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2.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notesSlides/notesSlide3.xml" ContentType="application/vnd.openxmlformats-officedocument.presentationml.notesSlide+xml"/>
  <Override PartName="/ppt/ink/ink706.xml" ContentType="application/inkml+xml"/>
  <Override PartName="/ppt/ink/ink707.xml" ContentType="application/inkml+xml"/>
  <Override PartName="/ppt/ink/ink708.xml" ContentType="application/inkml+xml"/>
  <Override PartName="/ppt/notesSlides/notesSlide4.xml" ContentType="application/vnd.openxmlformats-officedocument.presentationml.notesSlide+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notesSlides/notesSlide5.xml" ContentType="application/vnd.openxmlformats-officedocument.presentationml.notesSlide+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notesSlides/notesSlide6.xml" ContentType="application/vnd.openxmlformats-officedocument.presentationml.notesSlide+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notesSlides/notesSlide7.xml" ContentType="application/vnd.openxmlformats-officedocument.presentationml.notesSlide+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notesSlides/notesSlide8.xml" ContentType="application/vnd.openxmlformats-officedocument.presentationml.notesSlide+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notesSlides/notesSlide9.xml" ContentType="application/vnd.openxmlformats-officedocument.presentationml.notesSlide+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notesSlides/notesSlide10.xml" ContentType="application/vnd.openxmlformats-officedocument.presentationml.notesSlide+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notesSlides/notesSlide11.xml" ContentType="application/vnd.openxmlformats-officedocument.presentationml.notesSlide+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notesSlides/notesSlide12.xml" ContentType="application/vnd.openxmlformats-officedocument.presentationml.notesSlide+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notesSlides/notesSlide13.xml" ContentType="application/vnd.openxmlformats-officedocument.presentationml.notesSlide+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notesSlides/notesSlide14.xml" ContentType="application/vnd.openxmlformats-officedocument.presentationml.notesSlide+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notesSlides/notesSlide15.xml" ContentType="application/vnd.openxmlformats-officedocument.presentationml.notesSlide+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1372" r:id="rId2"/>
    <p:sldId id="256" r:id="rId3"/>
    <p:sldId id="1437" r:id="rId4"/>
    <p:sldId id="1324" r:id="rId5"/>
    <p:sldId id="1325" r:id="rId6"/>
    <p:sldId id="1327" r:id="rId7"/>
    <p:sldId id="1333" r:id="rId8"/>
    <p:sldId id="1334" r:id="rId9"/>
    <p:sldId id="1335" r:id="rId10"/>
    <p:sldId id="1336" r:id="rId11"/>
    <p:sldId id="1337" r:id="rId12"/>
    <p:sldId id="1338" r:id="rId13"/>
    <p:sldId id="1339" r:id="rId14"/>
    <p:sldId id="1340" r:id="rId15"/>
    <p:sldId id="1341" r:id="rId16"/>
    <p:sldId id="1342" r:id="rId17"/>
    <p:sldId id="1343" r:id="rId18"/>
    <p:sldId id="1344" r:id="rId19"/>
    <p:sldId id="1345" r:id="rId20"/>
    <p:sldId id="1346" r:id="rId21"/>
    <p:sldId id="1347" r:id="rId22"/>
    <p:sldId id="1348" r:id="rId23"/>
    <p:sldId id="1436" r:id="rId24"/>
    <p:sldId id="1350" r:id="rId25"/>
    <p:sldId id="1379" r:id="rId26"/>
    <p:sldId id="1380" r:id="rId27"/>
    <p:sldId id="1377" r:id="rId28"/>
    <p:sldId id="1382" r:id="rId29"/>
    <p:sldId id="1381" r:id="rId30"/>
    <p:sldId id="1351" r:id="rId31"/>
    <p:sldId id="1427" r:id="rId32"/>
    <p:sldId id="1352" r:id="rId33"/>
    <p:sldId id="1354" r:id="rId34"/>
    <p:sldId id="1355" r:id="rId35"/>
    <p:sldId id="1356" r:id="rId36"/>
    <p:sldId id="900" r:id="rId37"/>
    <p:sldId id="1358" r:id="rId38"/>
    <p:sldId id="1428" r:id="rId39"/>
    <p:sldId id="1359" r:id="rId40"/>
    <p:sldId id="1368" r:id="rId41"/>
    <p:sldId id="1435" r:id="rId42"/>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14" d="100"/>
          <a:sy n="114" d="100"/>
        </p:scale>
        <p:origin x="13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19:05.123"/>
    </inkml:context>
    <inkml:brush xml:id="br0">
      <inkml:brushProperty name="width" value="0.025" units="cm"/>
      <inkml:brushProperty name="height" value="0.025" units="cm"/>
    </inkml:brush>
  </inkml:definitions>
  <inkml:trace contextRef="#ctx0" brushRef="#br0">1 0 24055,'0'0'32,"12"82"-705,14-10 385,4 17-289,6 9-672,0 0 384,4-2-352,-1-7 128,1-12 609,0-13 384,-4-8 96,-3-10-32,-7-9-993,-8-7-1121,-10-7-833,-8-5-1089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8.156"/>
    </inkml:context>
    <inkml:brush xml:id="br0">
      <inkml:brushProperty name="width" value="0.025" units="cm"/>
      <inkml:brushProperty name="height" value="0.025" units="cm"/>
    </inkml:brush>
  </inkml:definitions>
  <inkml:trace contextRef="#ctx0" brushRef="#br0">1 1 5669,'12'2'13283,"-3"13"-8057,0 25-4709,-7-28 1165,1-3-1431,0 8 141,2 0-1,0 0 1,1 0 0,8 16 0,-12-30-511,0 0 0,-1 0 0,2 0 0,-1 0 0,0 0 0,0 0 0,1-1 0,0 1 0,-1-1 1,1 0-1,5 3 0,-6-4-122,0 0 0,0 0 1,0-1-1,0 1 0,0-1 1,0 0-1,0 1 1,1-1-1,-1 0 0,0 0 1,0 0-1,0-1 0,0 1 1,0 0-1,1-1 0,-1 0 1,0 1-1,0-1 1,0 0-1,3-2 0,0 0-733,0-1-1,-1 0 1,0 0 0,0 0-1,0-1 1,0 1 0,3-7-1,-7 11 859,18-25-5975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16.822"/>
    </inkml:context>
    <inkml:brush xml:id="br0">
      <inkml:brushProperty name="width" value="0.025" units="cm"/>
      <inkml:brushProperty name="height" value="0.025" units="cm"/>
    </inkml:brush>
  </inkml:definitions>
  <inkml:trace contextRef="#ctx0" brushRef="#br0">609 70 7911,'0'0'13640,"-8"-6"-12038,0 1-1177,-1 0 1,-1 0 0,1 0 0,-1 1-1,1 1 1,-1 0 0,0 0-1,0 1 1,-1 0 0,1 1 0,-16-1-1,-325 15 2068,341-13-2493,0 1 0,0-1-1,0 1 1,-17 5-1,24-5-4,0 0-1,0 0 0,-1 1 0,1-1 0,0 1 1,0 0-1,0 0 0,0 0 0,1 0 0,-1 0 0,1 1 1,-1-1-1,1 1 0,0-1 0,0 1 0,0 0 0,-2 4 1,4-6-97,9-17-2247,27-23-3504,-16 19-1842,-9 8-484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17.304"/>
    </inkml:context>
    <inkml:brush xml:id="br0">
      <inkml:brushProperty name="width" value="0.025" units="cm"/>
      <inkml:brushProperty name="height" value="0.025" units="cm"/>
    </inkml:brush>
  </inkml:definitions>
  <inkml:trace contextRef="#ctx0" brushRef="#br0">38 418 5605,'0'0'2435,"-5"8"58,0 0-1616,-16 27 1383,14-7 3528,8-28-5624,1 0 0,-1 0-1,0 0 1,0 0-1,0 0 1,0 0-1,0 0 1,0 0-1,0 0 1,0-1-1,1 1 1,-1 0 0,0-1-1,0 1 1,0-1-1,0 1 1,0-1-1,-1 1 1,1-1-1,0 0 1,1 0-1,4-6 114,-1 0 0,0 0-1,0 0 1,0-1 0,-1 0-1,0 0 1,-1 0 0,0 0-1,3-9 1,14-81 795,-14 62-778,-3 0 1,0-45-1,-4 66-76,0 0-1,-1-1 0,0 1 0,-1 0 0,-1 0 1,-1 0-1,-11-26 0,16 40-73,42 14-261,-15-6 72,-1-1 0,1-2 0,0 0 1,1-2-1,31-2 0,72-10-2911,-65-3-1747,-5-6-4004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18.382"/>
    </inkml:context>
    <inkml:brush xml:id="br0">
      <inkml:brushProperty name="width" value="0.025" units="cm"/>
      <inkml:brushProperty name="height" value="0.025" units="cm"/>
    </inkml:brush>
  </inkml:definitions>
  <inkml:trace contextRef="#ctx0" brushRef="#br0">1 0 5157,'0'0'17905,"0"60"-16079,8-45-385,4 2-512,2-2-545,1-2-320,3-6-64,5-7-32,2 0-608,3-13-930,0-10-1505,3-6-1409,-7-2-2691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18.726"/>
    </inkml:context>
    <inkml:brush xml:id="br0">
      <inkml:brushProperty name="width" value="0.025" units="cm"/>
      <inkml:brushProperty name="height" value="0.025" units="cm"/>
    </inkml:brush>
  </inkml:definitions>
  <inkml:trace contextRef="#ctx0" brushRef="#br0">205 0 11339,'0'0'3267,"-31"50"512,11-13-1184,-3 8-769,-4 8-65,1 5-480,2 0-480,3-4-480,7-6-257,1-13-32,8-11-32,5-12-225,0-16-2817,5-19-129,5-8-2147,-2-8-2593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19.127"/>
    </inkml:context>
    <inkml:brush xml:id="br0">
      <inkml:brushProperty name="width" value="0.025" units="cm"/>
      <inkml:brushProperty name="height" value="0.025" units="cm"/>
    </inkml:brush>
  </inkml:definitions>
  <inkml:trace contextRef="#ctx0" brushRef="#br0">272 0 16464,'0'0'4692,"-6"9"-3037,-181 302 2680,178-298-3329,25-38-805,28-45-869,53-87-2925,-107 169 3729,2 2 0,0-1-1,1 1 1,0 1 0,1-1 0,0 1-1,1 0 1,1 0 0,1 1 0,0-1-1,1 1 1,0 0 0,2 31 0,0-47-132,0 1 1,0-1 0,0 0 0,-1 1 0,1-1 0,0 1 0,0-1-1,0 0 1,0 1 0,0-1 0,0 1 0,0-1 0,0 0 0,1 1-1,-1-1 1,0 1 0,0-1 0,0 0 0,0 1 0,0-1 0,1 0-1,-1 1 1,0-1 0,0 0 0,1 1 0,-1-1 0,0 0-1,0 1 1,1-1 0,-1 0 0,0 0 0,1 1 0,-1-1 0,0 0-1,1 0 1,-1 0 0,1 0 0,-1 1 0,0-1 0,1 0 0,0 0-1,-1-1 13,1 1 0,-1-1 0,1 0-1,-1 1 1,1-1 0,-1 0 0,1 1-1,-1-1 1,0 0 0,1 0-1,-1 1 1,0-1 0,0 0 0,1 0-1,-1 0 1,0 0 0,0 1 0,0-1-1,0 0 1,0-1 0,-1-5-7,0 0 1,-1 0 0,0 0-1,0 0 1,0 0-1,-1 0 1,0 0-1,0 1 1,-1 0 0,0-1-1,0 1 1,0 1-1,-1-1 1,0 1-1,0-1 1,-6-4 0,-9-7-39,0 0 0,-2 1 1,-24-13-1,178 54 215,-45-6-1271,-36-7-1896,-1-2-4604,-17-5-6675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19.456"/>
    </inkml:context>
    <inkml:brush xml:id="br0">
      <inkml:brushProperty name="width" value="0.025" units="cm"/>
      <inkml:brushProperty name="height" value="0.025" units="cm"/>
    </inkml:brush>
  </inkml:definitions>
  <inkml:trace contextRef="#ctx0" brushRef="#br0">288 0 16271,'0'0'9513,"-8"14"-8466,-57 81-186,-58 92 207,107-158-940,1 0-1,1 0 1,1 1 0,-14 56-1,25-81-123,1 0 0,0 1 0,0-1 0,0 0 0,1 1-1,0-1 1,0 0 0,0 1 0,0-1 0,1 0-1,0 1 1,0-1 0,3 6 0,-2-8-9,-1-1 1,1 1-1,0-1 0,1 0 1,-1 0-1,0 0 0,0 0 1,1 0-1,0 0 0,-1-1 1,1 1-1,0-1 0,0 1 0,-1-1 1,1 0-1,0 0 0,0-1 1,0 1-1,0-1 0,0 1 1,1-1-1,-1 0 0,6-1 1,0 1-334,1 0 0,-1-1 0,0 0 0,0-1 0,1 0 0,-1-1 0,-1 1 0,1-2 0,0 1 0,12-8 0,-7 2-2119,0 0 0,22-20 1,9-14-8493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0.329"/>
    </inkml:context>
    <inkml:brush xml:id="br0">
      <inkml:brushProperty name="width" value="0.025" units="cm"/>
      <inkml:brushProperty name="height" value="0.025" units="cm"/>
    </inkml:brush>
  </inkml:definitions>
  <inkml:trace contextRef="#ctx0" brushRef="#br0">68 2 8712,'0'0'15754,"0"8"-14291,-56 439 2311,56-482-2981,4-44-1,-1 61-747,25-133-438,-23 132 225,0 1 0,2-1 0,0 1 0,1 1 0,17-31 0,-22 45 154,-1 0 0,0 1 0,1-1 0,0 1 0,-1-1-1,1 1 1,0 0 0,0 0 0,0 0 0,1 0 0,-1 1 0,0-1-1,1 1 1,-1 0 0,6-1 0,-8 1 8,1 1-1,-1 0 1,1 0-1,-1 0 1,1 0-1,-1 0 1,1 0-1,-1 0 1,1 1-1,-1-1 1,1 0-1,-1 1 1,0-1-1,1 1 1,-1-1-1,0 1 1,1 0-1,-1 0 1,0 0-1,0 0 1,1 0-1,-1 0 1,0 0-1,0 0 1,0 0-1,0 0 1,-1 0-1,1 1 1,0-1-1,0 0 1,-1 1-1,1-1 1,-1 0-1,1 1 1,-1-1-1,0 1 1,1-1 0,-1 1-1,0 1 1,0 5 18,0 1 1,0-1 0,-1 1 0,0-1 0,0 0 0,-1 0 0,-1 0 0,1 0 0,-1 0 0,0 0 0,-1 0 0,0-1 0,0 0 0,0 0 0,-1 0 0,-8 8 0,9-9 45,-1 0 0,-1 0 0,1 0 0,-1-1 0,0 0 0,0 0 0,-1 0 0,0-1 0,1 0 0,-1-1 0,-1 1 0,1-1 0,0-1 1,-1 1-1,0-1 0,1-1 0,-12 2 0,18-3-139,0 0-1,0 0 1,0 0 0,1 0 0,-1 0-1,0 0 1,0-1 0,1 1 0,-1 0-1,0 0 1,0-1 0,1 1 0,-1 0 0,0-1-1,1 1 1,-1-1 0,0 1 0,1-1-1,-1 1 1,1-1 0,-1 0 0,1 1 0,-1-1-1,1 0 1,0 1 0,-1-1 0,1 0-1,0 1 1,-1-1 0,1 0 0,0 0-1,0 1 1,0-1 0,-1 0 0,1 0 0,0 0-1,0 1 1,0-1 0,0 0 0,1 0-1,-1 0 1,0 1 0,0-1 0,1-1 0,-1-1-735,1 0 1,0 0-1,0 0 1,0 1-1,0-1 1,1 0-1,-1 0 1,1 1-1,-1-1 1,5-3-1,11-9-6444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0.656"/>
    </inkml:context>
    <inkml:brush xml:id="br0">
      <inkml:brushProperty name="width" value="0.025" units="cm"/>
      <inkml:brushProperty name="height" value="0.025" units="cm"/>
    </inkml:brush>
  </inkml:definitions>
  <inkml:trace contextRef="#ctx0" brushRef="#br0">1 128 15503,'0'0'9865,"0"8"-7847,0 25-630,0-33-1367,0 0 0,0 1 1,0-1-1,0 0 0,0 0 0,0 1 1,0-1-1,0 0 0,0 0 0,0 1 1,0-1-1,0 0 0,0 0 0,0 1 1,0-1-1,0 0 0,1 0 1,-1 0-1,0 1 0,0-1 0,0 0 1,0 0-1,1 0 0,-1 0 0,0 1 1,0-1-1,0 0 0,1 0 0,-1 0 1,0 0-1,0 0 0,1 0 0,-1 0 1,0 1-1,0-1 0,1 0 0,-1 0 1,0 0-1,1 0 0,10-7 233,8-11-230,-19 18-4,115-150-1072,-115 150 1045,0 0 1,0 0-1,0 1 0,0-1 0,0 0 1,0 0-1,0 1 0,0-1 0,0 0 1,0 0-1,0 0 0,0 1 0,0-1 1,0 0-1,0 0 0,0 0 0,0 1 1,0-1-1,0 0 0,1 0 0,-1 0 1,0 1-1,0-1 0,0 0 0,0 0 1,0 0-1,1 0 0,-1 1 1,0-1-1,0 0 0,0 0 0,0 0 1,1 0-1,-1 0 0,0 0 0,0 0 1,0 0-1,1 0 0,-1 1 0,0-1 1,0 0-1,1 0 0,-1 0 0,0 0 1,0 0-1,0 0 0,1 0 0,-1-1 1,0 1-1,0 0 0,0 0 0,1 0 1,-1 0-1,0 0 0,0 0 1,0 0-1,1-1 0,-4 24 14,-22 55 214,17-58-196,1 1 1,1 0-1,0 0 1,2 0-1,-3 40 0,11-57-2521,3-12 101,6-13-2200,-5-8-2382</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1.028"/>
    </inkml:context>
    <inkml:brush xml:id="br0">
      <inkml:brushProperty name="width" value="0.025" units="cm"/>
      <inkml:brushProperty name="height" value="0.025" units="cm"/>
    </inkml:brush>
  </inkml:definitions>
  <inkml:trace contextRef="#ctx0" brushRef="#br0">59 0 11339,'0'0'8541,"7"9"-7046,8 7-826,34 43 2269,-46-54-2740,1 1 0,-1-1 0,0 1 0,0 0 1,0 0-1,-1 0 0,0 0 0,0 0 0,-1 0 1,1 10-1,-2 5-36,-1 1 1,0-1 0,-2 0 0,-1 1-1,0-1 1,-2-1 0,0 1 0,-14 28-1,13-33-854,-1-1-1,-1 0 0,0 0 0,-1-1 1,-1 0-1,-18 18 0,0-9-5660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2.930"/>
    </inkml:context>
    <inkml:brush xml:id="br0">
      <inkml:brushProperty name="width" value="0.025" units="cm"/>
      <inkml:brushProperty name="height" value="0.025" units="cm"/>
    </inkml:brush>
  </inkml:definitions>
  <inkml:trace contextRef="#ctx0" brushRef="#br0">0 1 6822,'0'0'6374,"0"56"-6341,1-41-33,5 3 32,-1 7 160,-2 7 352,0 13-288,-3 11-223,0 16-1283,0 10-1216,0 11-961,-6 8-833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8.526"/>
    </inkml:context>
    <inkml:brush xml:id="br0">
      <inkml:brushProperty name="width" value="0.025" units="cm"/>
      <inkml:brushProperty name="height" value="0.025" units="cm"/>
    </inkml:brush>
  </inkml:definitions>
  <inkml:trace contextRef="#ctx0" brushRef="#br0">131 0 7335,'0'0'9913,"-6"11"-7548,-21 28-82,-25 53 0,45-77-2281,0 0 1,0 0-1,2 1 0,0 0 0,0 0 0,2 0 1,0 0-1,0 18 0,3-34-155,0 0 0,0 1 0,0-1 0,0 0 0,0 0-1,0 0 1,0 1 0,0-1 0,0 0 0,0 0 0,0 0 0,0 1 0,0-1 0,0 0 0,0 0 0,0 0 0,0 0 0,1 1 0,-1-1 0,0 0-1,0 0 1,0 0 0,0 0 0,0 0 0,1 0 0,-1 1 0,0-1 0,0 0 0,0 0 0,0 0 0,1 0 0,-1 0 0,0 0 0,0 0-1,0 0 1,1 0 0,-1 0 0,0 0 0,0 0 0,0 0 0,1 0 0,-1 0 0,0 0 0,0 0 0,0 0 0,1 0 0,-1 0 0,0 0-1,0 0 1,0 0 0,0 0 0,1 0 0,-1-1 0,0 1 0,0 0 63,9-3-6439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3.604"/>
    </inkml:context>
    <inkml:brush xml:id="br0">
      <inkml:brushProperty name="width" value="0.025" units="cm"/>
      <inkml:brushProperty name="height" value="0.025" units="cm"/>
    </inkml:brush>
  </inkml:definitions>
  <inkml:trace contextRef="#ctx0" brushRef="#br0">94 1 4740,'-12'65'737,"3"-5"-1441,1 0-1827</inkml:trace>
  <inkml:trace contextRef="#ctx0" brushRef="#br0" timeOffset="1">48 433 6919,'0'0'2434,"-7"95"-1121,6-46-544,1 3-641,0-2-673,0-2-1088,0-1-2019</inkml:trace>
  <inkml:trace contextRef="#ctx0" brushRef="#br0" timeOffset="2">25 1009 6887,'-5'51'1761,"-3"0"-1441,4-1-287,1 4-642,-2-1-2146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3.994"/>
    </inkml:context>
    <inkml:brush xml:id="br0">
      <inkml:brushProperty name="width" value="0.025" units="cm"/>
      <inkml:brushProperty name="height" value="0.025" units="cm"/>
    </inkml:brush>
  </inkml:definitions>
  <inkml:trace contextRef="#ctx0" brushRef="#br0">7 0 6854,'-6'156'1789,"6"-1"-1,21 163 1,-19-302-2255,12 162 1687,-13-146-1394,-1-1 0,-2 1 0,-9 48 1,8-70-2183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6.463"/>
    </inkml:context>
    <inkml:brush xml:id="br0">
      <inkml:brushProperty name="width" value="0.025" units="cm"/>
      <inkml:brushProperty name="height" value="0.025" units="cm"/>
    </inkml:brush>
  </inkml:definitions>
  <inkml:trace contextRef="#ctx0" brushRef="#br0">15 0 14830,'0'0'1868,"-3"9"1,1-2-1495,0-1 0,0 1 0,0 0 0,1 0 0,0 0 0,0 0 0,1 0 0,0 1 0,0-1 0,1 0 0,0 0 0,0 0-1,0 0 1,1 0 0,0 0 0,1-1 0,-1 1 0,6 9 0,-4-11-346,0 0 0,0 0 0,0 0 0,1 0 0,0-1 0,-1 0-1,2 0 1,-1 0 0,0 0 0,1-1 0,0 0 0,9 3 0,-12-4-218,0-1 1,1 0 0,-1-1-1,1 1 1,-1-1-1,1 1 1,-1-1 0,1 0-1,-1-1 1,1 1 0,-1 0-1,1-1 1,-1 0-1,1 0 1,-1 0 0,0 0-1,0-1 1,1 1-1,-1-1 1,0 1 0,0-1-1,0 0 1,-1-1 0,5-2-1,1-5-1560,0 1 1,0-1-1,-1 0 0,0 0 1,-1-1-1,7-15 0,4-14 1083,-11 25 2398,-26 54 8130,-18 25-6174,-14 24-2640,-26 83 44,61-128-8444,28-75 1236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6.915"/>
    </inkml:context>
    <inkml:brush xml:id="br0">
      <inkml:brushProperty name="width" value="0.025" units="cm"/>
      <inkml:brushProperty name="height" value="0.025" units="cm"/>
    </inkml:brush>
  </inkml:definitions>
  <inkml:trace contextRef="#ctx0" brushRef="#br0">174 1 11755,'0'0'8253,"4"12"-7703,-2-3-445,0-1 1,0 1-1,-1 0 0,0 0 0,-1-1 1,0 1-1,0 0 0,-1 0 0,0 0 1,0-1-1,-1 1 0,0-1 0,-5 12 1,-4 5 590,-1 0-1,-1 0 1,-2-2 0,0 0 0,-2 0 0,0-1 0,-24 22 0,41-43-695,0-1 0,0 0 0,-1 0 0,1 0 0,0 0 0,0 0 0,0 1 0,0-1 0,0 0 1,0 0-1,0 0 0,0 0 0,0 0 0,0 0 0,0 0 0,0 1 0,-1-1 0,1 0 0,0 0 0,0 0 0,0 0 0,0 0 0,0 0 0,0 0 0,-1 0 0,1 0 0,0 0 0,0 0 0,0 0 0,0 0 0,0 0 0,-1 0 0,1 0 0,0 0 0,0 0 0,0 0 0,0 0 0,0 0 0,-1 0 0,1 0 0,0 0 0,0 0 0,0 0 0,0 0 0,0 0 0,0 0 0,-1 0 0,1 0 0,0-1 0,0 1 0,0 0 0,0 0 0,0 0 0,0 0 0,0 0 0,0 0 0,0 0 0,-1-1 0,1 1 0,0 0 0,2-15-197,10-31-561,-7 28 383,0-2-254,-1-1 0,1-32 0,-4 46 554,-1 1 0,0-1-1,0 0 1,-1 1 0,0-1-1,0 0 1,0 1-1,-1-1 1,0 1 0,0 0-1,-1-1 1,-3-5 0,6 12 73,0-1 1,-1 0 0,1 0-1,0 1 1,-1-1 0,1 0 0,-1 1-1,1-1 1,-1 0 0,1 1-1,-1-1 1,1 1 0,-1-1 0,1 1-1,-1-1 1,0 1 0,1-1-1,-1 1 1,0 0 0,1-1-1,-1 1 1,0 0 0,0 0 0,1-1-1,-1 1 1,0 0 0,0 0-1,1 0 1,-1 0 0,0 0 0,0 0-1,0 0 1,-1 1 0,1 0 9,0 0 1,0 1 0,0-1-1,0 1 1,0-1-1,0 1 1,0-1 0,1 1-1,-1-1 1,0 1 0,1 0-1,0 0 1,-1 2-1,-4 58 251,5-54-160,0 1-1,1-1 1,0 0-1,0 0 1,1 0 0,0-1-1,1 1 1,0 0-1,0-1 1,0 1 0,1-1-1,0 0 1,1 0-1,9 12 1,-10-16-34,-1 1 1,1-1-1,0 0 1,0 0-1,0 0 1,0-1-1,1 0 1,-1 1-1,0-1 1,1-1-1,0 1 0,-1-1 1,1 0-1,0 0 1,0 0-1,0-1 1,0 1-1,0-1 1,0 0-1,-1-1 1,1 1-1,0-1 1,0 0-1,0 0 0,-1-1 1,6-1-1,35-22 156,-25 5-2434,-12-1-6143,-8 14-1794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7.241"/>
    </inkml:context>
    <inkml:brush xml:id="br0">
      <inkml:brushProperty name="width" value="0.025" units="cm"/>
      <inkml:brushProperty name="height" value="0.025" units="cm"/>
    </inkml:brush>
  </inkml:definitions>
  <inkml:trace contextRef="#ctx0" brushRef="#br0">235 1 13677,'0'0'11280,"-11"5"-11189,-5 5 22,1 1 0,0 0 0,0 1 0,1 1 1,1 0-1,0 1 0,0 0 0,2 1 0,-13 20 0,14-20 2,1 0 0,0 0 0,2 0 0,-1 1 0,2 1 0,0-1 0,1 1 0,1 0 0,0 0 0,1 0 0,1 0 0,0 22 0,3-34-146,-1 0 1,1-1-1,0 1 0,0 0 0,0-1 1,1 1-1,-1-1 0,1 1 1,0-1-1,1 0 0,-1 0 0,1 0 1,-1 0-1,1 0 0,1-1 0,-1 1 1,0-1-1,1 0 0,-1 0 0,1 0 1,0 0-1,0-1 0,0 0 0,1 0 1,-1 0-1,7 2 0,6 1-1117,-1 0 0,1-2 0,0 0 0,0-1-1,0 0 1,18-2 0,-1 0-4879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7.675"/>
    </inkml:context>
    <inkml:brush xml:id="br0">
      <inkml:brushProperty name="width" value="0.025" units="cm"/>
      <inkml:brushProperty name="height" value="0.025" units="cm"/>
    </inkml:brush>
  </inkml:definitions>
  <inkml:trace contextRef="#ctx0" brushRef="#br0">71 0 16335,'0'0'2040,"-1"12"458,-18 90 1198,1-6-2877,-8 127-1,25-197-764,-1 11-107,2-32 449,2-16 558,9-39-828,16-52 1,-1 9-167,-15 42-116,-7 29 64,1 0 1,0 1 0,1-1 0,2 1-1,0 1 1,14-25 0,-22 44 89,0 0 0,0 0 1,1 0-1,-1 1 0,1-1 1,-1 0-1,0 0 0,1 0 1,-1 1-1,1-1 0,0 0 1,-1 1-1,1-1 0,0 0 1,-1 1-1,1-1 0,0 1 0,0-1 1,0 1-1,-1-1 0,1 1 1,0 0-1,0-1 0,0 1 1,0 0-1,0 0 0,0 0 1,-1-1-1,1 1 0,0 0 1,0 0-1,0 0 0,0 1 0,0-1 1,0 0-1,0 0 0,0 0 1,0 1-1,-1-1 0,1 0 1,0 1-1,0-1 0,0 1 1,-1-1-1,1 1 0,0-1 1,0 1-1,-1 0 0,2 0 1,0 2-4,0 0 0,0 0 1,0 1-1,-1-1 1,0 0-1,1 1 1,-1-1-1,0 0 1,0 1-1,-1-1 1,1 5-1,-1-1 11,0-1 0,-1 0 1,1 0-1,-1 0 0,-1 0 0,1 0 0,-1 0 1,0 0-1,-1 0 0,1-1 0,-1 1 0,0-1 1,-1 0-1,1 1 0,-1-2 0,0 1 0,0 0 1,-1-1-1,1 0 0,-6 4 0,3-2-80,-1-1 0,0 0 0,0 0 0,0-1 0,0 0-1,-1 0 1,0-1 0,1 0 0,-1-1 0,0 0 0,-1 0 0,1-1 0,-10 0 0,19-1-48,0 0 1,0 0-1,-1 0 1,1 0-1,0 0 1,0 0-1,0 0 1,-1 0 0,1 0-1,0 0 1,0 0-1,0 0 1,-1 0-1,1 0 1,0-1-1,0 1 1,0 0 0,0 0-1,0 0 1,-1 0-1,1 0 1,0-1-1,0 1 1,0 0-1,0 0 1,0 0 0,0 0-1,0-1 1,-1 1-1,1 0 1,0 0-1,0 0 1,0-1-1,0 1 1,0 0-1,0 0 1,0 0 0,0-1-1,0 1 1,0 0-1,0 0 1,0 0-1,0-1 1,0 1-1,0 0 1,1 0 0,-1 0-1,0 0 1,0-1-1,0 1 1,0 0-1,0 0 1,0 0-1,0 0 1,1-1 0,6-9-6136,12-2-6358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8"/>
    </inkml:context>
    <inkml:brush xml:id="br0">
      <inkml:brushProperty name="width" value="0.025" units="cm"/>
      <inkml:brushProperty name="height" value="0.025" units="cm"/>
    </inkml:brush>
  </inkml:definitions>
  <inkml:trace contextRef="#ctx0" brushRef="#br0">13 126 16015,'0'0'2520,"-2"10"379,-7 34-337,9-43-2488,0-1-1,-1 1 1,1 0-1,0-1 1,0 1 0,0 0-1,-1 0 1,1-1-1,0 1 1,0 0 0,0 0-1,0-1 1,1 1-1,-1 0 1,0 0 0,0-1-1,0 1 1,0 0-1,1 0 1,-1-1-1,0 1 1,1 0 0,-1-1-1,1 1 1,-1-1-1,1 1 1,-1 0 0,1-1-1,-1 1 1,1-1-1,-1 1 1,1-1 0,0 0-1,-1 1 1,1-1-1,0 1 1,-1-1 0,1 0-1,0 0 1,-1 1-1,1-1 1,0 0 0,0 0-1,-1 0 1,1 0-1,0 0 1,0 0 0,-1 0-1,1 0 1,1 0-1,32-12 519,-20 3-563,0 0 0,-1-1-1,-1 0 1,0-2-1,0 1 1,-1-1 0,0-1-1,-1 0 1,-1 0-1,0-1 1,-1 0 0,0-1-1,8-23 1,-39 93-3,17-45-70,1 0 0,0 1 0,0 0 0,1 0 0,1 0 0,0 0 1,1 0-1,0 1 0,0-1 0,1 1 0,1 0 0,1 14 0,-1-26-44,0 0-1,0 1 0,0-1 0,0 0 1,1 1-1,-1-1 0,0 0 1,0 0-1,1 1 0,-1-1 0,0 0 1,0 0-1,1 0 0,-1 1 0,0-1 1,1 0-1,-1 0 0,0 0 1,1 0-1,-1 0 0,0 0 0,1 1 1,-1-1-1,0 0 0,1 0 0,-1 0 1,0 0-1,1 0 0,-1 0 1,0 0-1,1-1 0,-1 1 0,0 0 1,1 0-1,-1 0 0,0 0 0,1 0 1,-1 0-1,0-1 0,1 1 1,-1 0-1,0 0 0,0-1 0,1 1 1,-1 0-1,0 0 0,1-1 1,13-11-3448,-1-11-2667,2-6-3289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8.375"/>
    </inkml:context>
    <inkml:brush xml:id="br0">
      <inkml:brushProperty name="width" value="0.025" units="cm"/>
      <inkml:brushProperty name="height" value="0.025" units="cm"/>
    </inkml:brush>
  </inkml:definitions>
  <inkml:trace contextRef="#ctx0" brushRef="#br0">141 0 16816,'0'0'5509,"40"58"-4100,-24-26-159,-1 3-450,1 5-159,-7 4-161,-6 3-191,-3 4-1,-14 6-160,-12 0-64,-8 3 0,-9-2-32,1-9-768,0-13-2051,4-17-3459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41.607"/>
    </inkml:context>
    <inkml:brush xml:id="br0">
      <inkml:brushProperty name="width" value="0.025" units="cm"/>
      <inkml:brushProperty name="height" value="0.025" units="cm"/>
    </inkml:brush>
  </inkml:definitions>
  <inkml:trace contextRef="#ctx0" brushRef="#br0">52 30 11851,'0'0'14003,"7"7"-13389,24 18 10,-31-25-603,0 1 0,1-1-1,-1 0 1,0 0 0,1 1-1,-1-1 1,0 0 0,1 0-1,-1 0 1,0 1 0,1-1-1,-1 0 1,1 0 0,-1 0-1,0 0 1,1 0 0,-1 0-1,1 0 1,-1 0 0,0 0-1,1 0 1,-1 0 0,0 0-1,1 0 1,-1 0 0,1-1-1,-1 1 1,0 0 0,1 0-1,-1 0 1,0 0 0,1-1-1,-1 1 1,0 0 0,1 0-1,-1-1 1,0 1 0,0 0-1,1-1 1,-1 1 0,0 0-1,0-1 1,1 1 0,-1 0-1,0-1 1,0 1 0,0 0-1,0-1 1,0 1 0,0-1-1,1 1 1,-1 0 0,0-1-1,0 1 1,0-1 0,0 1-1,0 0 1,-1-1 0,1 1-1,0-1 1,0 1 0,0 0-1,0-1 1,0 1 0,-2-26 215,1 25-203,1-1-1,-1 1 1,1 0-1,-1-1 1,0 1-1,1 0 1,-1-1-1,0 1 1,0 0-1,0 0 0,0 0 1,0 0-1,0 0 1,0 0-1,0 0 1,-1 0-1,1 0 1,0 1-1,0-1 1,-1 0-1,1 1 0,-1-1 1,1 1-1,0-1 1,-1 1-1,1 0 1,-1 0-1,1-1 1,-1 1-1,1 0 1,-3 1-1,1-1-13,1 0 0,0 1 0,-1-1 0,1 1 0,0-1 0,-1 1 0,1 0 0,0 0 0,0 0 0,0 0 0,-1 0-1,1 1 1,1-1 0,-1 1 0,0-1 0,0 1 0,0 0 0,-2 3 0,1 0-7,0 1 0,0 0 0,1-1-1,0 1 1,0 0 0,0 0 0,1 1 0,0-1 0,0 0-1,0 0 1,1 1 0,0-1 0,1 7 0,-1-12-11,0 0 1,0-1 0,0 1 0,0 0-1,1 0 1,-1-1 0,0 1 0,0 0 0,1-1-1,-1 1 1,0 0 0,1-1 0,-1 1-1,1 0 1,-1-1 0,1 1 0,-1-1-1,1 1 1,-1-1 0,1 1 0,0-1 0,-1 1-1,1-1 1,0 0 0,-1 1 0,1-1-1,0 0 1,1 1 0,24-4 79,-20 0-42,0 1 0,0-1 0,0 0 0,0 0 0,-1-1 0,6-4 0,-7 5 8,-1-1-1,1 0 1,-1 0 0,0 0-1,0 0 1,0 0-1,0-1 1,-1 1-1,0-1 1,0 0 0,0 1-1,-1-1 1,1 0-1,-1 0 1,0 0-1,-1 0 1,1-8-1,-1 13-41,0 0 0,0 0 0,0-1 0,0 1-1,0 0 1,0-1 0,0 1 0,0 0 0,0 0-1,0-1 1,0 1 0,-1 0 0,1 0 0,0-1 0,0 1-1,0 0 1,0 0 0,-1-1 0,1 1 0,0 0-1,0 0 1,0 0 0,-1 0 0,1-1 0,0 1-1,0 0 1,-1 0 0,1 0 0,0 0 0,0 0-1,-1 0 1,1-1 0,0 1 0,0 0 0,-1 0-1,1 0 1,0 0 0,-1 0 0,1 0 0,0 0-1,-1 0 1,-15 7 37,-10 14-56,18-11 12,1 1 0,0 0 0,-9 22 0,14-28-3,0-1 1,0 1-1,0-1 0,1 1 0,0 0 0,0 0 1,0 0-1,1 0 0,-1-1 0,1 1 1,0 0-1,1 0 0,0 6 0,-1-10 7,1-1 0,-1 0 0,0 1-1,1-1 1,-1 1 0,1-1 0,-1 0-1,0 1 1,1-1 0,-1 0 0,1 1 0,-1-1-1,1 0 1,-1 0 0,1 1 0,-1-1-1,1 0 1,0 0 0,-1 0 0,1 0-1,-1 0 1,1 0 0,-1 0 0,1 0 0,0 0-1,-1 0 1,1 0 0,-1 0 0,1 0-1,-1-1 1,1 1 0,-1 0 0,1 0-1,-1 0 1,1-1 0,-1 1 0,1-1 0,19-11 42,-12 4-27,-1 0-1,0 0 1,0-1-1,-1 1 1,9-18-1,-13 22-12,0 1-1,0-1 1,-1 0-1,1 0 1,-1 0-1,0 1 1,0-2-1,0 1 1,0 0-1,-1 0 1,1 0-1,-1 0 1,0 0-1,-1 0 1,1 0-1,-1 0 1,1-1-1,-3-3 1,3 7-6,-1 0-1,1 1 1,-1-1-1,1 0 1,-1 1 0,1-1-1,-1 0 1,0 1 0,1-1-1,-1 1 1,0-1 0,0 1-1,1-1 1,-1 1 0,0 0-1,0-1 1,0 1 0,0 0-1,1 0 1,-1 0 0,0 0-1,0-1 1,0 1 0,0 0-1,0 1 1,0-1-1,1 0 1,-1 0 0,0 0-1,0 0 1,0 1 0,0-1-1,1 0 1,-3 1 0,-23 18-108,23-15 103,0 0 1,1 0 0,-1 1 0,1-1 0,-1 1-1,1 0 1,0-1 0,1 1 0,-1 0-1,1 0 1,0 0 0,1 0 0,-1 0-1,1 0 1,0 0 0,0 0 0,1 6 0,0-9-45,0-1-1,0 0 1,-1 0 0,1 0 0,0-1 0,1 1 0,-1 0 0,0 0 0,0 0 0,0-1 0,0 1 0,1-1 0,-1 1 0,0-1 0,1 1 0,-1-1 0,0 0 0,1 1-1,-1-1 1,0 0 0,1 0 0,-1 0 0,0 0 0,1 0 0,-1-1 0,0 1 0,1 0 0,1-1 0,22-6-3596,-9-2-4182,2-10-8997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42.555"/>
    </inkml:context>
    <inkml:brush xml:id="br0">
      <inkml:brushProperty name="width" value="0.025" units="cm"/>
      <inkml:brushProperty name="height" value="0.025" units="cm"/>
    </inkml:brush>
  </inkml:definitions>
  <inkml:trace contextRef="#ctx0" brushRef="#br0">18 66 11755,'0'0'12572,"-4"11"-11755,-10 33-16,14-43-771,0 0 0,0 0 0,0 1 0,1-1 0,-1 0 0,0 0 0,0 0 0,1 0 0,-1 0 0,0 0 0,1 0 0,-1 0 0,1 0 0,0 0 0,-1 0 0,1 0 0,0 0 0,0 0 0,-1 0 0,1-1 0,0 1 0,0 0 1,0 0-1,0-1 0,0 1 0,0-1 0,0 1 0,0-1 0,0 1 0,0-1 0,0 0 0,0 1 0,1-1 0,-1 0 0,0 0 0,0 0 0,0 0 0,0 0 0,2 0 0,43-3 413,-39 0-404,0 1 0,0-1 0,-1-1 0,1 1 0,-1-1 1,1 0-1,-1-1 0,-1 1 0,10-10 0,-11 10-20,0 1 0,0-1 1,-1 0-1,0-1 0,0 1 0,0-1 0,0 1 0,-1-1 0,0 0 0,0 0 0,0 0 0,0 0 1,-1 0-1,1-7 0,-2 11-1,0 0 0,0 0 0,0 0 0,0 0 0,0 0 0,0 1 0,-1-1 0,1 0 0,0 0 0,0 0 0,-1 1 0,1-1 0,-1 0 0,1 0 0,-1 1 0,1-1 0,-1 0 0,1 1 0,-1-1 0,1 0 0,-1 1 0,0-1 0,0 1 0,1-1 0,-1 1 0,-1-1 0,-28-4 256,22 6-253,1-1 0,-1 1 0,0 1 0,0 0 0,-11 4 0,11-2-20,0 0-1,0 0 1,1 1 0,0 1 0,0-1 0,-9 10-1,14-13 12,0 0-1,0 0 0,0 0 0,0 0 0,0 0 0,1 1 0,-1-1 0,1 1 0,-1-1 1,1 1-1,0 0 0,0-1 0,0 1 0,1 0 0,-1 0 0,1 0 0,-1 0 0,1 0 1,0-1-1,0 1 0,0 0 0,1 0 0,0 4 0,0-6 15,0 0 0,1 0 0,-1 1 0,0-1 0,1 0 0,-1 0-1,1-1 1,-1 1 0,1 0 0,0 0 0,-1-1 0,1 1 0,0-1 0,-1 0-1,1 1 1,0-1 0,0 0 0,-1 0 0,1 0 0,0 0 0,0 0 0,-1 0 0,1-1-1,2 0 1,45-9 277,-32 4-269,-1 0-1,-1-1 0,1-1 1,-1-1-1,-1 0 1,0-1-1,26-24 0,-39 34-28,-1 0 0,1-1 0,0 1 0,-1 0-1,1-1 1,-1 1 0,1-1 0,-1 1 0,1-1 0,-1 1-1,1-1 1,-1 1 0,1-1 0,-1 0 0,0 1 0,1-1-1,-1 0 1,0 1 0,0-1 0,0 0 0,1 1-1,-1-1 1,0 0 0,0 0 0,0 1 0,0-1 0,0 0-1,0 1 1,0-1 0,0 0 0,-1 0 0,-20-2 106,-33 15 34,-28 28-108,76-37-29,1 0-1,-1 1 1,1 0 0,0 0 0,0 0 0,1 0 0,-1 1 0,1 0 0,0 0 0,0 0-1,0 0 1,-2 6 0,6-11-6,0 0 0,0 1 1,0-1-1,-1 0 0,1 0 0,0 0 0,0 0 0,0 0 1,0 0-1,0 0 0,0 1 0,0-1 0,0 0 0,0 0 0,0 0 1,0 0-1,0 0 0,0 0 0,0 1 0,0-1 0,1 0 0,-1 0 1,0 0-1,0 0 0,0 0 0,0 0 0,0 0 0,0 0 1,0 1-1,0-1 0,0 0 0,0 0 0,0 0 0,0 0 0,1 0 1,-1 0-1,0 0 0,0 0 0,0 0 0,0 0 0,0 0 0,0 0 1,0 0-1,1 0 0,-1 0 0,0 0 0,0 0 0,0 0 1,0 0-1,0 0 0,0 0 0,0 0 0,1 0 0,-1 0 0,0 0 1,0 0-1,0 0 0,0 0 0,0 0 0,13-4 50,11-7-9,69-56-331,-93 77-1602,-3 2-235,-1 0-1,-1 0 0,0 0 0,-8 13 1,1-2-6460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8.868"/>
    </inkml:context>
    <inkml:brush xml:id="br0">
      <inkml:brushProperty name="width" value="0.025" units="cm"/>
      <inkml:brushProperty name="height" value="0.025" units="cm"/>
    </inkml:brush>
  </inkml:definitions>
  <inkml:trace contextRef="#ctx0" brushRef="#br0">32 1 18193,'0'0'9065,"49"26"-9033,-35-16-32,2-2 32,2-4-224,1-3-449,-1-1-416,-2 0-609,-4-2-287,-3-5-450,-8 2-1504,-1-1-1474</inkml:trace>
  <inkml:trace contextRef="#ctx0" brushRef="#br0" timeOffset="1">0 70 5093,'0'0'19250,"68"27"-18513,-33-27-449,3-2-160,-4-3-96,-3 0-416,-9 0-1890,-5 2-1826,-11-4-3876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01.929"/>
    </inkml:context>
    <inkml:brush xml:id="br0">
      <inkml:brushProperty name="width" value="0.025" units="cm"/>
      <inkml:brushProperty name="height" value="0.025" units="cm"/>
    </inkml:brush>
  </inkml:definitions>
  <inkml:trace contextRef="#ctx0" brushRef="#br0">1 1 10698,'0'0'8873,"52"44"-9098,-38-42-1056,1 1-2178,-5 1-2243</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3.271"/>
    </inkml:context>
    <inkml:brush xml:id="br0">
      <inkml:brushProperty name="width" value="0.025" units="cm"/>
      <inkml:brushProperty name="height" value="0.025" units="cm"/>
    </inkml:brush>
  </inkml:definitions>
  <inkml:trace contextRef="#ctx0" brushRef="#br0">171 0 4484,'0'0'2210,"0"97"-224,-3-40-833,-9 6-800,3 9-289,-4 1-192,4 1-225,0-2-512,5-1 257,-1-3 320,1-5-97,0 2-960,-1-3-1250</inkml:trace>
  <inkml:trace contextRef="#ctx0" brushRef="#br0" timeOffset="1">50 1429 2306,'-8'70'320,"-2"1"449,1-3 1505,0 4-1024,2-1-450,4 4-223,1-2-225,2 0-224,0-5-640,-2-4-3780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39.504"/>
    </inkml:context>
    <inkml:brush xml:id="br0">
      <inkml:brushProperty name="width" value="0.025" units="cm"/>
      <inkml:brushProperty name="height" value="0.025" units="cm"/>
    </inkml:brush>
  </inkml:definitions>
  <inkml:trace contextRef="#ctx0" brushRef="#br0">0 3 11787,'0'0'1025,"82"4"320,-38-4-512,4 0-673,3 0-128,4 0 0,4 0-32,2-2-480,0 0 96,3 2-289,-2 0-832,3 0 63,-4-1-1056,2 0-2243</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39.861"/>
    </inkml:context>
    <inkml:brush xml:id="br0">
      <inkml:brushProperty name="width" value="0.025" units="cm"/>
      <inkml:brushProperty name="height" value="0.025" units="cm"/>
    </inkml:brush>
  </inkml:definitions>
  <inkml:trace contextRef="#ctx0" brushRef="#br0">0 11 12043,'0'0'3139,"50"0"-192,-29 0-1249,3 0-641,2-2 64,0-1-192,4 0-481,2 2-416,7 0-32,0 1-801,5 0-512,0 0-577,-2 0-512,-2 4-769,-4 2 481,-4-1 95,-2-5-1345</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40.470"/>
    </inkml:context>
    <inkml:brush xml:id="br0">
      <inkml:brushProperty name="width" value="0.025" units="cm"/>
      <inkml:brushProperty name="height" value="0.025" units="cm"/>
    </inkml:brush>
  </inkml:definitions>
  <inkml:trace contextRef="#ctx0" brushRef="#br0">151 28 9353,'0'0'16442,"-6"9"-15572,-15 32-256,20-40-598,1-1-1,-1 1 0,1-1 1,0 1-1,0-1 1,-1 1-1,1-1 1,0 1-1,0 0 1,-1-1-1,1 1 1,0 0-1,0-1 0,0 1 1,0 0-1,0-1 1,0 1-1,0 0 1,0-1-1,0 1 1,1-1-1,-1 1 0,0 0 1,0-1-1,0 1 1,1-1-1,-1 1 1,0 0-1,1-1 1,-1 1-1,1-1 0,-1 1 1,0-1-1,1 1 1,-1-1-1,1 0 1,-1 1-1,1-1 1,0 1-1,-1-1 0,1 0 1,-1 0-1,1 1 1,-1-1-1,1 0 1,0 0-1,-1 0 1,1 0-1,0 1 0,-1-1 1,1 0-1,0 0 1,-1 0-1,1-1 1,0 1-1,0 0 1,1 0 17,0 0 0,0 0 1,0-1-1,0 1 1,0-1-1,0 1 0,-1-1 1,1 0-1,0 1 0,0-1 1,0 0-1,-1 0 1,1-1-1,0 1 0,2-3 1,-3 3-26,0-1 0,1 1 1,-1-1-1,0 0 0,0 1 0,0-1 1,-1 0-1,1 0 0,0 0 1,-1 0-1,1 0 0,-1 1 0,0-1 1,1 0-1,-1 0 0,0 0 1,0 0-1,0 0 0,0 0 0,-1 0 1,1 0-1,-1 0 0,1 0 0,-1 0 1,0 0-1,1 0 0,-1 1 1,0-1-1,0 0 0,0 0 0,0 1 1,-1-1-1,1 1 0,0-1 1,-1 1-1,1 0 0,-1-1 0,1 1 1,-1 0-1,0 0 0,0 0 0,1 0 1,-1 0-1,0 1 0,0-1 1,0 0-1,0 1 0,0 0 0,-3-1 1,0 0 24,-1 0 0,1 0 1,-1 1-1,1 0 0,-1 0 1,1 1-1,-1-1 1,1 1-1,0 0 0,-1 0 1,1 1-1,0 0 0,0 0 1,0 0-1,0 0 0,0 1 1,-8 5-1,9-4 10,1 0-1,-1 1 1,1-1-1,-1 1 1,1 0-1,1 0 1,-1 0 0,1 0-1,-1 0 1,-1 8-1,4-11-36,-1-1 0,1 0-1,0 1 1,0-1 0,-1 0 0,1 1-1,0-1 1,0 1 0,0-1-1,1 0 1,-1 1 0,0-1 0,0 1-1,1-1 1,-1 0 0,1 1 0,-1-1-1,1 0 1,0 0 0,0 1-1,-1-1 1,1 0 0,0 0 0,0 0-1,0 0 1,0 0 0,0 0-1,0 0 1,0 0 0,0-1 0,1 1-1,-1 0 1,0-1 0,0 1 0,1-1-1,-1 1 1,0-1 0,1 0-1,-1 1 1,1-1 0,-1 0 0,0 0-1,1 0 1,-1 0 0,3 0-1,6 0 30,0-1 0,-1 0 0,1 0 0,0-1 0,0-1 0,-1 1 0,1-1 0,-1-1 0,16-8 1,-21 10-22,0 0 0,0 0 1,0-1-1,0 0 1,0 1-1,0-1 1,-1-1-1,1 1 1,-1 0-1,0-1 1,0 0-1,0 1 1,-1-1-1,1 0 1,-1-1-1,0 1 1,0 0-1,-1-1 1,1 1-1,-1-1 1,0 1-1,1-9 1,-2 13-9,0-1 0,-1 0 0,1 0 0,0 0 0,-1 0 1,1 0-1,-1 0 0,1 1 0,-1-1 0,1 0 0,-1 0 0,0 1 1,1-1-1,-1 0 0,0 1 0,1-1 0,-1 0 0,0 1 0,0-1 0,0 1 1,0 0-1,1-1 0,-1 1 0,0 0 0,0-1 0,0 1 0,0 0 1,0 0-1,0 0 0,0 0 0,0 0 0,0 0 0,0 0 0,0 0 0,0 0 1,0 0-1,0 0 0,0 1 0,1-1 0,-3 1 0,-2 0 7,0 0 0,0 0 0,0 1 0,0 0 0,0 0 0,-6 4-1,2 0 48,2 0 0,-1 1 0,1 0 0,-10 13 0,14-17-47,1 0 1,0 0-1,0 0 1,0 0-1,1 0 1,-1 0-1,1 0 1,-1 0-1,1 1 1,0-1-1,0 1 1,1-1-1,-1 1 0,1-1 1,-1 1-1,1 4 1,3-8-23,-1 1 1,0-1-1,0 0 0,0 0 1,0 1-1,1-2 0,-1 1 1,0 0-1,0 0 0,0-1 1,1 1-1,-1-1 0,0 0 0,0 1 1,3-3-1,29-23-2876,-15 3-5825,-6 1-8058</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02.275"/>
    </inkml:context>
    <inkml:brush xml:id="br0">
      <inkml:brushProperty name="width" value="0.025" units="cm"/>
      <inkml:brushProperty name="height" value="0.025" units="cm"/>
    </inkml:brush>
  </inkml:definitions>
  <inkml:trace contextRef="#ctx0" brushRef="#br0">0 0 11243,'0'0'2018,"0"52"-1666,0-50-96,6-2-1025,6 0-992,3-9-257,4 1-3459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02.617"/>
    </inkml:context>
    <inkml:brush xml:id="br0">
      <inkml:brushProperty name="width" value="0.025" units="cm"/>
      <inkml:brushProperty name="height" value="0.025" units="cm"/>
    </inkml:brush>
  </inkml:definitions>
  <inkml:trace contextRef="#ctx0" brushRef="#br0">1 0 8840,'0'0'2915,"23"53"-897,-15-28-801,5-3-352,-1-9-673,1-1-128,-1-10-768,-2-2-1378,-3 0-1602</inkml:trace>
  <inkml:trace contextRef="#ctx0" brushRef="#br0" timeOffset="1">316 400 15791,'0'0'1441,"13"-68"-6694,-11 44-4740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03.053"/>
    </inkml:context>
    <inkml:brush xml:id="br0">
      <inkml:brushProperty name="width" value="0.025" units="cm"/>
      <inkml:brushProperty name="height" value="0.025" units="cm"/>
    </inkml:brush>
  </inkml:definitions>
  <inkml:trace contextRef="#ctx0" brushRef="#br0">1 1 7303,'0'0'10570,"50"40"-9865,-24-21-449,1-2 0,2-6-128,2-7-96,1-4-224,-3 0-513,-4 0-1024,3 0-1699,-4 3-95,-2 10-2434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03.398"/>
    </inkml:context>
    <inkml:brush xml:id="br0">
      <inkml:brushProperty name="width" value="0.025" units="cm"/>
      <inkml:brushProperty name="height" value="0.025" units="cm"/>
    </inkml:brush>
  </inkml:definitions>
  <inkml:trace contextRef="#ctx0" brushRef="#br0">0 1 7527,'0'0'2755,"7"10"-1730,5 7-968,1-1 0,0-1 0,0 0-1,2-1 1,22 18 0,143 100-4770,-170-124 5868,1 2 1,-1-1-1,-1 1 1,0 1 0,0 0-1,11 19 1,35 75 4825,-54-103-5878,2-2 414,-2-10-724,-2-15-1667,-10 0-3747,-1 0-8302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03.946"/>
    </inkml:context>
    <inkml:brush xml:id="br0">
      <inkml:brushProperty name="width" value="0.025" units="cm"/>
      <inkml:brushProperty name="height" value="0.025" units="cm"/>
    </inkml:brush>
  </inkml:definitions>
  <inkml:trace contextRef="#ctx0" brushRef="#br0">0 0 17649,'0'0'929,"69"47"-417,-37-32-480,5-10-224,-5-5-769,1 0-1601,-2-2-994,-4-1-2145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9.229"/>
    </inkml:context>
    <inkml:brush xml:id="br0">
      <inkml:brushProperty name="width" value="0.025" units="cm"/>
      <inkml:brushProperty name="height" value="0.025" units="cm"/>
    </inkml:brush>
  </inkml:definitions>
  <inkml:trace contextRef="#ctx0" brushRef="#br0">1 32 8840,'0'0'11627,"59"-3"-10185,-29-4-706,1-2-639,-1 6-290,-3-2-1216,0 3-1153,-7 1-2179,-7-1-1601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04.291"/>
    </inkml:context>
    <inkml:brush xml:id="br0">
      <inkml:brushProperty name="width" value="0.025" units="cm"/>
      <inkml:brushProperty name="height" value="0.025" units="cm"/>
    </inkml:brush>
  </inkml:definitions>
  <inkml:trace contextRef="#ctx0" brushRef="#br0">0 1 16111,'0'0'2531,"26"56"-449,-14-41-929,3-7-449,0-7-608,1-1-320,2 0-705,0-9-1153,-1 5-2082,4 4-1793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04.666"/>
    </inkml:context>
    <inkml:brush xml:id="br0">
      <inkml:brushProperty name="width" value="0.025" units="cm"/>
      <inkml:brushProperty name="height" value="0.025" units="cm"/>
    </inkml:brush>
  </inkml:definitions>
  <inkml:trace contextRef="#ctx0" brushRef="#br0">1 0 11435,'0'0'3043,"37"51"-1057,-17-28-1,-2-3 482,0-3-706,-4-3-127,-3 1-161,-2-1-576,-2-4-544,-2-1-257,0-3-96,-1-1 32,0-1-64,6-1-193,8 3-607,-3 0-994,-5 1-1826,0-2-2433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08.075"/>
    </inkml:context>
    <inkml:brush xml:id="br0">
      <inkml:brushProperty name="width" value="0.025" units="cm"/>
      <inkml:brushProperty name="height" value="0.025" units="cm"/>
    </inkml:brush>
  </inkml:definitions>
  <inkml:trace contextRef="#ctx0" brushRef="#br0">140 116 3683,'0'0'759,"-8"-10"-204,2 0-819,-3-3 819,-1 0 0,-20-22 0,26 32 144,0 0 0,1-1 0,-1 2 0,0-1 1,0 0-1,0 1 0,-1-1 0,1 1 0,-1 0 1,1 1-1,-1-1 0,0 1 0,1 0 0,-1 0 0,-7 0 1,12 2-537,0 0 1,-1 0 0,1 1 0,0-1 0,0 0-1,0 0 1,0 1 0,1-1 0,-1 0 0,0 0-1,0 0 1,1 1 0,-1-1 0,1 0 0,-1 0 0,1 0-1,-1 0 1,2 2 0,122 165 2655,-71-90-2268,4-2-1,3-2 1,3-4 0,102 90 0,-104-107-284,-2 2 0,76 93 0,-70-76-37,3-3 1,151 118-1,-143-125-190,-40-29 16,-2 1 0,-2 2-1,43 61 1,-45-57-1,1 0 0,2-2 0,44 39 0,-9-21-41,128 118 319,109 111-63,-153-148-244,150 173-1,-244-245 7,3-4 0,3-2 0,128 90 0,-90-72-46,143 140 1,-191-169-2,81 56 1,-87-70 14,-2 2 1,-1 2 0,44 49-1,-33-29 0,3-3 0,87 65 0,-70-60-5,104 106-199,-1 0 168,18 1-40,188 141-1007,-316-256 632,76 73-1,-65-53 453,-45-39 5,54 69 0,-61-67-10,2-1 0,43 38 0,102 93 107,-59-51-46,-82-82-55,2-2 0,66 45 0,-78-58-29,0 0 0,-2 2 0,0 1 0,31 36 0,-44-47 28,2 3 2,1-2-1,1 0 0,18 12 1,18 13-7,-49-35-81,0 0 0,0 0 0,-1 0 1,1 0-1,0 0 0,0 0 1,0 0-1,0 0 0,0 0 1,-1 0-1,1 0 0,0 0 0,0 0 1,0 0-1,0 0 0,0 0 1,0 0-1,-1 0 0,1 0 1,0 0-1,0 0 0,0 0 0,0 1 1,0-1-1,0 0 0,0 0 1,-1 0-1,1 0 0,0 0 0,0 0 1,0 0-1,0 0 0,0 1 1,0-1-1,0 0 0,0 0 1,0 0-1,0 0 0,0 0 0,0 0 1,0 1-1,0-1 0,0 0 1,0 0-1,0 0 0,0 0 0,0 0 1,0 0-1,0 1 0,0-1 1,0 0-1,0 0 0,0 0 1,-15-3-3526,-1-5-2241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28.036"/>
    </inkml:context>
    <inkml:brush xml:id="br0">
      <inkml:brushProperty name="width" value="0.025" units="cm"/>
      <inkml:brushProperty name="height" value="0.025" units="cm"/>
    </inkml:brush>
  </inkml:definitions>
  <inkml:trace contextRef="#ctx0" brushRef="#br0">32 0 15471,'0'0'4964,"-3"13"-4473,-6 29-42,2 0-1,-3 71 1,8 103 270,2-135-98,0-80-553,0 0 1,0 0-1,0 1 1,-1-1 0,1 0-1,1 0 1,-1 0-1,0 1 1,0-1 0,0 0-1,1 0 1,-1 0-1,0 0 1,1 1 0,-1-1-1,1 0 1,-1 0-1,1 0 1,0 0 0,0 0-1,-1 0 1,1 0 0,0-1-1,2 3 1,-2-3-21,0 0 0,0 0 0,1 0 0,-1 0 0,0 0 0,0-1 0,1 1 0,-1 0 0,0-1 0,0 1 0,0 0 0,1-1 0,-1 0 0,0 1 0,0-1 0,0 0 0,0 1 0,0-1 0,1-1 0,45-47 490,-23 18-482,-10 11 2,0 1 0,2 1 1,1 1-1,31-27 0,-48 43-45,1 1-1,-1 0 0,0-1 1,1 1-1,-1 0 0,1-1 0,-1 1 1,1 0-1,-1 0 0,1-1 1,-1 1-1,1 0 0,-1 0 0,1 0 1,-1 0-1,1 0 0,-1 0 1,1 0-1,-1 0 0,1 0 1,-1 0-1,1 0 0,-1 0 0,1 0 1,0 0-1,-1 0 0,1 1 1,-1-1-1,0 0 0,1 0 1,-1 0-1,1 1 0,-1-1 0,1 0 1,-1 1-1,1-1 0,-1 1 1,8 24 317,-10 38 36,2-58-334,-7 61 86,7-66-116,0 1-1,0-1 1,0 1 0,0-1 0,0 0 0,1 1 0,-1-1 0,0 0 0,0 1 0,0-1 0,0 0 0,1 1-1,-1-1 1,0 0 0,0 1 0,1-1 0,-1 0 0,0 0 0,1 1 0,-1-1 0,0 0 0,1 0 0,-1 0 0,0 1-1,1-1 1,-1 0 0,1 0 0,-1 0 0,0 0 0,1 0 0,-1 0 0,0 0 0,1 0 0,-1 0 0,1 0-1,-1 0 1,0 0 0,1 0 0,-1 0 0,1 0 0,-1 0 0,0 0 0,1-1 0,-1 1 0,0 0 0,1 0-1,-1 0 1,0-1 0,1 1 0,20-12 57,31-37 57,-44 40-109,-1 0 0,1 1-1,1 0 1,-1 1-1,1 0 1,0 0-1,1 1 1,0 0-1,14-6 1,-23 12-7,-1 0 0,1 0 0,0 0 0,-1-1-1,1 1 1,-1 0 0,1 0 0,-1 1 0,1-1 0,0 0 0,-1 0 0,1 0 0,-1 0 0,1 0-1,-1 1 1,1-1 0,-1 0 0,1 0 0,-1 1 0,1-1 0,-1 0 0,1 1 0,-1-1 0,1 1 0,-1-1-1,0 0 1,1 1 0,-1-1 0,0 1 0,1-1 0,-1 1 0,0-1 0,0 1 0,1-1 0,-1 1-1,0 0 1,0-1 0,0 1 0,0-1 0,0 1 0,0-1 0,0 1 0,0 0 0,1 33 197,-2-25-107,-8 118 684,37-144-1970,-7 1-1906,1 0-3309,-7 5-908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28.395"/>
    </inkml:context>
    <inkml:brush xml:id="br0">
      <inkml:brushProperty name="width" value="0.025" units="cm"/>
      <inkml:brushProperty name="height" value="0.025" units="cm"/>
    </inkml:brush>
  </inkml:definitions>
  <inkml:trace contextRef="#ctx0" brushRef="#br0">1 0 14574,'0'0'3875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28.721"/>
    </inkml:context>
    <inkml:brush xml:id="br0">
      <inkml:brushProperty name="width" value="0.025" units="cm"/>
      <inkml:brushProperty name="height" value="0.025" units="cm"/>
    </inkml:brush>
  </inkml:definitions>
  <inkml:trace contextRef="#ctx0" brushRef="#br0">37 81 11371,'-2'15'2290,"2"-22"2083,5-15-126,1 7-4149,7-16 960,-5 10 936,-6 41-1278,-6 39-280,-3 0 0,-17 64 0,-4 36 194,22-71 353,6-88-972,0 1 0,0-1 0,0 0 1,0 1-1,0-1 0,0 0 0,0 1 1,0-1-1,0 0 0,0 1 1,0-1-1,0 0 0,1 0 0,-1 1 1,0-1-1,0 0 0,0 1 1,0-1-1,1 0 0,-1 0 0,0 1 1,0-1-1,0 0 0,1 0 1,-1 1-1,0-1 0,0 0 0,1 0 1,-1 0-1,0 0 0,1 1 0,-1-1 1,0 0-1,0 0 0,1 0 1,-1 0-1,0 0 0,1 0 0,-1 0 1,0 0-1,1 0 0,-1 0 1,0 0-1,1 0 0,-1 0 0,0 0 1,1 0-1,-1 0 0,0 0 1,1 0-1,-1-1 0,0 1 0,0 0 1,1 0-1,-1 0 0,1-1 1,17-12 247,9-21-69,0-2 0,-3-1 0,40-78 0,-24 40 0,47-83 408,-82 155-2798,-5 11 129,-7 16-2568,-8-2-1847,-3 2-3646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29.095"/>
    </inkml:context>
    <inkml:brush xml:id="br0">
      <inkml:brushProperty name="width" value="0.025" units="cm"/>
      <inkml:brushProperty name="height" value="0.025" units="cm"/>
    </inkml:brush>
  </inkml:definitions>
  <inkml:trace contextRef="#ctx0" brushRef="#br0">27 77 14798,'0'0'5797,"-9"60"-3554,9-50-354,8 0-319,6-6-673,4-4-769,2 0-288,6-2-1826,-1-13-1505,3-3-3140,-2-2-3650</inkml:trace>
  <inkml:trace contextRef="#ctx0" brushRef="#br0" timeOffset="1">336 1 11979,'0'0'11248,"-9"7"-10217,-1 0-799,6-5-187,0 0 1,1 0-1,-1 0 0,1 1 1,0-1-1,0 1 1,0 0-1,0 0 0,0 0 1,1 1-1,-1-1 0,-1 4 1,4-6-43,0-1 1,0 1-1,0-1 1,0 1 0,0-1-1,0 1 1,0-1-1,0 1 1,0-1-1,0 1 1,0-1-1,1 1 1,-1-1 0,0 1-1,0-1 1,1 1-1,-1-1 1,0 1-1,0-1 1,1 0 0,-1 1-1,0-1 1,1 0-1,-1 1 1,1-1-1,-1 0 1,0 1-1,1-1 1,-1 0 0,1 0-1,-1 1 1,1-1-1,-1 0 1,1 0-1,-1 0 1,1 0 0,-1 0-1,1 0 1,-1 0-1,1 0 1,-1 0-1,1 0 1,-1 0-1,1 0 1,-1 0 0,2 0-1,43 2 246,-6 1-110,-36-2-91,0 1 1,0-1-1,0 1 1,0 0-1,0 0 1,0 0-1,0 0 0,-1 1 1,1-1-1,-1 1 1,0 0-1,1-1 1,-1 1-1,-1 0 0,1 0 1,0 0-1,-1 1 1,1-1-1,-1 0 1,0 1-1,0-1 1,0 0-1,0 8 0,-1-7 41,1 1-1,-1-1 0,0 1 0,0 0 0,-1-1 0,0 1 0,1-1 1,-2 1-1,1-1 0,0 1 0,-1-1 0,0 0 0,0 0 1,0 0-1,0 0 0,-1 0 0,-6 7 0,1-3 164,-1 0-1,0-1 1,-1 0-1,0 0 0,0-1 1,0-1-1,-1 0 1,0 0-1,0-1 1,0 0-1,-1-1 1,-15 3-1,17-5-343,-1 0 0,1 0 0,0-1 0,-1-1 0,1 0-1,-13-2 1,15 1-380,0 0-1,0-1 1,0 0-1,1 0 1,-1 0-1,1-1 1,-1-1-1,-7-5 1,-26-25-5267,-6-11-3971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29.421"/>
    </inkml:context>
    <inkml:brush xml:id="br0">
      <inkml:brushProperty name="width" value="0.025" units="cm"/>
      <inkml:brushProperty name="height" value="0.025" units="cm"/>
    </inkml:brush>
  </inkml:definitions>
  <inkml:trace contextRef="#ctx0" brushRef="#br0">1 66 19154,'0'0'4036,"55"-55"-3171,-30 47-801,-5 6-1377,-5 2-2659</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51.455"/>
    </inkml:context>
    <inkml:brush xml:id="br0">
      <inkml:brushProperty name="width" value="0.025" units="cm"/>
      <inkml:brushProperty name="height" value="0.025" units="cm"/>
    </inkml:brush>
  </inkml:definitions>
  <inkml:trace contextRef="#ctx0" brushRef="#br0">1 275 6470,'0'0'6305,"14"-2"-5830,49-10 166,0-3 1,-1-3-1,79-33 1,44-13-42,-92 39-1161,1 5 0,180-16 1,-257 35-480,0 0 1,0-2 0,0 0-1,0 0 1,-1-2-1,23-9 1,-38 13-1326</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51.830"/>
    </inkml:context>
    <inkml:brush xml:id="br0">
      <inkml:brushProperty name="width" value="0.025" units="cm"/>
      <inkml:brushProperty name="height" value="0.025" units="cm"/>
    </inkml:brush>
  </inkml:definitions>
  <inkml:trace contextRef="#ctx0" brushRef="#br0">404 5 12268,'0'0'1793,"-9"-1"177,-39-2 795,47 3-2305,1 13-316,0-6-138,-1 0 1,0-1 0,-1 1 0,1 0 0,-1 0-1,-1-1 1,1 1 0,-1-1 0,0 0-1,-1 0 1,-7 10 0,-6 7 59,-32 31 1,32-35-52,-53 51 30,42-44 186,1 1-1,1 1 0,-40 59 0,65-86-219,-1 1 0,1-1 0,0 1-1,0 0 1,0 0 0,0-1 0,0 1-1,1 0 1,-1 0 0,0 0-1,1 0 1,-1 0 0,1 0 0,0 0-1,0 0 1,0 0 0,0 0-1,0 0 1,0 0 0,0 0 0,1 0-1,0 4 1,0-5-11,1 0 0,-1 0-1,1 0 1,-1 0 0,1 0 0,-1 0-1,1-1 1,-1 1 0,1 0 0,0-1-1,-1 1 1,1-1 0,0 1 0,0-1 0,-1 0-1,1 0 1,0 0 0,0 0 0,-1 0-1,3-1 1,15-1 13,0-2 0,0 0 1,26-10-1,-44 14-3,107-34-251,183-31 1,-205 53-1458,101-1 1,-76 13-3668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9.556"/>
    </inkml:context>
    <inkml:brush xml:id="br0">
      <inkml:brushProperty name="width" value="0.025" units="cm"/>
      <inkml:brushProperty name="height" value="0.025" units="cm"/>
    </inkml:brush>
  </inkml:definitions>
  <inkml:trace contextRef="#ctx0" brushRef="#br0">1 4 9417,'0'0'8066,"9"-2"-7078,-4 1-841,0 1 1,0-1-1,0 1 0,0 0 1,0 1-1,0-1 1,0 1-1,0 0 0,7 2 1,-10-2-68,0 0-1,0 0 1,0 0 0,0 1 0,0-1 0,0 1 0,0-1 0,0 1-1,0 0 1,-1-1 0,1 1 0,-1 0 0,0 0 0,1 0 0,-1 0-1,0 1 1,0-1 0,0 0 0,0 0 0,-1 1 0,1-1 0,-1 1-1,1-1 1,-1 0 0,0 1 0,0 3 0,0 2 166,0-1-1,0 0 1,-1 1 0,0-1-1,0 0 1,-1 0 0,0 0 0,0 0-1,-6 11 1,-1-1-173,-1-1 0,-17 21 0,18-25-496,8-10-180,-3 2-119,1-2-3820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59.538"/>
    </inkml:context>
    <inkml:brush xml:id="br0">
      <inkml:brushProperty name="width" value="0.025" units="cm"/>
      <inkml:brushProperty name="height" value="0.025" units="cm"/>
    </inkml:brush>
  </inkml:definitions>
  <inkml:trace contextRef="#ctx0" brushRef="#br0">129 139 13357,'0'0'3101,"3"-10"-821,0 3-1997,1-2 274,-1 1 1,0-1-1,0 0 0,-1 0 1,0 0-1,-1 0 0,0 0 0,0 0 1,-2-15-1,1 23-539,0 0-1,-1 0 1,1 0-1,-1 0 1,1 0 0,-1 0-1,1 0 1,-1 1 0,0-1-1,1 0 1,-1 0-1,0 1 1,1-1 0,-1 0-1,0 1 1,0-1 0,0 1-1,0-1 1,0 1-1,1-1 1,-1 1 0,0 0-1,0 0 1,0-1 0,0 1-1,0 0 1,0 0-1,0 0 1,0 0 0,0 0-1,0 0 1,0 0 0,0 0-1,0 1 1,0-1-1,0 0 1,0 0 0,0 1-1,-1 0 1,-1 0-18,0 0 0,0 0 0,0 0 0,0 0 0,1 1 0,-1-1 0,1 1 0,-1 0 0,1 0 0,-1 0 0,-3 4 0,5-4-2,-1 0 0,1 0 0,-1 0 0,1 1 0,0-1 0,0 1 0,0-1 0,0 1 0,0-1 0,0 1 1,1-1-1,-1 1 0,1 0 0,0-1 0,0 1 0,0 0 0,0-1 0,0 1 0,0 0 0,1-1 0,0 3 0,1-3 3,-1 0 0,0-1-1,1 1 1,-1-1-1,1 0 1,0 1-1,-1-1 1,1 0-1,0 0 1,0 0 0,0 0-1,0-1 1,0 1-1,0 0 1,0-1-1,0 1 1,0-1-1,0 0 1,0 0 0,0 0-1,0 0 1,0 0-1,0 0 1,0 0-1,0-1 1,0 1-1,2-1 1,25-12 52,-27 11-61,1 1-1,0-1 1,0 0-1,0 1 0,0 0 1,0 0-1,0 0 0,0 0 1,0 0-1,0 1 0,1-1 1,5 1-1,-8 2-11,1 0-1,-1 0 0,1 0 1,-1 0-1,0 1 1,0-1-1,0 1 1,0-1-1,0 1 0,0-1 1,-1 1-1,1-1 1,-1 1-1,0 0 1,0-1-1,0 1 1,0 0-1,-1 2 0,2 5 6,8 81 59,-1-16 295,-3-1 1,-5 94 0,-1-159-187,-1-1 1,0 1 0,0-1-1,-1 0 1,0 0 0,0 0-1,-1 0 1,0 0 0,0-1-1,-1 0 1,0 1 0,-10 9-1,12-13-70,-1 0-1,0 0 0,0 0 1,-1-1-1,1 1 0,-1-1 1,1 0-1,-1-1 0,0 1 1,0-1-1,0 0 0,-1 0 0,1 0 1,0-1-1,-1 0 0,1 0 1,-1 0-1,1-1 0,-1 0 1,-7 0-1,9-2-35,0 1 0,0 0 1,1-1-1,-1 0 0,1 0 0,-1 0 0,1 0 1,0 0-1,0-1 0,0 1 0,0-1 0,0 0 0,1 0 1,-1 0-1,1 0 0,0-1 0,-1 1 0,2 0 1,-1-1-1,0 0 0,1 1 0,0-1 0,-1 0 1,2 0-1,-2-5 0,0 0-14,0 0 0,1-1 1,0 1-1,1-1 0,0 1 0,0-1 0,1 0 0,0 1 1,4-15-1,-2 15-29,1 0 0,1 1 0,0-1 0,0 1 0,1 0 0,-1 0 0,2 1 0,-1 0 0,1 0 0,0 0 0,1 1 0,13-9 0,11-6-936,65-30 0,-77 41 91,69-36-4867,-34 11-1711,-15 4-2287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59.898"/>
    </inkml:context>
    <inkml:brush xml:id="br0">
      <inkml:brushProperty name="width" value="0.025" units="cm"/>
      <inkml:brushProperty name="height" value="0.025" units="cm"/>
    </inkml:brush>
  </inkml:definitions>
  <inkml:trace contextRef="#ctx0" brushRef="#br0">65 1 10730,'0'0'4901,"-55"17"-5125,49-7-1058,3-3-960,2-2 352,1-2-384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0.226"/>
    </inkml:context>
    <inkml:brush xml:id="br0">
      <inkml:brushProperty name="width" value="0.025" units="cm"/>
      <inkml:brushProperty name="height" value="0.025" units="cm"/>
    </inkml:brush>
  </inkml:definitions>
  <inkml:trace contextRef="#ctx0" brushRef="#br0">12 173 9513,'0'0'13949,"4"-1"-12902,23-9-242,0-2 1,29-17 0,-45 23-781,0-1-1,-1-1 1,0 1 0,0-1 0,0-1 0,-1 0 0,13-17-1,-21 25-18,0 0 1,0-1-1,0 1 0,-1 0 0,1 0 0,0-1 0,-1 1 0,1-1 0,-1 1 0,1 0 1,-1-1-1,1 1 0,-1-1 0,0 1 0,0-1 0,0 1 0,0-1 0,0-2 0,-1 4-1,1-1 0,-1 0 0,1 0 0,-1 1 0,1-1 0,-1 0 0,1 1 0,-1-1 0,0 0 0,1 1 0,-1-1 0,0 1 0,1-1 0,-1 1 0,0 0 0,0-1-1,0 1 1,1 0 0,-1-1 0,0 1 0,0 0 0,-2 0 0,-1-1-4,0 1-1,-1 0 0,1 0 1,0 1-1,-1-1 1,1 1-1,0 0 1,0 0-1,0 0 0,0 1 1,-6 2-1,-2 4 15,0 0-1,1 1 1,0 0 0,1 0-1,0 1 1,0 1-1,1 0 1,1 0 0,0 1-1,0-1 1,1 2 0,0-1-1,2 1 1,-1 0-1,1 1 1,1-1 0,1 1-1,-5 27 1,8-39-15,0 0 0,0 0 0,0 1 0,0-1 0,1 0 0,-1 0 0,0 0 1,1 0-1,0 0 0,-1 0 0,1 0 0,0 0 0,0 0 0,0 0 0,0 0 0,1 0 0,-1 0 0,0-1 0,1 1 1,-1 0-1,1-1 0,0 1 0,-1-1 0,4 2 0,-1-1-66,0-1 0,1 1 1,-1-1-1,1 1 0,-1-1 0,1-1 1,0 1-1,0-1 0,-1 1 0,10-2 1,1-1-769,0 0 1,0-1-1,0 0 1,0-1-1,-1-1 1,21-10-1,19-17-5043,-3-4-2440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0.552"/>
    </inkml:context>
    <inkml:brush xml:id="br0">
      <inkml:brushProperty name="width" value="0.025" units="cm"/>
      <inkml:brushProperty name="height" value="0.025" units="cm"/>
    </inkml:brush>
  </inkml:definitions>
  <inkml:trace contextRef="#ctx0" brushRef="#br0">89 1 12332,'0'0'8776,"-9"2"-8167,-38 18 79,45-19-670,-1 0 0,1 1 0,0-1 0,0 1 0,0 0 0,0 0 0,0 0 0,0 0 0,1 0 0,-1 0 0,1 0 0,-1 0 0,1 1-1,0-1 1,0 0 0,0 1 0,0-1 0,0 1 0,0-1 0,1 1 0,-1 5 0,4-7-18,-1 0 1,1 0-1,0 0 0,-1 0 0,1 0 1,0 0-1,0-1 0,0 1 0,0-1 0,-1 0 1,1 0-1,0 0 0,4 0 0,-1 0 3,20 1-20,42 4-324,-64-5 319,-1 1 0,1 0-1,0 0 1,0 0 0,-1 0 0,1 1 0,0-1 0,-1 1 0,1 0 0,-1 0 0,0 1-1,0-1 1,5 5 0,-7-6 37,0 0 1,0 1-1,0-1 0,0 1 0,0-1 0,0 1 1,-1-1-1,1 1 0,0 0 0,-1-1 0,0 1 0,1 0 1,-1-1-1,0 1 0,0 0 0,0-1 0,0 1 1,0 0-1,0 0 0,0-1 0,0 1 0,-1 2 0,-1-1 153,1 1-1,-1-1 1,0 0 0,0 1-1,0-1 1,0 0-1,-1 0 1,1 0-1,-6 4 1,-1 1 365,-1 0 1,0-1 0,-1-1-1,1 1 1,-14 4 0,17-8-495,0-1 0,-1 0 1,1 0-1,0-1 0,-1 0 1,1 0-1,-11 0 1,13-5-2992,11-4 344,10-6-2120,4 0-1742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0.912"/>
    </inkml:context>
    <inkml:brush xml:id="br0">
      <inkml:brushProperty name="width" value="0.025" units="cm"/>
      <inkml:brushProperty name="height" value="0.025" units="cm"/>
    </inkml:brush>
  </inkml:definitions>
  <inkml:trace contextRef="#ctx0" brushRef="#br0">206 5 12780,'0'0'2167,"-10"-1"204,7 0-2261,-11 0 593,1 0 0,-1 1 0,-21 1 0,30 0-571,-1 0 1,1 0 0,1 0-1,-1 1 1,0 0 0,0 0-1,0 0 1,1 0 0,-1 1-1,1-1 1,0 1 0,0 0-1,0 1 1,0-1 0,-4 5-1,4-2-25,-1 1-1,1 0 1,0-1-1,0 1 0,1 1 1,0-1-1,0 1 0,1-1 1,-3 16-1,4-21-88,1 0 1,-1 0-1,1 0 0,0 1 1,0-1-1,0 0 1,0 0-1,0 0 0,0 0 1,1 0-1,-1 0 1,1 1-1,-1-1 0,1 0 1,0 0-1,0 0 1,0-1-1,0 1 0,0 0 1,0 0-1,0 0 1,1-1-1,-1 1 0,1-1 1,-1 1-1,1-1 0,-1 0 1,1 1-1,0-1 1,0 0-1,0 0 0,0 0 1,0 0-1,0-1 1,0 1-1,0 0 0,0-1 1,0 1-1,4-1 1,6 1-15,0-1 1,0 0 0,0-1 0,0 0 0,0-1 0,0-1 0,0 1 0,0-2 0,-1 0 0,18-8 0,-20 7-50,-1 1 1,1-1-1,-1-1 1,0 1-1,-1-1 0,0-1 1,0 1-1,0-1 1,-1-1-1,0 1 1,0-1-1,0 0 1,-1 0-1,4-10 1,-14 30 500,1 0 0,1 1 0,0-1 0,1 1 0,0-1 0,0 15 0,2-26-435,0 0 0,0 0 0,0 0 0,0-1 0,0 1-1,0 0 1,1 0 0,-1 0 0,0-1 0,1 1 0,-1 0 0,0 0 0,1-1 0,-1 1 0,1 0 0,-1-1 0,1 1-1,-1 0 1,1-1 0,0 1 0,-1-1 0,1 1 0,0-1 0,-1 0 0,1 1 0,0-1 0,-1 1 0,1-1 0,1 1 0,32 0 205,30-19-119,-10-8-45,-44 19-164,1 1 1,1 0 0,-1 1 0,1 0 0,0 1-1,0 0 1,0 1 0,1 0 0,-1 1-1,18-1 1,-29 3 97,0 1-1,0-1 1,-1 1-1,1-1 1,0 1-1,0-1 1,-1 1-1,1 0 1,0-1-1,-1 1 1,1 0-1,-1 0 1,1-1-1,-1 1 1,1 0-1,-1 0 1,0 0-1,1 0 1,-1-1-1,0 1 1,0 0-1,1 0 0,-1 0 1,0 0-1,0 0 1,0 0-1,0 0 1,0 1-1,-1 36 63,1-25 58,0-1-35,-1-8-33,1 1 0,0 0 0,0 0-1,0 0 1,1 0 0,0 0 0,0 0-1,0 0 1,3 5 0,-3-8-38,1-1-1,-1 1 1,1-1 0,-1 0 0,1 1-1,-1-1 1,1 0 0,0 0 0,0 0-1,0 0 1,0-1 0,0 1 0,0 0-1,0-1 1,0 0 0,0 1 0,0-1-1,0 0 1,0 0 0,0 0 0,0 0-1,0 0 1,0 0 0,0-1 0,0 1-1,3-2 1,5 0-150,-1-1 0,1 0 0,-1-1 0,0 0 0,0 0 0,0-1 0,0 0 0,-1-1 0,10-7 0,27-26-3453,-7 0-3569,-14 13-478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1.345"/>
    </inkml:context>
    <inkml:brush xml:id="br0">
      <inkml:brushProperty name="width" value="0.025" units="cm"/>
      <inkml:brushProperty name="height" value="0.025" units="cm"/>
    </inkml:brush>
  </inkml:definitions>
  <inkml:trace contextRef="#ctx0" brushRef="#br0">148 0 10378,'0'0'10415,"2"11"-9315,8 110 941,-8-79-1639,1-1-1,12 57 0,6-29-350,-14-48-693,0 1 0,-2-1 0,0 1-1,3 44 1,-8-65 600,-1 0 0,1 0 0,0 0 0,-1 0 0,1 0 0,-1-1 0,1 1 0,-1 0 0,1 0 0,-1-1 0,0 1 0,1 0 0,-1-1 0,0 1 0,1 0 0,-1-1 0,0 1 1,0-1-1,0 0 0,1 1 0,-1-1 0,0 1 0,0-1 0,0 0 0,0 0 0,0 0 0,0 0 0,0 1 0,0-1 0,0 0 0,0-1 0,0 1 0,1 0 0,-1 0 0,0 0 0,0 0 0,0-1 0,0 1 0,0 0 0,-1-1 0,-40-14 188,26 7 58,1-2-1,1 0 0,-1 0 1,2-1-1,-1-1 1,2-1-1,0 0 0,0 0 1,-16-24-1,28 35-124,-1 1 0,0 0 0,0 0 0,0 0 0,1-1 0,-1 1 0,0 0 0,1-1 0,0 1 1,-1 0-1,1-1 0,0 1 0,-1-1 0,1 1 0,0 0 0,0-1 0,0 1 0,0-1 0,1 1 0,-1-1 0,0 1 0,0 0 0,1-1 0,-1 1 0,1-1 0,-1 1 0,1 0 0,0 0 0,0-1 0,-1 1 0,1 0 0,0 0 0,0 0 0,0 0 0,0 0 0,0 0 0,1 0 0,-1 0 0,0 0 0,0 1 0,0-1 0,1 0 0,-1 1 0,2-1 0,8-2 147,-1 0-1,1 1 1,0 0-1,21 0 0,-15 0-295,33-2 95,60-7-1177,-38-5-3407,-11-5-2776</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2.469"/>
    </inkml:context>
    <inkml:brush xml:id="br0">
      <inkml:brushProperty name="width" value="0.025" units="cm"/>
      <inkml:brushProperty name="height" value="0.025" units="cm"/>
    </inkml:brush>
  </inkml:definitions>
  <inkml:trace contextRef="#ctx0" brushRef="#br0">4 197 12107,'0'0'7896,"-2"-11"-6156,2 8-1632,-1-1-1,1 0 1,0 0-1,0 0 1,0 0-1,0 0 1,1 0 0,-1 0-1,1 1 1,0-1-1,0 0 1,3-6-1,0 3 59,0 1-1,0 1 1,0-1-1,1 1 1,0-1 0,0 2-1,0-1 1,8-5-1,46-28 478,-56 36-638,0 0-1,0 1 1,0-1-1,0 1 0,0 0 1,0 0-1,1 0 0,-1 1 1,0-1-1,0 1 0,1-1 1,-1 1-1,0 0 1,1 0-1,-1 1 0,0-1 1,1 1-1,4 1 0,-7-1-4,0 0-1,0 0 0,1 0 0,-1 1 0,0-1 1,0 0-1,0 1 0,0-1 0,-1 1 0,1-1 1,0 1-1,-1-1 0,1 1 0,-1-1 1,1 1-1,-1 0 0,0-1 0,1 1 0,-1 2 1,0 39 83,-1-28-55,-18 168 74,19-182-103,0-1 0,0 1 1,0 0-1,0 0 0,0 0 0,0-1 1,0 1-1,0 0 0,0 0 0,1-1 1,-1 1-1,0 0 0,0 0 0,1-1 0,-1 1 1,1 0-1,-1-1 0,1 1 0,-1 0 1,1-1-1,-1 1 0,1-1 0,-1 1 1,1-1-1,0 1 0,-1-1 0,1 1 1,0-1-1,0 0 0,-1 1 0,2-1 1,1 0 1,-1 1-1,1-1 1,-1 0 0,1 0 0,-1 0 0,1-1 0,-1 1 0,1-1 0,-1 1 0,4-2 0,3-2 16,0 1-1,-1-2 1,1 1 0,13-10-1,-4-1 1,0-1 0,-1 0-1,24-30 1,-36 40-5,1-1 1,-1-1-1,-1 1 1,0-1-1,0 0 1,0 0 0,-1 0-1,0-1 1,0 1-1,-1-1 1,0 1-1,1-17 1,-19 59-109,13-19 89,0 1 1,1-1 0,1 1 0,0-1 0,3 32-1,-2-46 23,1 1-1,-1 0 0,0 0 0,1 0 0,0-1 0,-1 1 1,1 0-1,0-1 0,0 1 0,0-1 0,0 1 1,0-1-1,0 1 0,0-1 0,0 1 0,1-1 1,-1 0-1,1 0 0,-1 0 0,1 0 0,-1 0 0,1 0 1,-1 0-1,1 0 0,0-1 0,0 1 0,-1-1 1,1 1-1,0-1 0,0 0 0,0 1 0,-1-1 1,1 0-1,0 0 0,0 0 0,0-1 0,0 1 1,-1 0-1,1-1 0,0 1 0,1-2 0,5 1 100,-1-1 0,0-1 0,1 1-1,-1-1 1,-1 0 0,1-1 0,0 0-1,10-8 1,-9 5-36,0-2 0,0 1 0,-1-1 0,0-1 0,-1 1 0,0-1 0,-1 0 0,6-12 0,-9 17-45,0-1 0,0 1-1,0 0 1,-1-1 0,0 1-1,0-1 1,0 1 0,0-1-1,-1 0 1,0 1 0,-1-1-1,1 0 1,-1 1 0,0-1-1,0 1 1,-1-1 0,1 1-1,-5-9 1,6 13-29,-1 0 0,1 0 0,-1 0 0,0 0 0,1 0 0,-1 0 0,0 0 0,0 0 0,0 0 1,0 0-1,1 0 0,-1 0 0,0 1 0,-1-1 0,1 0 0,0 1 0,0-1 0,0 1 0,0-1 0,0 1 0,-1 0 0,1-1 0,0 1 1,0 0-1,0 0 0,-1 0 0,1 0 0,0 0 0,0 0 0,-1 0 0,1 0 0,0 0 0,-2 1 0,1 0-5,0 0 0,1 0-1,-1 0 1,0 0 0,1 1-1,-1-1 1,1 0 0,0 1-1,-1-1 1,1 1 0,0-1-1,0 1 1,0 0 0,0-1-1,0 1 1,0 0 0,0 0-1,1 0 1,-1-1 0,0 3-1,0 3-1,0 0 0,0-1-1,0 1 1,0 0 0,1-1-1,1 1 1,-1 0-1,1 0 1,2 7 0,-3-12 2,1 0 1,0 1-1,0-1 0,0 0 1,1 0-1,-1 0 1,0 0-1,1 0 1,0-1-1,-1 1 1,1 0-1,0-1 1,0 1-1,-1-1 0,1 0 1,0 1-1,1-1 1,-1 0-1,0 0 1,0 0-1,0-1 1,1 1-1,-1-1 0,0 1 1,1-1-1,-1 1 1,0-1-1,5-1 1,0 1 7,0-1 1,-1 0-1,1 0 0,0 0 1,-1-1-1,0 0 1,1-1-1,-1 1 0,0-1 1,0-1-1,0 1 1,0-1-1,-1 0 0,0 0 1,1 0-1,-1-1 1,-1 0-1,1 0 1,-1 0-1,0-1 0,0 1 1,-1-1-1,1 0 1,-1 0-1,0 0 0,-1-1 1,0 1-1,0 0 1,0-1-1,-1 0 0,0 1 1,1-12-1,-4 15 2,-3 8-37,-2 12-14,7-15 36,-2 9 0,0 1-1,1 0 1,0 0 0,1 0-1,2 20 1,-1-30-2,-1 1 0,1-1 1,-1 1-1,1-1 0,0 0 0,0 1 1,0-1-1,1 0 0,-1 0 0,0 0 0,1 0 1,0 0-1,-1 0 0,1 0 0,0-1 1,0 1-1,0-1 0,0 1 0,0-1 1,0 0-1,0 1 0,0-1 0,1 0 0,-1-1 1,0 1-1,1 0 0,-1-1 0,1 1 1,-1-1-1,1 0 0,-1 1 0,1-1 0,3-1 1,2 1-404,-1-1 0,1 0 1,0-1-1,-1 1 0,1-1 0,-1-1 1,1 1-1,-1-2 0,8-3 1,32-28-8264,-31 17 2395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2.903"/>
    </inkml:context>
    <inkml:brush xml:id="br0">
      <inkml:brushProperty name="width" value="0.025" units="cm"/>
      <inkml:brushProperty name="height" value="0.025" units="cm"/>
    </inkml:brush>
  </inkml:definitions>
  <inkml:trace contextRef="#ctx0" brushRef="#br0">64 96 9353,'0'-10'2439,"0"-75"3081,8 99-3002,2 16-2329,-5 11 637,-1 1-1,-4 56 1,-1-68-565,1 0-1,1 0 1,1-1 0,2 1 0,1-1 0,12 41 0,-17-69-255,1 0 1,-1 1 0,0-1-1,1 0 1,-1 0-1,1 0 1,-1-1 0,1 1-1,0 0 1,-1 0-1,1 0 1,0 0 0,0 0-1,0-1 1,0 1 0,-1 0-1,1-1 1,0 1-1,0-1 1,2 2 0,-3-3-17,1 1 0,-1 0 0,1 0 0,0 0 0,-1-1 1,1 1-1,-1 0 0,0 0 0,1-1 0,-1 1 0,1 0 1,-1-1-1,1 1 0,-1-1 0,0 1 0,1 0 0,-1-1 1,0 1-1,1-1 0,-1 1 0,0-1 0,0 1 0,1-1 1,-1 0-1,0 1 0,0-1 0,0 1 0,0-1 0,0 1 1,0-1-1,0 1 0,0-1 0,0 0 0,0 1 0,0-1 0,0 1 1,-1-2-1,1-2-77,0 0 0,0 0-1,-1 0 1,0 0 0,0 0 0,0 0 0,0 1 0,-1-1 0,1 0 0,-1 0 0,0 1 0,0-1-1,-1 1 1,1 0 0,-4-4 0,-4-3 5,0 1 0,-1 0 0,-14-9 0,14 10 18,0 0-1,0-1 0,-11-11 0,21 19 61,1 1-1,-1-1 1,0 0 0,1 1-1,-1-1 1,1 0 0,-1 0-1,1 0 1,-1 1-1,1-1 1,0 0 0,-1 0-1,1 0 1,0 0-1,0 0 1,-1 0 0,1 0-1,0 1 1,0-1-1,0 0 1,0 0 0,0 0-1,0 0 1,1 0-1,-1 0 1,0 0 0,0 0-1,1 0 1,-1 1 0,0-1-1,1 0 1,-1 0-1,1 0 1,-1 1 0,1-1-1,-1 0 1,1 0-1,0 1 1,-1-1 0,1 1-1,0-1 1,0 0-1,-1 1 1,1-1 0,0 1-1,0 0 1,0-1 0,0 1-1,-1 0 1,1-1-1,0 1 1,0 0 0,2 0-1,61-14 51,-51 12-31,-5 1-178,93-14 253,-58 13-3065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3.270"/>
    </inkml:context>
    <inkml:brush xml:id="br0">
      <inkml:brushProperty name="width" value="0.025" units="cm"/>
      <inkml:brushProperty name="height" value="0.025" units="cm"/>
    </inkml:brush>
  </inkml:definitions>
  <inkml:trace contextRef="#ctx0" brushRef="#br0">0 1 12684,'0'0'12470,"6"12"-11893,2 6-511,-1-1 0,-1 1 0,-1 1 0,0-1 0,-1 1 0,-2 0 0,2 23 1,-4-42-30,0 1 0,-1-1 0,1 1 1,0-1-1,0 1 0,0-1 1,0 1-1,0 0 0,0-1 1,0 1-1,0-1 0,0 1 1,0-1-1,1 1 0,-1-1 1,0 1-1,0-1 0,0 1 1,1-1-1,-1 1 0,0-1 1,1 1-1,-1-1 0,0 1 1,1-1-1,-1 0 0,0 1 1,1 0-1,11-13 490,19-49-374,-15 29-111,-4 14-251,10-17 307,-15 15-6046,-19 12-11381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3.645"/>
    </inkml:context>
    <inkml:brush xml:id="br0">
      <inkml:brushProperty name="width" value="0.025" units="cm"/>
      <inkml:brushProperty name="height" value="0.025" units="cm"/>
    </inkml:brush>
  </inkml:definitions>
  <inkml:trace contextRef="#ctx0" brushRef="#br0">61 9 8232,'0'0'11114,"-50"-8"-9320,41 8-897,8 0-801,4 0-2018,9 0-2178,-2-1-5253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0.039"/>
    </inkml:context>
    <inkml:brush xml:id="br0">
      <inkml:brushProperty name="width" value="0.025" units="cm"/>
      <inkml:brushProperty name="height" value="0.025" units="cm"/>
    </inkml:brush>
  </inkml:definitions>
  <inkml:trace contextRef="#ctx0" brushRef="#br0">0 1 12364,'0'0'13324,"0"54"-12715,5-35-289,4 1-224,1-4-32,4-6-64,4-5-96,4-5-737,6-4-640,0-13-897,3-5-1858,-6-1-3395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3.968"/>
    </inkml:context>
    <inkml:brush xml:id="br0">
      <inkml:brushProperty name="width" value="0.025" units="cm"/>
      <inkml:brushProperty name="height" value="0.025" units="cm"/>
    </inkml:brush>
  </inkml:definitions>
  <inkml:trace contextRef="#ctx0" brushRef="#br0">135 29 16111,'0'0'7378,"-8"-7"-7090,4 4-269,3 1-15,0 1 0,-1-1 0,1 1 0,0 0 0,-1-1 0,1 1 0,-1 0 0,1 0 0,-1 0 0,0 0 0,1 1 0,-1-1 0,0 0 0,0 1 0,1-1 0,-1 1 0,0-1 0,0 1 0,0 0 0,1 0 0,-1 0-1,0 0 1,0 0 0,0 0 0,0 1 0,0-1 0,1 1 0,-1-1 0,0 1 0,0-1 0,1 1 0,-1 0 0,0 0 0,1 0 0,-1 0 0,1 0 0,-1 0 0,1 1 0,0-1 0,-2 2 0,1-1-4,-5 4 1,0 0-1,1 1 1,0 0-1,0 0 1,0 0 0,1 0-1,-5 10 1,13-16-8,-1-1-1,0 0 1,1 0 0,-1 0 0,1 0-1,-1 0 1,0-1 0,1 1 0,-1-1-1,4 0 1,14-5-317,-2-1 70,0 2 0,0 0 1,0 1-1,1 1 0,0 0 0,0 2 0,36 1 1,-54 0 270,0 1 0,0-1 0,-1 1 0,1-1-1,0 1 1,0-1 0,-1 1 0,1-1 0,0 1 0,-1 0 0,1 0 0,-1-1 0,1 1 0,-1 0 0,1 0 0,-1-1 0,1 1 0,-1 0 0,0 0 0,1 0 0,-1 0 0,0 0 0,0 0 0,0 0 0,0-1 0,0 1-1,0 0 1,0 0 0,0 0 0,0 0 0,0 0 0,0 0 0,0 0 0,-1 0 0,1 0 0,-12 35 1722,-32 22 604,40-54-2332,0 0 0,-1 0 0,1 0 1,-1 0-1,1-1 0,-1 1 0,0-1 0,-1-1 1,1 1-1,-7 2 0,11-5-151,1 0 0,0 0 0,-1 0 0,1-1 0,0 1 0,0 0 0,-1 0 0,1 0 0,0 0 0,0 0 0,-1-1 0,1 1 0,0 0 0,0 0 0,-1 0 0,1-1 0,0 1 0,0 0 0,0 0 0,0-1 0,-1 1 0,1 0 0,0 0 0,0-1 0,0 1 0,0 0 0,0 0 0,0-1 0,0 1 0,0 0 0,0-1 1,0 1-1,0 0 0,0-1 0,0 1 0,0 0 0,0 0 0,0-1 0,0 1 0,0 0 0,0-1 0,0 1 0,3-15-4598,8-8-4028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4.328"/>
    </inkml:context>
    <inkml:brush xml:id="br0">
      <inkml:brushProperty name="width" value="0.025" units="cm"/>
      <inkml:brushProperty name="height" value="0.025" units="cm"/>
    </inkml:brush>
  </inkml:definitions>
  <inkml:trace contextRef="#ctx0" brushRef="#br0">36 317 10762,'0'0'3161,"-4"8"-359,2-5-2596,-2 5 284,0 0 1,0 0-1,1 1 0,0-1 1,0 1-1,1-1 1,0 1-1,0 0 0,1 0 1,0 13-1,1-20-457,0-1 0,0 0 0,1 0 0,-1 0 0,1 1 0,-1-1 0,1 0 0,-1 0 0,1 0 0,0 0 0,-1 0 0,1 0 0,0 0 0,0 0-1,0 0 1,0-1 0,0 1 0,0 0 0,0 0 0,0-1 0,0 1 0,0-1 0,2 1 0,0 0 0,1 0-1,0 0 1,-1 0 0,1-1-1,0 1 1,0-1 0,7 0-1,-3-1 1,1 0 0,0-1-1,0 0 1,-1 0 0,1-1 0,9-4-1,-6-1 3,0 0 0,-1-1-1,0 0 1,-1 0-1,0-1 1,0-1-1,-1 0 1,0 0 0,-1-1-1,0 0 1,-1 0-1,0-1 1,-1 0 0,-1 0-1,6-19 1,-8 21 13,0-1 0,-1 1-1,0-1 1,-1 1 0,0-1 0,-1 0 0,-1 1 0,-2-20 0,2 24-9,-1-1 0,0 1 0,-1-1 0,1 1 0,-2 0 0,1 0 0,-1 0 1,0 1-1,0-1 0,0 1 0,-1 0 0,0 0 0,-10-8 0,12 11-26,1 1 0,-1-1-1,0 1 1,-1 0-1,1 0 1,0 0 0,0 1-1,-1-1 1,1 1 0,-1-1-1,1 1 1,-1 0-1,0 1 1,1-1 0,-1 1-1,0 0 1,0-1-1,1 1 1,-6 1 0,4 1 9,0-1 0,0 1 0,0 0 0,1 0 0,-1 0 0,1 1 0,0-1 0,0 1 0,0 0 0,0 1 0,0-1 0,-6 8 0,3-3 63,0 2 1,0-1-1,1 1 1,0 0-1,1 0 1,0 1-1,1-1 1,0 1-1,0 0 1,1 0-1,-2 22 1,5-31-68,-1 1 1,2-1 0,-1 1-1,0-1 1,0 1 0,1-1 0,-1 1-1,1-1 1,0 1 0,0-1-1,0 0 1,0 0 0,0 1 0,0-1-1,1 0 1,-1 0 0,1 0-1,-1 0 1,1-1 0,0 1 0,0 0-1,0-1 1,0 1 0,0-1-1,0 1 1,0-1 0,0 0-1,1 0 1,-1 0 0,0 0 0,1-1-1,-1 1 1,4 0 0,10 2-21,0-1 0,0-1 1,-1-1-1,22-1 0,-10 0-17,7 0-142,-17-1-346,0 1 1,0 2-1,27 2 0,-41-3 442,-1 1 1,1-1-1,0 1 1,-1-1-1,1 1 0,-1 0 1,1 0-1,-1 0 0,1 0 1,-1 1-1,1-1 0,-1 1 1,0-1-1,0 1 1,0 0-1,0 0 0,0 0 1,0 0-1,-1 0 0,1 0 1,-1 0-1,1 1 0,-1-1 1,0 1-1,0-1 1,0 1-1,0-1 0,1 4 1,-1 4-30,0-1 0,-1 0-1,0 0 1,0 1 0,-1-1 0,0 0 0,-3 10 0,-8 13-5026,3-17-5177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5.518"/>
    </inkml:context>
    <inkml:brush xml:id="br0">
      <inkml:brushProperty name="width" value="0.025" units="cm"/>
      <inkml:brushProperty name="height" value="0.025" units="cm"/>
    </inkml:brush>
  </inkml:definitions>
  <inkml:trace contextRef="#ctx0" brushRef="#br0">108 468 10442,'0'0'4703,"-9"-2"-1313,-30-6-1089,37 8-2246,-1 0 1,1 0-1,0 1 1,0-1-1,0 0 1,0 1-1,0-1 1,0 1-1,0 0 1,0 0 0,0-1-1,0 1 1,0 0-1,0 1 1,1-1-1,-1 0 1,0 1-1,1-1 1,-1 1-1,1-1 1,-1 1-1,1 0 1,0-1-1,0 1 1,0 0-1,0 0 1,0 0-1,0 0 1,0 0 0,0 0-1,1 0 1,-1 0-1,1 0 1,0 3-1,-2 3 48,0 2 0,0-1 0,1 0 0,1 0 0,0 0 0,1 13 0,-1-22-72,0 1 0,0 0 1,1-1-1,-1 1 1,0 0-1,1-1 1,-1 1-1,0-1 1,1 1-1,-1-1 1,1 1-1,-1 0 1,1-1-1,-1 1 0,1-1 1,-1 0-1,1 1 1,-1-1-1,1 1 1,0-1-1,-1 0 1,1 0-1,0 1 1,-1-1-1,1 0 1,0 0-1,-1 0 0,1 0 1,0 0-1,0 0 1,-1 0-1,1 0 1,0 0-1,-1 0 1,1 0-1,0 0 1,-1 0-1,1 0 0,0-1 1,-1 1-1,1 0 1,0-1-1,-1 1 1,1 0-1,0-1 1,-1 1-1,2-2 1,29-20 993,-19 9-935,-1 0 0,-1-1-1,0 0 1,-1-1 0,-1 0-1,0 0 1,-1-1 0,0 0-1,7-29 1,-16 62-160,1-1 0,0 0 0,3 25-1,0 1 64,-2-37 3,0-1-1,1 1 1,-1 0-1,1 0 1,0-1 0,0 1-1,0-1 1,1 1 0,-1-1-1,1 0 1,4 6-1,-5-8 6,0-1 0,0 1 0,1-1 0,-1 1-1,1-1 1,-1 0 0,1 0 0,-1 0 0,1 0-1,0 0 1,-1 0 0,1 0 0,0-1 0,0 1 0,0-1-1,-1 1 1,1-1 0,0 1 0,0-1 0,0 0-1,0 0 1,0 0 0,0 0 0,0-1 0,0 1-1,0 0 1,-1-1 0,1 1 0,0-1 0,0 0-1,2 0 1,4-4 17,0 1-1,1-1 1,-2 0-1,1-1 1,0 0 0,-1 0-1,0-1 1,-1 0-1,0 0 1,7-10-1,3-4-3,-2-2 0,18-34 0,-26 43-79,0 0 0,0 0-1,-1 0 1,-1-1 0,0 1 0,-1-1-1,-1 0 1,1-16 0,-22 80-917,6-10 950,-22 77 4,31-101 119,1 0 1,1 0 0,1 0 0,0 0 0,2 28 0,-1-42-89,1 0 0,-1 1 0,0-1 0,1 0 0,-1 0 0,1 0 0,0 1 0,-1-1 0,1 0 0,0 0 0,0 0 0,-1 0 0,1 0 0,0 0 0,0 0 0,0-1 0,0 1 0,0 0 0,1 0 0,-1-1 0,0 1 0,0-1 0,0 1 0,1-1 0,-1 1 0,0-1 0,0 0 0,1 0 0,-1 1 0,0-1 0,1 0 0,-1 0 0,0 0 0,1-1 0,-1 1 1,0 0-1,0 0 0,1-1 0,-1 1 0,0-1 0,2 0 0,4-1-1,-1 0 1,0 0 0,0-1 0,0 1 0,0-1 0,0-1-1,6-3 1,-2-3-43,0 0 1,-1 0-1,0-1 0,0 0 0,-1-1 1,-1 0-1,0 0 0,0 0 0,-1-1 1,4-16-1,6-21 91,13-73 0,-14 55-47,-4 16 22,-6 25 9,1 0 0,2 1 0,20-50 0,-43 130-5,9-26-23,-48 211 535,45-185-345,3 0-1,-1 81 1,7-134-188,0 0 0,0 1 1,0-1-1,0 0 0,0 0 1,0 0-1,0 0 0,0 1 0,1-1 1,-1 0-1,0 0 0,1 0 0,-1 0 1,1 0-1,-1 0 0,1 0 1,-1 0-1,1 0 0,0 0 0,0 0 1,-1 0-1,1 0 0,0-1 1,0 1-1,0 0 0,0 0 0,0-1 1,0 1-1,0-1 0,0 1 1,0-1-1,0 1 0,0-1 0,1 0 1,-1 1-1,2-1 0,-2 0 29,1-1 0,0 1-1,0 0 1,-1-1 0,1 1 0,0-1-1,0 0 1,-1 1 0,1-1 0,-1 0-1,1 0 1,-1 0 0,1 0 0,-1 0-1,0-1 1,1 1 0,-1 0 0,0-1-1,0 1 1,0 0 0,0-1 0,0 0-1,1-1 1,5-14-17,-1-1 1,-1 1-1,0-1 0,-1 0 1,-1-1-1,-1 1 0,-1 0 1,0-1-1,-1 1 1,-1-1-1,-1 1 0,-6-29 1,6 43-111,1 0 1,0 0 0,-1 0-1,0 0 1,0 0 0,0 0-1,0 1 1,0-1 0,-1 1-1,0 0 1,1 0 0,-1 0-1,0 0 1,-1 0 0,1 0-1,-1 1 1,1 0 0,-7-4-1,7 5 43,0 1-1,1-1 1,-1 1-1,1-1 1,-1 1-1,1 0 1,-1 0-1,0 0 1,1 1-1,-1-1 1,1 0 0,-1 1-1,0 0 1,1 0-1,0 0 1,-1 0-1,1 0 1,-1 0-1,1 0 1,0 1-1,0-1 1,0 1-1,0 0 1,0-1-1,0 1 1,0 0-1,1 0 1,-1 0-1,1 0 1,-1 1-1,0 1 1,-10 21 95,12-25-24,0 1-1,0-1 0,0 1 1,0-1-1,0 1 1,0-1-1,0 1 0,0-1 1,0 1-1,0-1 1,0 1-1,1-1 0,-1 0 1,0 1-1,0-1 1,0 1-1,1-1 0,-1 0 1,0 1-1,0-1 1,1 1-1,-1-1 0,0 0 1,1 0-1,-1 1 1,0-1-1,1 0 0,0 1 1,3 0 106,0 0-1,0-1 1,0 1 0,1-1 0,-1 0 0,0 0 0,0 0 0,6-1-1,-2 0-180,115-4-25,-69 4-5231,-34 1-1431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6"/>
    </inkml:context>
    <inkml:brush xml:id="br0">
      <inkml:brushProperty name="width" value="0.025" units="cm"/>
      <inkml:brushProperty name="height" value="0.025" units="cm"/>
    </inkml:brush>
  </inkml:definitions>
  <inkml:trace contextRef="#ctx0" brushRef="#br0">1 387 13036,'0'0'6182,"9"3"-4041,-2-2-1981,1 1 0,-1-2 0,1 1 0,-1-1 1,1 0-1,-1 0 0,1-1 0,-1 0 0,1 0 0,-1-1 1,0 0-1,1 0 0,-1-1 0,0 0 0,9-5 0,-1 0-41,-1-1 0,0 0 0,-1-1-1,0 0 1,0-1 0,-1 0 0,-1-1 0,0 0-1,0-1 1,-1 0 0,-1-1 0,0 0-1,-1-1 1,-1 0 0,0 0 0,-1 0 0,-1-1-1,0 0 1,-1 0 0,-1 0 0,0 0-1,-1-1 1,0-27 0,-2 43-108,0 1-1,0-1 1,0 0-1,0 0 1,0 0-1,0 0 1,0 0 0,0 1-1,0-1 1,-1 0-1,1 0 1,0 0-1,-1 0 1,1 1 0,0-1-1,-1 0 1,1 0-1,-1 0 1,1 1-1,-1-1 1,1 0-1,-1 1 1,1-1 0,-1 1-1,0-1 1,0 1-1,1-1 1,-1 1-1,0-1 1,0 1 0,1-1-1,-2 1 1,0 0-9,1 0 1,0 0 0,-1 0 0,1 1-1,0-1 1,0 0 0,-1 1-1,1-1 1,0 1 0,0 0 0,0-1-1,0 1 1,0 0 0,0 0-1,0 0 1,0-1 0,0 1 0,0 0-1,0 0 1,0 0 0,1 1-1,-2 1 1,-9 16 44,2 1 0,0 0 1,2 0-1,0 1 0,1 0 0,1 1 0,1-1 0,1 1 0,1-1 1,1 1-1,3 38 0,-2-58-33,0 0 0,0 0 0,0 0 0,0 0-1,0 0 1,1 0 0,-1 0 0,1 0 0,-1 0 0,1 0 0,0 0 0,0-1 0,0 1 0,0 0-1,0 0 1,0-1 0,1 1 0,-1-1 0,0 1 0,1-1 0,-1 1 0,1-1 0,0 0 0,-1 0 0,1 0-1,0 0 1,0 0 0,-1 0 0,1-1 0,0 1 0,0 0 0,0-1 0,0 1 0,0-1 0,0 0-1,0 0 1,0 0 0,0 0 0,0 0 0,3-1 0,1 0 26,0 0 0,-1-1 0,1 0 0,0 0 0,-1 0-1,1-1 1,-1 1 0,0-1 0,0-1 0,0 1 0,0-1 0,6-6 0,-1 0-19,0-1-1,-1-1 1,0 0 0,0 0 0,-2-1 0,1 1-1,-2-2 1,9-21 0,-21 57-33,1 1 1,0-1-1,2 1 1,1 0 0,1 0-1,3 43 1,-1-64-94,-1-1 1,0 0-1,1 1 0,-1-1 1,1 0-1,0 1 1,-1-1-1,1 0 1,0 0-1,0 0 0,0 0 1,0 0-1,0 0 1,0 0-1,0 0 1,0 0-1,0 0 0,0 0 1,0-1-1,0 1 1,1 0-1,-1-1 1,0 1-1,1-1 0,-1 1 1,0-1-1,1 0 1,-1 0-1,1 0 1,1 1-1,-1-1-247,0 0-1,1-1 1,-1 1 0,0 0 0,1-1-1,-1 1 1,0-1 0,0 0 0,1 0-1,-1 0 1,0 0 0,0 0 0,0 0-1,0 0 1,0-1 0,0 1 0,2-3-1,13-18-7158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6.343"/>
    </inkml:context>
    <inkml:brush xml:id="br0">
      <inkml:brushProperty name="width" value="0.025" units="cm"/>
      <inkml:brushProperty name="height" value="0.025" units="cm"/>
    </inkml:brush>
  </inkml:definitions>
  <inkml:trace contextRef="#ctx0" brushRef="#br0">17 1 8648,'0'0'10955,"-17"65"-14831,30-50-3683</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6.688"/>
    </inkml:context>
    <inkml:brush xml:id="br0">
      <inkml:brushProperty name="width" value="0.025" units="cm"/>
      <inkml:brushProperty name="height" value="0.025" units="cm"/>
    </inkml:brush>
  </inkml:definitions>
  <inkml:trace contextRef="#ctx0" brushRef="#br0">50 325 13132,'0'0'2547,"-7"10"336,1-4-2278,3-2-323,-1 0 1,1 0-1,0 0 1,0 0-1,0 0 1,0 1-1,1-1 0,0 1 1,0 0-1,0 0 1,0 0-1,1 0 1,0 0-1,-1 5 0,3-9-231,-1 0-1,1 0 1,-1 0-1,1-1 1,0 1-1,0 0 0,-1-1 1,1 1-1,0 0 1,0-1-1,0 1 1,0-1-1,0 1 0,0-1 1,0 0-1,0 1 1,0-1-1,0 0 1,0 0-1,0 0 0,0 1 1,0-1-1,0 0 1,0 0-1,0-1 1,0 1-1,0 0 0,0 0 1,0 0-1,0-1 1,1 0-1,38-8 536,-26 0-524,-1 0 0,1 0-1,-1-1 1,-1-1 0,0 0 0,0-1 0,-2 0-1,1-1 1,-1 0 0,12-21 0,1-5-6,-3-1 0,26-67 1,-43 98-43,3-4 117,-2 0 0,0-1 1,4-21-1,-26 59 168,5 1-181,0 1 0,2 0 0,0 1 0,2 0 0,1 0 0,2 1 0,0 0 0,2 0 0,-1 54 0,5-79-113,0 0 1,0 0 0,1 1 0,-1-1-1,1 0 1,0 0 0,0 0 0,0 0-1,0 0 1,1 0 0,-1 0 0,1 0-1,-1 0 1,1-1 0,0 1-1,1-1 1,-1 1 0,0-1 0,0 0-1,1 0 1,0 0 0,-1 0 0,1-1-1,0 1 1,0 0 0,0-1 0,0 0-1,0 0 1,0 0 0,0 0 0,0 0-1,0-1 1,5 1 0,0-1 11,-1 1 0,0-1 1,0-1-1,0 1 0,0-1 0,0-1 0,0 1 1,0-1-1,0 0 0,0-1 0,-1 0 1,1 0-1,-1 0 0,10-7 0,-7 3 2,-1 0 0,1 0 0,-1-1 0,-1 0-1,1 0 1,-2-1 0,1 0 0,-1 0 0,0-1 0,-1 0-1,0 0 1,0 0 0,-1 0 0,-1-1 0,0 0 0,0 1-1,-1-1 1,1-22 0,-3 33-13,1-1 0,-1 0 0,0 0 0,0 0 0,-1 0 1,1 0-1,0 0 0,0 0 0,0 0 0,0 0 0,-1 0 0,1 0 0,-1 0 0,1 0 0,0 0 0,-1 1 0,0-1 1,1 0-1,-1 0 0,1 1 0,-1-1 0,0 0 0,0 1 0,1-1 0,-1 0 0,0 1 0,-1-1 0,1 0-1,-1 1-1,0 0 0,0 0 1,1-1-1,-1 1 0,0 0 1,0 1-1,1-1 0,-1 0 1,0 0-1,0 1 0,1-1 1,-4 2-1,-1 0 4,1 1-1,-1 0 1,1 0-1,-1 0 1,1 1-1,0-1 1,1 1-1,-6 5 1,4-2 8,0 1-1,1-1 1,-1 1 0,1 0-1,1 1 1,0-1 0,0 1 0,1 0-1,0 0 1,0 0 0,1 0-1,0 0 1,1 1 0,0-1-1,0 0 1,1 14 0,1-21-10,-1 0-1,1 0 1,-1 0 0,1-1-1,0 1 1,0 0 0,0 0-1,0 0 1,0-1 0,0 1-1,1-1 1,-1 1 0,0-1-1,1 1 1,-1-1 0,1 0-1,0 0 1,-1 0 0,1 0-1,0 0 1,2 1 0,1 0-59,1 0-1,-1-1 1,1 1 0,0-1 0,-1 0 0,1-1 0,9 0 0,45-7-2291,-15-9-3287,-11-6-1159,-2-4-3604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7.059"/>
    </inkml:context>
    <inkml:brush xml:id="br0">
      <inkml:brushProperty name="width" value="0.025" units="cm"/>
      <inkml:brushProperty name="height" value="0.025" units="cm"/>
    </inkml:brush>
  </inkml:definitions>
  <inkml:trace contextRef="#ctx0" brushRef="#br0">104 2 8552,'0'0'11488,"-10"-1"-9843,4 0-1451,-1 1 0,1 0 1,0 1-1,-1-1 0,1 1 1,0 0-1,-12 4 0,16-4-163,0 0 1,0 0-1,1 0 0,-1 0 0,0 0 1,0 0-1,1 0 0,-1 1 0,1-1 0,-1 0 1,1 1-1,0 0 0,-1-1 0,1 1 0,0 0 1,0-1-1,0 1 0,0 0 0,0 0 0,1 0 1,-1 0-1,1 0 0,-1 0 0,1 0 0,-1 0 1,1 0-1,0 0 0,0 0 0,0 0 0,1 1 1,-1-1-1,0 0 0,2 3 0,-2-3-28,1-1 0,0 0 1,0 0-1,-1 0 0,1 0 0,0 0 0,0 0 0,0 0 0,0 0 0,0 0 0,0 0 0,1 0 0,-1-1 0,0 1 0,0 0 0,1-1 1,-1 1-1,0-1 0,0 1 0,1-1 0,-1 0 0,1 0 0,-1 0 0,0 1 0,2-2 0,44 2 79,-37-1-100,21-2-141,32 1-30,-59 1 206,-1 0 1,1 0 0,-1 1-1,1-1 1,-1 1 0,1 0-1,-1 0 1,0 0 0,1 0-1,-1 1 1,0 0 0,0-1-1,3 4 1,-5-5 104,0 1 1,0 1-1,0-1 0,0 0 1,0 0-1,0 0 0,0 0 1,-1 1-1,1-1 0,0 0 1,-1 1-1,1-1 0,-1 0 1,0 1-1,1-1 0,-1 1 1,0-1-1,0 1 0,0-1 1,0 1-1,0-1 0,0 0 1,-1 3-1,0-1 40,0 0 0,0 0 0,0 0 0,-1 0-1,1-1 1,-1 1 0,0 0 0,0-1 0,0 1 0,-3 2 0,-4 3 105,0-1 1,0 1-1,-1-1 0,-18 9 1,17-10-247,0-1 0,-1 0 1,1-1-1,-20 5 0,-3-9-4313,23-5-1356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7.771"/>
    </inkml:context>
    <inkml:brush xml:id="br0">
      <inkml:brushProperty name="width" value="0.025" units="cm"/>
      <inkml:brushProperty name="height" value="0.025" units="cm"/>
    </inkml:brush>
  </inkml:definitions>
  <inkml:trace contextRef="#ctx0" brushRef="#br0">246 135 11723,'2'-14'3507,"1"-4"-2402,-1 11-647,0-1 0,-1 1 0,0 0 0,-1-1 0,0 1 0,0-1 0,0 1 0,-3-14 0,3 20-392,-1 0-1,1 0 1,0 0 0,0-1 0,-1 1 0,1 0 0,-1 0 0,1 0 0,-1 1-1,0-1 1,1 0 0,-1 0 0,0 0 0,1 0 0,-1 1 0,0-1 0,0 0-1,0 0 1,0 1 0,0-1 0,0 1 0,0-1 0,0 1 0,0-1 0,0 1-1,0 0 1,0-1 0,0 1 0,0 0 0,0 0 0,0 0 0,0 0-1,0 0 1,0 0 0,-1 0 0,1 0 0,0 1 0,0-1 0,0 0 0,0 0-1,0 1 1,0-1 0,0 1 0,-1 0 0,-4 2-8,1-1 0,1 1 0,-1 0 0,0 0 0,1 0 0,0 1 0,-1-1 0,-2 5 0,-14 18 155,2 0 1,1 1-1,2 1 1,0 0-1,2 2 1,1-1-1,1 2 1,2-1-1,1 2 1,2-1 0,-6 52-1,12-78-205,1 0-1,0-1 0,0 1 1,0 0-1,0 0 1,1-1-1,0 1 1,0 0-1,1-1 1,-1 1-1,1-1 0,0 1 1,0-1-1,0 0 1,0 0-1,7 7 1,-7-8-2,1-1-1,1 0 1,-1 1 0,0-2 0,0 1 0,1 0 0,-1-1 0,1 1 0,0-1 0,-1 0-1,1 0 1,0-1 0,-1 1 0,1-1 0,0 0 0,0 0 0,0 0 0,-1 0 0,1 0 0,0-1-1,5-1 1,-2-1 6,0 1 0,-1-1 0,1 1-1,-1-2 1,0 1 0,0-1 0,0 0-1,0 0 1,-1-1 0,0 1-1,8-10 1,-10 11-1,0 0-1,0-1 0,0 1 1,-1-1-1,0 1 0,1-1 0,-1 0 1,-1 1-1,1-1 0,0 0 1,-1 0-1,0-1 0,0 1 1,0 0-1,-1 0 0,1 0 1,-1-1-1,0 1 0,0 0 1,-1-6-1,0 8-16,0 1 0,0 0-1,0 0 1,0 0 0,0-1 0,0 1-1,0 0 1,-1 0 0,1 1 0,0-1-1,0 0 1,-1 0 0,1 1 0,-1-1-1,1 1 1,-1-1 0,1 1 0,-1-1-1,1 1 1,-1 0 0,1 0 0,-1 0-1,1 0 1,-3 0 0,-39 5-265,36-3 255,1 1-1,1 0 1,-1 1 0,0 0-1,1-1 1,0 1 0,0 1 0,0-1-1,0 1 1,1 0 0,0 0-1,0 1 1,0-1 0,0 1-1,1-1 1,0 1 0,0 0 0,-2 9-1,5-14 20,0 0 0,0-1-1,0 1 1,0 0-1,0 0 1,0 0 0,1-1-1,-1 1 1,0 0 0,0-1-1,1 1 1,-1 0 0,0-1-1,1 1 1,-1 0 0,1-1-1,-1 1 1,1 0-1,-1-1 1,1 1 0,-1-1-1,1 1 1,-1-1 0,1 1-1,0-1 1,-1 0 0,1 1-1,0-1 1,-1 0 0,1 0-1,0 1 1,0-1-1,-1 0 1,1 0 0,0 0-1,0 0 1,-1 0 0,1 0-1,0 0 1,0 0 0,0 0-1,-1 0 1,1 0-1,1-1 1,39-7 172,-26 1-155,1-1 0,-1-1 0,0 0 0,-1-1 1,18-15-1,-17 13-442,0 0 1,1 1 0,31-16 0,-46 30 363,0 0-1,0 1 1,-1-1 0,1 0 0,-1 1-1,0-1 1,0 0 0,0 6 0,0-7 43,-1 19 49,-2 1 1,0-1 0,-7 23 0,5-23-151,1 1 0,0-1-1,0 26 1,12-48-5927,5-15-758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8.129"/>
    </inkml:context>
    <inkml:brush xml:id="br0">
      <inkml:brushProperty name="width" value="0.025" units="cm"/>
      <inkml:brushProperty name="height" value="0.025" units="cm"/>
    </inkml:brush>
  </inkml:definitions>
  <inkml:trace contextRef="#ctx0" brushRef="#br0">84 0 17072,'0'0'5739,"-2"11"-5040,-57 326 2766,56-322-3503,-3 8-102,1 0 0,1 0 0,2 0-1,0 0 1,1 1 0,4 32-1,-3-55-33,1 1 0,-1-1-1,1 0 1,-1 1 0,1-1-1,-1 0 1,1 0 0,0 1-1,-1-1 1,1 0 0,0 0-1,0 0 1,0 0 0,0 0-1,0 0 1,0 0 0,0 0 0,0-1-1,1 1 1,-1 0 0,2 0-1,19-1-5311,-5-12-1987</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8.535"/>
    </inkml:context>
    <inkml:brush xml:id="br0">
      <inkml:brushProperty name="width" value="0.025" units="cm"/>
      <inkml:brushProperty name="height" value="0.025" units="cm"/>
    </inkml:brush>
  </inkml:definitions>
  <inkml:trace contextRef="#ctx0" brushRef="#br0">1 193 11883,'0'0'7308,"9"3"-4585,-1-1-2440,0 0 1,0-1-1,-1 1 0,1-1 0,0-1 1,0 0-1,0 0 0,0 0 0,0-1 1,0 0-1,0-1 0,0 0 0,0 0 1,-1 0-1,1-1 0,12-7 0,-11 5-242,0-1 0,0-1 0,-1 1 0,0-1 0,0-1 0,12-15 0,-17 20-28,-1 0 1,1 0-1,-1-1 1,0 1-1,-1-1 0,1 0 1,0 1-1,-1-1 1,0 0-1,0 0 1,0 0-1,0 0 0,-1 0 1,0 0-1,1 0 1,-1 0-1,-1 0 0,1 0 1,-1 0-1,1 0 1,-3-6-1,2 8-2,0 0 1,-1 0-1,1 0 0,0 1 1,-1-1-1,0 0 0,1 0 1,-1 1-1,0-1 0,0 1 0,0 0 1,0-1-1,0 1 0,0 0 1,0 0-1,0 0 0,0 1 0,-1-1 1,1 0-1,0 1 0,-1-1 1,1 1-1,0 0 0,-1 0 0,1 0 1,0 0-1,-1 0 0,1 1 1,-4 0-1,0 0-14,1 0-1,-1 0 1,1 0 0,-1 1-1,1 0 1,0 0 0,0 1-1,0-1 1,0 1 0,0 0-1,-6 5 1,3 1 1,1 0 0,0 0 0,1 0-1,0 1 1,1 0 0,0 0 0,0 0 0,1 1-1,0-1 1,1 1 0,0 0 0,1 0 0,0 0-1,1 0 1,0 1 0,2 21 0,-1-30 3,0 0 1,1 0-1,-1 0 1,1 0-1,0 0 1,0-1-1,0 1 1,0 0-1,0 0 1,1-1-1,-1 1 1,1-1-1,0 1 1,0-1-1,0 0 1,0 0-1,0 0 1,4 4-1,-1-4 2,-1 1 0,1-1-1,-1 0 1,1 0 0,0 0-1,0-1 1,0 1 0,0-1-1,0 0 1,7 0 0,-1-1 7,1 0 0,-1 0 0,1-1 1,-1-1-1,1 0 0,-1 0 0,0-1 0,0-1 1,13-5-1,-7 0-4,-1-1 1,0 0-1,0-1 1,-1-1-1,20-20 1,-29 26-5,0 0 1,-1 0-1,1-1 1,-2 1 0,1-1-1,-1 0 1,0 0-1,0-1 1,-1 1-1,0-1 1,0 0 0,-1 0-1,0 0 1,0 0-1,0-11 1,-13 78-134,1-16 59,9-37 82,0 1 0,0 0-1,1 0 1,0-1 0,1 1 0,-1 0 0,1-1-1,3 12 1,-3-16-6,0 0 0,0 0 0,0 1 0,1-2-1,-1 1 1,1 0 0,-1 0 0,1 0 0,0-1 0,0 1 0,0-1-1,0 1 1,0-1 0,0 0 0,0 0 0,0 0 0,0 0 0,0 0-1,1 0 1,-1 0 0,0-1 0,1 1 0,-1-1 0,1 0 0,-1 0-1,4 0 1,2 1-78,0-1 0,1 0 0,-1-1 0,0 0 0,15-3 0,4-10-2329,-24 12 1823,-1 0 0,0-1 0,0 1 0,0 0 0,-1-1 0,1 1-1,0-1 1,-1 1 0,2-4 0,3-20-7363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0.368"/>
    </inkml:context>
    <inkml:brush xml:id="br0">
      <inkml:brushProperty name="width" value="0.025" units="cm"/>
      <inkml:brushProperty name="height" value="0.025" units="cm"/>
    </inkml:brush>
  </inkml:definitions>
  <inkml:trace contextRef="#ctx0" brushRef="#br0">156 0 8904,'0'0'4389,"-41"55"-1026,16-24-609,2 3-1280,3-3-449,0 1 96,5-8-288,6-4-609,6-5-192,3-7-32,0-7-833,7-1-5029,-2-3-1312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8.894"/>
    </inkml:context>
    <inkml:brush xml:id="br0">
      <inkml:brushProperty name="width" value="0.025" units="cm"/>
      <inkml:brushProperty name="height" value="0.025" units="cm"/>
    </inkml:brush>
  </inkml:definitions>
  <inkml:trace contextRef="#ctx0" brushRef="#br0">0 1 18770,'0'0'5541,"5"47"-5349,17-26-128,7-4-96,0 0-2114,3-6-3299,-5 1-7687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09.221"/>
    </inkml:context>
    <inkml:brush xml:id="br0">
      <inkml:brushProperty name="width" value="0.025" units="cm"/>
      <inkml:brushProperty name="height" value="0.025" units="cm"/>
    </inkml:brush>
  </inkml:definitions>
  <inkml:trace contextRef="#ctx0" brushRef="#br0">139 361 14830,'-9'1'2477,"3"0"-2207,-1 0-1,1 1 1,0 0-1,-1-1 1,1 2 0,0-1-1,0 1 1,0 0-1,1 0 1,-1 1 0,1 0-1,0 0 1,-1 0-1,2 0 1,-1 1-1,1 0 1,-1 0 0,1 0-1,1 0 1,-1 1-1,1-1 1,0 1 0,-4 9-1,6-11-220,0 0 0,0-1 0,0 1 0,1 0 0,0 0 0,-1-1 0,1 1 0,0 0 0,1 0 0,-1 0 0,1-1 0,-1 1-1,1 0 1,3 6 0,-3-8-38,1 0-1,-1 0 1,1 0 0,0 0-1,0-1 1,0 1-1,0 0 1,0-1-1,0 0 1,0 1-1,0-1 1,1 0 0,-1 0-1,0 0 1,1 0-1,-1-1 1,0 1-1,1-1 1,-1 1-1,1-1 1,-1 0 0,6 0-1,2-1 12,1 0 0,-1-1 0,0 0 0,0-1-1,0 0 1,0 0 0,0-1 0,0 0 0,-1-1 0,0 0 0,0 0 0,0-1 0,-1-1-1,0 1 1,0-1 0,-1 0 0,1-1 0,-2 0 0,12-17 0,-7 10-7,0-1 0,-1-1 0,-1 0 0,-1 0 0,0-1 0,-2 0 0,0 0 0,-1 0 0,0-1 0,1-22 0,-4 25-27,-1 1 0,-1-1 0,-1 0 0,0 0-1,-1 1 1,-8-31 0,9 41-7,-1 0 1,0 1-1,0-1 0,0 1 0,0 0 0,-1 0 1,0 0-1,0 0 0,0 0 0,0 0 0,0 1 1,-1-1-1,0 1 0,0 0 0,1 0 0,-2 1 1,1-1-1,0 1 0,-1 0 0,1 0 1,-1 0-1,1 1 0,-1-1 0,0 1 0,0 0 1,-8 0-1,7 1 25,0 1 0,0-1 1,0 1-1,0 1 0,1-1 1,-1 1-1,1 0 0,-1 0 1,1 1-1,0-1 0,0 1 1,0 1-1,0-1 0,0 0 0,1 1 1,-1 0-1,1 0 0,0 1 1,-4 5-1,3-4 123,-1 1 0,1 0 0,1 0 0,-1 1 0,1-1 0,1 1 0,0 0 0,0-1 0,0 2 0,1-1 0,0 0 0,0 0 0,0 10 0,3-15-116,-1-1 0,1 1 0,-1 0 0,1 0 0,0-1-1,0 1 1,1-1 0,-1 1 0,0-1 0,1 1 0,-1-1-1,1 0 1,0 0 0,0 0 0,0 0 0,0 0 0,0 0 0,0 0-1,1-1 1,3 3 0,61 29 31,-42-22-43,-13-5-234,0 0 0,0 1 0,0 1 0,-1 0 0,-1 0 0,1 1 0,-2 0 0,1 0 0,13 19 0,-17-19-497,-1 0 0,0 0 0,0 0 0,-1 0 1,0 1-1,-1 0 0,0 0 0,2 13 0,0 18-5308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10.702"/>
    </inkml:context>
    <inkml:brush xml:id="br0">
      <inkml:brushProperty name="width" value="0.025" units="cm"/>
      <inkml:brushProperty name="height" value="0.025" units="cm"/>
    </inkml:brush>
  </inkml:definitions>
  <inkml:trace contextRef="#ctx0" brushRef="#br0">218 286 13837,'-11'0'3502,"4"-1"-3204,0 0 0,-1 1 0,1 0 0,0 0-1,0 1 1,-1 0 0,1 0 0,0 1 0,0 0 0,0 0 0,0 0 0,1 1 0,-1 0-1,1 1 1,-1-1 0,1 1 0,0 0 0,0 1 0,-8 8 0,-28 42 35,39-52-324,1 1-1,0 0 0,0-1 1,0 1-1,0 0 1,1 0-1,-1 0 0,1 0 1,0 0-1,0 1 0,1-1 1,-1 0-1,1 0 0,0 5 1,1-8-5,0-1-1,0 1 1,0-1 0,0 0 0,0 1 0,0-1-1,1 0 1,-1 0 0,0 0 0,0 0 0,0 0 0,0 0-1,0 0 1,1 0 0,-1 0 0,0-1 0,0 1-1,0 0 1,0-1 0,1 0 0,12-5 59,-1 0 0,0-2 0,22-16 0,-27 18-63,0 0-1,0 0 1,1 1-1,-1 0 1,1 1-1,0 0 0,0 0 1,1 0-1,-1 2 1,1-1-1,18-2 0,-25 6-3,0-1-1,-1 1 0,1-1 0,0 1 0,0 0 0,-1 0 0,1 0 0,0 1 0,-1-1 0,1 0 0,-1 1 0,0 0 0,0 0 0,1 0 0,-1 0 0,0 0 1,0 0-1,-1 0 0,1 0 0,0 1 0,-1-1 0,1 1 0,-1-1 0,0 1 0,0 0 0,0-1 0,1 6 0,3 10 38,0 0 0,4 37 0,-8-50-15,6 48 656,-2 1 0,-2-1-1,-3 1 1,-9 76 0,6-115-413,0 0 0,-1-1 0,-1 1 0,-1-1 1,0 0-1,-1-1 0,0 1 0,-12 16 0,15-25-226,0 1-1,-1 0 0,0-1 0,0 0 0,0 0 0,0-1 0,-1 1 0,1-1 0,-1 0 0,0-1 0,0 1 0,-1-1 0,1 0 0,-1-1 0,0 0 1,1 0-1,-1 0 0,0-1 0,-12 1 0,17-2-29,0 0-1,0 0 1,0 0 0,0 0 0,0 0 0,0-1 0,1 1-1,-1-1 1,0 0 0,0 1 0,0-1 0,1 0-1,-1 0 1,0 0 0,1 0 0,-1 0 0,1-1 0,-1 1-1,1 0 1,-1-1 0,0-1 0,0 0-14,0-1-1,1 1 1,-1 0 0,1-1 0,0 1-1,0-1 1,0 1 0,0-1 0,1 1-1,-1-8 1,2 0-41,-1 0 0,2-1 0,-1 1-1,1 0 1,1 0 0,7-19 0,21-36-119,4 1 0,56-79 0,6-11-461,-80 127 447,31-63-122,-43 81 300,-1 1 0,-1-1 0,0 0 0,0 0-1,-1-1 1,0 1 0,0-15 0,-2 24 3,0 1 0,0-1 1,1 1-1,-1-1 0,0 0 0,0 1 0,0-1 0,0 0 0,0 1 0,0-1 1,0 0-1,0 1 0,-1-1 0,1 0 0,0 1 0,0-1 0,0 1 0,-1-1 1,1 0-1,0 1 0,-1-1 0,1 1 0,0-1 0,-1 1 0,1-1 0,-1 1 1,1-1-1,-1 1 0,1-1 0,-1 1 0,1 0 0,-1-1 0,1 1 0,-1 0 1,1 0-1,-1-1 0,0 1 0,1 0 0,-1 0 0,0 0 0,1 0 0,-1-1 1,1 1-1,-1 0 0,0 0 0,1 0 0,-1 1 0,0-1 0,1 0 0,-1 0 1,0 0-1,1 0 0,-1 1 0,1-1 0,-1 0 0,0 0 0,1 1 0,-1 0 1,-3 1-6,0 0 1,1 0 0,0 1 0,-1-1 0,1 1-1,0 0 1,-4 6 0,-1 3 4,0 0-1,1 1 1,1-1-1,-8 22 1,12-27 2,0-1-1,0 1 1,0 0 0,1 0-1,0 1 1,0-1 0,1 0-1,0 0 1,0 0-1,3 14 1,-2-19 2,0-1 0,0 0 0,0 1 0,0-1 0,0 0 0,0 0 0,1 1-1,-1-1 1,0 0 0,1 0 0,-1-1 0,1 1 0,-1 0 0,1 0 0,-1-1 0,1 1 0,0-1 0,-1 1 0,1-1-1,0 0 1,-1 0 0,1 1 0,0-1 0,-1 0 0,1-1 0,0 1 0,-1 0 0,1 0 0,0-1 0,-1 1 0,3-2-1,6 0 21,-1 0 0,0 0 0,0-1 0,13-7 0,-6 1-4,0-1 0,0 0 1,-1-2-1,-1 0 0,0 0 0,0-1 0,19-25 1,-26 28-9,0 0 1,-1 0-1,1 0 1,-2-1-1,0 0 1,0 0 0,-1 0-1,0-1 1,-1 1-1,0-1 1,-1 0-1,1-22 1,-3 33-12,1 1-1,-1 0 1,0 0 0,0 0 0,0 0 0,0 0-1,0-1 1,0 1 0,0 0 0,0 0-1,0 0 1,0 0 0,0-1 0,0 1 0,0 0-1,0 0 1,0 0 0,0-1 0,0 1 0,0 0-1,0 0 1,0 0 0,0 0 0,0-1-1,0 1 1,0 0 0,0 0 0,0 0 0,0 0-1,0 0 1,0-1 0,-1 1 0,1 0 0,0 0-1,0 0 1,0 0 0,0 0 0,0 0-1,-1-1 1,1 1 0,0 0 0,0 0 0,0 0-1,0 0 1,0 0 0,-1 0 0,1 0 0,0 0-1,0 0 1,0 0 0,-1 0 0,1 0-1,0 0 1,-8 11-49,-6 20-10,11-16 101,-1 1 0,2 0 0,0-1-1,1 1 1,1 0 0,0 0 0,4 26 0,-3-39-18,0 1 0,0-1-1,0 1 1,0-1 0,1 1-1,-1-1 1,1 1 0,0-1-1,0 0 1,0 0 0,1 0-1,-1 0 1,1-1 0,-1 1 0,6 4-1,-4-5-11,0-1 0,0 1 0,0-1 0,0 0 0,0 0-1,0 0 1,0 0 0,0-1 0,0 1 0,0-1 0,0 0 0,0-1 0,0 1-1,0-1 1,0 1 0,0-1 0,7-3 0,-4 2 0,-1 0 0,0-1 0,1 0 0,-1 0-1,0-1 1,-1 1 0,1-1 0,-1 0 0,1-1 0,-1 0 0,-1 0 0,1 0 0,-1 0 0,1 0 0,-2-1-1,1 0 1,4-10 0,-2 5-2,-2-1 0,1-1 0,-2 1 0,0-1 0,0 1 0,-1-1 0,-1 0 0,1-17 0,-2 30-12,-1 0-1,1 1 1,0-1-1,0 0 0,0 0 1,-1 0-1,1 0 0,0 1 1,0-1-1,0 0 0,-1 0 1,1 0-1,0 0 0,0 0 1,-1 0-1,1 0 1,0 0-1,0 0 0,-1 0 1,1 0-1,0 0 0,0 0 1,-1 0-1,1 0 0,0 0 1,0 0-1,-1 0 1,1 0-1,0 0 0,0 0 1,0 0-1,-1 0 0,1-1 1,0 1-1,0 0 0,-1 0 1,1 0-1,0 0 0,0 0 1,0-1-1,0 1 1,-1 0-1,1 0 0,0 0 1,0-1-1,0 1 0,0 0 1,0 0-1,0-1 0,0 1 1,-1-1-1,-10 25-79,7 0 67,1-1 0,1 28 0,2-45 17,0 0-1,0 0 1,0 0 0,1-1 0,0 1-1,0 0 1,1 0 0,0-1-1,0 1 1,0-1 0,1 1 0,-1-1-1,1 0 1,5 7 0,-6-10 11,1 0 1,-1-1 0,0 1-1,1 0 1,-1-1-1,1 1 1,-1-1 0,1 0-1,0 0 1,0 0-1,-1 0 1,1 0 0,0-1-1,0 1 1,0-1-1,0 0 1,0 0 0,0 0-1,-1 0 1,1 0-1,0-1 1,0 1 0,0-1-1,0 0 1,0 0 0,-1 0-1,1 0 1,0 0-1,2-3 1,4-1 63,0 0 1,0-1-1,-1 0 1,0-1-1,0 0 0,12-15 1,-12 12-66,0-1 0,-2 0 1,1 0-1,-1-1 0,-1 0 1,0 0-1,-1 0 0,0 0 1,-1-1-1,0 0 0,-1 1 1,-1-1-1,0 0 0,0 0 1,-3-23-1,2 35-11,0 0-1,1 0 1,-1 0-1,0 0 1,0 0-1,0 0 0,0 0 1,0 0-1,0 0 1,-1 1-1,1-1 1,0 0-1,0 0 1,-1 0-1,1 0 1,0 0-1,-1 0 1,1 1-1,-1-1 1,1 0-1,-1 0 1,1 1-1,-1-1 1,0 0-1,1 1 0,-1-1 1,0 1-1,0-1 1,1 0-1,-1 1 1,0 0-1,0-1 1,0 1-1,0 0 1,-1-1-1,1 1-3,0 1 0,0 0 0,0-1-1,0 1 1,0 0 0,0-1 0,0 1 0,0 0-1,0 0 1,1 0 0,-1 0 0,0 0 0,0 0-1,1 0 1,-1 0 0,1 0 0,-1 0 0,1 0-1,-1 1 1,1-1 0,0 0 0,-1 0 0,1 0-1,0 1 1,0 0 0,-1 3 7,0 1-1,0-1 1,1 0-1,0 1 1,0-1 0,0 0-1,1 1 1,0-1 0,0 0-1,3 11 1,-3-15 1,0 1 1,0 0 0,1-1-1,-1 1 1,0 0-1,1-1 1,0 0-1,-1 1 1,1-1 0,0 0-1,-1 0 1,1 0-1,0 0 1,0 0 0,0-1-1,0 1 1,0 0-1,0-1 1,0 1-1,0-1 1,0 0 0,0 0-1,0 0 1,0 0-1,0 0 1,0 0 0,1-1-1,-1 1 1,0 0-1,3-2 1,2-1 17,-1 1 0,0-1 0,-1 0-1,1 0 1,0 0 0,-1-1 0,0 0 0,0 0 0,0 0 0,0-1 0,-1 1 0,1-1-1,3-7 1,2-1-9,-1 0-1,0-1 0,-1 0 1,7-18-1,-12 25-12,-1 0-1,0 0 0,0 0 1,0-1-1,-1 1 1,0-1-1,-1 1 0,0-12 1,0 19-3,0 0-1,-1 0 1,1-1-1,0 1 1,0 0 0,-1 0-1,1 0 1,0 0-1,0 0 1,-1 0 0,1 0-1,0 0 1,-1 0-1,1 0 1,0 0 0,0 0-1,-1 0 1,1 0-1,0 0 1,-1 0 0,1 0-1,0 0 1,0 0 0,-1 0-1,1 0 1,0 0-1,-1 0 1,1 1 0,0-1-1,0 0 1,0 0-1,-1 0 1,1 0 0,0 1-1,0-1 1,-1 0-1,1 0 1,0 1 0,0-1-1,0 0 1,0 0 0,0 1-1,-1-1 1,1 0-1,0 0 1,0 1 0,0-1-1,0 0 1,0 1-1,-11 13-40,4-1 40,2 1 0,0-1-1,0 1 1,1 0 0,1 0-1,1 0 1,0 1-1,0-1 1,1 1 0,2 19-1,0-30 17,0 0-1,0-1 0,1 1 0,-1-1 0,1 1 0,0-1 1,0 0-1,0 1 0,1-1 0,-1 0 0,0-1 1,1 1-1,0 0 0,0-1 0,0 1 0,0-1 1,0 0-1,0 0 0,1 0 0,-1 0 0,1-1 0,-1 0 1,1 1-1,5 0 0,47 9-1460,-8-11-4332,-48 0 5566,1 0 1,-1-1 0,1 1-1,-1 0 1,1 0 0,-1-1-1,0 1 1,1 0 0,-1 0-1,1-1 1,-1 1 0,0-1-1,1 1 1,-1 0 0,0-1-1,0 1 1,1-1 0,-1 1 0,0 0-1,0-1 1,0 1 0,1-1-1,-1 1 1,0-1 0,0 1-1,0-1 1,0 1 0,0-1-1,0 1 1,0-1 0,0 1-1,0-1 1,0 1 0,0-1-1,-1 0 1,1-2-1300,1-18-7599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11.078"/>
    </inkml:context>
    <inkml:brush xml:id="br0">
      <inkml:brushProperty name="width" value="0.025" units="cm"/>
      <inkml:brushProperty name="height" value="0.025" units="cm"/>
    </inkml:brush>
  </inkml:definitions>
  <inkml:trace contextRef="#ctx0" brushRef="#br0">25 4 13613,'-8'-3'3747,"-2"3"-928,4 0-256,6 11-1186,0 2-576,0 2-513,9-1-256,2 3 0,1-3-865,-1-1-1313,-1-2-1633,-1 0-3620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11.420"/>
    </inkml:context>
    <inkml:brush xml:id="br0">
      <inkml:brushProperty name="width" value="0.025" units="cm"/>
      <inkml:brushProperty name="height" value="0.025" units="cm"/>
    </inkml:brush>
  </inkml:definitions>
  <inkml:trace contextRef="#ctx0" brushRef="#br0">164 255 16335,'0'0'1842,"-11"0"352,5 0-2018,1 0 1,0 0-1,-1 0 0,1 1 0,0 0 0,0 0 0,-1 0 1,1 0-1,0 1 0,0 0 0,0 0 0,0 1 0,1-1 1,-1 1-1,1 0 0,-1 0 0,1 0 0,0 1 0,0 0 1,0-1-1,1 1 0,0 1 0,-1-1 0,1 0 0,-3 7 1,1 0 38,0-1 1,1 1 0,0 1-1,1-1 1,0 0-1,1 1 1,0 0 0,-1 18-1,3-27-192,0 0 0,0 0 0,0 0 0,0 0 0,1 0 0,-1 1-1,1-1 1,0 0 0,-1 0 0,1-1 0,1 1 0,-1 0 0,0 0-1,1 0 1,-1-1 0,1 1 0,0-1 0,0 1 0,0-1 0,0 0-1,1 0 1,-1 0 0,0 0 0,1 0 0,0 0 0,-1-1 0,1 1-1,0-1 1,0 0 0,0 1 0,-1-2 0,1 1 0,0 0 0,1 0-1,-1-1 1,3 1 0,3-2-8,1 1 0,-1-1-1,0 0 1,1-1 0,-1 0-1,0 0 1,0-1 0,0 0-1,-1-1 1,1 0 0,-1 0-1,0-1 1,0 0 0,0-1-1,-1 1 1,0-1 0,0-1-1,0 1 1,-1-1 0,11-15-1,-5 5 39,-1 0 0,0 0 0,-2-1 0,0 0 0,-1 0 0,-1-1 0,0 0 0,7-38 0,-3-45 202,-11 92-244,0 1 1,0 0-1,-1-1 1,0 1-1,0 0 0,-1 0 1,-1 0-1,-5-16 1,7 24-13,1-1-1,-1 1 1,0-1 0,0 1 0,1 0 0,-1-1 0,0 1-1,0 0 1,0 0 0,-1 0 0,1-1 0,0 1 0,0 0-1,0 1 1,-1-1 0,1 0 0,-1 0 0,1 0 0,0 1 0,-1-1-1,0 1 1,1-1 0,-1 1 0,1 0 0,-4-1 0,3 2-4,-1-1 0,0 1 0,0 0 1,0 0-1,1 0 0,-1 0 1,0 0-1,1 1 0,-1-1 0,1 1 1,0 0-1,-1 0 0,-1 2 1,-7 6-16,1 1 1,0 1 0,1 0 0,-10 18-1,13-22 25,1 1-1,0 1 0,1-1 0,0 1 0,1-1 1,-5 20-1,8-27-3,-1 1 0,1-1 1,0 0-1,0 0 0,0 1 0,0-1 0,0 0 1,1 1-1,-1-1 0,1 0 0,0 0 1,-1 0-1,1 1 0,0-1 0,0 0 0,0 0 1,1 0-1,-1 0 0,0-1 0,1 1 1,-1 0-1,1 0 0,-1-1 0,1 1 0,0-1 1,0 0-1,0 1 0,0-1 0,0 0 1,0 0-1,0 0 0,0 0 0,0-1 1,1 1-1,-1-1 0,3 1 0,16 3-112,0-1-1,36-1 1,-31-1-942,47 6 0,-66-6 899,-1 0 0,1 1 0,-1 0 0,0 0 0,1 1 1,-1 0-1,0 0 0,-1 0 0,1 1 0,0-1 0,8 9 0,-11-8 195,0 0-1,-1 0 0,1 0 0,-1 0 0,0 1 0,0-1 0,0 1 0,0-1 0,-1 1 1,0 0-1,0 0 0,0-1 0,-1 1 0,1 0 0,-1 0 0,0 0 0,-1 0 0,0 6 0,-1-1-99,0 1-1,0-1 0,-1 1 0,0-1 0,-1 0 0,0 0 0,-6 11 0,10-21-38,0 0 1,0 0-1,0 1 0,0-1 0,0 0 0,0 0 0,0 0 0,0 0 0,0 1 0,0-1 0,0 0 0,-1 0 0,1 0 0,0 0 0,0 0 0,0 1 0,0-1 1,0 0-1,0 0 0,0 0 0,0 0 0,0 0 0,-1 0 0,1 0 0,0 1 0,0-1 0,0 0 0,0 0 0,0 0 0,-1 0 0,1 0 0,0 0 0,0 0 1,0 0-1,0 0 0,0 0 0,-1 0 0,1 0 0,0 0 0,0 0 0,0 0 0,0 0 0,-1 0 0,1 0 0,0 0 0,0 0 0,0 0 0,0 0 0,0 0 1,-1 0-1,1 0 0,0-8-5187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11.778"/>
    </inkml:context>
    <inkml:brush xml:id="br0">
      <inkml:brushProperty name="width" value="0.025" units="cm"/>
      <inkml:brushProperty name="height" value="0.025" units="cm"/>
    </inkml:brush>
  </inkml:definitions>
  <inkml:trace contextRef="#ctx0" brushRef="#br0">103 1 10346,'0'0'11589,"0"11"-9934,0-8-1576,5 225 4018,0-178-3923,1 0 0,22 87 0,-5-73-172,5 20-474,-20-31-3035,-9-52 3390,1-1-1,0 0 1,-1 0 0,1 0 0,0 0-1,-1 1 1,1-1 0,0 0-1,-1 0 1,1 0 0,-1 0 0,1 0-1,0 0 1,-1 0 0,1 0-1,0 0 1,-1 0 0,1 0 0,0 0-1,-1 0 1,1 0 0,-1 0 0,1 0-1,0-1 1,-1 1 0,1 0-1,0 0 1,-1 0 0,1 0 0,0-1-1,0 1 1,-1-1 0,-6-3-496,1-2 0,0 1 1,0-1-1,0 1 1,-8-13-1,-43-73-398,34 52 1315,15 25 7,-1 1 387,0 0-1,2 0 1,-1-1 0,2 0 0,0-1 0,1 1 0,-5-20-1,10 32-576,0 1-1,0-1 0,0 0 0,0 1 0,1-1 1,-1 1-1,1-1 0,-1 1 0,1-1 1,-1 1-1,1-1 0,0 1 0,0-1 0,-1 1 1,1 0-1,0-1 0,0 1 0,1 0 0,-1 0 1,0 0-1,0 0 0,0 0 0,1 0 1,-1 0-1,1 0 0,-1 1 0,0-1 0,1 0 1,-1 1-1,1-1 0,1 1 0,57-12 608,-50 11-562,97-8 165,31-4-4746,-70-1-3619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48.012"/>
    </inkml:context>
    <inkml:brush xml:id="br0">
      <inkml:brushProperty name="width" value="0.025" units="cm"/>
      <inkml:brushProperty name="height" value="0.025" units="cm"/>
    </inkml:brush>
  </inkml:definitions>
  <inkml:trace contextRef="#ctx0" brushRef="#br0">0 155 5445,'0'0'8461,"10"-2"-7291,55-10 494,0 2 0,110 0 0,-14 1-1313,189-31 545,292-15-19,32 65-333,-333-3-533,-282-5 4,-15 0 10,1-2 0,90-11 1,-132 10-19,-2 2 0,0-1 1,1-1-1,-1 1 1,1 0-1,-1 0 1,0 0-1,1-1 1,-1 1-1,0-1 1,1 1-1,-1-1 1,0 1-1,1-1 1,-1 0-1,0 0 1,0 0-1,0 1 1,0-1-1,0 0 1,0 0-1,0-1 0,0 1 1,1-2-1,-7 1-6,0 0-1,0 1 0,0-1 0,0 1 0,-1 0 0,1 1 0,0-1 0,-1 1 1,-6 1-1,7-1-18,-929 22-2324,784-14 2501,-644 51 473,435-29 300,88-17-238,287-14-664,-1 0 1,29-8-1,4 0-9,491-49-15,586 13-1,-1011 43-211,182 8-1873,-267 2 1766,-29-2-397,-19 1-509,-26 0-1268,-50 3 0,88-9 2171,-108 7-4713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5:52.304"/>
    </inkml:context>
    <inkml:brush xml:id="br0">
      <inkml:brushProperty name="width" value="0.025" units="cm"/>
      <inkml:brushProperty name="height" value="0.025" units="cm"/>
    </inkml:brush>
  </inkml:definitions>
  <inkml:trace contextRef="#ctx0" brushRef="#br0">1 271 5669,'0'0'4655,"8"-4"-4409,25-4-232,0 1-1,0 1 1,0 2-1,52 1 1,21-4-167,500-6 278,-369 16 278,-177-3-323,1263 16 395,-705 39-408,-43-1 427,1068-54 451,-287-63-219,-60-9-660,-389 11-26,-497 45-12,327-18 3,492-21 957,-991 57-753,489-20-177,64-11 364,-790 28-442,1 1-1,-1 0 1,1 0-1,0 0 1,-1 1-1,1-1 1,-1 0-1,1 1 1,-1-1-1,1 1 0,-1-1 1,1 1-1,-1 0 1,1-1-1,-1 1 1,0 0-1,1 0 1,-1 0-1,0 0 1,0 0-1,0 1 1,0-1-1,0 0 1,0 0-1,0 1 1,1 1-1,2 18-3525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07.596"/>
    </inkml:context>
    <inkml:brush xml:id="br0">
      <inkml:brushProperty name="width" value="0.025" units="cm"/>
      <inkml:brushProperty name="height" value="0.025" units="cm"/>
    </inkml:brush>
  </inkml:definitions>
  <inkml:trace contextRef="#ctx0" brushRef="#br0">47 67 5285,'0'0'9380,"4"-8"-6989,-1-1-1684,-3 6-466,1 0 0,0 0 0,0 1 0,1-1 0,-1 0 0,0 0 0,1 1 0,0-1-1,0 1 1,-1-1 0,6-3 0,-7 6-184,0 0 0,0 0-1,1 0 1,-1 0 0,0 0-1,1 0 1,-1 0 0,0 0 0,0 0-1,1 1 1,-1-1 0,0 0-1,0 0 1,1 0 0,-1 0 0,0 0-1,0 1 1,1-1 0,-1 0-1,0 0 1,0 1 0,0-1 0,1 0-1,-1 0 1,0 1 0,0-1-1,0 0 1,0 0 0,0 1 0,0-1-1,0 0 1,1 1 0,-1-1-1,0 0 1,0 0 0,0 1 0,0-1-1,0 0 1,0 1 0,-1-1-1,1 0 1,0 1 0,0-1 0,0 0-1,0 0 1,0 1 0,0-1-1,0 0 1,-1 0 0,1 1 0,-1 20 355,-4 3 41,-1 1 0,0-2-1,-15 33 1,12-35-132,1 1 0,1 0 0,1 0 0,-5 35 0,11-57-310,0 0 0,0 0-1,0 1 1,0-1 0,0 0-1,0 0 1,0 0 0,0 1-1,0-1 1,0 0 0,0 0-1,0 0 1,0 1 0,0-1-1,0 0 1,0 0 0,0 0-1,0 1 1,0-1 0,1 0 0,-1 0-1,0 0 1,0 0 0,0 1-1,0-1 1,0 0 0,0 0-1,0 0 1,1 0 0,-1 0-1,0 0 1,0 1 0,0-1-1,0 0 1,1 0 0,-1 0-1,0 0 1,0 0 0,0 0-1,1 0 1,-1 0 0,0 0-1,0 0 1,0 0 0,0 0-1,1 0 1,-1 0 0,0 0 0,0 0-1,0 0 1,1 0 0,13-8 216,12-14-54,111-131 39,-14 15-365,-118 136 85,-8 12 45,-9 14 33,-9 7 18,11-19 47,0 2-1,1-1 1,1 2 0,0-1-1,1 1 1,1 0 0,0 0-1,-4 17 1,10-32-70,0 1 1,0-1-1,0 1 1,0-1-1,0 0 0,0 1 1,1-1-1,-1 1 1,0-1-1,0 1 1,0-1-1,0 1 1,0-1-1,1 0 1,-1 1-1,0-1 0,0 0 1,1 1-1,-1-1 1,0 0-1,0 1 1,1-1-1,-1 0 1,1 1-1,-1-1 0,0 0 1,1 0-1,-1 1 1,0-1-1,1 0 1,-1 0-1,1 0 1,-1 0-1,1 1 1,-1-1-1,0 0 0,1 0 1,-1 0-1,1 0 1,-1 0-1,1 0 1,-1 0-1,1 0 1,-1-1-1,1 1 1,24-6 95,0-6-134,0-2 1,-1 0-1,-1-2 0,0 0 1,-1-2-1,-1 0 0,37-42 1,-62 69-53,-6 7 177,1 2-1,1-1 0,1 1 1,1 0-1,0 0 0,-2 20 1,7-37-80,1 0 1,1 0-1,-1 0 0,0 0 1,0-1-1,0 1 1,0 0-1,0 0 0,1-1 1,-1 1-1,0 0 1,1 0-1,-1-1 0,1 1 1,-1 0-1,1-1 1,-1 1-1,1 0 0,-1-1 1,1 1-1,-1-1 1,1 1-1,0-1 1,-1 1-1,1-1 0,0 1 1,0-1-1,1 1 1,28 0 192,34-18-313,-60 15 51,4 0-512,5-2-1357,-8-1-3239,-2 0-1247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08.339"/>
    </inkml:context>
    <inkml:brush xml:id="br0">
      <inkml:brushProperty name="width" value="0.025" units="cm"/>
      <inkml:brushProperty name="height" value="0.025" units="cm"/>
    </inkml:brush>
  </inkml:definitions>
  <inkml:trace contextRef="#ctx0" brushRef="#br0">80 45 2338,'22'-37'8560,"-11"30"726,-15 25-6259,-5 1-2598,-1-1-1,-17 25 1,20-34-269,-1 1 1,2 0 0,0 1-1,0 0 1,0-1 0,2 2 0,-1-1-1,2 1 1,-1-1 0,1 1-1,-1 16 1,4-27-233,0-1-1,0 1 1,0-1 0,0 1-1,0-1 1,0 0 0,0 1 0,1-1-1,-1 1 1,0-1 0,0 1-1,0-1 1,1 1 0,-1-1-1,0 0 1,0 1 0,1-1-1,-1 0 1,0 1 0,1-1 0,-1 0-1,1 1 1,-1-1 0,0 0-1,1 0 1,-1 1 0,1-1-1,-1 0 1,0 0 0,1 0-1,-1 0 1,1 1 0,-1-1 0,1 0-1,-1 0 1,1 0 0,-1 0-1,1 0 1,-1 0 0,1 0-1,-1-1 1,1 1 0,-1 0-1,0 0 1,1 0 0,-1 0-1,1 0 1,-1-1 0,1 1 0,23-15-7988,-11-3-3103</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0.726"/>
    </inkml:context>
    <inkml:brush xml:id="br0">
      <inkml:brushProperty name="width" value="0.025" units="cm"/>
      <inkml:brushProperty name="height" value="0.025" units="cm"/>
    </inkml:brush>
  </inkml:definitions>
  <inkml:trace contextRef="#ctx0" brushRef="#br0">48 1 10410,'0'0'11242,"-17"66"-10056,8-36-386,2 1-319,-1-2-225,4-4-128,2-7-64,2-6-64,0-7-416,3-11-6823,-1-10 352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0.647"/>
    </inkml:context>
    <inkml:brush xml:id="br0">
      <inkml:brushProperty name="width" value="0.025" units="cm"/>
      <inkml:brushProperty name="height" value="0.025" units="cm"/>
    </inkml:brush>
  </inkml:definitions>
  <inkml:trace contextRef="#ctx0" brushRef="#br0">189 26 5061,'18'-26'6532,"-21"38"-769,-25 50-1398,25-56-4914,-53 109 1729,18-40-550,-32 90 0,69-162-613,-1 1 1,1 0-1,0 0 1,0 1-1,0-1 1,1 0-1,-1 0 0,1 0 1,0 0-1,1 6 1,0-10-262,0 1-1,0-1 1,0 0 0,0-1-1,1 1 1,-1 0 0,0 0-1,0 0 1,0-1 0,0 1 0,0 0-1,0-1 1,1 1 0,-1-1-1,0 1 1,0-1 0,-1 0 0,1 1-1,0-1 1,1-1 0,10-14-3862,1-5-1333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0.994"/>
    </inkml:context>
    <inkml:brush xml:id="br0">
      <inkml:brushProperty name="width" value="0.025" units="cm"/>
      <inkml:brushProperty name="height" value="0.025" units="cm"/>
    </inkml:brush>
  </inkml:definitions>
  <inkml:trace contextRef="#ctx0" brushRef="#br0">227 50 7015,'0'0'2866,"5"-9"-1590,15-23 182,-15 23 287,-6 20 1661,-16 32-1340,-1-1 0,-27 43 0,-19 42-422,52-94-1453,-10 43-1,14-44-362,-18 45 1,15-62-3072,10-15 2863,1 0-1,-1 1 0,1-1 1,-1 1-1,0-1 1,1 0-1,-1 1 0,0-1 1,1 0-1,-1 0 0,0 0 1,1 1-1,-1-1 1,0 0-1,1 0 0,-1 0 1,0 0-1,0 0 0,1 0 1,-1 0-1,0 0 1,1-1-1,-1 1 0,0 0 1,1 0-1,-1-1 1,0 1-1,1 0 0,-1-1 1,1 1-1,-1 0 0,0-1 1,1 1-1,-1-1 1,1 1-1,-1-1 0,1 1 1,-1-2-1,-6-9-6730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1.333"/>
    </inkml:context>
    <inkml:brush xml:id="br0">
      <inkml:brushProperty name="width" value="0.025" units="cm"/>
      <inkml:brushProperty name="height" value="0.025" units="cm"/>
    </inkml:brush>
  </inkml:definitions>
  <inkml:trace contextRef="#ctx0" brushRef="#br0">0 42 10666,'0'0'9833,"61"-21"-8519,-27 15-353,1 1-321,3 1-255,-2-1-289,-1 5-96,-5 0-929,-4 0-1538,-7 0-3010,-5 2-8552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1.677"/>
    </inkml:context>
    <inkml:brush xml:id="br0">
      <inkml:brushProperty name="width" value="0.025" units="cm"/>
      <inkml:brushProperty name="height" value="0.025" units="cm"/>
    </inkml:brush>
  </inkml:definitions>
  <inkml:trace contextRef="#ctx0" brushRef="#br0">0 0 5125,'0'0'5765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2.049"/>
    </inkml:context>
    <inkml:brush xml:id="br0">
      <inkml:brushProperty name="width" value="0.025" units="cm"/>
      <inkml:brushProperty name="height" value="0.025" units="cm"/>
    </inkml:brush>
  </inkml:definitions>
  <inkml:trace contextRef="#ctx0" brushRef="#br0">0 349 4356,'6'-12'659,"-2"4"1101,-1 0 2729,-4 10-4057,1-1 0,-1 0 0,0 0 1,1 0-1,-1 0 0,1 1 0,0-1 0,-1 0 0,1 1 1,0-1-1,0 0 0,-1 1 0,1-1 0,0 0 0,0 1 0,1-1 1,-1 0-1,0 1 0,0-1 0,1 0 0,-1 0 0,1 1 0,-1-1 1,1 0-1,1 2 0,-1-1-267,1-1 0,-1 1 0,1-1 0,0 0-1,0 0 1,0 0 0,0 0 0,-1 0 0,1-1 0,0 1 0,0-1 0,1 1 0,-1-1 0,4 1 0,0-1-215,1 0 0,-1 0 1,1 0-1,-1-1 1,1 0-1,-1 0 1,1 0-1,-1-1 1,0 0-1,8-4 0,3-5 58,-1 0-1,0-2 0,-1 0 0,0 0 0,-1-2 1,22-27-1,-29 32-18,0 0 0,0 0 0,-1-1 0,-1 1 1,1-1-1,-2-1 0,0 1 0,0-1 0,-1 1 0,0-1 0,-1 0 1,1-16-1,-3 27 11,0 1 1,0-1 0,0 1 0,0 0 0,0-1-1,0 1 1,-1-1 0,1 1 0,0-1-1,0 1 1,0-1 0,-1 1 0,1-1-1,0 1 1,-1 0 0,1-1 0,0 1-1,-1-1 1,1 1 0,0 0 0,-1 0 0,1-1-1,0 1 1,-1 0 0,1-1 0,-1 1-1,1 0 1,-1 0 0,1 0 0,-1 0-1,1-1 1,-1 1 0,1 0 0,-1 0-1,1 0 1,-1 0 0,1 0 0,-1 0 0,1 0-1,-1 0 1,1 1 0,-1-1 0,1 0-1,0 0 1,-1 0 0,1 0 0,-1 1-1,1-1 1,-1 0 0,1 0 0,0 1 0,-1-1-1,1 0 1,-1 1 0,-26 17 31,8 0 97,1 1 0,1 0-1,1 2 1,1 0-1,0 0 1,2 2-1,1 0 1,0 0 0,2 1-1,0 0 1,-5 27-1,14-49-81,1 0 1,-1 0-1,1 0 0,0 0 0,-1 0 0,1 0 0,0 0 0,0 0 0,1 1 1,-1-1-1,0 0 0,1 0 0,-1 0 0,1 0 0,0 0 0,0 0 1,-1 0-1,1 0 0,2 2 0,-1-3-16,-1 0-1,0 0 1,1 0 0,-1 0-1,1 0 1,0 0 0,-1-1-1,1 1 1,-1 0-1,1-1 1,0 0 0,0 1-1,-1-1 1,1 0 0,0 0-1,0 0 1,-1 0 0,4 0-1,5-2 33,1 0 0,0-1 0,-1 0-1,0-1 1,1 0 0,10-7 0,26-13-15,-2-3 0,63-47 1,-94 63-84,1-1 1,-2-1-1,1 0 0,-2-1 1,0 0-1,0-1 1,-2 0-1,0-1 1,0 0-1,11-29 1,-19 38 29,0 0 1,0 0-1,0 0 1,-1-1-1,0 1 1,0-12-1,-1 18 3,0 0 0,0 0 0,0-1 0,-1 1 0,1 0 0,0 0 0,0 0-1,-1 0 1,1 0 0,-1 0 0,1 0 0,-1 0 0,1 0 0,-1 0 0,1 0 0,-1 0 0,0 0-1,0 0 1,1 0 0,-1 1 0,0-1 0,0 0 0,0 1 0,0-1 0,0 0 0,0 1-1,0-1 1,0 1 0,0 0 0,0-1 0,0 1 0,0 0 0,0 0 0,0-1 0,-1 1 0,1 0-1,0 0 1,0 0 0,0 0 0,0 0 0,0 1 0,0-1 0,-1 0 0,1 1 0,0-1 0,0 0-1,0 1 1,0-1 0,0 1 0,-1 1 0,-7 2-3,1 0 0,1 1-1,-1 0 1,1 1 0,-1-1 0,1 2-1,1-1 1,-1 1 0,1 0 0,-5 8-1,-8 11 121,-23 44-1,37-61-70,0 0 0,1 0 1,1 0-1,0 0 0,0 0 0,0 1 0,0 9 1,3-16-42,-1-1 1,1 0-1,0 0 1,0 1-1,0-1 0,0 0 1,1 0-1,-1 0 1,1 1-1,-1-1 1,1 0-1,0 0 1,-1 0-1,1 0 1,0 0-1,1 0 1,-1 0-1,0 0 1,0 0-1,1-1 0,-1 1 1,1 0-1,0-1 1,-1 0-1,1 1 1,0-1-1,0 0 1,0 0-1,0 0 1,0 0-1,0 0 1,0 0-1,0 0 1,5 0-1,11 2-763,0-1 1,0-1-1,20-1 1,-27 0-992,-1-2-2722,-8-7-2382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2.374"/>
    </inkml:context>
    <inkml:brush xml:id="br0">
      <inkml:brushProperty name="width" value="0.025" units="cm"/>
      <inkml:brushProperty name="height" value="0.025" units="cm"/>
    </inkml:brush>
  </inkml:definitions>
  <inkml:trace contextRef="#ctx0" brushRef="#br0">0 0 15375,'0'0'4964,"69"7"-16238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3.011"/>
    </inkml:context>
    <inkml:brush xml:id="br0">
      <inkml:brushProperty name="width" value="0.025" units="cm"/>
      <inkml:brushProperty name="height" value="0.025" units="cm"/>
    </inkml:brush>
  </inkml:definitions>
  <inkml:trace contextRef="#ctx0" brushRef="#br0">181 1 14958,'0'0'7340,"-9"6"-6016,4-3-1165,0 1 1,0-1-1,0 1 0,0 0 0,1 1 0,0-1 0,0 1 0,0 0 0,1 0 0,-1 0 0,1 0 0,0 0 0,1 1 1,-4 9-1,-69 264 3008,62-219-2824,4 1 0,-3 112 0,36-208-135,65-97-2665,-79 119 2117,2 0-1,0 0 0,0 1 0,1 0 0,1 1 0,0 1 0,16-10 0,-29 20 338,0-1 0,0 0-1,0 0 1,0 1 0,0-1 0,0 1-1,0-1 1,0 1 0,0-1 0,0 1-1,0 0 1,0-1 0,1 1 0,-1 0-1,0 0 1,0 0 0,0 0 0,0 0-1,1 0 1,-1 0 0,0 0-1,0 0 1,2 1 0,-3 0 10,1 0 0,-1 0 0,0 0 0,0 0 0,0 1 0,0-1 0,0 0 0,0 0 0,0 0 0,0 0 0,0 0-1,-1 0 1,1 0 0,0 0 0,-1 0 0,1 0 0,-1 0 0,1 0 0,-1 1 0,-33 51 418,26-43-253,5-8-78,1 0-1,-1 1 1,1-1-1,0 1 1,-1-1-1,1 1 1,1 0-1,-1 0 1,0 0-1,1 0 1,-1 0-1,0 5 1,20-19 189,-1-6-457,0 0 1,26-34 0,-27 30-218,34-34-1,-49 99 1850,-2-40-1377,1 0-1,-1 0 1,1 0 0,-1 0 0,1 1 0,1-1 0,-1 0 0,1 0-1,0 4 1,0-7-71,0 0 1,0 0-1,0 0 0,-1 0 1,1 0-1,1 0 0,-1 0 0,0 0 1,0 0-1,0-1 0,0 1 0,0-1 1,1 1-1,-1-1 0,0 1 0,1-1 1,-1 1-1,0-1 0,1 0 0,-1 0 1,0 0-1,1 0 0,-1 0 0,0 0 1,1 0-1,-1 0 0,0-1 0,1 1 1,-1 0-1,2-1 0,6-3-179,1 0 0,-1 0 1,0 0-1,-1-1 0,1-1 0,-1 1 0,0-1 1,0-1-1,-1 0 0,1 0 0,-2 0 0,1-1 0,-1 0 1,0 0-1,7-13 0,-13 20 180,-6 15 389,-1 0-371,-21 49 911,20-17-3788,16-47-8405,2-11-1223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3.354"/>
    </inkml:context>
    <inkml:brush xml:id="br0">
      <inkml:brushProperty name="width" value="0.025" units="cm"/>
      <inkml:brushProperty name="height" value="0.025" units="cm"/>
    </inkml:brush>
  </inkml:definitions>
  <inkml:trace contextRef="#ctx0" brushRef="#br0">0 1 2819,'0'0'21940,"24"57"-23605,-5-42-1762,2-4-1922,1-2-801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3.700"/>
    </inkml:context>
    <inkml:brush xml:id="br0">
      <inkml:brushProperty name="width" value="0.025" units="cm"/>
      <inkml:brushProperty name="height" value="0.025" units="cm"/>
    </inkml:brush>
  </inkml:definitions>
  <inkml:trace contextRef="#ctx0" brushRef="#br0">85 1 9353,'0'0'10394,"-6"8"-8216,1-2-1973,-22 34 1909,25-37-1997,0 0-1,1 0 0,-1 1 0,1-1 0,0 0 0,0 1 0,0-1 0,0 1 0,0-1 0,1 1 1,0-1-1,0 1 0,0 4 0,1-7-159,-1 0 0,1 0 0,0 0 0,0 0-1,0 0 1,0 0 0,0 0 0,0 0 0,0 0 0,0 0 0,0 0 0,0-1 0,1 1 0,-1 0 0,0-1 0,0 1 0,1-1 0,-1 0-1,3 1 1,35 7-2023,-24-5 1316,-7-1 601,-1 0 0,1 0 0,-1 0 1,0 1-1,13 7 0,-19-9 188,0 0 0,0-1 1,0 1-1,0 0 0,0 0 0,0 0 0,0 0 0,-1 0 0,1 0 1,0 0-1,0 0 0,-1 0 0,1 0 0,-1 1 0,1-1 0,-1 0 0,0 0 1,1 1-1,-1-1 0,0 0 0,0 0 0,0 1 0,0-1 0,0 0 0,0 1 1,0-1-1,0 0 0,0 0 0,-1 1 0,1-1 0,-1 0 0,1 0 0,-1 0 1,1 1-1,-1-1 0,0 0 0,1 0 0,-1 0 0,0 0 0,0 0 1,0 0-1,0 0 0,1-1 0,-2 1 0,0 1 0,-5 5 164,0-1-1,-1 1 1,1-1-1,-1-1 1,-1 0-1,1 0 1,-1 0-1,0-1 1,0 0-1,0-1 1,-1 0-1,1 0 1,-1-1 0,1-1-1,-13 2 1,21-4-261,0 0 1,0 1-1,0-1 0,-1 0 1,1 1-1,0-1 1,0 0-1,0 0 1,1 0-1,-1 0 1,0 0-1,0 0 1,0 0-1,1 0 1,-1-1-1,1 1 1,-1 0-1,1 0 0,-1 0 1,1-1-1,0 1 1,-1 0-1,1-1 1,0 1-1,0 0 1,0-1-1,0 1 1,0 0-1,0-1 1,0 1-1,1 0 1,0-3-1,9-48-4668,9 9-1632,8-4-4501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4.060"/>
    </inkml:context>
    <inkml:brush xml:id="br0">
      <inkml:brushProperty name="width" value="0.025" units="cm"/>
      <inkml:brushProperty name="height" value="0.025" units="cm"/>
    </inkml:brush>
  </inkml:definitions>
  <inkml:trace contextRef="#ctx0" brushRef="#br0">62 1 14574,'0'0'3133,"-1"12"-239,-25 129 2647,15-97-4699,3 1-1,-6 84 1,14-127-839,-1-1-1,1 0 0,0 0 1,0 0-1,0 1 1,0-1-1,0 0 0,0 0 1,0 0-1,0 0 1,1 1-1,-1-1 1,0 0-1,1 0 0,-1 0 1,1 0-1,-1 0 1,1 0-1,0 0 0,-1 0 1,1 0-1,0 0 1,0 0-1,0 0 1,-1 0-1,1 0 0,0-1 1,0 1-1,0 0 1,0-1-1,1 1 0,-1-1 1,0 1-1,0-1 1,0 0-1,0 1 1,0-1-1,1 0 0,-1 0 1,0 0-1,0 1 1,0-1-1,1-1 1,-1 1-1,0 0 0,0 0 1,0 0-1,0-1 1,1 1-1,-1 0 0,0-1 1,0 1-1,0-1 1,1 0-1,5-3-113,0 1 0,0-1-1,0 0 1,0 0 0,-1-1-1,11-11 1,3-7-832,-2-1-1,30-50 1,-41 62 928,-6 10 175,-1 5 198,-3 12 170,0 0-1,-1 0 1,-8 20 0,7-24-331,1 0-1,1 0 1,0 1 0,0-1-1,1 1 1,0-1-1,1 1 1,1 18 0,0-29-186,1 0 1,-1 0-1,1 0 1,-1 0 0,1 0-1,-1 0 1,1 0-1,0 0 1,-1 0-1,1 0 1,0-1 0,0 1-1,-1 0 1,1-1-1,0 1 1,0 0 0,0-1-1,0 1 1,0-1-1,0 0 1,0 1-1,0-1 1,0 0 0,0 0-1,0 1 1,0-1-1,1 0 1,-1 0 0,0 0-1,0 0 1,0 0-1,0 0 1,0-1-1,0 1 1,0 0 0,2-1-1,2 0 2,0 0 0,0 0-1,0-1 1,-1 1 0,1-1 0,8-4-1,-8 2-222,0 0 0,0 0 0,0 0 0,0-1 0,-1 1 0,0-1 0,0 0 0,0 0 0,-1-1 0,1 1 0,-1-1 0,3-10 0,-3 8-1152,0-1 1,-1 1-1,-1-1 0,0 0 0,1-11 0,-2-14-5914</inkml:trace>
  <inkml:trace contextRef="#ctx0" brushRef="#br0" timeOffset="1">214 108 12844,'0'0'14638,"44"55"-15086,-22-48-2115,3-1-1921,-3-1-3780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1.055"/>
    </inkml:context>
    <inkml:brush xml:id="br0">
      <inkml:brushProperty name="width" value="0.025" units="cm"/>
      <inkml:brushProperty name="height" value="0.025" units="cm"/>
    </inkml:brush>
  </inkml:definitions>
  <inkml:trace contextRef="#ctx0" brushRef="#br0">28 42 10698,'0'0'10725,"9"-7"-9764,-4 3-912,0 0 1,0 1-1,1 0 0,-1-1 1,1 2-1,0-1 1,0 1-1,0-1 0,0 2 1,0-1-1,1 1 0,-1 0 1,0 0-1,1 1 1,-1-1-1,0 2 0,1-1 1,-1 1-1,1-1 0,-1 2 1,0-1-1,0 1 1,7 3-1,-9-4-32,0 1 1,0 0-1,0 0 0,0 1 1,0-1-1,0 1 0,-1 0 0,1 0 1,-1 0-1,0 0 0,0 1 1,0-1-1,-1 1 0,1 0 1,-1 0-1,0 0 0,0 0 1,0 0-1,0 0 0,-1 1 1,1-1-1,-1 0 0,-1 1 1,1-1-1,0 1 0,-1-1 0,0 1 1,-1 7-1,0-5 131,-1-1-1,1 1 1,-1-1-1,-1 1 1,1-1-1,-1 0 1,-1 0-1,1 0 0,-1 0 1,0 0-1,0-1 1,0 0-1,-1 0 1,0 0-1,0 0 1,0-1-1,-1 0 1,-9 6-1,6-4 59,0-1-1,-1-1 1,0 1 0,0-2-1,0 1 1,0-1-1,-1-1 1,1 0-1,-1-1 1,0 0-1,1 0 1,-1-1-1,-12-1 1,22 1-223,0 0 1,0 0-1,0 0 0,0 0 1,0 0-1,1-1 1,-1 1-1,0 0 0,0 0 1,0-1-1,1 1 1,-1-1-1,0 1 1,0 0-1,0-1 0,1 1 1,-1-1-1,0 0 1,1 1-1,-1-1 0,1 0 1,-1 1-1,1-1 1,-1 0-1,1 1 0,-1-1 1,1 0-1,0 0 1,-1 0-1,1 0 0,0 1 1,0-1-1,-1 0 1,1 0-1,0 0 0,0 0 1,0 0-1,0 1 1,0-1-1,1-2 1,-1 2-154,1 0 1,-1-1 0,1 1 0,-1-1 0,1 1 0,0 0 0,0-1 0,0 1 0,0 0-1,0 0 1,0 0 0,0 0 0,0 0 0,0 0 0,0 0 0,1 0 0,-1 0 0,0 0 0,1 1-1,-1-1 1,0 1 0,3-1 0,38-10-7171,-19 6 421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4.388"/>
    </inkml:context>
    <inkml:brush xml:id="br0">
      <inkml:brushProperty name="width" value="0.025" units="cm"/>
      <inkml:brushProperty name="height" value="0.025" units="cm"/>
    </inkml:brush>
  </inkml:definitions>
  <inkml:trace contextRef="#ctx0" brushRef="#br0">133 1 6246,'0'0'7164,"0"9"-3283,-5 124 3744,18 79-6201,-11-202-1336,0 1 288,-1 1-1,0-1 1,0 1-1,-1-1 1,-1 1-1,-3 18 1,4-29-352,0-1 1,0 1-1,-1 0 1,1 0-1,0 0 0,-1-1 1,1 1-1,-1 0 1,1 0-1,-1-1 1,1 1-1,-1 0 1,0-1-1,1 1 0,-1-1 1,0 1-1,1-1 1,-1 1-1,0-1 1,0 1-1,1-1 1,-1 0-1,0 1 0,0-1 1,0 0-1,0 0 1,-1 0-1,-25-8 378,20 4-340,0-1-1,1 0 0,-1-1 1,-10-10-1,11 8-58,0 0 0,0-1 0,1 0 1,0 1-1,1-1 0,0-1 0,0 1 0,1-1 0,0 1 0,0-1 0,1 0 0,1 0 1,0 0-1,0 0 0,1-12 0,1 16-38,-1-1-1,1 0 1,1 1 0,-1-1 0,1 1 0,0-1-1,1 1 1,0 0 0,0 0 0,0 0 0,1 0-1,-1 0 1,1 1 0,1 0 0,-1 0-1,1 0 1,0 0 0,0 1 0,0 0 0,0 0-1,1 0 1,0 0 0,8-3 0,6-1-1126,1 1-1,39-9 1,-11 4-4212,-12 1-3798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5.356"/>
    </inkml:context>
    <inkml:brush xml:id="br0">
      <inkml:brushProperty name="width" value="0.025" units="cm"/>
      <inkml:brushProperty name="height" value="0.025" units="cm"/>
    </inkml:brush>
  </inkml:definitions>
  <inkml:trace contextRef="#ctx0" brushRef="#br0">75 53 8552,'0'0'1879,"0"-9"732,-3-27 101,0 28 1698,-2 18-3159,-4 16-912,-1 25 251,2-1 0,1 1 0,2 60-1,5-109-584,-1 1-1,1-1 0,0 0 1,0 0-1,1 0 0,-1 0 1,0 0-1,1 0 0,-1 1 1,1-1-1,0 0 0,0 0 1,-1-1-1,1 1 0,1 0 1,-1 0-1,0 0 0,0-1 1,1 1-1,-1 0 0,1-1 0,-1 1 1,4 1-1,-1-1-33,-1-1-1,1 0 1,0 0 0,-1-1-1,1 1 1,0-1 0,0 1 0,-1-1-1,1 0 1,0-1 0,0 1-1,7-2 1,36-17-1002,-42 16 947,1 0-1,-1 1 0,1-1 0,0 1 0,0 0 1,-1 1-1,1 0 0,11-2 0,-17 4 86,1-1 1,0 0-1,-1 1 0,1-1 0,0 1 0,-1-1 0,1 1 1,0-1-1,-1 1 0,1-1 0,-1 1 0,1 0 0,-1-1 1,1 1-1,-1 0 0,0 0 0,1-1 0,-1 1 1,0 0-1,0 0 0,1-1 0,-1 1 0,0 0 0,0 0 1,0 0-1,0-1 0,0 1 0,0 0 0,0 0 0,0 0 1,0-1-1,-1 1 0,1 0 0,0 0 0,-1 1 1,-8 32 388,3-22-89,0 0 0,-1-1 1,-1 1-1,0-2 0,0 1 1,-20 18-1,24-25-151,0 0 0,0-1 0,0 1 0,0-1 0,-1 0 0,0 0 0,0 0 0,1-1 0,-1 1 0,-1-1 0,1 0 0,0-1 0,-1 1 0,1-1 0,0 0 0,-1-1 0,1 1 0,-1-1-1,-8-1 1,12 0-156,-1 0-1,1-1 0,0 1 1,0-1-1,0 0 0,1 0 0,-1 1 1,0-1-1,1-1 0,-1 1 0,1 0 1,-1 0-1,1 0 0,0-1 1,0 1-1,0-1 0,1 1 0,-1-1 1,0 1-1,1-1 0,0 1 0,-1-1 1,1-3-1,0 4-215,-1-1 1,1 1-1,0-1 0,0 0 0,-1 1 1,2-1-1,-1 1 0,0-1 1,1 1-1,-1-1 0,1 1 0,-1-1 1,1 1-1,0-1 0,0 1 1,0 0-1,1-1 0,-1 1 0,1 0 1,-1 0-1,1 0 0,-1 0 1,4-2-1,2 2-901,-1 0 0,0 0 0,1 1 1,0 0-1,-1 0 0,8 1 0,-6-1-930,13 0-4145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5.727"/>
    </inkml:context>
    <inkml:brush xml:id="br0">
      <inkml:brushProperty name="width" value="0.025" units="cm"/>
      <inkml:brushProperty name="height" value="0.025" units="cm"/>
    </inkml:brush>
  </inkml:definitions>
  <inkml:trace contextRef="#ctx0" brushRef="#br0">1 1 1249,'0'0'-192</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6.056"/>
    </inkml:context>
    <inkml:brush xml:id="br0">
      <inkml:brushProperty name="width" value="0.025" units="cm"/>
      <inkml:brushProperty name="height" value="0.025" units="cm"/>
    </inkml:brush>
  </inkml:definitions>
  <inkml:trace contextRef="#ctx0" brushRef="#br0">1 88 7431,'6'-20'7741,"4"4"-4409,-9 14-3491,1 0 0,0 0 1,1 0-1,-1 1 1,0-1-1,0 1 0,1-1 1,-1 1-1,1 0 1,-1 0-1,1 0 1,-1 0-1,1 1 0,0-1 1,-1 1-1,1-1 1,0 1-1,0 0 0,3 0 1,-2 0 1166,-32-2 3160,18-2-2235,21-3-869,0 3-1049,1 0 0,0 1-1,0 1 1,0 0 0,0 1 0,0 0 0,1 1 0,21 2-1,-33-1-12,1-1 0,-1 1-1,0 0 1,0 0 0,0-1-1,0 1 1,0 0 0,0 0-1,0 0 1,0 0 0,0 1-1,-1-1 1,1 0 0,0 0-1,-1 0 1,1 1 0,-1-1-1,1 0 1,-1 1 0,1-1 0,-1 0-1,0 1 1,0-1 0,0 0-1,0 1 1,0-1 0,0 1-1,0-1 1,0 0 0,-1 1-1,1-1 1,0 0 0,-1 1-1,0 1 1,-1 4 42,0-1 1,0 1-1,0 0 1,-1-1-1,-5 9 1,-10 10 471,-2 0-1,-38 36 1,12-13 580,46-48-1092,0 0 1,0 0-1,0 0 1,-1 0-1,1 1 1,0-1-1,0 0 1,0 0-1,0 0 1,0 0-1,0 0 1,-1 0-1,1 0 1,0 1-1,0-1 1,0 0-1,0 0 1,0 0-1,0 0 1,0 0-1,0 1 1,0-1-1,0 0 1,0 0-1,0 0 1,0 0-1,0 1 1,0-1 0,0 0-1,0 0 1,0 0-1,0 0 1,0 0-1,0 1 1,0-1-1,0 0 1,0 0-1,0 0 1,0 0-1,0 0 1,1 1-1,-1-1 1,0 0-1,0 0 1,0 0-1,0 0 1,0 0-1,0 0 1,0 0-1,1 1 1,-1-1-1,0 0 1,0 0-1,0 0 1,0 0-1,0 0 1,1 0 0,-1 0-1,0 0 1,17 0 64,18-6-73,-7-3-319,29-10-2386,-22 3-2395,-26 8 257,-7 2-1105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6.397"/>
    </inkml:context>
    <inkml:brush xml:id="br0">
      <inkml:brushProperty name="width" value="0.025" units="cm"/>
      <inkml:brushProperty name="height" value="0.025" units="cm"/>
    </inkml:brush>
  </inkml:definitions>
  <inkml:trace contextRef="#ctx0" brushRef="#br0">0 46 1505,'0'0'15119,"74"-34"-15023,-43 32-128,3-2-2499,-5-1-1825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6:16.741"/>
    </inkml:context>
    <inkml:brush xml:id="br0">
      <inkml:brushProperty name="width" value="0.025" units="cm"/>
      <inkml:brushProperty name="height" value="0.025" units="cm"/>
    </inkml:brush>
  </inkml:definitions>
  <inkml:trace contextRef="#ctx0" brushRef="#br0">69 0 11339,'0'0'5157,"-9"10"-3513,6-5-1598,-36 46 1722,36-48-1663,1 0 0,0 1-1,1-1 1,-1 1 0,1-1 0,-1 1-1,1 0 1,0-1 0,0 1-1,1 0 1,-1 0 0,1 0 0,0-1-1,0 1 1,0 0 0,0 0 0,2 5-1,-2-8-98,1 0-1,0 0 1,-1 0-1,1 0 0,0-1 1,0 1-1,-1 0 1,1 0-1,0-1 1,0 1-1,0-1 0,0 1 1,0-1-1,0 1 1,0-1-1,-1 0 1,2 1-1,-1-1 0,0 0 1,0 0-1,0 0 1,0 1-1,0-1 1,0 0-1,0 0 0,0-1 1,0 1-1,0 0 1,0 0-1,0 0 1,0-1-1,0 1 0,0-1 1,0 1-1,0-1 1,0 1-1,1-2 0,3 0 5,-1 0-1,0 0 1,1-1-1,-1 0 1,0 1-1,6-7 1,-1-1-119,-1-1 0,-1 0 1,1 0-1,-2-1 1,9-20-1,-22 113 1028,7-77-848,-1 1 0,1-1 0,-1 0 0,1 1 0,1-1 0,-1 1 0,1-1 0,-1 0 0,1 1 0,3 7 0,-3-10-56,1-1 0,-1 0 1,0 0-1,1 1 0,-1-1 0,0 0 0,1 0 0,0 0 0,-1 0 0,1-1 0,0 1 0,-1 0 0,1-1 0,0 1 0,0-1 0,-1 0 0,1 1 0,0-1 0,0 0 0,0 0 0,0 0 0,-1 0 0,1-1 0,0 1 0,0 0 1,0-1-1,-1 1 0,1-1 0,2-1 0,2 0-6,0-1 1,0 0 0,0 0 0,-1-1 0,1 1 0,-1-1-1,0 0 1,0-1 0,0 1 0,-1-1 0,0 0 0,0 0-1,0-1 1,0 1 0,-1-1 0,0 0 0,0 0-1,0 0 1,-1 0 0,0 0 0,0-1 0,-1 1 0,1-1-1,-1-8 1,-1 15-9,0 0 0,0-1-1,1 1 1,-1 0 0,0 0-1,0-1 1,0 1 0,0 0-1,0 0 1,0-1 0,0 1-1,-1 0 1,1 0 0,0-1-1,0 1 1,0 0 0,0 0-1,0-1 1,0 1 0,0 0-1,0 0 1,-1 0 0,1-1-1,0 1 1,0 0 0,0 0-1,0 0 1,-1-1 0,1 1 0,0 0-1,0 0 1,-1 0 0,1 0-1,0 0 1,0 0 0,0 0-1,-1-1 1,1 1 0,0 0-1,0 0 1,-1 0 0,-12 7 17,-7 17-156,12 17-1898,11-15-6231,3-20-456</inkml:trace>
  <inkml:trace contextRef="#ctx0" brushRef="#br0" timeOffset="0.5">368 122 14478,'0'0'8520,"-31"49"-6983,31-38-704,0-1-737,9-4-288,2-6-3011,0 0-5670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8:12.928"/>
    </inkml:context>
    <inkml:brush xml:id="br0">
      <inkml:brushProperty name="width" value="0.025" units="cm"/>
      <inkml:brushProperty name="height" value="0.025" units="cm"/>
    </inkml:brush>
  </inkml:definitions>
  <inkml:trace contextRef="#ctx0" brushRef="#br0">0 119 3651,'0'0'10907,"8"-4"-10416,3-1-200,0 1 0,0 0 1,0 1-1,0 0 0,0 0 0,0 2 1,1-1-1,14 1 0,221 13 958,440-21-218,-299 11-1027,380-4 323,-352-22-295,104-1 21,362 36-34,-81 0-27,-522-9 18,290-4 21,-7-46-14,-453 38-2622,-106 7-1164,-3-1-1644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8:46.125"/>
    </inkml:context>
    <inkml:brush xml:id="br0">
      <inkml:brushProperty name="width" value="0.025" units="cm"/>
      <inkml:brushProperty name="height" value="0.025" units="cm"/>
    </inkml:brush>
  </inkml:definitions>
  <inkml:trace contextRef="#ctx0" brushRef="#br0">0 144 7527,'0'0'2456,"11"-3"-1976,56-9 1371,1 2 0,0 3 0,69 3 1,369-6-198,-490 12-1575,1 0-1,-1 0 0,1 2 1,19 6-1,32 7 203,45-6-145,0-5 0,138-10-1,-47-1 579,202 20-570,-129-8-107,125 10 49,-257-2-32,260-9 0,145-46 198,-176 9-222,319-25-4,-10 42-44,-469 15 36,272 37-26,-203-9 0,91-14 275,595-53 0,-410 4-260,-245 17-14,-217 11 8,28-3 1,161 9 1,-148 19-9,-85-10 6,71 2 0,377 17 32,105-13-5,-387-17-22,254 13-26,-360-13-20,0-4-1,-1-5 1,139-31 0,-197 30-130,78-28 0,-123 38-1556,9-6-7575,-7 0 2378</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13.149"/>
    </inkml:context>
    <inkml:brush xml:id="br0">
      <inkml:brushProperty name="width" value="0.025" units="cm"/>
      <inkml:brushProperty name="height" value="0.025" units="cm"/>
    </inkml:brush>
  </inkml:definitions>
  <inkml:trace contextRef="#ctx0" brushRef="#br0">14463 597 4516,'0'0'3593,"-10"-4"-2173,-29-18 1402,0-2 0,-69-56 1,100 74-2755,-1 0 0,0 0 0,0 1 0,0 0 0,0 0 0,-1 1 0,0 0 0,1 1 0,-1 0 0,-16-2 0,-14 0 183,-58-1 1,13 1-308,-297-58 363,-37-3 662,418 66-969,-334-26 23,228 22-2,-121 12-1,102 4-31,-182 12 22,1-5 46,-41 1 233,-469-49-188,124 23-113,346 12 49,-137 9 186,0 0-155,-51-30-37,1 0 0,-409 44-32,-273 12 0,1142-40 0,-1305-11 22,243 0-14,678 13-6,132-5 1,-602 15 21,789-3-23,2 6 1,0 6-1,-216 64 0,331-80-2,1 2 0,0 0-1,1 2 1,-1 0 0,-23 17-1,37-22 1,0 1-1,0 0 1,0 0-1,0 1 1,1 0-1,1 0 1,-1 0-1,1 1 1,0 0-1,1 0 1,0 0-1,0 1 1,1-1-1,0 1 1,-4 16-1,5-12-38,-1 0 0,2 0 1,-1 0-1,2 0 0,0 0 0,2 18 0,-1-26 20,0 0 0,1 0 0,0 0 0,-1 0 0,1 0 0,1-1 0,-1 1 1,1-1-1,0 0 0,0 0 0,0 0 0,0 0 0,1 0 0,-1 0 0,1-1 0,0 0 0,0 0 0,1 0 0,4 2 0,46 23 100,1-4 0,1-1 0,109 26 1,-88-32-70,142 14 1,84-16 27,-35-3-53,837 28 253,3-52-20,-380 2-298,748 13 32,269-2-8,-979-23 24,176-1 57,964 8-154,-306-34 101,-1159 23 23,695-55 93,-1131 80-86,360-51 17,-328 43 19,-1-1 0,-1-2 1,0-1-1,0-2 0,-1-1 0,-1-2 1,49-35-1,-76 48-18,0-1 0,0 1 1,-1-1-1,0 0 0,-1-1 1,1 0-1,-1 0 0,0 0 1,-1 0-1,0-1 0,6-13 1,-8 16-5,-1 0 0,0 0 0,0 0 0,-1 0 0,1 1 0,-1-1 0,0 0 0,-1 0 0,1 0 0,-1 0 0,0 0 0,0 0 0,0 1 0,-1-1 0,0 0 0,0 1 0,0-1 0,0 1 0,-1 0 0,1 0 0,-7-7 0,-8-9-7,-1 1 1,-2 1-1,0 0 1,0 2-1,-36-22 0,-122-59 29,60 42-399,-238-75-1,325 121-888,1-1 0,-45-21 0,26 0-4372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0:23.174"/>
    </inkml:context>
    <inkml:brush xml:id="br0">
      <inkml:brushProperty name="width" value="0.025" units="cm"/>
      <inkml:brushProperty name="height" value="0.025" units="cm"/>
    </inkml:brush>
  </inkml:definitions>
  <inkml:trace contextRef="#ctx0" brushRef="#br0">12569 507 4708,'0'-1'145,"51"-33"3467,-48 32-3701,-1 0 0,1 0 0,-1 0 0,0 0 1,0 0-1,0-1 0,0 1 0,0-1 0,-1 1 0,1-1 0,-1 0 0,1 0 1,-1 1-1,0-1 0,0 0 0,-1 0 0,2-4 0,-3 6 136,1-1-1,-1 1 1,0-1-1,1 1 1,-1-1-1,0 1 1,0 0-1,0-1 0,0 1 1,0 0-1,0 0 1,0 0-1,0 0 1,-1 0-1,1 0 1,0 0-1,-1 0 1,1 0-1,-1 0 1,1 1-1,-1-1 1,1 1-1,-1-1 1,1 1-1,-1 0 1,0-1-1,1 1 1,-4 0-1,-52-4 2555,52 4-2354,-209-2 3642,-280-13-1676,-821-33 241,271 20-1705,310-22-672,-866-29 49,333 25-62,917 33-11,-637-7 1,79 4-1,-585-18 64,1368 42-89,-552 9 62,465 3 19,-247 47 1,378-42-83,1 2 1,-80 32 0,121-36-33,1 1 0,1 2 0,1 1 0,0 3 0,-64 50 0,94-67-6,-1 1-1,1 1 1,1-1-1,-1 1 1,1 0-1,0 0 1,1 0 0,0 1-1,-6 13 1,9-17-5,-1 0 1,1 0-1,1 0 1,-1 0-1,0 0 1,1 0 0,0 0-1,0 0 1,0 0-1,0 0 1,1 0-1,0 0 1,0 0-1,0 0 1,0 0 0,0 0-1,1-1 1,0 1-1,-1 0 1,1-1-1,1 1 1,3 3-1,7 8 33,1-1 0,1-1 0,0 0 0,1-1 0,0 0 0,1-2 0,19 10 0,134 53 105,-151-65-123,100 33 41,2-4-1,2-6 1,220 26 0,387-8-4,-509-40-13,922 43-130,942 48-175,-1704-78 271,1656 66-160,1162-59-923,-1599-143-123,-1193 49 1279,-344 51 7,-1-3-1,0-3 1,-1-3 0,76-39-1,-114 49-16,-1 0-1,-1-1 0,0-2 0,-1 0 0,-1-1 0,28-31 0,-41 41-18,0 0-1,-1 0 1,0 0-1,0-1 1,0 0-1,-1 0 1,0 0-1,0-1 1,-1 1-1,-1-1 1,1 0-1,-1 0 1,-1 0-1,0 0 1,0 0-1,0 0 1,-1 0-1,-1 0 1,0-1-1,0 1 1,-5-17 0,3 17-15,-2 1 0,1 0 1,-1-1-1,0 2 1,-1-1-1,0 1 1,0-1-1,0 2 0,-1-1 1,0 1-1,-1 0 1,1 0-1,-13-6 1,-11-5-22,0 1 1,-44-16-1,-14 1-130,0 4 0,-110-19 1,-192-13-258,326 51 319,-721-69-1079,521 56-2788,102 5-1779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1.475"/>
    </inkml:context>
    <inkml:brush xml:id="br0">
      <inkml:brushProperty name="width" value="0.025" units="cm"/>
      <inkml:brushProperty name="height" value="0.025" units="cm"/>
    </inkml:brush>
  </inkml:definitions>
  <inkml:trace contextRef="#ctx0" brushRef="#br0">0 21 14862,'0'0'10314,"72"5"-9289,-28-10-577,5-1-320,5-1-96,-4 2 0,-7 3-128,-7 2-801,-11 0-960,-13 3-514,-11 6-351,-1-1-1442,-15 2-1762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0:27.008"/>
    </inkml:context>
    <inkml:brush xml:id="br0">
      <inkml:brushProperty name="width" value="0.025" units="cm"/>
      <inkml:brushProperty name="height" value="0.025" units="cm"/>
    </inkml:brush>
  </inkml:definitions>
  <inkml:trace contextRef="#ctx0" brushRef="#br0">1 321 4644,'0'0'5403,"7"-7"-4789,1 1-466,0 0 1,0 1 0,0 0 0,0 1-1,1 0 1,0 0 0,0 1-1,0 0 1,0 0 0,1 1 0,-1 0-1,1 1 1,15 0 0,159-9 349,208 17-1,-162 1-435,722 21 2,125-48 2183,-297-4-1499,299 27-149,162-1-19,-616-34-542,-348 12 170,-275 19-40,-12-1-59,-37 1-23,-75 0-77,109 0 9,-720 4 29,-890-13-148,-1073-38-224,2302 44 334,-453 8-13,831-5 5,12-1-2,-1 0 0,1 1-1,-1 0 1,1 0 0,-1 0 0,1 1 0,-1-1-1,1 1 1,-1 0 0,1 1 0,-1-1-1,1 1 1,-6 2 0,10-3-1,0-1 0,0 0-1,0 0 1,0 1 0,0-1 0,0 0-1,0 1 1,0-1 0,0 0 0,0 0 0,0 1-1,1-1 1,-1 0 0,0 1 0,0-1-1,0 0 1,0 0 0,0 1 0,0-1 0,1 0-1,-1 0 1,0 1 0,0-1 0,0 0-1,1 0 1,-1 0 0,0 1 0,0-1 0,1 0-1,-1 0 1,0 0 0,0 0 0,1 0 0,-1 1-1,0-1 1,1 0 0,-1 0 0,0 0-1,0 0 1,1 0 0,-1 0 0,20 5-36,-17-4 25,72 10 7,1-3 0,-1-3 0,99-6 0,-63 0 8,3998-59 100,-1497-76-1,-2392 122-293,-187 15-956,-44 4-1325,-58 6-1412,-56 3-1869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1:08.045"/>
    </inkml:context>
    <inkml:brush xml:id="br0">
      <inkml:brushProperty name="width" value="0.025" units="cm"/>
      <inkml:brushProperty name="height" value="0.025" units="cm"/>
    </inkml:brush>
  </inkml:definitions>
  <inkml:trace contextRef="#ctx0" brushRef="#br0">113 197 3395,'-10'-6'2926,"-1"1"-2550,1-1 0,0-1 0,1 0 1,-17-15-1,22 19-297,1-1-1,0 0 1,0-1 0,0 1-1,0 0 1,0-1 0,1 0-1,0 1 1,0-1 0,0 0 0,1 0-1,0 0 1,0 0 0,0 0-1,0-1 1,1-5 0,-1-8 82,1-13-632,0 25 1229,2 14 1458,0-2-2100,-1-1 1,1 1 0,0 0-1,0-1 1,1 0 0,0 1-1,-1-1 1,1 0-1,0 0 1,1-1 0,-1 1-1,1-1 1,0 1 0,0-1-1,0 0 1,0 0 0,0-1-1,1 0 1,-1 1 0,1-1-1,-1-1 1,8 3 0,11 3 142,-1-2 1,1 0-1,33 3 0,407 8 1456,-313-16-1310,493-3 35,135 1-245,-250 31 13,-76-2-74,2331-3 191,-2162-42-6,40 1 1161,-639 16-1317,-15 0-70,1 1 1,0 0 0,-1 0-1,1 0 1,-1 1 0,1 0 0,-1 0-1,1 1 1,-1 0 0,0 1-1,13 5 1,-19-7-69,0-1-1,-1 1 1,1 0 0,0-1-1,0 1 1,-1 0 0,1 0 0,-1 0-1,1 0 1,-1 0 0,1 0 0,-1 0-1,1 0 1,-1 0 0,0 0-1,0 0 1,1 0 0,-1 0 0,0 0-1,0 0 1,0 0 0,0 0-1,0 0 1,0 0 0,-1 0 0,1 0-1,0 0 1,0 0 0,-1 0-1,1 0 1,-1 1 0,-20 32 232,9-17-264,5 6-199,7-23 106,0 1 1,0 0 0,0-1 0,0 1 0,0-1 0,0 1-1,0 0 1,0-1 0,1 1 0,-1-1 0,0 1 0,0-1 0,0 1-1,1-1 1,-1 1 0,0-1 0,1 1 0,-1-1 0,0 1 0,1-1-1,-1 1 1,1-1 0,-1 0 0,0 1 0,1-1 0,-1 0 0,1 1-1,-1-1 1,1 0 0,0 1 0,-1-1 0,1 0 0,-1 0-1,1 0 1,-1 0 0,1 0 0,0 0 0,0 0 0,24 1-5464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1:46.447"/>
    </inkml:context>
    <inkml:brush xml:id="br0">
      <inkml:brushProperty name="width" value="0.025" units="cm"/>
      <inkml:brushProperty name="height" value="0.025" units="cm"/>
    </inkml:brush>
  </inkml:definitions>
  <inkml:trace contextRef="#ctx0" brushRef="#br0">6221 546 5029,'0'0'13394,"-7"-1"-12428,4 1-807,0-1-1,0 1 1,0-1-1,0 0 1,0 0-1,1 0 1,-1 0 0,0 0-1,0 0 1,1-1-1,-1 1 1,1-1 0,0 0-1,-1 0 1,1 0-1,-3-3 1,3 3-98,-1 0 0,0 1 0,0-1 0,0 1 0,0-1 0,0 1 0,0 0-1,-1 1 1,1-1 0,0 0 0,0 1 0,-7 0 0,-48 1-110,30 1 117,-214 5-784,-55 0 520,239-10 187,-1-2-1,1-2 1,-64-17-1,-211-84 76,-49-12-68,-140 20 30,170 36 35,146 28-19,-1 8 1,-319-1-1,264 38-60,-360 58 0,26 39 12,476-76 6,0 5-1,-211 94 0,269-100 31,2 2 0,2 3 0,1 3 0,-97 80 0,133-98-24,0 1 0,2 1 0,1 1-1,0 0 1,1 2 0,2 0 0,0 0 0,2 2 0,1-1 0,1 2-1,1-1 1,1 2 0,1-1 0,-4 33 0,8-33-5,2 0 1,0 0-1,2 0 0,1 1 1,1-1-1,1 0 1,2 0-1,0-1 0,2 1 1,1-1-1,1-1 0,1 1 1,1-2-1,2 1 0,0-2 1,1 1-1,2-2 1,34 40-1,-9-21 5,2-1 1,2-2-1,1-3 0,1-1 0,2-2 1,2-3-1,0-2 0,69 26 0,27 1-69,282 63 0,-141-59 58,2-12 1,3-13-1,0-13 0,1-12 1,469-49-1,-455 7-1,1222-121 13,-686 72 5,-7-48-1,-785 121-8,-1-2 0,-1-3 0,0-2-1,-1-1 1,-1-3 0,73-44 0,-103 53-4,-1-1-1,0 0 1,-1-1 0,0-1-1,-1-1 1,-1 0 0,0-1 0,11-19-1,-17 21 3,0 0 0,-1 0 0,-1 0 0,0-1 0,-1 0-1,-1-1 1,0 1 0,-1 0 0,-1-1 0,-1 0 0,0-25 0,-3 27 31,0-1 0,-1 1 0,0-1 0,-2 1 0,0 0 0,0 1 0,-1-1 0,-1 1 0,-1 0 0,0 1 0,0 0 0,-1 0 0,-1 1 0,0 0 0,-1 0 0,-19-15 0,-4-2-17,-1 3 1,-2 1 0,0 1 0,-71-32 0,-6 8-13,-3 4 1,-1 6-1,-184-35 0,-377-22 17,387 67-453,-464-65-4028,563 53-1264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1.491"/>
    </inkml:context>
    <inkml:brush xml:id="br0">
      <inkml:brushProperty name="width" value="0.025" units="cm"/>
      <inkml:brushProperty name="height" value="0.025" units="cm"/>
    </inkml:brush>
  </inkml:definitions>
  <inkml:trace contextRef="#ctx0" brushRef="#br0">1 87 6470,'0'0'6412,"8"6"-5259,3-1-869,0 0 1,0 0-1,1-1 1,0 0-1,0-1 1,0-1-1,0 0 1,0 0-1,0-1 1,19-1-1,138-11 1459,-160 10-1667,249-31 1665,268-19-551,-323 53-704,0 9 0,294 54-1,38-2-160,-455-61-269,0-3 0,0-4-1,0-3 1,131-30 0,-57-10-382,-95 27 225,0 4-1,68-12 1,-118 27-647,19-1 1225,-20 3-3833,0 1-3843,-17-3-3911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2.831"/>
    </inkml:context>
    <inkml:brush xml:id="br0">
      <inkml:brushProperty name="width" value="0.025" units="cm"/>
      <inkml:brushProperty name="height" value="0.025" units="cm"/>
    </inkml:brush>
  </inkml:definitions>
  <inkml:trace contextRef="#ctx0" brushRef="#br0">105 201 6951,'-9'-1'2578,"-45"-4"106,12 3 5474,239 0-4664,101-21-2931,-67-9-772,481-57-1295,-691 87 1258,44-4-2343,70-15 0,-130 20 1711,13-4-705,-12-2-3003,-7 2-1430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3.175"/>
    </inkml:context>
    <inkml:brush xml:id="br0">
      <inkml:brushProperty name="width" value="0.025" units="cm"/>
      <inkml:brushProperty name="height" value="0.025" units="cm"/>
    </inkml:brush>
  </inkml:definitions>
  <inkml:trace contextRef="#ctx0" brushRef="#br0">503 1 13196,'-187'0'2905,"186"0"-2786,-1 0 0,0 1 1,0-1-1,1 1 1,-1 0-1,0-1 1,1 1-1,-1 0 1,1 0-1,-1 0 0,1 0 1,-1 0-1,1 0 1,0 1-1,0-1 1,-1 0-1,0 3 0,-22 30 591,13-16-537,-83 96 232,68-87-194,2 1 1,1 1-1,1 2 1,-31 57-1,42-53-48,11-34-161,0-1 1,0 1 0,0 0 0,0 0-1,0 0 1,0-1 0,0 1-1,1 0 1,-1 0 0,0-1-1,0 1 1,1 0 0,-1-1-1,0 1 1,1 0 0,-1-1-1,1 1 1,-1 0 0,1-1-1,-1 1 1,1-1 0,-1 1-1,1-1 1,-1 1 0,1-1-1,0 1 1,-1-1 0,1 0 0,0 1-1,0-1 1,-1 0 0,1 0-1,0 1 1,0-1 0,-1 0-1,1 0 1,0 0 0,0 0-1,-1 0 1,2 0 0,43-1 159,0-1 0,0-2 0,76-19 0,-8 3-106,-8 6-200,0 4-1,193 9 0,-82 27-4593,-128-9-1028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4.172"/>
    </inkml:context>
    <inkml:brush xml:id="br0">
      <inkml:brushProperty name="width" value="0.025" units="cm"/>
      <inkml:brushProperty name="height" value="0.025" units="cm"/>
    </inkml:brush>
  </inkml:definitions>
  <inkml:trace contextRef="#ctx0" brushRef="#br0">109 0 17457,'0'0'5941,"-6"11"-4900,-10 35-694,2 1 0,1 0 0,3 1-1,-5 49 1,3-23-148,6-41-54,0-3 155,2 0 0,0 0 0,1 50 0,3-77-283,1-1 0,-1 0 0,0 0 0,1 1-1,-1-1 1,1 0 0,0 0 0,0 0 0,-1 0 0,2 0 0,-1 0 0,0 0 0,0 0 0,0 0-1,1 0 1,-1-1 0,1 1 0,0-1 0,-1 1 0,1-1 0,0 1 0,2 0 0,0 0-4,1 0 0,-1-1 0,1 1-1,-1-1 1,1 0 0,-1 0 0,1-1 0,0 1 0,-1-1 0,7-1 0,6 0-418,1-2 0,-1 0 0,0-1-1,29-11 1,-6 0-3362,-1-2 0,42-26 0,-36 16-3723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4.609"/>
    </inkml:context>
    <inkml:brush xml:id="br0">
      <inkml:brushProperty name="width" value="0.025" units="cm"/>
      <inkml:brushProperty name="height" value="0.025" units="cm"/>
    </inkml:brush>
  </inkml:definitions>
  <inkml:trace contextRef="#ctx0" brushRef="#br0">178 14 11018,'0'0'3150,"-11"-3"-198,5 1-2617,2 1-145,0-1-1,0 1 1,0-1 0,0 1-1,0 1 1,-1-1 0,1 0-1,0 1 1,-1 0 0,1 0 0,0 0-1,-1 1 1,1 0 0,0-1-1,0 2 1,-1-1 0,1 0-1,0 1 1,0-1 0,0 1 0,1 1-1,-6 2 1,3 2-68,-1 1 1,1 0-1,1 0 1,-1 0-1,1 1 1,1 0-1,0 0 1,0 0-1,1 0 1,0 1-1,-3 12 1,6-18-110,-1 1 0,0-1 1,1 0-1,0 1 0,0-1 0,1 1 1,-1-1-1,1 0 0,0 1 0,0-1 1,0 0-1,2 5 0,-1-6-2,-1-1 1,1 1-1,-1-1 0,1 0 1,0 0-1,0 0 0,0 0 0,0 0 1,0 0-1,1-1 0,-1 1 1,0-1-1,1 1 0,-1-1 0,1 0 1,0 0-1,-1 0 0,1 0 1,0-1-1,4 1 0,3 0 6,-1 0 1,0 0-1,0-1 1,0-1-1,0 0 0,0 0 1,0 0-1,0-1 1,0-1-1,0 0 0,-1 0 1,1 0-1,-1-1 1,0 0-1,0-1 0,8-6 1,-1-1 44,0 0 0,-1-1 0,0-1 1,-1 0-1,0-1 0,15-26 0,-25 55 1540,-5 26-1376,0-8-73,2-31-148,0 0 1,0 1-1,-1-1 0,1 0 0,0 0 1,1 0-1,-1 0 0,0 1 1,0-1-1,0 0 0,1 0 1,-1 0-1,0 0 0,1 0 0,-1 0 1,1 1-1,0-1 0,-1 0 1,1-1-1,0 1 0,-1 0 1,1 0-1,0 0 0,0 0 0,0-1 1,0 1-1,0 0 0,0-1 1,0 1-1,0 0 0,0-1 0,0 0 1,0 1-1,0-1 0,1 0 1,-1 1-1,0-1 0,0 0 1,0 0-1,0 0 0,1 0 0,-1 0 1,0 0-1,0 0 0,0 0 1,0-1-1,0 1 0,1 0 1,-1-1-1,0 1 0,0-1 0,0 1 1,2-2-1,6-3 81,0 1 0,0-1 0,0-1-1,15-11 1,14-20 10,-32 29-95,1 0 0,-1 1 0,2 0 0,-1 0 0,1 1 0,0 0 0,0 1 0,0 0 0,1 0 0,9-4 0,-17 9-29,0 0-1,-1 0 1,1 0 0,-1-1-1,1 1 1,0 0-1,-1 0 1,1 0 0,0 0-1,-1 1 1,1-1-1,-1 0 1,1 0 0,0 0-1,-1 0 1,1 1-1,-1-1 1,1 0 0,-1 1-1,1-1 1,-1 0-1,1 1 1,-1-1 0,1 0-1,-1 1 1,1-1-1,-1 1 1,1-1 0,-1 2-1,7 20-794,-7-20 640,0-1-1,0 1 1,0 0 0,1-1 0,-1 1-1,0 0 1,1-1 0,-1 1 0,1-1-1,0 1 1,-1-1 0,1 1 0,0-1-1,0 1 1,0-1 0,0 0 0,0 0-1,0 1 1,0-1 0,1 0 0,-1 0-1,0 0 1,1 0 0,2 1 0,-1-1-328,-1-1 1,1 1 0,0-1 0,0 0-1,-1 0 1,1 0 0,0-1 0,0 1-1,0-1 1,-1 1 0,1-1 0,0 0-1,-1 0 1,1 0 0,-1 0 0,1 0-1,-1-1 1,4-2 0,16-15-2794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4.938"/>
    </inkml:context>
    <inkml:brush xml:id="br0">
      <inkml:brushProperty name="width" value="0.025" units="cm"/>
      <inkml:brushProperty name="height" value="0.025" units="cm"/>
    </inkml:brush>
  </inkml:definitions>
  <inkml:trace contextRef="#ctx0" brushRef="#br0">68 1 8456,'0'0'13709,"-1"12"-13202,1-7-471,-3 17 24,1 1-1,2-1 1,0 0-1,2 0 1,0 1-1,1-1 1,10 32 0,12 5-44,35 94 12,-54-135-24,-1 1 1,-1 0-1,-1 0 0,-1 0 1,-1 0-1,-1 28 0,-1-42 142,0 1-1,0-1 1,-1 0 0,0 0-1,0 0 1,0 0-1,0-1 1,-1 1-1,0-1 1,0 1 0,0-1-1,-1 0 1,1 0-1,-1 0 1,0-1-1,0 1 1,0-1 0,-8 5-1,9-7-71,1 1-1,-1-1 1,1 1 0,-1-1-1,1 0 1,-1 0 0,0 0-1,0 0 1,0 0 0,1-1-1,-1 1 1,0-1 0,0 0-1,0 0 1,0 0 0,0 0-1,0 0 1,0-1 0,0 1-1,0-1 1,1 0 0,-1 0-1,0 0 1,0 0-1,1 0 1,-1-1 0,1 1-1,-1-1 1,1 0 0,0 1-1,-1-1 1,1 0 0,0-1-1,-2-2 1,0-1-206,0-1 0,0 0-1,0 0 1,1 0 0,1 0 0,-1 0-1,1 0 1,0-1 0,0 0 0,1 1-1,0-1 1,1 0 0,0 1 0,0-1-1,0 0 1,1 1 0,0-1 0,1 0-1,4-12 1,4-9-2898,1 1-1,2 1 1,26-44-1,-32 59 1276,23-42-9557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5.545"/>
    </inkml:context>
    <inkml:brush xml:id="br0">
      <inkml:brushProperty name="width" value="0.025" units="cm"/>
      <inkml:brushProperty name="height" value="0.025" units="cm"/>
    </inkml:brush>
  </inkml:definitions>
  <inkml:trace contextRef="#ctx0" brushRef="#br0">84 1 15919,'0'0'7207,"-2"9"-6935,-39 257 2408,32-226-2570,0-6-50,1 1 1,2 1 0,-2 51-1,8-87-57,0 0 1,0 0-1,0 0 0,0 0 0,0 0 0,0 1 0,0-1 0,0 0 0,0 0 0,0 0 0,0 0 1,0 0-1,0 1 0,0-1 0,0 0 0,0 0 0,0 0 0,0 0 0,0 0 0,0 0 0,0 0 0,0 1 1,0-1-1,1 0 0,-1 0 0,0 0 0,0 0 0,0 0 0,0 0 0,0 0 0,0 0 0,0 1 1,0-1-1,1 0 0,-1 0 0,0 0 0,0 0 0,0 0 0,0 0 0,0 0 0,0 0 0,1 0 1,-1 0-1,0 0 0,0 0 0,0 0 0,0 0 0,0 0 0,0 0 0,1 0 0,-1 0 0,0 0 1,0 0-1,0 0 0,0 0 0,0 0 0,0 0 0,1-1 0,9-7 79,8-15-32,13-29-24,-3-2-1,-2-1 0,22-69 1,-54 198 182,5-67-148,0-1 1,0 1-1,1-1 0,0 1 0,0-1 1,1 1-1,-1-1 0,3 9 1,-2-13-41,-1-1 0,1 0 1,-1 0-1,1 0 1,-1 0-1,1 0 0,0 0 1,-1 0-1,1 0 1,0 0-1,0 0 0,0-1 1,0 1-1,0 0 1,0 0-1,0-1 0,0 1 1,0-1-1,0 1 0,1 0 1,1-1 16,-1 0 0,1 1 0,-1-1 0,1 0 0,-1 0 0,1-1 0,-1 1 0,1 0 0,-1-1 0,1 0 0,-1 1 0,1-1 0,2-2 0,6-3 12,-1-1 0,-1 0 0,1 0 0,-1-1 0,0-1 0,-1 1 0,0-1 0,0-1 0,-1 0 0,0 0 0,-1 0 0,0-1 0,0 1 0,-1-1 0,-1-1 0,4-11 0,-15 42 474,1-6-358,1 1 0,0 0-1,2 0 1,-1 0-1,-1 20 1,5-31-154,0 0 0,0-1 0,0 1 0,0-1 0,1 1 0,-1-1 0,1 1 0,-1-1 0,1 1 0,0-1 0,0 1 0,0-1 0,0 0 0,1 0 1,-1 0-1,1 1 0,-1-1 0,1 0 0,2 1 0,-1 0-293,1-1 1,-1 0 0,1-1-1,-1 1 1,1-1 0,0 1-1,0-1 1,0 0 0,0-1 0,0 1-1,7 0 1,-9-1-7,-1 0-30,0 0 0,0 1 0,-1-1 0,1 0 1,0 0-1,0 0 0,0 0 0,-1 0 0,1 0 0,0 0 0,0 0 0,0 0 1,0 0-1,-1 0 0,1-1 0,0 1 0,0 0 0,0-1 0,-1 1 1,1 0-1,0-1 0,-1 1 0,1-1 0,0 1 0,-1-1 0,1 0 0,0 1 1,-1-1-1,1 1 0,-1-1 0,1 0 0,-1 0 0,0 1 0,1-3 0,3-14-7353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19:05.482"/>
    </inkml:context>
    <inkml:brush xml:id="br0">
      <inkml:brushProperty name="width" value="0.025" units="cm"/>
      <inkml:brushProperty name="height" value="0.025" units="cm"/>
    </inkml:brush>
  </inkml:definitions>
  <inkml:trace contextRef="#ctx0" brushRef="#br0">85 988 12300,'0'0'1537,"-73"-34"1122,62 18-513,11-8-993,22-16-769,29-19-192,22-20 0,23-18 97,19-15-161,18-11-96,11-9-128,9-3-1730,1-1-4548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1.800"/>
    </inkml:context>
    <inkml:brush xml:id="br0">
      <inkml:brushProperty name="width" value="0.025" units="cm"/>
      <inkml:brushProperty name="height" value="0.025" units="cm"/>
    </inkml:brush>
  </inkml:definitions>
  <inkml:trace contextRef="#ctx0" brushRef="#br0">0 13 10314,'0'0'13068,"59"29"-12651,-18-29-289,5-7-96,0-2-353,-5-4-2497,-6 0-6567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5.902"/>
    </inkml:context>
    <inkml:brush xml:id="br0">
      <inkml:brushProperty name="width" value="0.025" units="cm"/>
      <inkml:brushProperty name="height" value="0.025" units="cm"/>
    </inkml:brush>
  </inkml:definitions>
  <inkml:trace contextRef="#ctx0" brushRef="#br0">27 50 10314,'0'0'7719,"-27"-49"-2178,33 63-5220,6 4-257,3 3-160,3 1-1634,0-2-1281,-1 0-2530,1-8-3620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6.258"/>
    </inkml:context>
    <inkml:brush xml:id="br0">
      <inkml:brushProperty name="width" value="0.025" units="cm"/>
      <inkml:brushProperty name="height" value="0.025" units="cm"/>
    </inkml:brush>
  </inkml:definitions>
  <inkml:trace contextRef="#ctx0" brushRef="#br0">24 1 14125,'0'0'12124,"0"5"-11740,-1-1-380,0 0-1,0 0 1,1 0-1,-1 0 1,1 0 0,0 0-1,0 0 1,1 0-1,-1 0 1,1 0-1,0 0 1,0-1-1,0 1 1,0 0 0,1 0-1,0-1 1,-1 1-1,1-1 1,1 1-1,-1-1 1,0 0-1,1 0 1,5 5 0,6 2-2,-4-2-33,0 0 1,0 0-1,16 18 0,-25-25 45,0 0-1,0 1 1,0-1-1,0 0 1,0 0-1,0 0 0,-1 1 1,1-1-1,0 0 1,-1 1-1,1-1 1,-1 1-1,1-1 1,-1 1-1,0-1 1,1 1-1,-1-1 1,0 1-1,0-1 1,0 1-1,0-1 1,0 1-1,-1-1 1,1 1-1,0-1 1,-1 0-1,1 1 1,-1-1-1,1 1 1,-1-1-1,0 0 1,0 1-1,1-1 1,-1 0-1,0 0 1,0 0-1,0 1 1,0-1-1,-1 0 1,-1 1-1,-3 3 144,0-1-1,0 0 1,-1 0 0,0 0 0,0-1-1,0 0 1,0 0 0,0-1-1,-1 0 1,1 0 0,-1-1 0,1 0-1,-12 0 1,18-1-229,0-1-1,1 1 1,-1-1 0,1 1 0,-1-1-1,1 1 1,-1-1 0,1 1-1,0-1 1,-1 0 0,1 1-1,0-1 1,-1 0 0,1 1-1,0-1 1,0 0 0,0 0-1,0 1 1,0-1 0,0 0 0,0 0-1,0 1 1,0-1 0,0 0-1,0 1 1,0-1 0,0-1-1,5-23-2883,7-7-1304,6-7-2007</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6.588"/>
    </inkml:context>
    <inkml:brush xml:id="br0">
      <inkml:brushProperty name="width" value="0.025" units="cm"/>
      <inkml:brushProperty name="height" value="0.025" units="cm"/>
    </inkml:brush>
  </inkml:definitions>
  <inkml:trace contextRef="#ctx0" brushRef="#br0">16 1 17489,'0'0'5583,"-1"13"-3244,-4 40-595,-4 123 862,8-152-2582,2 1 0,1-1 0,2 1 0,0-1 1,8 28-1,-12-51-26,1 0 0,-1 1 0,0-1 0,0 0 0,1 1-1,-1-1 1,1 0 0,-1 1 0,1-1 0,0 0 0,-1 0 0,1 0 0,0 0 0,0 0 0,0 0 0,0 0 0,0 0 0,0 0 0,0 0 0,0 0 0,0 0 0,0-1 0,1 1 0,-1 0 0,0-1 0,2 1 0,-2-1 5,1-1 1,-1 0-1,1 1 0,-1-1 1,1 0-1,-1 0 0,0 0 1,0 0-1,1 0 0,-1 0 1,0 0-1,0 0 0,0 0 1,0 0-1,0-1 0,0 1 1,-1 0-1,2-3 0,5-9 10,-1-1-1,0 0 1,4-19-1,-4 13-72,-2-1 0,0 1 0,0-44 0,-4 65 59,0-1 1,0 0-1,0 0 0,0 0 1,0 0-1,0 0 0,-1 0 1,1 0-1,0 0 0,0 0 0,0 0 1,0 0-1,0 0 0,-1 0 1,1 0-1,0-1 0,0 1 0,0 0 1,0 0-1,0 0 0,-1 0 1,1 0-1,0 0 0,0 0 1,0 0-1,0 0 0,0 0 0,0-1 1,0 1-1,0 0 0,0 0 1,-1 0-1,1 0 0,0 0 1,0 0-1,0-1 0,0 1 0,-5 14 7,4-5 21,0 1 1,0-1-1,1 1 1,0-1-1,1 1 1,0-1-1,0 1 1,1-1-1,1 0 1,4 13-1,-6-19-22,1 0 0,-1 0 0,1 0 0,0 0 0,0 0 0,1 0-1,-1-1 1,0 1 0,1-1 0,0 1 0,0-1 0,-1 0 0,1 0 0,0 0-1,1-1 1,-1 1 0,0-1 0,0 0 0,1 1 0,-1-1 0,1-1 0,-1 1 0,0-1-1,1 1 1,0-1 0,-1 0 0,1 0 0,-1 0 0,1-1 0,6-1 0,-6 1-1,1 0 0,0-1 1,-1 0-1,1 0 1,-1 0-1,0 0 1,0-1-1,0 1 1,0-1-1,0 0 1,0-1-1,-1 1 1,1 0-1,-1-1 1,0 0-1,0 0 1,0 0-1,-1 0 1,0 0-1,3-5 1,-1-1 0,0 0 0,0 0 0,-1 0-1,-1-1 1,1 1 0,-1-1 0,-1 1 0,0-13 0,-17 51-127,12-14-110,0 0 0,1 0 0,1 0 0,0 0 0,1 0 0,1 1 0,0-1 0,2 16 0,-2-29 46,0-1-1,0 0 0,0 1 1,0-1-1,1 1 0,-1-1 1,0 0-1,0 1 1,0-1-1,1 0 0,-1 1 1,0-1-1,0 0 0,1 1 1,-1-1-1,0 0 0,1 1 1,-1-1-1,0 0 1,1 0-1,-1 1 0,0-1 1,1 0-1,-1 0 0,1 0 1,-1 0-1,0 0 0,1 1 1,-1-1-1,1 0 1,-1 0-1,0 0 0,1 0 1,-1 0-1,1 0 0,-1 0 1,1 0-1,-1-1 0,0 1 1,1 0-1,-1 0 1,1 0-1,-1 0 0,0-1 1,1 1-1,-1 0 0,0 0 1,1 0-1,-1-1 0,1 1 1,4-13-5889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6.917"/>
    </inkml:context>
    <inkml:brush xml:id="br0">
      <inkml:brushProperty name="width" value="0.025" units="cm"/>
      <inkml:brushProperty name="height" value="0.025" units="cm"/>
    </inkml:brush>
  </inkml:definitions>
  <inkml:trace contextRef="#ctx0" brushRef="#br0">1 0 10858,'0'0'13165,"67"25"-13261,-45-7-1186,3-3-992,-2-2-1153,-3-5-1025,-1-3 896,-5-4-2593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7.257"/>
    </inkml:context>
    <inkml:brush xml:id="br0">
      <inkml:brushProperty name="width" value="0.025" units="cm"/>
      <inkml:brushProperty name="height" value="0.025" units="cm"/>
    </inkml:brush>
  </inkml:definitions>
  <inkml:trace contextRef="#ctx0" brushRef="#br0">31 21 4228,'-5'52'13588,"-5"-2"-9373,5-31-3654,1 1-1,1-1 1,-1 25 0,6-5-341,12 68 0,-7-70-133,2 70 0,-10-94 39,-2-17-50,-1-23-150,4 10 46,2 0 0,0 1 1,1-1-1,0 0 0,1 1 1,1 0-1,10-21 0,7-9 27,31-47-1,-30 55-7,-2-1 0,18-43 1,-33 45-161,-12 29 18,-9 19 182,9-3 124,0 1-1,1 0 0,0 0 0,1 0 0,-1 0 0,2 1 1,-1 0-1,2 0 0,-1 0 0,1 0 0,1 0 0,0 1 0,0-1 1,1 0-1,2 17 0,-2-25-121,0 0 0,1 1 0,0-1 1,-1 0-1,1 1 0,0-1 0,0 0 1,1 0-1,-1 0 0,0 0 0,1 0 0,-1 0 1,1 0-1,-1 0 0,1-1 0,0 1 0,0-1 1,0 1-1,0-1 0,0 0 0,0 0 1,0 1-1,0-2 0,1 1 0,-1 0 0,0 0 1,1-1-1,3 1 0,33 1-1748,-2-10-4575,-4-9-5860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7.930"/>
    </inkml:context>
    <inkml:brush xml:id="br0">
      <inkml:brushProperty name="width" value="0.025" units="cm"/>
      <inkml:brushProperty name="height" value="0.025" units="cm"/>
    </inkml:brush>
  </inkml:definitions>
  <inkml:trace contextRef="#ctx0" brushRef="#br0">52 156 6662,'7'-8'8600,"-3"3"-7630,3-2-71,-1 0-1,0-1 1,0 1 0,-1-1-1,0 0 1,0 0 0,-1-1-1,0 1 1,3-12 0,-7 19-882,0 1 1,0 0 0,0 0 0,0-1-1,0 1 1,0 0 0,0 0 0,0-1-1,0 1 1,0 0 0,0 0 0,-1-1-1,1 1 1,0 0 0,0 0 0,0 0-1,0-1 1,0 1 0,0 0 0,-1 0-1,1 0 1,0-1 0,0 1 0,0 0-1,-1 0 1,1 0 0,0 0 0,0 0-1,-1 0 1,1-1 0,0 1 0,0 0 0,0 0-1,-1 0 1,1 0 0,0 0 0,0 0-1,-1 0 1,1 0 0,0 0 0,0 0-1,-1 0 1,1 0 0,0 0 0,0 0-1,-1 0 1,1 1 0,0-1 0,0 0-1,-1 0 1,1 0 0,0 0 0,0 0-1,0 0 1,-1 1 0,1-1 0,0 0-1,0 0 1,0 0 0,-1 1 0,-15 8 105,8-1-128,0-1-1,0 2 1,1-1 0,0 1-1,1 0 1,0 0 0,0 0-1,0 1 1,2 0 0,-1 0-1,1 1 1,1-1 0,-1 1-1,2 0 1,0-1 0,0 1-1,0 19 1,2-29 2,0 0-1,0-1 1,1 1 0,-1 0-1,0 0 1,1 0 0,-1 0-1,0 0 1,1 0 0,-1-1-1,1 1 1,0 0 0,-1 0-1,1-1 1,-1 1 0,1 0-1,0-1 1,0 1 0,-1-1-1,1 1 1,0-1 0,0 1-1,0-1 1,-1 0 0,1 1-1,0-1 1,0 0 0,0 0 0,0 1-1,0-1 1,0 0 0,0 0-1,0 0 1,0 0 0,0 0-1,0 0 1,-1-1 0,1 1-1,0 0 1,0 0 0,0-1-1,0 1 1,1-1 0,48-16-99,-40 13 94,-8 4 6,0-1 1,1 0-1,-1 0 1,0 1-1,0 0 1,1-1-1,-1 1 1,0 0-1,1 0 1,-1 0-1,0 0 1,1 1-1,-1-1 1,0 1-1,0-1 1,1 1-1,-1 0 1,0 0-1,0 0 1,0 0-1,3 2 1,-2 0-6,1 0 0,-1 0 1,0 1-1,0-1 0,0 1 1,-1 0-1,1 0 0,-1 0 1,0 0-1,2 6 1,3 9-21,-1 1 0,-1 0 0,4 35 0,-9-54 27,3 21 301,-1-1 0,-1 1 0,0 0 0,-5 32 1,3-48-233,1-1 1,-1 1-1,0-1 1,-1 1 0,1-1-1,-1 1 1,0-1 0,-1 0-1,1 1 1,-1-1-1,0-1 1,0 1 0,-1 0-1,0-1 1,1 0 0,-1 0-1,-1 0 1,1 0 0,0 0-1,-1-1 1,0 0-1,-6 3 1,10-5-58,0-1 0,0 1 0,0-1-1,0 1 1,-1-1 0,1 0 0,0 1 0,0-1-1,-1 0 1,1 0 0,0 0 0,-1 0 0,1 0 0,0 0-1,0 0 1,-1-1 0,1 1 0,0 0 0,0-1-1,-1 1 1,1-1 0,0 1 0,0-1 0,0 1 0,0-1-1,0 0 1,0 0 0,-2-1 0,2 0-2,-1-1 0,0 0 0,1 1 0,-1-1 0,1 0 0,0 0 0,0 0 0,0 0 0,0 0 1,1-1-1,-1-3 0,0-6-17,0 0 1,1 0 0,1 0 0,4-25-1,0 20-20,2-1-1,0 1 0,1 0 0,0 1 0,1 0 1,15-20-1,78-94-84,-84 109 130,22-24-23,27-32 27,-61 70-45,-1 0-1,0 0 1,0 0-1,0-1 1,-1 0-1,-1 0 1,5-17-1,-7 25 20,-1 0 0,0 0 0,0 1 0,0-1 1,0 0-1,0 1 0,0-1 0,0 0 0,0 0 0,0 1 0,0-1 0,0 0 0,0 1 0,-1-1 0,1 0 0,0 1 0,0-1 0,-1 0 0,1 1 0,0-1 0,-1 0 0,1 1 0,-1-1 0,1 1 0,-1-1 0,1 1 0,-1-1 0,1 1 0,-1-1 0,0 1 0,1 0 0,-1-1 0,0 1 0,1 0 0,-1-1 0,0 1 1,1 0-1,-1 0 0,0 0 0,1 0 0,-1 0 0,0 0 0,0 0 0,1 0 0,-1 0 0,0 0 0,1 0 0,-1 0 0,-1 1 0,-2-1-9,0 1-1,-1 0 1,1 0 0,0 0 0,0 1 0,0-1-1,-6 5 1,1 1 15,0 1-1,0 0 1,0 0 0,1 1 0,1 0-1,-1 1 1,2 0 0,-1 0-1,1 0 1,1 1 0,0 0-1,0 0 1,1 0 0,1 0-1,-1 1 1,2 0 0,0 0-1,-1 12 1,3-22-28,0 1 0,0-1 0,0 1 0,1-1 0,-1 0-1,0 1 1,1-1 0,-1 0 0,1 0 0,0 1 0,0-1 0,0 0 0,0 0-1,0 0 1,1 0 0,-1 0 0,1 0 0,-1-1 0,1 1 0,2 2 0,-1-2-198,1 1 1,0-1 0,0 0 0,0 0 0,0 0 0,1-1 0,-1 1 0,0-1 0,1 0 0,4 0 0,6 1-1695,-1-1 0,1-1 0,0-1 0,-1 0 0,29-6 0,7-10-7723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8.271"/>
    </inkml:context>
    <inkml:brush xml:id="br0">
      <inkml:brushProperty name="width" value="0.025" units="cm"/>
      <inkml:brushProperty name="height" value="0.025" units="cm"/>
    </inkml:brush>
  </inkml:definitions>
  <inkml:trace contextRef="#ctx0" brushRef="#br0">101 3 12107,'0'0'9919,"-9"-1"-8654,4 0-1124,1 1-1,-1-1 0,1 1 0,0 0 1,-1 1-1,1-1 0,-1 1 0,1 0 1,-1 0-1,-7 3 0,10-3-98,0 0-1,0 0 0,0 1 1,-1-1-1,1 1 0,1-1 0,-1 1 1,0 0-1,0 0 0,1 0 1,-1 0-1,1 0 0,-1 0 1,1 0-1,0 0 0,0 0 1,0 1-1,0-1 0,0 0 1,0 1-1,1-1 0,0 1 1,-1-1-1,1 1 0,0-1 1,0 4-1,0-5-42,1 1-1,-1-1 1,1 0 0,0 0-1,-1 1 1,1-1 0,0 0-1,0 0 1,-1 0 0,1 0 0,0 0-1,0 0 1,0 0 0,0 0-1,1-1 1,-1 1 0,0 0-1,0 0 1,0-1 0,1 1-1,-1-1 1,0 1 0,0-1 0,1 0-1,-1 0 1,2 1 0,46 7-248,-38-6 111,13 1-133,71 14-927,-86-15 1092,-1 0 0,1 1 0,-1 0 0,0 1 0,0 0 0,0 0 0,0 1 0,8 6 0,-15-10 120,0-1 0,0 1 0,0-1 0,-1 1 0,1 0 0,0 0 0,-1-1 1,1 1-1,0 0 0,-1 0 0,1 0 0,-1 0 0,1 0 0,-1 0 0,0-1 1,1 1-1,-1 0 0,0 0 0,0 0 0,1 0 0,-1 0 0,0 0 1,0 1-1,0-1 0,0 0 0,-1 1 0,0 0 51,1-1-1,-1 1 1,0-1-1,0 1 1,-1-1-1,1 0 1,0 1-1,0-1 1,-1 0-1,1 0 1,0 0-1,-1 0 1,-3 2-1,-5 2 246,-1-1-1,0 0 0,-17 4 1,25-7-345,-10 3 5,0-1 0,-1 0 0,1 0 0,-1-1 0,0-1 0,1-1 0,-19-1 0,32 1-54,0 0-1,-1 0 1,1 0 0,0 0 0,-1-1-1,1 1 1,0 0 0,0 0-1,-1 0 1,1-1 0,0 1 0,0 0-1,-1 0 1,1-1 0,0 1 0,0 0-1,0-1 1,-1 1 0,1 0-1,0-1 1,0 1 0,0 0 0,0-1-1,0 1 1,0 0 0,0-1 0,0 1-1,0 0 1,0-1 0,0 1-1,0 0 1,0-1 0,0 1 0,0 0-1,0-1 1,0 1 0,0 0-1,1 0 1,-1-1 0,0 1 0,0 0-1,0-1 1,1 1 0,-1 0 0,0 0-1,0-1 1,0 1 0,1 0-1,11-15-3611,12-1-2502,7-2-2087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8.894"/>
    </inkml:context>
    <inkml:brush xml:id="br0">
      <inkml:brushProperty name="width" value="0.025" units="cm"/>
      <inkml:brushProperty name="height" value="0.025" units="cm"/>
    </inkml:brush>
  </inkml:definitions>
  <inkml:trace contextRef="#ctx0" brushRef="#br0">142 20 13741,'0'0'9780,"-9"0"-8648,5 0-1059,0 0 1,0 1-1,0 0 1,1 0-1,-1 0 1,0 0-1,0 1 1,1-1-1,-1 1 1,0 0-1,1 0 1,0 1-1,-1-1 1,1 0-1,-4 5 1,0 1 60,0 0 0,0 1 0,1-1 0,0 1 0,-8 17 0,10-16-63,0-1-1,0 1 0,1 0 1,-2 10-1,4-19-68,1 1-1,-1-1 1,1 0-1,-1 1 1,1-1-1,0 0 1,0 1-1,0-1 1,0 1-1,0-1 1,0 0-1,0 1 1,0-1-1,0 0 1,1 1-1,-1-1 1,0 0 0,1 1-1,-1-1 1,1 0-1,0 1 1,-1-1-1,1 0 1,0 0-1,0 0 1,0 0-1,0 0 1,0 0-1,0 0 1,0 0-1,0 0 1,0 0-1,0-1 1,0 1-1,1 0 1,-1-1-1,0 1 1,2 0-1,4-1-72,0 1-1,-1-1 1,1-1 0,-1 1-1,1-1 1,-1-1-1,1 1 1,-1-1 0,0 0-1,1 0 1,-1-1-1,0 0 1,0 0 0,-1 0-1,1-1 1,-1 0-1,0 0 1,0 0 0,6-7-1,-4 4 47,-1 0 0,0 0 0,-1-1 0,1 0 0,-1 0 0,-1 0 0,0-1 0,0 0 0,-1 1 0,0-1 1,0 0-1,-1-1 0,2-10 0,-9 50 789,3-22-722,0 1 0,1 0 0,0 0 0,1 0 0,0 0 0,0 0 0,0 0 0,4 16 0,-3-23-30,1-1-1,-1 0 1,0 1-1,1-1 1,-1 0-1,1 0 1,-1 0-1,1 0 1,-1 0-1,1-1 1,0 1-1,-1 0 1,1-1 0,0 1-1,-1-1 1,1 0-1,0 1 1,0-1-1,0 0 1,-1 0-1,1 0 1,0 0-1,0-1 1,0 1-1,-1 0 1,1-1 0,0 1-1,2-2 1,3 1 3,1-1 0,0-1 1,-1 0-1,0 0 1,9-4-1,33-34-186,-40 32 217,1 0-1,0 1 0,18-11 1,-28 23 124,1 1 0,-1-1 0,0 0 1,0 1-1,-1-1 0,1 0 0,-1 1 1,-2 6-1,3-10-126,-1 0 0,1 0 0,-1 0 0,1 0 0,-1 1-1,1-1 1,0 0 0,0 0 0,-1 1 0,1-1 0,0 0 0,0 1 0,0-1 0,1 0 0,-1 0 0,0 1 0,0-1 0,1 0 0,-1 0-1,0 1 1,1-1 0,0 0 0,-1 0 0,1 0 0,0 0 0,-1 0 0,1 0 0,0 0 0,0 0 0,0 0 0,0 0 0,0 0 0,0-1 0,0 1-1,2 1 1,0-2-6,0 0-1,0 0 0,0 0 1,0 0-1,1 0 0,-1 0 0,0-1 1,0 0-1,0 0 0,0 0 0,0 0 1,0 0-1,0 0 0,3-3 1,54-35 18,-49 30-87,0 2-1,1-1 0,-1 1 0,1 1 1,25-10-1,-37 20 8,1 0 1,-1-1-1,0 1 0,0 0 0,-1 0 1,1 0-1,-1 0 0,-2 6 1,0 0 36,0 1 1,1 0 0,0 0 0,0 14 0,2-24-9,0 0-1,1-1 1,-1 1-1,1 0 1,0-1 0,-1 1-1,1-1 1,0 1 0,-1-1-1,1 1 1,0-1-1,-1 0 1,1 1 0,0-1-1,0 0 1,-1 1 0,1-1-1,0 0 1,0 0-1,0 0 1,-1 0 0,1 0-1,0 0 1,0 0-1,0 0 1,0 0 0,-1 0-1,1 0 1,0 0 0,0-1-1,-1 1 1,1 0-1,0-1 1,0 1 0,-1 0-1,1-1 1,1 0 0,31-13-96,-18 4-1344,0 0-1,25-26 0,-29 24-2026,0 0 0,-1-1 0,12-21 0,-1 0-8678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9.220"/>
    </inkml:context>
    <inkml:brush xml:id="br0">
      <inkml:brushProperty name="width" value="0.025" units="cm"/>
      <inkml:brushProperty name="height" value="0.025" units="cm"/>
    </inkml:brush>
  </inkml:definitions>
  <inkml:trace contextRef="#ctx0" brushRef="#br0">143 0 13901,'0'0'10100,"-4"9"-9021,-1 3-820,1-1 1,1 1-1,0 0 1,1 0-1,0 1 1,1-1-1,0 0 1,1 1-1,0-1 1,1 0 0,0 1-1,5 17 1,28 78 108,-3-15-1831,-27-77-4,-1-1 1,0 1-1,1 32 0,-4-48 1274,0 1 0,0 0 0,0 0 0,0-1 0,0 1 0,0 0-1,0-1 1,0 1 0,0 0 0,0-1 0,0 1 0,-1 0 0,1-1-1,0 1 1,0 0 0,-1-1 0,1 1 0,-1 0 0,1-1 0,0 1 0,-1-1-1,1 1 1,-1-1 0,1 1 0,-1-1 0,1 1 0,-1-1 0,0 0-1,0 1 1,-21-6-3932,-18-24 1248,28 18 2796,-57-58 3424,62 61-2354,0 0 0,1 0 1,0-1-1,0 0 0,1 0 0,-8-17 0,13 24-844,-1 1 0,1 0 0,0-1 0,-1 1 0,1-1 0,0 0 0,0 1 0,0-1 0,0 1 0,0-1 0,0 1 0,0-1 0,0 1 1,1-1-1,-1 1 0,1-1 0,-1 1 0,1-1 0,-1 1 0,1 0 0,0-1 0,0 1 0,0 0 0,0 0 0,0-1 0,0 1 0,0 0 0,0 0 0,0 0 0,0 0 0,1 0 0,-1 1 0,0-1 0,1 0 0,-1 0 1,1 1-1,-1-1 0,1 1 0,-1 0 0,3-1 0,7-2-19,1 1 0,1 0 1,-1 1-1,14 0 0,-12 0 22,23 0-213,-9 0-2030,45-7 1,-27-3-4462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0.748"/>
    </inkml:context>
    <inkml:brush xml:id="br0">
      <inkml:brushProperty name="width" value="0.025" units="cm"/>
      <inkml:brushProperty name="height" value="0.025" units="cm"/>
    </inkml:brush>
  </inkml:definitions>
  <inkml:trace contextRef="#ctx0" brushRef="#br0">14 472 10634,'0'0'4580,"-4"-10"-1996,3 7-2443,0-1 66,-1 1 0,1-1-1,0 1 1,0-1 0,0 0 0,0 0 0,1 1 0,-1-1 0,1 0 0,0 0 0,0 0 0,1 1-1,-1-1 1,1 0 0,0 0 0,0 1 0,0-1 0,0 1 0,0-1 0,1 1 0,0-1-1,0 1 1,0 0 0,0-1 0,3-2 0,1 0 127,1 1 0,-1 0 0,1 0 0,0 1-1,0 0 1,12-5 0,-16 7-297,-1 1 0,1 1 0,0-1 0,-1 0 0,1 1 0,0-1 0,0 1 0,0 0 0,-1 0 0,5 0 0,-6 0-33,1 1-1,-1-1 0,0 1 0,0-1 0,0 0 0,0 1 0,0 0 0,0-1 0,0 1 0,0 0 0,0-1 0,0 1 0,0 0 0,-1 0 0,1 0 0,0 0 1,0 0-1,-1 0 0,1 0 0,-1 0 0,1 0 0,-1 0 0,1 0 0,-1 0 0,1 1 0,1 10-29,-1-1 0,0 0 1,0 1-1,-1-1 0,0 1 0,-1-1 1,-1 0-1,0 0 0,0 1 0,-5 12 0,2-5-189,1-1 0,-2 28 0,6-45 211,0 0 0,0 0 0,0 0-1,0 0 1,0 0 0,0 0 0,0 0 0,0 0-1,0-1 1,0 1 0,0 0 0,1 0 0,-1 0-1,0 0 1,1 0 0,-1 0 0,1 0 0,-1-1-1,1 1 1,-1 0 0,1 0 0,0-1 0,-1 1 0,1 0-1,0-1 1,0 1 0,-1-1 0,1 1 0,0-1-1,0 1 1,0-1 0,0 0 0,0 1 0,-1-1-1,1 0 1,0 0 0,0 1 0,0-1 0,0 0-1,0 0 1,0 0 0,0 0 0,0 0 0,0 0-1,0-1 1,0 1 0,0 0 0,0 0 0,0-1-1,-1 1 1,1-1 0,0 1 0,0 0 0,1-2-1,6-1 52,0-1-1,0 0 0,-1 0 0,13-10 0,91-83 587,-101 87-562,0 0 1,-1-1-1,-1 1 1,0-2-1,0 1 1,-1-1-1,-1 0 1,9-21-1,-30 75-67,9-30 11,1 0 0,1 0-1,0 0 1,1 1 0,0-1-1,1 1 1,0 0 0,1-1-1,0 1 1,3 25 0,-2-36 12,1-1 0,-1 1 0,1-1 1,0 1-1,0-1 0,-1 1 0,1-1 1,0 0-1,0 1 0,1-1 0,-1 0 1,0 0-1,0 0 0,0 1 0,1-1 1,-1-1-1,1 1 0,-1 0 0,1 0 1,-1 0-1,1-1 0,-1 1 0,1-1 1,-1 1-1,1-1 0,0 0 0,-1 0 1,1 1-1,0-1 0,-1 0 0,1-1 1,0 1-1,-1 0 0,1 0 0,0-1 1,2 0-1,2 0 132,1-1 1,-1 0 0,1 0-1,-1-1 1,0 0-1,0 0 1,11-7-1,-9 3-75,1 0-1,-1 0 0,-1-1 0,1 0 0,-1-1 0,-1 0 1,1 0-1,-1 0 0,-1-1 0,0 1 0,0-1 0,-1 0 1,-1-1-1,1 1 0,-2-1 0,1 0 0,-2 1 0,2-21 1,-3 29-82,1 1 1,-1 0-1,0-1 1,0 1 0,0 0-1,0-1 1,0 1-1,-1 0 1,1-1 0,0 1-1,-1 0 1,1-1-1,-1 1 1,1 0 0,-1 0-1,1-1 1,-1 1-1,0 0 1,0 0 0,1 0-1,-1 0 1,0 0-1,0 0 1,0 0 0,0 0-1,0 0 1,-1 1-1,1-1 1,0 0 0,0 1-1,0-1 1,-1 1-1,1-1 1,0 1 0,-2-1-1,1 1-9,0 0 0,0 1 0,0-1 0,0 1 0,1-1 0,-1 1 0,0 0 0,1 0-1,-1-1 1,0 1 0,1 0 0,-1 0 0,1 1 0,0-1 0,-1 0 0,1 0 0,0 1 0,-1-1-1,1 1 1,0-1 0,0 1 0,0-1 0,1 1 0,-1 0 0,-1 2 0,1 0 1,-1-1 0,1 0 0,0 0 1,0 1-1,1-1 0,-1 1 0,1-1 1,-1 0-1,1 1 0,0-1 0,0 1 1,1-1-1,-1 1 0,1-1 0,0 1 1,1 5-1,-1-8 6,1 1 0,-1-1 0,0 0 0,0 0 0,1 1 0,-1-1 0,1 0 0,-1 0 0,1 0 0,-1 0 0,1-1 0,0 1 1,-1 0-1,1-1 0,0 1 0,0-1 0,-1 0 0,1 1 0,0-1 0,0 0 0,0 0 0,-1 0 0,1 0 0,0 0 0,0-1 0,-1 1 0,1 0 0,0-1 0,0 0 0,-1 1 1,1-1-1,0 0 0,2-1 0,2-1 12,1-1 1,-1 1-1,0-1 1,0 0 0,0-1-1,-1 0 1,1 0-1,6-8 1,-8 10-15,-1-1 1,0 0-1,0 0 0,-1 0 1,1 0-1,-1-1 1,0 1-1,0-1 0,0 1 1,0-1-1,-1 0 1,0 0-1,1-7 0,-2 11-158,0 28-379,0-23 530,0 1-1,0-1 1,0 0-1,0 0 1,1 0-1,0 0 0,0 0 1,0 0-1,0 0 1,4 6-1,-4-8 5,1 0 0,-1-1 1,1 1-1,0-1 0,0 1 0,-1-1 0,1 0 0,0 1 0,0-1 0,1 0 0,-1-1 0,0 1 0,0 0 0,0-1 0,0 1 0,1-1 0,-1 1 0,0-1 0,1 0 0,-1 0 1,3 0-1,8-1-185,0 0 1,1-1 0,-1 0-1,15-5 1,13-2-1037,-40 9 1220,0 0 0,0-1 0,0 1 0,-1 0 1,1 0-1,0 0 0,0 0 0,0 0 0,-1 0 0,1 0 1,0 0-1,0 0 0,0 0 0,-1 0 0,1 0 0,0 0 0,0 1 1,0-1-1,-1 0 0,1 1 0,0-1 0,-1 1 0,1-1 1,0 1-1,-1-1 0,1 1 0,0-1 0,0 2 0,-1 20-20,0-20 28,0 1-1,-1-1 1,1 1 0,0-1 0,0 1 0,0-1-1,0 0 1,1 1 0,-1-1 0,2 4 0,-2-5-11,1-1-1,-1 1 1,1-1 0,0 1 0,-1-1 0,1 1 0,0-1 0,-1 1 0,1-1 0,0 0-1,0 1 1,-1-1 0,1 0 0,0 0 0,0 0 0,0 1 0,-1-1 0,1 0 0,0 0-1,0 0 1,0 0 0,-1 0 0,1-1 0,0 1 0,0 0 0,0 0 0,-1 0 0,1-1-1,0 1 1,0 0 0,-1-1 0,1 1 0,0-1 0,0 0 0,26-17-1087,-15 7 440,0-2-1,-1 1 1,-1-1 0,0-1-1,-1 0 1,-1-1 0,0 1-1,-1-1 1,0-1 0,-1 1-1,4-22 1,1-12 441,-3-1 0,2-70 1,-10 117 214,-7 45 3600,-2 2-2768,-3 51 0,11-70-55,2 0 1,0-1 0,6 34 0,-5-49-713,0-1 1,0 0 0,1 0-1,0 0 1,0 0 0,1 0-1,0-1 1,0 0 0,1 1-1,0-2 1,0 1 0,1 0-1,9 8 1,-15-15-67,0 0 1,1 1-1,-1-1 1,0 0-1,0 1 0,0-1 1,1 0-1,-1 0 0,0 0 1,1 1-1,-1-1 0,0 0 1,0 0-1,1 0 0,-1 1 1,0-1-1,1 0 0,-1 0 1,0 0-1,1 0 0,-1 0 1,0 0-1,1 0 1,-1 0-1,1 0 0,-1 0 1,0 0-1,1 0 0,-1 0 1,0 0-1,1 0 0,-1 0 1,0-1-1,1 1 0,-1 0 1,2-14-129,-11-20-135,-3 15 54,-1-1-1,-1 2 1,0 0 0,-2 0 0,0 2 0,-33-27 0,2 0 1051,47 43-780,-1-1 0,0 0 0,0 1 0,0-1 0,1 0 0,-1 1 0,0-1 0,1 0 0,-1 0 0,0 1 0,1-1 0,-1 0 0,1 0 0,0 0 0,-1 0 0,1 0 0,0 0 0,-1 0 0,1 0 0,0 0 0,0 0 0,0 0 0,0 0 0,0 0-1,0 0 1,0 0 0,0-1 0,1 1-30,0 0 0,0 0-1,0 0 1,0 0-1,0 0 1,0 0-1,0 1 1,1-1-1,-1 0 1,0 1-1,0-1 1,1 1 0,-1-1-1,0 1 1,1 0-1,2-1 1,67-2-906,-62 3 601,15 0-1853,-8 0-5659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2.670"/>
    </inkml:context>
    <inkml:brush xml:id="br0">
      <inkml:brushProperty name="width" value="0.025" units="cm"/>
      <inkml:brushProperty name="height" value="0.025" units="cm"/>
    </inkml:brush>
  </inkml:definitions>
  <inkml:trace contextRef="#ctx0" brushRef="#br0">216 71 4901,'0'0'3913,"8"-7"-363,-4 5-2823,29-20 637,-32 20-924,1 1 0,0-1 0,0 1 0,0-1 0,-1 1 0,1-1 0,-1 0 0,0 0 0,1 0 0,-1 0 0,0 0 0,0 0 0,0 0 0,0 0 0,-1-1 0,2-2 0,-3 5-296,0-1 0,1 1-1,-1-1 1,0 1 0,0-1-1,1 1 1,-1 0-1,0-1 1,0 1 0,0 0-1,1 0 1,-1-1 0,0 1-1,0 0 1,0 0-1,0 0 1,0 0 0,1 0-1,-1 0 1,0 1 0,0-1-1,0 0 1,0 0 0,1 1-1,-1-1 1,-1 1-1,-26 7 357,7 4-259,2 0-1,0 1 1,0 1 0,2 1-1,-1 1 1,2 0 0,0 1-1,1 1 1,1 0 0,1 1-1,-17 31 1,27-46-226,1 1 0,0 1 0,0-1-1,0 0 1,1 0 0,0 1 0,0-1 0,0 1 0,1-1 0,0 1-1,0-1 1,0 1 0,1 5 0,0-8-13,0-1 0,0 1 1,0-1-1,0 0 0,0 1 0,1-1 0,-1 0 1,1 0-1,0 0 0,-1 0 0,1 0 1,0 0-1,0-1 0,0 1 0,0-1 0,1 1 1,-1-1-1,0 0 0,1 0 0,-1 0 0,1 0 1,-1 0-1,1 0 0,-1-1 0,1 1 1,-1-1-1,1 0 0,4 0 0,15 2-421,1-2 0,-1 0 0,32-6-1,25-12-7432,-43 5-817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1.108"/>
    </inkml:context>
    <inkml:brush xml:id="br0">
      <inkml:brushProperty name="width" value="0.025" units="cm"/>
      <inkml:brushProperty name="height" value="0.025" units="cm"/>
    </inkml:brush>
  </inkml:definitions>
  <inkml:trace contextRef="#ctx0" brushRef="#br0">8 22 12268,'-6'-8'2594,"4"-2"257,2 7-705,9 3-1313,12 0-801,7 3-32,6 7-705,6 2-2979,-2 0-4067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1.494"/>
    </inkml:context>
    <inkml:brush xml:id="br0">
      <inkml:brushProperty name="width" value="0.025" units="cm"/>
      <inkml:brushProperty name="height" value="0.025" units="cm"/>
    </inkml:brush>
  </inkml:definitions>
  <inkml:trace contextRef="#ctx0" brushRef="#br0">147 1 8872,'0'0'12103,"-9"0"-10166,-3 0-1527,0 2-1,1-1 0,-1 1 0,-14 5 0,22-7-414,1 1 0,-1 1 0,0-1 1,1 0-1,-1 1 0,1 0 0,0-1 0,-1 1 0,1 1 0,0-1 0,0 0 1,0 1-1,1 0 0,-1-1 0,1 1 0,-1 0 0,1 0 0,0 1 0,0-1 0,-2 6 1,4-8-33,0 0 0,0 0 0,0 0 1,0-1-1,0 1 0,1 0 0,-1 0 1,0 0-1,1 0 0,-1 0 0,1 0 1,-1-1-1,1 1 0,-1 0 1,1 0-1,0-1 0,-1 1 0,1 0 1,0-1-1,0 1 0,-1 0 0,1-1 1,0 1-1,0-1 0,0 0 1,0 1-1,-1-1 0,1 0 0,0 1 1,0-1-1,0 0 0,0 0 0,0 0 1,0 0-1,0 0 0,0 0 1,0 0-1,0 0 0,1 0 0,54 0-1429,-43-1 873,8 1-140,-7-1 55,0 1-1,0 0 1,0 1-1,0 1 1,0 0-1,-1 1 1,23 7-1,-35-10 762,0 1 0,-1-1 0,1 0 0,0 1 0,0-1 0,0 1 0,0-1 0,0 1 0,0 0 0,-1-1 0,1 1 0,0 0 0,0 0 0,-1-1 0,1 1 0,-1 0 0,1 0 0,0 0 0,-1 0 1,0 0-1,1 0 0,-1 0 0,0 0 0,1 0 0,-1 0 0,0 1 0,0 0 114,0 0 0,-1 0 0,1-1 0,-1 1 0,0 0 0,0-1 0,1 1 0,-1 0 0,0-1 0,0 1 0,0-1 1,-1 0-1,-1 3 0,-6 4 499,0-1-1,0 1 1,-16 8 0,24-16-744,-16 12 348,11-8-401,1 0 0,-1 0 0,0 0 0,0-1 0,0 0 0,-1 0 0,1 0 0,-1-1 0,-7 2 0,14-6-3182,4-8-2526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1.821"/>
    </inkml:context>
    <inkml:brush xml:id="br0">
      <inkml:brushProperty name="width" value="0.025" units="cm"/>
      <inkml:brushProperty name="height" value="0.025" units="cm"/>
    </inkml:brush>
  </inkml:definitions>
  <inkml:trace contextRef="#ctx0" brushRef="#br0">88 378 8008,'0'0'10607,"-5"10"-9016,-15 23-814,11-19-462,0-1-1,1 2 1,0 0-1,1 0 1,1 0-1,-9 28 1,15-42-305,0 0 1,0 0 0,0-1 0,0 1 0,0 0 0,0 0-1,0 0 1,0-1 0,0 1 0,0 0 0,0 0 0,0 0-1,0-1 1,1 1 0,-1 0 0,0 0 0,0-1 0,1 1 0,-1 0-1,1-1 1,-1 1 0,1 0 0,-1-1 0,1 1 0,-1-1-1,1 1 1,-1 0 0,1-1 0,1 1 0,0 0 2,-1-1 0,1 0 1,0 0-1,0 1 0,-1-1 0,1 0 1,0-1-1,0 1 0,-1 0 0,1 0 1,0-1-1,-1 1 0,3-1 1,3-2 11,0 0 0,0-1 0,0 1 0,0-1 0,9-7 1,-3-2-72,0 0 1,-1 0-1,-1-2 0,0 1 1,0-1-1,-2-1 1,0 0-1,-1 0 1,0-1-1,-2 1 1,8-29-1,-9 23 67,0 1-1,-2-1 1,0 0-1,-2 0 1,0 0-1,-2 0 1,0 0-1,-2 0 0,-5-26 1,6 41-15,0 0 0,-1 0 1,1 0-1,-1 0 0,-1 0 1,1 1-1,-1-1 0,-8-9 1,10 14-6,1 1 0,0-1 0,-1 1 0,1 0 0,-1-1 1,1 1-1,-1 0 0,1 0 0,-1 0 0,0 0 0,0 0 1,0 0-1,1 1 0,-1-1 0,0 1 0,0-1 1,0 1-1,0 0 0,0 0 0,0 0 0,0 0 0,0 0 1,0 0-1,0 0 0,0 1 0,0-1 0,0 1 1,0-1-1,1 1 0,-1 0 0,0-1 0,0 1 0,1 0 1,-1 0-1,0 1 0,1-1 0,-3 2 0,-2 3 13,0 0 0,0 0-1,1 1 1,0-1 0,0 1-1,0 0 1,1 1-1,0-1 1,0 1 0,1 0-1,0 0 1,-3 15 0,5-19 1,0 0 1,0 1-1,1-1 1,-1 0-1,1 1 1,0-1 0,0 1-1,0-1 1,1 0-1,0 1 1,-1-1-1,2 0 1,-1 0-1,0 1 1,1-1 0,0 0-1,0 0 1,0 0-1,0-1 1,1 1-1,-1-1 1,1 1 0,0-1-1,0 0 1,7 5-1,61 33-269,-53-32 167,0 1 0,0 0 1,-1 1-1,-1 1 0,19 18 0,-31-26-235,0 0 1,-1 1-1,1-1 1,-1 1-1,0 0 0,0 0 1,-1 0-1,0 0 1,0 0-1,0 0 0,0 1 1,-1-1-1,0 1 1,0-1-1,0 1 1,-1 0-1,0-1 0,0 1 1,-1 0-1,1-1 1,-1 1-1,0-1 0,-3 10 1,-8 13-6117</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2.861"/>
    </inkml:context>
    <inkml:brush xml:id="br0">
      <inkml:brushProperty name="width" value="0.025" units="cm"/>
      <inkml:brushProperty name="height" value="0.025" units="cm"/>
    </inkml:brush>
  </inkml:definitions>
  <inkml:trace contextRef="#ctx0" brushRef="#br0">131 491 13196,'0'0'2248,"1"-8"170,4-27-491,-5 35-1866,0-1 0,-1 0 0,1 0 0,0 0 0,0 0-1,-1 0 1,1 0 0,0 0 0,-1 1 0,1-1-1,-1 0 1,1 0 0,-1 0 0,1 1 0,-1-1 0,0 0-1,1 1 1,-1-1 0,0 1 0,0-1 0,1 1 0,-1-1-1,0 1 1,0-1 0,0 1 0,0 0 0,0-1 0,1 1-1,-1 0 1,0 0 0,0 0 0,0 0 0,0-1-1,0 1 1,0 1 0,0-1 0,0 0 0,0 0 0,-1 0-1,-35 8 689,31-4-686,1 1 0,-1 0 0,1 0 1,0 0-1,0 0 0,0 1 0,1 0 0,0 0 0,0 0 0,0 1 0,1-1 0,0 1 1,0 0-1,1 0 0,0 0 0,-2 10 0,4-16-62,0-1 0,-1 1 0,1-1-1,0 1 1,0-1 0,0 1 0,0-1 0,0 1-1,0-1 1,0 1 0,0 0 0,0-1 0,0 1 0,0-1-1,0 1 1,0-1 0,1 1 0,-1-1 0,0 1-1,0-1 1,1 1 0,-1-1 0,0 1 0,1-1 0,-1 1-1,0-1 1,1 0 0,-1 1 0,1-1 0,-1 0 0,0 1-1,1-1 1,-1 0 0,1 1 0,-1-1 0,1 0-1,-1 0 1,1 0 0,-1 1 0,1-1 0,0 0 0,-1 0-1,1 0 1,-1 0 0,1 0 0,-1 0 0,1 0-1,-1 0 1,1 0 0,-1 0 0,1-1 0,0 1 0,-1 0-1,1 0 1,-1 0 0,1-1 0,31-15 208,-15 3-160,-1-1 1,-1-1-1,0 0 0,16-22 0,-24 27-26,1-1 0,-1 0 0,-1 0 0,0 0 1,0-1-1,-1 0 0,-1 0 0,5-17 0,-21 53-258,-5 26 305,14-39-27,1 1 1,1 0 0,0 0 0,0 0 0,2 21 0,0-32-22,-1 1-1,0 0 1,0-1-1,1 1 1,-1-1 0,1 1-1,0-1 1,-1 1-1,1-1 1,0 0 0,0 1-1,0-1 1,0 0-1,0 0 1,0 1 0,0-1-1,0 0 1,1 0-1,-1 0 1,2 1 0,0-1 14,-1-1 1,1 0 0,-1 1-1,1-1 1,-1 0 0,1 0-1,-1 0 1,1-1 0,-1 1-1,1 0 1,-1-1 0,1 0 0,-1 0-1,1 1 1,-1-1 0,0-1-1,4-1 1,8-5 81,-1-1 1,-1 0-1,1 0 0,-1-1 1,-1-1-1,0 0 0,18-25 1,-15 17-14,-1 0 0,0-1 1,-2-1-1,14-35 0,-20 45-73,-2 0-1,0 0 0,0-1 0,-1 1 1,0-1-1,-1-16 0,0 28-34,-1 0 0,0 0 0,0-1 0,0 1 0,0 0 0,0 0 0,0 0 0,0-1 0,0 1 0,0 0 0,0 0 0,0 0 0,0-1 0,0 1 0,0 0 0,0 0 0,0 0 0,0-1 0,0 1 0,0 0 0,0 0 0,0 0 0,0-1 0,0 1 0,0 0 0,0 0 0,0 0 0,0 0 0,0-1 0,0 1 0,-1 0-1,1 0 1,0 0 0,0 0 0,0 0 0,0-1 0,0 1 0,-1 0 0,1 0 0,0 0 0,0 0 0,0 0 0,-1 0 0,1 0 0,0 0 0,0 0 0,0-1 0,-1 1 0,1 0 0,0 0 0,0 0 0,0 0 0,-1 0 0,1 1 0,-11 11-99,-7 23 39,-6 29 43,-20 78 1,37-113 103,2 1 0,0-1 0,2 1 0,2 0 0,1 38 0,0-66-78,0 0 0,0 1 0,0-1 0,0 0 1,0 0-1,1 1 0,-1-1 0,1 0 0,-1 0 1,1 0-1,0 0 0,0 1 0,0-1 0,0 0 1,0 0-1,1-1 0,-1 1 0,0 0 0,1 0 1,-1-1-1,1 1 0,0-1 0,0 1 0,-1-1 1,1 0-1,0 1 0,0-1 0,0 0 1,0 0-1,1-1 0,-1 1 0,0 0 0,0-1 1,0 1-1,1-1 0,-1 0 0,0 0 0,0 0 1,1 0-1,-1 0 0,0 0 0,1-1 0,-1 1 1,4-2-1,3-1 15,-1 1 1,0-2 0,0 1 0,0-1-1,0-1 1,-1 0 0,1 0-1,-1 0 1,0-1 0,9-9-1,7-13 2,-2-1 0,-1-1 0,-1-1 0,-1-1 0,-2 0-1,19-56 1,-15 26 9,-2-2 1,17-112-1,-29 101-43,-6 75 10,0 1 1,0-1-1,0 0 1,0 0-1,-1 0 1,1 0-1,0 1 1,0-1-1,0 0 1,0 0-1,0 0 1,0 0-1,-1 0 0,1 0 1,0 0-1,0 1 1,0-1-1,0 0 1,-1 0-1,1 0 1,0 0-1,0 0 1,0 0-1,-1 0 1,1 0-1,0 0 1,0 0-1,0 0 0,-1 0 1,1 0-1,0 0 1,0 0-1,0 0 1,0 0-1,-1 0 1,1 0-1,0-1 1,0 1-1,0 0 1,0 0-1,-1 0 0,1 0 1,0 0-1,0 0 1,0 0-1,0-1 1,0 1-1,0 0 1,-1 0-1,1 0 1,0 0-1,0-1 1,0 1-1,0 0 1,-10 17-30,1 4 23,0 0 0,2 1 0,1 0 1,0 0-1,2 1 0,0 0 0,0 29 0,8 163 105,-4-200-70,1-1 0,1 1 0,0-1 0,1 0 0,1 1 0,0-2 0,10 24 0,-14-37-23,1 1-1,-1 0 0,1 0 1,-1 0-1,1 0 0,-1 0 1,1 0-1,0-1 0,-1 1 1,1 0-1,0-1 0,0 1 1,-1 0-1,1-1 0,0 1 1,0-1-1,0 1 0,0-1 1,0 0-1,1 1 0,-1-1 5,-1 0 0,1 0 0,0-1-1,-1 1 1,1 0 0,0 0 0,-1-1-1,1 1 1,-1 0 0,1-1 0,0 1-1,-1 0 1,1-1 0,-1 1 0,0-1 0,1 1-1,-1-1 1,1 1 0,-1-1 0,0 0-1,1 1 1,-1-2 0,2-2 22,0 0 1,0 0-1,-1 0 1,0-1-1,0 1 1,0-1-1,0-6 1,-1-1-39,0-1-1,-1 0 1,-1 1 0,0-1 0,-1 1-1,0 0 1,-1 0 0,0 0 0,-1 0 0,0 1-1,-1-1 1,0 1 0,-1 1 0,0-1 0,0 1-1,-2 0 1,1 1 0,-1 0 0,-17-14 0,19 18-23,5 2 10,-1 1 0,1-1 1,-1 1-1,0 0 1,0 0-1,0 0 0,0 0 1,0 0-1,-1 1 1,1-1-1,-1 1 0,1 0 1,-7-1-1,10 3-15,0 0-1,0 0 0,0 0 0,1 0 0,-1 1 1,0-1-1,1 0 0,-1 0 0,1 0 1,-1 0-1,1 0 0,0 0 0,0 0 1,-1 0-1,1 0 0,0 0 0,0 0 1,0-1-1,1 2 0,7 4-578,1-1-1,-1 0 1,1-1-1,-1 0 1,20 5 0,26 2-4765,-29-7-504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3.408"/>
    </inkml:context>
    <inkml:brush xml:id="br0">
      <inkml:brushProperty name="width" value="0.025" units="cm"/>
      <inkml:brushProperty name="height" value="0.025" units="cm"/>
    </inkml:brush>
  </inkml:definitions>
  <inkml:trace contextRef="#ctx0" brushRef="#br0">1 323 1922,'0'0'19277,"8"5"-18428,-6-3-773,1 1 1,0-1 0,0 0 0,0 0 0,1-1 0,-1 1 0,0-1 0,1 1 0,-1-1 0,1 0-1,-1 0 1,1-1 0,-1 1 0,1-1 0,0 0 0,-1 0 0,1 0 0,0 0 0,-1 0 0,1-1 0,-1 0-1,1 0 1,-1 0 0,1 0 0,-1 0 0,1-1 0,-1 1 0,0-1 0,0 0 0,0 0 0,5-4 0,1-3 60,0 0 0,0-1 1,-1 0-1,0 0 0,-1-1 1,-1 0-1,1 0 1,-2 0-1,1-1 0,-2 0 1,7-22-1,-5 5 25,-1 0 0,-1 0-1,0-59 1,-4 88-165,0 1-1,0-1 1,0 0 0,0 0 0,0 0-1,0 0 1,-1 0 0,1 0-1,0 1 1,0-1 0,0 0 0,0 0-1,0 0 1,-1 0 0,1 0-1,0 0 1,0 0 0,0 0-1,0 0 1,-1 0 0,1 0 0,0 0-1,0 0 1,0 0 0,-1 0-1,1 0 1,0 0 0,0 0 0,0 0-1,0 0 1,-1 0 0,1 0-1,0 0 1,0 0 0,0 0 0,0 0-1,-1 0 1,1-1 0,0 1-1,0 0 1,0 0 0,0 0 0,0 0-1,0 0 1,-1 0 0,1-1-1,0 1 1,0 0 0,0 0-1,0 0 1,0 0 0,0-1 0,0 1-1,0 0 1,0 0 0,0 0-1,0 0 1,0-1 0,0 1 0,0 0-1,0 0 1,-10 14-87,0 11 170,1 1-1,1 0 1,1 0 0,1 1-1,1 0 1,2 0-1,1 0 1,1 0-1,2 30 1,0-53-71,-1-1-1,1 1 1,0-1 0,0 1 0,0-1-1,0 1 1,0-1 0,1 0 0,0 0-1,-1 0 1,1 0 0,0 0 0,1 0-1,-1 0 1,0-1 0,1 1 0,0-1-1,-1 0 1,1 1 0,0-1-1,0-1 1,0 1 0,1 0 0,-1-1-1,0 1 1,0-1 0,1 0 0,-1 0-1,7 0 1,-5 0 2,-1-1 0,1 1-1,-1-1 1,1 0-1,-1-1 1,1 1 0,-1-1-1,1 0 1,-1 0 0,1-1-1,-1 1 1,0-1 0,0 0-1,0 0 1,0 0-1,0-1 1,0 1 0,-1-1-1,1 0 1,-1 0 0,0 0-1,0-1 1,3-3 0,1-4 2,0-1 1,-1 0 0,-1 0 0,0 0 0,0-1-1,-2 1 1,1-1 0,-2 0 0,0 0 0,0 0-1,-1-22 1,-19 71-131,-4 51 226,21-79-73,0-1 1,0 1 0,1-1-1,0 1 1,0-1-1,1 1 1,0-1 0,0 1-1,4 13 1,-4-19-68,0-1 0,0 1 0,1 0 0,-1 0 0,0-1 0,1 1 1,-1 0-1,1-1 0,-1 1 0,1-1 0,0 0 0,-1 0 0,1 1 0,0-1 0,0 0 1,0-1-1,0 1 0,0 0 0,0 0 0,0-1 0,0 0 0,0 1 0,0-1 0,0 0 0,0 0 1,1 0-1,-1 0 0,0 0 0,0 0 0,0-1 0,0 1 0,2-2 0,-2 2-268,1-1 0,-1 0 0,0 0-1,0 1 1,0-2 0,0 1 0,0 0 0,0 0-1,-1-1 1,1 1 0,0-1 0,-1 1-1,1-1 1,-1 0 0,1 0 0,-1 0 0,0 1-1,0-1 1,2-3 0,0-7-1914,1 0 0,-2-1 1,0 1-1,0-1 0,-1-22 0,0-11-2938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3.735"/>
    </inkml:context>
    <inkml:brush xml:id="br0">
      <inkml:brushProperty name="width" value="0.025" units="cm"/>
      <inkml:brushProperty name="height" value="0.025" units="cm"/>
    </inkml:brush>
  </inkml:definitions>
  <inkml:trace contextRef="#ctx0" brushRef="#br0">36 60 6246,'0'0'4804,"-17"-54"449,10 48-1825,-1 6-1378,5 8-1634,3 11-384,0 8-32,2 5 0,10-2-1057,5-2-1537,-2 1-2723,0-7-2787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4.205"/>
    </inkml:context>
    <inkml:brush xml:id="br0">
      <inkml:brushProperty name="width" value="0.025" units="cm"/>
      <inkml:brushProperty name="height" value="0.025" units="cm"/>
    </inkml:brush>
  </inkml:definitions>
  <inkml:trace contextRef="#ctx0" brushRef="#br0">89 403 9513,'0'0'11782,"-10"5"-10800,1 0-624,1 0 0,0 1-1,0 0 1,-9 8 0,14-11-204,1 0-1,-1-1 1,1 1 0,-1 0-1,1 0 1,0 0 0,0 1-1,1-1 1,-1 1 0,1-1-1,0 1 1,-1-1 0,1 1-1,1-1 1,-1 1 0,1 0-1,-1 0 1,1 3 0,1-5-142,-1-1 0,1 0 0,-1 0 0,1 0 0,0 1 0,-1-1 0,1 0 0,0 0 0,0 0 0,0 0 0,0 0 0,0-1 1,0 1-1,0 0 0,0 0 0,0-1 0,1 1 0,-1 0 0,0-1 0,0 1 0,1-1 0,-1 0 0,0 1 0,0-1 0,1 0 1,2 0-1,42 4 65,-39-4-59,12 1-12,5 1 9,-1-2 0,1-1 0,25-3 0,-41 2-6,0 1-1,-1-1 0,1-1 0,-1 1 1,0-1-1,0-1 0,0 0 0,0 1 1,0-2-1,-1 1 0,0-1 0,0 0 1,7-8-1,4-6 11,-1-1 1,-1 0-1,-1-1 1,-1-1-1,-1 0 1,16-41-1,-22 46-3,0 0 0,-1-1-1,-1 1 1,-1-1 0,0 0 0,-1 0-1,-1-1 1,-1 1 0,0 0 0,-4-19-1,4 33-17,-1 1 0,1-1 0,-1 1-1,0-1 1,0 1 0,-1 0-1,1 0 1,-1-1 0,1 1 0,-1 0-1,0 0 1,0 0 0,0 0-1,-1 1 1,1-1 0,-1 1 0,1-1-1,-1 1 1,0 0 0,0 0-1,0 0 1,0 0 0,0 1-1,0-1 1,-1 1 0,1 0 0,0 0-1,-1 0 1,1 0 0,-1 0-1,1 1 1,-1 0 0,1 0 0,-1 0-1,0 0 1,1 0 0,-1 1-1,1-1 1,-1 1 0,1 0 0,0 0-1,-1 1 1,1-1 0,0 1-1,0-1 1,0 1 0,0 0 0,0 0-1,0 0 1,0 1 0,1-1-1,-1 1 1,1-1 0,0 1 0,-3 3-1,-5 11 50,1 0-1,1 1 0,0 0 1,2 0-1,0 1 1,1 0-1,0 0 0,2 0 1,0 0-1,1 1 0,1-1 1,1 1-1,1-1 1,1 1-1,6 32 0,-5-43-21,1 0 0,0 1 0,0-1 1,1-1-1,0 1 0,0-1 0,1 0 0,0 0 0,1-1 0,0 1 0,0-1 0,0-1 0,1 0 0,0 0 0,12 7 0,-13-9-10,0 0 1,1 0-1,-1-1 0,0 0 0,1 0 0,0-1 1,0 0-1,0 0 0,0-1 0,0 0 0,0 0 1,0-1-1,0 0 0,0-1 0,0 1 0,0-2 0,0 1 1,0-1-1,12-4 0,-14 2 31,1 0 0,-1 0-1,0 0 1,-1-1 0,1 0 0,-1 0-1,0 0 1,0-1 0,0 0 0,-1 0 0,0 0-1,0 0 1,-1-1 0,0 1 0,5-15 0,-2 6 14,-2-1 0,1 0 0,-2 0 0,0 0 0,-1-1 0,-1-16 0,0 31-61,-1 0-1,0 0 0,0 1 1,0-1-1,0 0 1,0 0-1,-1 0 1,1 0-1,0 0 0,-1 0 1,1 1-1,-1-1 1,0 0-1,0 0 1,0 1-1,0-1 1,0 0-1,0 1 0,0-1 1,0 1-1,0 0 1,-1-1-1,1 1 1,-1 0-1,1 0 1,-1 0-1,1 0 0,-1 0 1,0 0-1,1 0 1,-1 0-1,0 1 1,0-1-1,0 1 1,1-1-1,-1 1 0,-4-1 1,2 2-10,0-1-1,0 1 1,-1-1 0,1 1 0,0 1-1,0-1 1,0 0 0,0 1-1,0 0 1,0 0 0,1 0 0,-1 0-1,1 1 1,-1 0 0,1-1-1,-3 5 1,-1 0 9,0 1 1,1 0-1,1 0 0,-1 1 0,1-1 0,1 1 1,0 0-1,0 1 0,1-1 0,0 1 0,0-1 1,-1 12-1,4-17 8,-1 0 1,1 0-1,0 0 0,0 0 1,0-1-1,0 1 0,1 0 1,0 0-1,-1 0 1,2 0-1,-1-1 0,0 1 1,1 0-1,-1-1 0,1 1 1,0-1-1,0 0 1,1 1-1,-1-1 0,1 0 1,-1 0-1,1-1 0,0 1 1,0-1-1,0 1 0,0-1 1,1 0-1,-1 0 1,1 0-1,-1-1 0,1 1 1,6 1-1,6 1 16,-1 0 1,1-1-1,-1-1 1,1-1-1,0 0 0,28-3 1,-36 2-12,0-1-1,0 0 1,0-1 0,0 0 0,-1 0 0,1-1 0,-1 0 0,1 0 0,-1-1 0,0 1 0,0-2-1,-1 1 1,1-1 0,-1 0 0,7-7 0,-12 11-29,0 0-1,0 0 1,1 0-1,-1-1 1,0 1 0,0 0-1,0-1 1,0 1 0,-1-1-1,1 1 1,0-1 0,-1 1-1,1-1 1,-1 0-1,1 1 1,-1-1 0,0 0-1,0 1 1,1-1 0,-1 0-1,0 0 1,-1 1-1,1-4 1,-1 4-86,0-1 0,-1 1 0,1-1 0,0 1-1,0 0 1,-1 0 0,1-1 0,-1 1 0,1 0 0,-1 0 0,1 1 0,-1-1-1,0 0 1,1 0 0,-1 1 0,0-1 0,-3 0 0,-12-1-2763,1 0 0,0 0 0,-29 3 0,39-1 613,-34 1-11289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4.577"/>
    </inkml:context>
    <inkml:brush xml:id="br0">
      <inkml:brushProperty name="width" value="0.025" units="cm"/>
      <inkml:brushProperty name="height" value="0.025" units="cm"/>
    </inkml:brush>
  </inkml:definitions>
  <inkml:trace contextRef="#ctx0" brushRef="#br0">1 50 18321,'0'0'5542,"76"-18"-4870,-20 11-512,12 2-160,6 2-768,3-4-2435,-1-2-5029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6.411"/>
    </inkml:context>
    <inkml:brush xml:id="br0">
      <inkml:brushProperty name="width" value="0.025" units="cm"/>
      <inkml:brushProperty name="height" value="0.025" units="cm"/>
    </inkml:brush>
  </inkml:definitions>
  <inkml:trace contextRef="#ctx0" brushRef="#br0">345 118 9961,'0'-11'935,"0"7"-695,0 0-1,0 0 1,0-1 0,-1 1 0,1 0 0,-1 0 0,0 0 0,0 0 0,0 0 0,-1 0 0,1 0 0,-1 0 0,0 0 0,0 1-1,-1-1 1,1 1 0,-1-1 0,1 1 0,-1 0 0,0 0 0,-1 0 0,1 1 0,0-1 0,-1 1 0,1-1 0,-1 1 0,0 0-1,0 1 1,1-1 0,-1 1 0,0 0 0,-1-1 0,1 2 0,-7-2 0,3 1-55,-1 1 1,1 0 0,-1 1-1,1-1 1,-1 1-1,1 1 1,0 0-1,0 0 1,-1 1-1,1-1 1,1 2 0,-1-1-1,0 1 1,1 1-1,0-1 1,0 1-1,0 0 1,1 1-1,-1-1 1,1 2 0,1-1-1,-1 0 1,1 1-1,0 0 1,1 0-1,-7 13 1,1-1 24,2 1 0,0 0 0,1 0 0,1 0 0,0 1 0,2 0 0,1 0 0,0 1 1,1 34-1,3-48-199,0 0 1,0-1-1,0 1 1,1 0 0,1-1-1,-1 1 1,1-1 0,0 0-1,1 1 1,0-2-1,0 1 1,0 0 0,1-1-1,0 0 1,0 0-1,1 0 1,-1-1 0,1 1-1,1-2 1,-1 1-1,1-1 1,-1 1 0,1-2-1,0 1 1,1-1 0,-1 0-1,1-1 1,-1 0-1,1 0 1,0 0 0,0-1-1,-1 0 1,1-1-1,0 0 1,0 0 0,0 0-1,0-1 1,0-1-1,10-2 1,-15 3 10,0 0-1,-1 0 0,1 0 1,-1 0-1,0 0 1,1 0-1,-1-1 0,0 1 1,0-1-1,0 0 1,0 0-1,0 0 0,0 0 1,0 0-1,-1 0 1,1 0-1,-1 0 1,1-1-1,-1 1 0,0-1 1,0 1-1,0-1 1,0 1-1,-1-1 0,1 0 1,-1 1-1,1-1 1,-1 0-1,0 1 1,0-1-1,-1-4 0,1 3 32,-1-1-1,0 1 1,0 0-1,0 0 1,0 0-1,-1 1 1,0-1-1,0 0 1,0 0-1,0 1 1,0-1-1,-1 1 1,1 0-1,-1 0 1,0 0-1,0 0 1,0 0-1,-1 1 1,-5-5-1,0 4-38,1 0-1,-1 0 1,0 1 0,0 0-1,-14-1 1,-12 5-55,34-1 37,0-1 0,0 0 0,0 1 0,0-1 0,1 0-1,-1 1 1,0-1 0,0 1 0,0-1 0,1 1 0,-1 0 0,0-1 0,1 1 0,-1 0 0,0 0 0,1-1 0,-1 1-1,1 0 1,-1 0 0,1 0 0,-1-1 0,1 1 0,0 0 0,-1 0 0,1 0 0,0 1 0,0-1 1,1-1-1,-1 1 1,1 0 0,-1-1 0,1 1 0,-1-1 0,1 1 0,-1-1 0,1 1 0,0-1 0,-1 1-1,1-1 1,0 0 0,-1 1 0,1-1 0,0 0 0,0 0 0,-1 0 0,1 1 0,0-1 0,0 0 0,-1 0-1,1 0 1,0 0 0,0 0 0,-1 0 0,1 0 0,0 0 0,0-1 0,0 1 0,29-3-19,-16-2 18,0 0 0,-1-1 0,0 0 0,0-1 0,0-1 0,-1 0 0,0 0 0,0-2 0,19-19 0,31-23-52,-62 52 55,0 0-1,0 0 0,1 0 1,-1 0-1,0 0 1,0 0-1,0 0 0,1 0 1,-1 0-1,0 0 1,0 1-1,1-1 0,-1 0 1,0 0-1,0 0 0,0 0 1,0 0-1,1 0 1,-1 0-1,0 0 0,0 1 1,0-1-1,0 0 1,1 0-1,-1 0 0,0 0 1,0 1-1,0-1 1,0 0-1,0 0 0,0 0 1,0 1-1,0-1 1,0 0-1,0 0 0,1 0 1,-1 1-1,0-1 1,0 0-1,0 0 0,0 0 1,0 1-1,0-1 1,-1 0-1,1 0 0,0 1 1,0-1-1,0 0 1,0 0-1,0 0 0,0 0 1,0 1-1,0-1 1,0 0-1,-1 0 0,1 0 1,0 1-1,0 2-22,-2 42 113,-9 46 1,6-57-304,1 0-1,2 0 1,3 50 0,-1-82 56,0-1 0,0 1 0,0-1 0,0 1 1,1-1-1,-1 1 0,0-1 0,1 1 0,-1-1 1,1 1-1,0-1 0,0 1 0,-1-1 0,1 0 1,0 0-1,0 1 0,0-1 0,0 0 0,0 0 0,1 0 1,-1 0-1,0 0 0,0 0 0,1 0 0,-1-1 1,0 1-1,1 0 0,-1-1 0,1 1 0,1-1 1,-1 1-255,1-1 0,-1-1 0,0 1 1,1 0-1,-1 0 0,1-1 0,-1 0 1,0 1-1,0-1 0,1 0 0,-1 0 1,0 0-1,0 0 0,0 0 0,0-1 1,0 1-1,0-1 0,0 1 0,1-3 1,23-29-6844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6.752"/>
    </inkml:context>
    <inkml:brush xml:id="br0">
      <inkml:brushProperty name="width" value="0.025" units="cm"/>
      <inkml:brushProperty name="height" value="0.025" units="cm"/>
    </inkml:brush>
  </inkml:definitions>
  <inkml:trace contextRef="#ctx0" brushRef="#br0">0 41 11499,'3'-8'2477,"11"-25"0,-14 33-2433,0 0 0,0 0 0,0 1 1,0-1-1,0 0 0,0 0 0,0 0 0,0 0 1,0 0-1,0 0 0,0 0 0,0 0 0,0 0 0,0 1 1,0-1-1,0 0 0,0 0 0,0 0 0,0 0 1,0 0-1,0 0 0,0 0 0,0 0 0,0 0 0,0 1 1,0-1-1,0 0 0,0 0 0,0 0 0,1 0 0,-1 0 1,0 0-1,0 0 0,0 0 0,0 0 0,0 0 1,0 0-1,0 0 0,0 0 0,0 0 0,1 0 0,-1 0 1,0 0-1,0 0 0,0 0 0,0 0 0,0 0 1,0 0-1,0 0 0,0 0 0,0 0 0,1 0 0,-1 0 1,0 0-1,0 0 0,0 0 0,0 0 0,0 0 1,0 0-1,0 0 0,0 0 0,0 0 0,1 0 0,1 17 1215,1 19-124,-8 126 1756,3 97 111,2-257-3044,0 0-1,0 0 0,0 0 1,1 0-1,-1 0 0,0 0 1,1 0-1,0-1 0,-1 1 1,1 0-1,0 0 0,0-1 1,0 1-1,0 0 0,0-1 1,1 1-1,-1-1 0,0 1 1,1-1-1,-1 0 0,1 0 1,-1 1-1,1-1 0,0 0 1,2 1-1,-3-2-92,-1 0-1,1 0 1,0 0 0,0 0 0,0 0-1,-1 0 1,1 0 0,0 0 0,0 0-1,0 0 1,-1 0 0,1-1-1,0 1 1,0 0 0,-1-1 0,1 1-1,0 0 1,0-1 0,-1 1 0,1-1-1,0 1 1,0-2 0,1 1-238,-1-1 0,0 0 0,0 0 0,0 0 0,0 0 0,0 0 0,0 0 0,-1 0 0,1 0 0,0 0 0,-1 0 0,1-4-1,1-26-5007,-1-4 48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3.202"/>
    </inkml:context>
    <inkml:brush xml:id="br0">
      <inkml:brushProperty name="width" value="0.025" units="cm"/>
      <inkml:brushProperty name="height" value="0.025" units="cm"/>
    </inkml:brush>
  </inkml:definitions>
  <inkml:trace contextRef="#ctx0" brushRef="#br0">1 0 11691,'0'0'13036,"0"58"-12491,-1-36-417,1 1-64,0 0-64,0-3 0,0-3-256,0-3-353,0-4 97,0-4-321,0-5-897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7.126"/>
    </inkml:context>
    <inkml:brush xml:id="br0">
      <inkml:brushProperty name="width" value="0.025" units="cm"/>
      <inkml:brushProperty name="height" value="0.025" units="cm"/>
    </inkml:brush>
  </inkml:definitions>
  <inkml:trace contextRef="#ctx0" brushRef="#br0">0 86 5509,'0'0'16661,"3"9"-15983,-2-5-613,0-1-1,0 1 0,0-1 1,0 0-1,0 0 0,1 0 1,-1 0-1,1 0 0,0 0 1,0 0-1,0 0 0,0 0 1,0-1-1,1 1 0,-1-1 1,1 0-1,0 0 0,-1 0 1,1 0-1,0 0 0,0-1 1,1 1-1,-1-1 0,0 0 1,0 0-1,1 0 1,-1 0-1,0 0 0,1-1 1,-1 0-1,1 0 0,-1 0 1,1 0-1,-1 0 0,0 0 1,1-1-1,4-1 0,-5 1-37,1-1-1,-1 0 0,1 0 0,-1 0 1,0 0-1,0 0 0,0 0 1,0-1-1,0 0 0,0 1 0,-1-1 1,1 0-1,-1 0 0,0-1 1,0 1-1,0 0 0,0-1 0,-1 1 1,3-8-1,-2 5-3,0 0-1,0-1 1,-1 1-1,0-1 1,0 0-1,0 1 1,-1-1 0,0 0-1,0 0 1,-3-10-1,3 16-26,0 0-1,0 1 1,0-1-1,0 0 1,-1 0 0,1 1-1,0-1 1,-1 0-1,1 1 1,0-1-1,-1 1 1,1-1-1,-1 0 1,1 1-1,-1-1 1,1 1-1,-1-1 1,1 1-1,-1-1 1,1 1 0,-1 0-1,0-1 1,1 1-1,-1 0 1,0-1-1,1 1 1,-1 0-1,0 0 1,1 0-1,-1-1 1,0 1-1,0 0 1,1 0 0,-1 0-1,0 0 1,0 0-1,1 1 1,-1-1-1,0 0 1,1 0-1,-1 0 1,0 1-1,1-1 1,-1 0-1,0 1 1,-2 0-9,1 0 1,0 0-1,0 1 1,0-1-1,0 1 1,0-1-1,0 1 1,0 0-1,1 0 1,-1 0-1,1 0 1,-2 2-1,-3 9 40,0 1 0,2 0-1,-1 0 1,2 0 0,-2 17 0,3-23 63,1 0 1,0 0 0,1 0 0,0 0-1,0 0 1,1 0 0,0 0-1,1 0 1,-1 0 0,6 14-1,-6-20-65,1 0-1,-1 0 1,0 0 0,1 0-1,-1 0 1,1-1-1,0 1 1,-1 0-1,1-1 1,0 0-1,0 1 1,0-1-1,0 0 1,0 0-1,0 0 1,0 0-1,1 0 1,-1 0-1,0-1 1,0 1 0,1-1-1,-1 0 1,0 1-1,1-1 1,-1 0-1,0-1 1,1 1-1,-1 0 1,0 0-1,1-1 1,-1 0-1,0 1 1,0-1-1,1 0 1,-1 0 0,3-2-1,4-1 27,-1-1 1,0 0-1,0 0 1,0-1-1,0 0 0,-1 0 1,10-11-1,-9 8-36,0 0-1,-1-1 1,-1 0-1,0 0 1,0-1 0,-1 1-1,0-1 1,0 0-1,-2-1 1,1 1-1,-1-1 1,-1 0 0,0 1-1,0-14 1,-4 63-427,1-23 483,0 0 0,1 0 1,1 0-1,0 0 0,7 29 1,-8-41-159,2 0 0,-1 0 1,0 0-1,1 0 0,-1 0 1,1-1-1,0 1 0,0 0 1,0-1-1,0 1 0,0-1 1,1 0-1,-1 0 0,1 0 1,-1 0-1,1 0 0,0 0 1,0-1-1,0 1 0,0-1 1,0 0-1,0 0 0,0 0 1,0-1-1,0 1 0,1 0 1,-1-1-1,0 0 0,0 0 1,1 0-1,-1 0 0,0-1 1,5-1-1,-5 2-297,-1 0 0,1-1 1,-1 0-1,0 1 0,0-1 0,0 0 0,1 0 0,-1 0 0,0 0 1,0-1-1,0 1 0,0-1 0,-1 1 0,1-1 0,0 0 0,-1 1 1,1-1-1,-1 0 0,1 0 0,0-2 0,14-25-8211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7.455"/>
    </inkml:context>
    <inkml:brush xml:id="br0">
      <inkml:brushProperty name="width" value="0.025" units="cm"/>
      <inkml:brushProperty name="height" value="0.025" units="cm"/>
    </inkml:brush>
  </inkml:definitions>
  <inkml:trace contextRef="#ctx0" brushRef="#br0">15 1 17553,'0'0'2722,"-15"71"-2594,28-47-64,6-1-288,3-3-1473,1-3-2980,2-6-4291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7.812"/>
    </inkml:context>
    <inkml:brush xml:id="br0">
      <inkml:brushProperty name="width" value="0.025" units="cm"/>
      <inkml:brushProperty name="height" value="0.025" units="cm"/>
    </inkml:brush>
  </inkml:definitions>
  <inkml:trace contextRef="#ctx0" brushRef="#br0">79 399 9769,'0'0'3385,"-10"12"-529,4-5-2414,0-1 99,0 0 1,0 1-1,1 0 0,0-1 0,0 2 0,1-1 1,0 1-1,0-1 0,0 1 0,1 0 1,1 0-1,-1 1 0,1-1 0,1 0 1,-1 9-1,2-15-498,0-1 1,1 0 0,-1 0-1,1 0 1,-1 0 0,1 0-1,0 0 1,-1 0 0,1 0-1,0 0 1,0 0 0,0 0-1,-1 0 1,1-1 0,0 1-1,0 0 1,0-1 0,0 1-1,0-1 1,1 1-1,-1-1 1,0 1 0,0-1-1,0 0 1,0 1 0,1-1-1,-1 0 1,0 0 0,0 0-1,0 0 1,1 0 0,-1 0-1,0 0 1,0 0 0,2-1-1,3 1-23,1-1 1,0 0-1,0-1 0,-1 1 0,10-5 0,-4 1-1,0-2 1,0 0-1,-1 0 1,0-1-1,0 0 1,-1-1-1,0-1 1,0 1-1,-1-1 1,-1-1-1,0 0 0,0 0 1,-1 0-1,0-1 1,-1 0-1,8-24 1,-6 12 9,0-1 1,-2 0-1,-1 0 0,-2-1 1,0 1-1,-1-1 0,-4-50 1,1 68-66,0 0 1,-1 1-1,0-1 1,0 0-1,0 1 0,-1 0 1,0-1-1,-1 1 1,0 0-1,-7-10 1,10 15 20,-1 0 0,0 0 1,0 0-1,1 0 0,-1 0 1,0 1-1,0-1 0,-1 1 1,1-1-1,0 1 0,0 0 1,-1 0-1,1 0 0,-1 0 1,1 0-1,-1 0 0,1 1 0,-1-1 1,1 1-1,-1 0 0,0 0 1,1 0-1,-1 0 0,1 0 1,-1 0-1,0 1 0,1 0 1,-1-1-1,1 1 0,-1 0 1,1 0-1,0 0 0,-1 0 1,1 1-1,0-1 0,-3 3 1,-3 2 12,0 1 1,0 0-1,0 0 1,1 1 0,0 0-1,1 1 1,0 0-1,0-1 1,1 2 0,0-1-1,-7 18 1,10-21 7,-1 0 1,1 0 0,1 0-1,-1 1 1,1-1 0,0 0-1,1 1 1,-1-1 0,1 0-1,1 1 1,-1-1 0,1 0-1,0 1 1,0-1 0,1 0-1,0 0 1,0 0-1,0 0 1,1 0 0,6 9-1,62 63 47,-53-61-300,-2 0 0,29 40 1,-40-50-251,0 1 0,-1-1 0,-1 1 0,1 0 0,-1 1 0,-1-1 0,0 0 0,0 1 0,0-1 0,-1 1 0,0 0 0,-1 10 0,-1-1-4371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9.186"/>
    </inkml:context>
    <inkml:brush xml:id="br0">
      <inkml:brushProperty name="width" value="0.025" units="cm"/>
      <inkml:brushProperty name="height" value="0.025" units="cm"/>
    </inkml:brush>
  </inkml:definitions>
  <inkml:trace contextRef="#ctx0" brushRef="#br0">211 242 14798,'0'0'5194,"-7"-9"-3058,-21-24-925,27 32-1176,0 1 0,1-1 0,-1 0 0,0 1 0,0-1 0,0 1 0,0-1 0,0 1 0,1-1 0,-1 1 0,0 0 0,0-1 0,0 1 0,0 0 0,0 0 0,0 0 0,0 0 0,0 0 0,0 0 0,0 0 0,0 0 0,0 0 0,0 0 0,0 1 0,0-1 0,0 0 0,0 1 0,0-1 0,0 1 0,0-1 0,0 1 0,1-1 0,-1 1 0,0-1 0,0 1 0,0 0 0,1 0 0,-1-1 0,1 1 0,-1 0 0,0 0 0,1 0 0,-1-1 0,1 2 0,-21 40 441,21-40-429,-4 7-15,1-1-1,0 1 0,0 0 0,1 0 0,1 0 0,-1 0 0,1 0 1,1 1-1,0-1 0,0 0 0,2 11 0,-1-19-24,-1-1 0,1 1-1,0 0 1,0 0 0,-1 0 0,1 0 0,0-1-1,0 1 1,0 0 0,0-1 0,0 1-1,0-1 1,0 1 0,0-1 0,0 1 0,0-1-1,0 0 1,1 1 0,-1-1 0,0 0-1,0 0 1,0 0 0,0 0 0,0 0 0,1 0-1,-1 0 1,0 0 0,0-1 0,2 1-1,-2-1-19,0 1-1,0 0 0,1-1 0,-1 1 0,0 0 0,0 0 0,1 0 1,-1 0-1,0 0 0,0 0 0,1 0 0,-1 1 0,0-1 0,0 0 1,1 1-1,-1-1 0,0 1 0,0-1 0,0 1 0,0 0 0,0-1 0,0 1 1,0 0-1,0 0 0,0 0 0,0-1 0,0 1 0,0 0 0,-1 0 1,1 1-1,0 0 0,13 42-19,-2 0 0,-3 1 0,-1 1 0,-2-1 0,-1 78 0,-6-103 237,0 0 0,-2 0 0,0 0 1,-1 0-1,-1-1 0,-1 0 0,-1 0 0,-1 0 0,0-1 0,-1 0 0,-1-1 0,-1 0 0,0 0 0,-1-1 0,-1-1 0,-1 0 0,-24 21 0,4-15-111,34-21-93,-1 0 1,0 0 0,1 0-1,-1 1 1,0-1-1,1 0 1,-1 0 0,0 0-1,0 0 1,1 0 0,-1 0-1,0 0 1,1-1-1,-1 1 1,0 0 0,1 0-1,-1 0 1,0-1-1,1 1 1,-1 0 0,0-1-1,1 1 1,-1 0 0,1-1-1,-1 1 1,1-1-1,-1 1 1,1-1 0,-1 1-1,1-1 1,-1 0-1,1 1 1,0-1 0,-1 0-1,1 1 1,0-1 0,0 0-1,-1 1 1,1-1-1,0 0 1,0 1 0,0-1-1,0 0 1,0 1-1,0-1 1,0 0 0,0 0-1,0 0 1,0-13-31,1 0-1,0 0 1,1 1-1,1-1 1,0 0-1,0 1 1,11-23 0,49-96-223,-29 68-169,38-82-730,114-262-1081,-183 400 2212,-1 1-1,0 0 1,0-1 0,-1 0-1,2-14 1,-3 22 21,0-1 1,0 1-1,0 0 0,-1-1 0,1 1 1,0-1-1,0 1 0,0 0 1,0-1-1,0 1 0,0 0 0,-1-1 1,1 1-1,0 0 0,0-1 1,-1 1-1,1 0 0,0 0 0,0-1 1,-1 1-1,1 0 0,0 0 1,-1 0-1,1-1 0,0 1 0,-1 0 1,1 0-1,0 0 0,-1 0 1,1 0-1,0-1 0,-1 1 0,1 0 1,0 0-1,-1 0 0,1 0 1,-1 0-1,1 0 0,0 0 0,-1 1 1,1-1-1,0 0 0,-1 0 1,1 0-1,-1 0 0,1 0 0,0 0 1,-1 1-1,1-1 0,0 0 1,0 0-1,-1 1 0,1-1 1,-20 12 111,10-3 11,1 1 0,0 1 0,0-1-1,1 1 1,0 1 0,1 0 0,0 0-1,-6 16 1,9-19-41,0 1 0,0-1 0,2 1 0,-1 0-1,1 0 1,0 0 0,1 0 0,0 1 0,1-1 0,0 0 0,3 18 0,-2-26-78,0 0 1,-1 0 0,1 0 0,0 0-1,1-1 1,-1 1 0,0 0 0,0-1-1,1 1 1,-1-1 0,1 1 0,-1-1 0,1 0-1,0 0 1,-1 0 0,1 0 0,0 0-1,0 0 1,0 0 0,0 0 0,0-1 0,0 1-1,0-1 1,0 1 0,0-1 0,0 0-1,0 0 1,0 0 0,0 0 0,0 0-1,0-1 1,3 0 0,3 1 13,0-2 1,-1 1-1,1-1 0,-1 0 1,0 0-1,1-1 0,9-6 1,-1-1 0,-1-1-1,0-1 1,-1 0 0,0-1 0,-1-1-1,0 0 1,12-18 0,-18 22-45,0-1 0,-1 0 0,0 0 0,0 0 1,-1 0-1,-1-1 0,0 0 0,-1 0 0,0 0 0,0 0 0,0-22 1,-3 34 19,1-1 0,-1 1 1,0 0-1,0 0 0,0-1 0,0 1 1,0 0-1,0-1 0,0 1 1,0 0-1,0-1 0,0 1 1,0 0-1,0-1 0,0 1 0,0 0 1,0 0-1,0-1 0,0 1 1,0 0-1,-1-1 0,1 1 1,0 0-1,0 0 0,0-1 0,0 1 1,-1 0-1,1 0 0,0-1 1,0 1-1,-1 0 0,1 0 0,0 0 1,0-1-1,-1 1 0,1 0 1,0 0-1,-1 0 0,-9 9-104,-6 21 128,9-12 79,0 0 0,2 0 0,0 1 0,1 0 0,1 0 1,1 0-1,0 0 0,2 0 0,2 37 0,-1-54-86,-1 0-1,0-1 0,1 1 0,-1 0 1,1-1-1,0 1 0,-1-1 0,1 1 1,0-1-1,0 1 0,0-1 0,0 1 1,0-1-1,0 0 0,0 0 1,1 0-1,-1 1 0,0-1 0,1 0 1,-1 0-1,1-1 0,-1 1 0,3 1 1,-1-1 8,1-1 1,-1 1-1,1-1 0,-1 1 1,1-1-1,-1 0 1,1 0-1,-1-1 1,1 1-1,6-3 1,-1 1 18,1-1-1,-1-1 1,0 0 0,0 0 0,-1-1 0,1 0 0,10-9 0,-10 6-28,0 0 0,-1-1 0,0 0 0,0 0 0,-1-1 1,0 0-1,-1 0 0,0-1 0,-1 0 0,0 0 0,-1 0 0,0-1 1,-1 1-1,0-1 0,0 0 0,-2 0 0,1 0 0,-1 0 0,-1-12 1,-5 13 8,-3 14-32,-4 19 17,8-8 17,1 1 0,0 0 0,2-1 1,0 1-1,0 16 0,1-28-4,0 0 1,0-1 0,1 1-1,-1 0 1,0-1 0,1 1 0,-1-1-1,1 1 1,0-1 0,0 1-1,0-1 1,0 1 0,1-1-1,-1 0 1,0 0 0,1 0-1,0 0 1,-1 0 0,1 0-1,0 0 1,0 0 0,0 0 0,0-1-1,1 1 1,-1-1 0,0 0-1,1 0 1,-1 0 0,0 0-1,1 0 1,0 0 0,-1-1-1,1 1 1,-1-1 0,5 1 0,1-1 1,0 0 0,0 0 0,-1-1 0,1 0 1,0 0-1,-1-1 0,1 0 0,-1 0 1,0-1-1,0 0 0,1 0 0,-2-1 0,1 0 1,0 0-1,-1-1 0,0 1 0,0-1 1,0-1-1,-1 1 0,0-1 0,0 0 0,0 0 1,0 0-1,-1-1 0,0 0 0,-1 0 0,0 0 1,0 0-1,0 0 0,-1 0 0,0-1 1,0 0-1,-1 1 0,0-1 0,0 0 0,-1 1 1,0-1-1,0 0 0,-3-13 0,2 18-18,0 0-1,0 0 0,0 1 1,0-1-1,0 0 0,-1 1 1,1-1-1,-1 1 0,0-1 1,0 1-1,0 0 0,0 0 1,0 0-1,0 0 0,-1 0 0,1 0 1,0 0-1,-1 1 0,0-1 1,1 1-1,-1 0 0,0 0 1,0 0-1,0 0 0,0 1 1,1-1-1,-1 1 0,0-1 1,0 1-1,0 0 0,0 0 1,-3 1-1,4 0-6,1-1 1,-1 1-1,1 0 1,0 0-1,-1 0 1,1 1-1,0-1 0,0 0 1,0 0-1,0 1 1,0-1-1,0 0 0,0 1 1,0-1-1,1 1 1,-1-1-1,1 1 1,-1-1-1,1 1 0,-1 0 1,1-1-1,0 1 1,0 0-1,0-1 1,0 1-1,0 0 0,0-1 1,0 1-1,1 0 1,-1-1-1,0 1 1,2 1-1,-1 2 8,-1-1 0,2 0 0,-1 0 0,0 0 0,1 0 0,0-1 0,0 1 0,0 0 0,0-1 0,0 1 0,6 4 0,-5-5 4,1 0-1,0-1 1,0 1 0,0-1-1,1 0 1,-1-1 0,0 1-1,1-1 1,-1 0 0,1 0-1,0 0 1,-1 0 0,1-1-1,0 0 1,-1 0 0,1 0-1,0-1 1,-1 1 0,1-1 0,-1 0-1,1-1 1,-1 1 0,1-1-1,-1 0 1,7-4 0,-3 2 3,-1-1 1,0 0-1,0 0 1,0-1-1,-1 0 1,0 0 0,0-1-1,0 1 1,-1-1-1,0-1 1,-1 1-1,7-14 1,-7 11-23,0 1-1,-1-1 1,0 0 0,0 0-1,-1 0 1,-1 0 0,1-12-1,-17 59-242,11-18 283,0 0 1,1 0-1,0 0 0,2 0 1,0 1-1,1-1 0,2 0 0,4 30 1,-5-47-28,0 1 1,0-1-1,1 1 1,-1-1 0,1 1-1,-1-1 1,1 0-1,0 0 1,0 0-1,0 0 1,0 0 0,0 0-1,0 0 1,1-1-1,-1 1 1,0-1 0,1 0-1,-1 0 1,1 1-1,0-2 1,-1 1-1,1 0 1,0 0 0,0-1-1,-1 0 1,1 1-1,0-1 1,0 0 0,0-1-1,-1 1 1,1 0-1,5-2 1,-3 1-321,0 0 0,0 0-1,0-1 1,0 1 0,-1-1 0,1 0 0,-1 0-1,1-1 1,-1 0 0,0 1 0,1-2 0,-1 1-1,-1 0 1,1-1 0,-1 1 0,1-1 0,3-6 0,4-19-4239,-3-5-2595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9.526"/>
    </inkml:context>
    <inkml:brush xml:id="br0">
      <inkml:brushProperty name="width" value="0.025" units="cm"/>
      <inkml:brushProperty name="height" value="0.025" units="cm"/>
    </inkml:brush>
  </inkml:definitions>
  <inkml:trace contextRef="#ctx0" brushRef="#br0">12 1 18065,'-9'0'2498,"6"0"-608,3 9-1089,2 8-64,11 0-385,5 1-256,2 0-480,3-1-1602,0-2-1025,0-2-3203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30.165"/>
    </inkml:context>
    <inkml:brush xml:id="br0">
      <inkml:brushProperty name="width" value="0.025" units="cm"/>
      <inkml:brushProperty name="height" value="0.025" units="cm"/>
    </inkml:brush>
  </inkml:definitions>
  <inkml:trace contextRef="#ctx0" brushRef="#br0">138 397 5990,'0'0'14376,"-11"-5"-13025,4 2-1114,5 1-189,1 1 1,-1 0-1,0-1 0,0 1 1,0 0-1,0 0 0,1 0 0,-1 1 1,-1-1-1,1 0 0,0 1 0,0-1 1,0 1-1,0 0 0,0 0 0,0 0 1,0 0-1,-1 0 0,1 0 1,0 1-1,0-1 0,0 1 0,0-1 1,0 1-1,0 0 0,0-1 0,0 1 1,0 0-1,0 1 0,0-1 0,1 0 1,-1 0-1,0 1 0,1-1 1,-2 3-1,-3 5 176,0 0 1,0 0 0,1 0-1,1 1 1,0 0-1,0 0 1,1 0 0,0 0-1,1 1 1,0-1 0,0 1-1,1 11 1,1-20-215,0 0 1,0 0 0,0 0-1,1 0 1,-1 0-1,1-1 1,-1 1 0,1 0-1,-1 0 1,1 0 0,0-1-1,0 1 1,0 0-1,0-1 1,0 1 0,0-1-1,1 1 1,-1-1-1,0 0 1,1 1 0,-1-1-1,4 2 1,-2-1 0,1-1 0,0 1 0,0-1 0,0 0 0,0 0 1,0 0-1,0 0 0,0-1 0,0 0 0,6 0 0,0 0 6,0-1-1,-1 0 0,1-1 0,0 0 0,-1-1 1,0 0-1,1 0 0,14-9 0,-11 4-20,-1-1 1,0-1-1,0 0 0,-2 0 0,1-1 0,-1 0 0,-1-1 1,0-1-1,0 1 0,-1-1 0,-1-1 0,8-18 0,-7 10 12,0-1 0,-2 0 0,-1-1 0,0 0 0,-2 1 0,1-49 0,-4 66-12,0 1 1,0-1-1,-1 1 1,0-1-1,0 1 1,-1 0-1,1-1 1,-1 1-1,0 0 1,0 0-1,-1 0 1,0 0-1,0 0 1,-5-6 0,6 8-12,-1 1 1,1 0 0,-1 0 0,0 0 0,1 0 0,-1 1 0,0-1 0,0 1 0,0-1 0,0 1 0,0 0 0,0 0-1,-1 1 1,1-1 0,0 1 0,0-1 0,-1 1 0,1 0 0,0 0 0,0 0 0,-1 1 0,1-1 0,0 1 0,0 0-1,0 0 1,-5 2 0,-1 1 3,-1 1 1,1 1-1,0-1 0,0 2 0,1-1 0,0 1 0,0 0 0,1 1 0,-1 0 1,-10 15-1,10-12 46,1 0 0,0 0 0,1 0 1,0 1-1,1-1 0,0 1 0,1 1 1,-5 19-1,9-28-40,0-1 1,-1 0 0,1 0-1,1 0 1,-1 0 0,0 1-1,1-1 1,-1 0-1,1 0 1,0 0 0,0 0-1,0 0 1,1 0-1,-1-1 1,1 1 0,-1 0-1,1-1 1,0 1 0,0-1-1,0 1 1,1-1-1,-1 0 1,0 0 0,1 0-1,-1 0 1,1 0 0,0-1-1,0 1 1,-1-1-1,7 2 1,9 3-494,0 0-1,0-2 1,1 0-1,22 1 1,-1 1-1278,-24-3 1363,1 1 0,-1 0 0,0 1 0,0 1 0,17 9 0,-29-13 547,0 0 0,0 1-1,-1-1 1,1 1 0,-1 0 0,1 0-1,-1 0 1,0 0 0,0 1-1,0-1 1,-1 1 0,1 0-1,-1 0 1,0-1 0,0 2-1,0-1 1,-1 0 0,1 0 0,-1 1-1,0-1 1,0 0 0,-1 1-1,1 7 1,-1-11-106,-1 0 1,1 0-1,0-1 1,0 1-1,0 0 0,0 0 1,0 0-1,0-1 1,0 1-1,0 0 0,0 0 1,1 0-1,-1-1 1,0 1-1,0 0 0,1 0 1,-1-1-1,0 1 0,1 0 1,-1 0-1,1-1 1,-1 1-1,1 0 0,-1-1 1,1 1-1,1 0 1,13-12-571,15-35-916,-16 18 1171,-2 0 1,-1-1 0,-1 0 0,-2-1-1,10-60 1,-10 17 376,-2-97 0,-9 153 492,-4 24 228,-4 27 121,0 24-51,3 2 1,3 0 0,2-1 0,7 91 0,-2-131-862,1-1 0,1 0 0,0 0 0,2 0 0,0-1 0,1 1 1,0-2-1,2 1 0,0-1 0,0 0 0,18 20 0,-85-78-2085,11 2 1926,-46-53-1,74 72 475,0-2 0,2 0 0,1-1-1,-23-42 1,38 63-281,-1 0 1,1 0-1,0 0 0,0 0 0,0 0 0,0 0 0,0 0 0,1 0 1,-1 0-1,1 0 0,0 0 0,0 0 0,0 0 0,0 0 0,1 0 1,0-4-1,0 5-12,0 0 1,1 0-1,-1 0 0,1 0 1,-1 1-1,1-1 1,0 0-1,-1 1 1,1-1-1,0 1 1,0-1-1,0 1 0,0 0 1,0 0-1,1 0 1,-1 0-1,0 0 1,0 1-1,1-1 0,-1 1 1,3-1-1,39-6 5,0 2 0,0 2-1,57 3 1,77-5-5989,-96-7-602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30.508"/>
    </inkml:context>
    <inkml:brush xml:id="br0">
      <inkml:brushProperty name="width" value="0.025" units="cm"/>
      <inkml:brushProperty name="height" value="0.025" units="cm"/>
    </inkml:brush>
  </inkml:definitions>
  <inkml:trace contextRef="#ctx0" brushRef="#br0">1 1 17072,'0'0'5349,"50"11"-4580,-27 22 608,-1 8-160,-4 12-480,-2 5-449,-3 4-224,-4 2-96,-9 2-993,0 0-1825,0-3-2083,-3-1-4996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30.849"/>
    </inkml:context>
    <inkml:brush xml:id="br0">
      <inkml:brushProperty name="width" value="0.025" units="cm"/>
      <inkml:brushProperty name="height" value="0.025" units="cm"/>
    </inkml:brush>
  </inkml:definitions>
  <inkml:trace contextRef="#ctx0" brushRef="#br0">1 18 9449,'0'0'14926,"53"-18"-21396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19.723"/>
    </inkml:context>
    <inkml:brush xml:id="br0">
      <inkml:brushProperty name="width" value="0.025" units="cm"/>
      <inkml:brushProperty name="height" value="0.025" units="cm"/>
    </inkml:brush>
  </inkml:definitions>
  <inkml:trace contextRef="#ctx0" brushRef="#br0">157 1 5605,'0'0'9951,"-2"11"-8702,-19 147 1887,-2 211-1,19-265-2578,-62 922 36,46-725-615,20-324-2467,-1 0-1,-6-42 1,-6 10-4286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0.143"/>
    </inkml:context>
    <inkml:brush xml:id="br0">
      <inkml:brushProperty name="width" value="0.025" units="cm"/>
      <inkml:brushProperty name="height" value="0.025" units="cm"/>
    </inkml:brush>
  </inkml:definitions>
  <inkml:trace contextRef="#ctx0" brushRef="#br0">1 528 15599,'0'0'5541,"9"1"-4308,-3-1-1113,-1 0 0,1 0 0,-1-1 0,1 1 1,-1-1-1,1-1 0,-1 1 0,1-1 0,-1 0 0,0 0 0,6-3 0,0-2 93,1-1-1,-1 0 1,0 0-1,13-15 1,22-24 77,-4-2-1,-1-2 1,-2-2 0,-3-1 0,-2-2 0,40-92-1,-65 223 197,-7-52-390,1 0-1,1 1 1,1-1-1,1-1 1,1 1-1,1-1 1,15 29-1,-17-40-278,1 0-1,0-1 1,1 0-1,0 0 1,0-1-1,14 12 1,-13-14-738,0 0 1,1 0-1,0-1 1,0-1-1,0 0 0,1 0 1,19 5-1,-14-5-7214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3.559"/>
    </inkml:context>
    <inkml:brush xml:id="br0">
      <inkml:brushProperty name="width" value="0.025" units="cm"/>
      <inkml:brushProperty name="height" value="0.025" units="cm"/>
    </inkml:brush>
  </inkml:definitions>
  <inkml:trace contextRef="#ctx0" brushRef="#br0">1 26 11435,'0'0'10890,"71"-2"-10666,-40-1-192,3-1-384,2 0-1506,-2-2-2242,-1 0-4548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1.497"/>
    </inkml:context>
    <inkml:brush xml:id="br0">
      <inkml:brushProperty name="width" value="0.025" units="cm"/>
      <inkml:brushProperty name="height" value="0.025" units="cm"/>
    </inkml:brush>
  </inkml:definitions>
  <inkml:trace contextRef="#ctx0" brushRef="#br0">42 0 4965,'0'0'14477,"4"88"-14060,-10-44-289,2 0-32,0-5-96,4-4-64,0-8-384,0-7-257,0-9-544,0-6-1794,-12-5-641,-7 0-1601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1.934"/>
    </inkml:context>
    <inkml:brush xml:id="br0">
      <inkml:brushProperty name="width" value="0.025" units="cm"/>
      <inkml:brushProperty name="height" value="0.025" units="cm"/>
    </inkml:brush>
  </inkml:definitions>
  <inkml:trace contextRef="#ctx0" brushRef="#br0">1 154 8552,'0'0'1735,"2"-10"267,0 4-1701,-1 1 0,1-1 0,0 1 0,0 0 0,1-1 0,0 1 0,0 1 0,0-1 0,0 0 0,1 1 0,-1-1 0,1 1 0,1 0 0,-1 1 0,0-1 0,1 1 0,0-1 0,0 1 0,0 1 0,10-5 0,10-3 86,1 1 0,0 1 0,1 2 0,0 1 0,0 0 0,0 2 0,42 1 0,-66 2-364,0 0 1,0 0 0,0 0-1,0 1 1,0-1-1,0 1 1,0-1 0,0 1-1,0 0 1,0 0-1,0 0 1,-1 1-1,1-1 1,0 1 0,-1-1-1,1 1 1,-1 0-1,0 0 1,0 0-1,1 0 1,1 4 0,-2-3 25,-1 1 0,1-1 1,-1 0-1,0 1 1,0-1-1,0 1 0,-1 0 1,1-1-1,-1 1 1,0 0-1,0-1 0,0 1 1,0 0-1,-1-1 1,1 1-1,-1-1 0,0 1 1,-2 4-1,-1 0 16,0 1-1,0-1 1,0 0 0,-1 0-1,-11 12 1,12-16-61,0 1-1,0 0 1,1 0-1,-1 0 1,1 0-1,0 0 1,1 1 0,-1-1-1,1 1 1,0 0-1,0 0 1,1-1-1,0 1 1,0 0 0,0 1-1,1 5 1,1-8-26,1-1 1,-1 0-1,1 1 1,0-1 0,0 0-1,0 0 1,1 0-1,-1 0 1,1 0 0,-1 0-1,1-1 1,0 1-1,0-1 1,0 0 0,5 2-1,-4-1-80,1 1 0,-1-1 0,1 1 1,-1 0-1,0 0 0,-1 0 0,1 0 0,4 7 0,-6-7 122,-1 0 0,1 0-1,-1 0 1,1 1 0,-1-1 0,0 0 0,-1 1 0,1-1 0,-1 1-1,0-1 1,0 1 0,0-1 0,-1 1 0,1-1 0,-1 1 0,0-1 0,-1 0-1,1 1 1,-1-1 0,1 0 0,-1 0 0,-1 0 0,1 0 0,0-1-1,-1 1 1,0 0 0,0-1 0,0 0 0,0 0 0,-1 0 0,1 0-1,-1 0 1,-7 4 0,-1 0 335,0 0 0,-1-1-1,0 0 1,0-1 0,-1 0 0,1-1-1,-1-1 1,0 0 0,-22 1-1,27-3-183,-1-1 0,0-1-1,0 0 1,0 0-1,1-1 1,-1 0 0,-13-5-1,21 6-185,-1 1 0,1-1 0,0 0 0,0 0-1,0 0 1,0 0 0,0-1 0,0 1 0,1 0 0,-1-1 0,0 1-1,1-1 1,-1 0 0,1 1 0,-1-1 0,1 0 0,0 0 0,0 0-1,0 0 1,0 0 0,0 0 0,0-1 0,0 1 0,1 0 0,-1 0-1,1 0 1,0-1 0,0 1 0,0 0 0,0-1 0,0 1 0,0 0-1,0 0 1,1-1 0,-1 1 0,1 0 0,0 0 0,1-4 0,-1 5-154,0 0 0,0 0 0,0-1 1,0 1-1,0 0 0,1 1 1,-1-1-1,0 0 0,1 0 0,-1 0 1,1 1-1,-1-1 0,0 1 1,1-1-1,-1 1 0,1-1 0,0 1 1,-1 0-1,1 0 0,-1 0 1,3 0-1,43 0-3781,-32 1 1570,21-1-4261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2.275"/>
    </inkml:context>
    <inkml:brush xml:id="br0">
      <inkml:brushProperty name="width" value="0.025" units="cm"/>
      <inkml:brushProperty name="height" value="0.025" units="cm"/>
    </inkml:brush>
  </inkml:definitions>
  <inkml:trace contextRef="#ctx0" brushRef="#br0">75 0 14734,'0'0'11467,"-52"81"-11435,42-45-32,3-1 32,2-3-192,5-6-865,0-8-545,3-6-480,6-11-1665,2-1-4037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2.603"/>
    </inkml:context>
    <inkml:brush xml:id="br0">
      <inkml:brushProperty name="width" value="0.025" units="cm"/>
      <inkml:brushProperty name="height" value="0.025" units="cm"/>
    </inkml:brush>
  </inkml:definitions>
  <inkml:trace contextRef="#ctx0" brushRef="#br0">22 1 9641,'0'0'12428,"7"89"-12300,-12-42-64,-3 3-32,1-1-128,3-3-737,1-5-832,2-4-321,1-8-769,0-6-1473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3.560"/>
    </inkml:context>
    <inkml:brush xml:id="br0">
      <inkml:brushProperty name="width" value="0.025" units="cm"/>
      <inkml:brushProperty name="height" value="0.025" units="cm"/>
    </inkml:brush>
  </inkml:definitions>
  <inkml:trace contextRef="#ctx0" brushRef="#br0">117 192 5926,'0'0'8776,"2"-8"-6224,7-26-657,-9 34-1848,0-1-1,0 1 1,0 0 0,0-1 0,1 1 0,-1-1 0,0 1 0,0-1 0,0 1-1,0 0 1,-1-1 0,1 1 0,0-1 0,0 1 0,0-1 0,0 1-1,0 0 1,0-1 0,-1 1 0,1-1 0,0 1 0,0 0 0,-1-1-1,1 1 1,0 0 0,-1-1 0,1 1 0,0 0 0,-1-1 0,1 1-1,0 0 1,-1 0 0,1 0 0,0-1 0,-1 1 0,1 0 0,-1 0-1,1 0 1,-1 0 0,1 0 0,0 0 0,-1 0 0,1-1 0,-1 1-1,1 1 1,-1-1 0,1 0 0,-1 0 0,1 0 0,0 0 0,-1 0-1,1 0 1,-1 0 0,1 1 0,-1-1 0,-22 9 233,14-2-214,1 1 1,0-1-1,1 2 0,0-1 1,0 1-1,1 0 0,-6 11 1,8-14 26,1 0 1,0 0-1,0 1 1,0-1-1,1 1 0,0-1 1,0 1-1,1 0 1,0 0-1,0 0 1,1-1-1,0 12 1,0-17-82,1 0 1,-1-1 0,1 1 0,-1 0 0,1 0 0,-1-1 0,1 1 0,-1-1 0,1 1 0,0 0 0,-1-1 0,1 1 0,0-1 0,0 0 0,-1 1 0,1-1 0,0 0 0,0 1 0,-1-1-1,1 0 1,0 0 0,0 1 0,0-1 0,0 0 0,-1 0 0,1 0 0,0 0 0,0 0 0,0 0 0,0-1 0,-1 1 0,3 0 0,28-8 270,-17 1-236,-2 0 0,1-1 0,-1 0 1,0-1-1,0-1 0,-1 0 1,-1 0-1,0-1 0,12-16 0,-9 10-57,-1-1 0,0 0 0,-2-1-1,0 0 1,13-39 0,-10-2 15,-13 60-6,-1 0 1,1 0-1,0 1 1,0-1-1,-1 0 1,1 0-1,0 0 1,0 1-1,-1-1 0,1 0 1,0 0-1,-1 0 1,1 0-1,0 0 1,-1 0-1,1 0 1,0 1-1,-1-1 1,1 0-1,0 0 0,-1 0 1,1-1-1,0 1 1,-1 0-1,1 0 1,0 0-1,-1 0 1,1 0-1,0 0 1,-1 0-1,1 0 0,0-1 1,-1 1-1,1 0 1,0 0-1,0 0 1,-1-1-1,1 1 1,0 0-1,0 0 0,-1-1 1,1 1-1,0 0 1,0-1-1,0 1 1,0 0-1,-1-1 1,1 1-1,0 0 1,0-1-1,0 1 0,0 0 1,0-1-1,0 1 1,0 0-1,0-1 1,0 1-1,-9 12-1,0 0-1,1 1 1,0 0 0,1 0 0,-10 29-1,-20 76 49,34-104-35,-1 0 0,2 0-1,0 1 1,0 15 0,2-28-7,-1 0-1,1 1 1,0-1 0,0 0 0,1 0 0,-1 0-1,0 1 1,1-1 0,-1 0 0,1 0 0,0 0-1,0 0 1,0 0 0,0 0 0,0 0 0,0 0-1,0 0 1,0-1 0,1 1 0,-1 0 0,1-1-1,0 1 1,-1-1 0,1 1 0,0-1 0,0 0-1,0 0 1,0 0 0,0 0 0,0 0 0,0 0-1,0 0 1,0-1 0,4 1 0,1-1-35,-1 1 0,1-2 0,0 1 0,0-1 0,-1 0 0,1-1 0,0 0 1,-1 0-1,0 0 0,1 0 0,-1-1 0,0 0 0,0-1 0,0 1 0,-1-1 0,1 0 0,-1-1 0,6-6 1,1-2-74,0-1 1,0 0 0,-2-1 0,0 0-1,14-27 1,-23 40 114,-7 42 302,5-35-232,-1 1 0,1-1 0,1 1 0,-1-1 0,1 1 0,0 0 0,2 10 0,-2-14-67,1-1 0,0 0 1,0 1-1,0-1 0,1 0 0,-1 0 0,0 0 1,0 0-1,1 0 0,-1 0 0,1 0 1,-1 0-1,0 0 0,1-1 0,0 1 1,-1-1-1,1 1 0,-1-1 0,1 1 0,0-1 1,-1 0-1,1 0 0,0 0 0,-1 0 1,3 0-1,45-4 128,-30-2-615,-1 0 0,0-1-1,-1-1 1,0 0 0,0-1-1,-1-1 1,0-1 0,27-24-1,-42 34 298,-14 36 11,11-30 184,0 0 1,0 0 0,0 1 0,0-1-1,1 1 1,0-1 0,0 1 0,0-1-1,1 12 1,0-17-67,1 1 0,-1-1 0,0 1 0,1-1 0,-1 1 0,0-1 0,1 1 0,-1-1 0,1 1 0,-1-1 0,1 0 0,-1 1 0,1-1 1,-1 0-1,1 1 0,-1-1 0,1 0 0,-1 0 0,1 1 0,-1-1 0,1 0 0,0 0 0,-1 0 0,1 0 0,-1 0 0,1 0 0,0 0 0,0 0 0,25 0-2922,-19 0 1364,11 0-2586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3.926"/>
    </inkml:context>
    <inkml:brush xml:id="br0">
      <inkml:brushProperty name="width" value="0.025" units="cm"/>
      <inkml:brushProperty name="height" value="0.025" units="cm"/>
    </inkml:brush>
  </inkml:definitions>
  <inkml:trace contextRef="#ctx0" brushRef="#br0">146 143 9321,'-7'13'1073,"1"-1"-942,-36 57 4121,38-63-3511,1-1 0,-1 0 0,0-1 0,-1 1 0,1-1 0,-1 1 1,0-1-1,0-1 0,0 1 0,0-1 0,-10 5 0,14-8-690,0 0 0,0 0 0,0 0-1,1 0 1,-1 0 0,0 0 0,0 0-1,0 0 1,1-1 0,-1 1 0,0 0-1,0 0 1,1-1 0,-1 1 0,0-1-1,0 1 1,1 0 0,-1-1 0,0 0-1,1 1 1,-1-1 0,1 1 0,-1-1-1,1 0 1,-1 1 0,1-1-1,-1 0 1,1 1 0,0-1 0,-1 0-1,1 0 1,0 1 0,0-1 0,-1 0-1,1 0 1,0 0 0,0 1 0,0-1-1,0 0 1,0 0 0,0-1 0,-2-45-129,2 38 197,-1-33-85,0 14-40,4-51-1,-3 77-88,1 1-1,-1-1 0,1 1 0,0-1 0,0 1 0,0-1 0,0 1 0,0 0 0,0 0 0,0-1 0,0 1 0,0 0 1,0 0-1,1 0 0,-1 0 0,0 0 0,1 0 0,1 0 0,36-17-3498,-15 8-545,2-4-1088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4.298"/>
    </inkml:context>
    <inkml:brush xml:id="br0">
      <inkml:brushProperty name="width" value="0.025" units="cm"/>
      <inkml:brushProperty name="height" value="0.025" units="cm"/>
    </inkml:brush>
  </inkml:definitions>
  <inkml:trace contextRef="#ctx0" brushRef="#br0">155 7 11403,'0'0'6523,"-10"-3"-3837,3 2-2380,1 0 1,-1 0-1,1 1 1,-1-1 0,1 1-1,-1 1 1,1-1 0,-1 1-1,1 1 1,-9 1 0,11-2-233,1 1 1,-1-1-1,1 1 1,-1-1-1,1 1 1,-1 0-1,1 1 1,0-1 0,0 0-1,0 1 1,0 0-1,1-1 1,-1 1-1,1 0 1,-1 1-1,1-1 1,0 0-1,0 1 1,1-1-1,-1 1 1,1-1-1,-2 7 1,3-9-72,-1-1 0,1 1 0,0 0 0,0 0-1,0-1 1,0 1 0,0 0 0,0 0 0,0-1 0,0 1 0,0 0 0,0 0 0,0-1 0,1 1-1,-1 0 1,0-1 0,0 1 0,1 0 0,-1-1 0,1 1 0,-1 0 0,0-1 0,1 1 0,-1-1-1,1 1 1,-1-1 0,1 1 0,0-1 0,0 2 0,27 3 85,31-12-300,-21-2-721,-17 3 397,0 2 1,1 0-1,28 0 1,-50 4 555,0 0 1,1 0 0,-1 0-1,0 1 1,0-1 0,1 0 0,-1 0-1,0 1 1,1-1 0,-1 0-1,0 0 1,0 1 0,0-1-1,1 0 1,-1 1 0,0-1-1,0 0 1,0 1 0,0-1-1,0 0 1,0 1 0,1-1 0,-1 1-1,0-1 1,0 0 0,0 1-1,0-1 1,0 0 0,-1 1-1,1-1 1,0 1 0,0-1-1,0 0 1,0 1 0,0-1 0,0 0-1,0 1 1,-1-1 0,1 0-1,0 1 1,0-1 0,-1 0-1,1 0 1,0 1 0,0-1-1,-1 0 1,1 0 0,0 1-1,-1-1 1,0 0 0,-12 18 776,-16 9-73,-2-1 1,-42 28-1,71-53-873,-7 4-609,2-4-2558,-1-3-3090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4.858"/>
    </inkml:context>
    <inkml:brush xml:id="br0">
      <inkml:brushProperty name="width" value="0.025" units="cm"/>
      <inkml:brushProperty name="height" value="0.025" units="cm"/>
    </inkml:brush>
  </inkml:definitions>
  <inkml:trace contextRef="#ctx0" brushRef="#br0">1 58 5445,'0'0'2707,"7"-9"-65,1-2-1628,-4 6-308,-1 0 1,1 0-1,0 1 0,0 0 0,1-1 1,5-3-1,-10 8-611,0 0-1,1-1 1,-1 1 0,0 0-1,0 0 1,0 0 0,0 0 0,1 0-1,-1 0 1,0 0 0,0-1 0,0 1-1,1 0 1,-1 0 0,0 0-1,0 0 1,0 0 0,1 0 0,-1 0-1,0 0 1,0 0 0,1 0-1,-1 0 1,0 0 0,0 0 0,0 0-1,1 1 1,-1-1 0,0 0-1,0 0 1,0 0 0,0 0 0,1 0-1,-1 0 1,0 0 0,0 1 0,0-1-1,0 0 1,1 0 0,-1 0-1,0 0 1,0 1 0,0-1 0,0 0-1,0 0 1,0 0 0,0 1-1,0-1 1,0 0 0,1 0 0,2 19 1240,-5 21-1015,-1-18-208,-2-1 1,-9 28 0,-6 27 51,20-76-160,0 1 0,0-1 0,0 0 0,0 0 0,0 1 0,0-1 0,0 0 0,0 1 0,0-1 0,0 0 0,0 0 0,0 1 0,0-1 0,0 0-1,0 1 1,0-1 0,0 0 0,0 0 0,0 1 0,0-1 0,0 0 0,0 1 0,0-1 0,1 0 0,-1 0 0,0 1 0,0-1 0,0 0 0,0 0 0,1 0 0,-1 1 0,0-1 0,0 0 0,1 0 0,-1 0 0,0 0 0,0 1 0,1-1 0,-1 0 0,0 0 0,0 0 0,1 0 0,-1 0 0,0 0 0,1 0 0,-1 0 0,19-7 153,16-19 33,54-53-537,30-25-262,-111 99 654,-6 7 74,-10 17 262,-26 36 365,29-48-686,2-2-7,-1 0-1,1 0 1,0 1 0,1-1 0,-1 1 0,1-1 0,0 1-1,0 0 1,-1 12 0,4-17-133,0 0 0,0-1-1,1 1 1,-1 0 0,0-1 0,0 1 0,1-1-1,-1 1 1,1-1 0,-1 0 0,0 1-1,1-1 1,-1 0 0,1 0 0,-1 0-1,0 0 1,1 0 0,1-1 0,23 1-5019,-18 0 538,5 0-3622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5.215"/>
    </inkml:context>
    <inkml:brush xml:id="br0">
      <inkml:brushProperty name="width" value="0.025" units="cm"/>
      <inkml:brushProperty name="height" value="0.025" units="cm"/>
    </inkml:brush>
  </inkml:definitions>
  <inkml:trace contextRef="#ctx0" brushRef="#br0">7 1 9257,'0'0'16810,"0"10"-16468,-6 133-481,6-143 46,0 1-1,0-1 0,0 0 1,0 0-1,0 0 1,0 1-1,0-1 1,0 0-1,0 0 0,0 0 1,0 1-1,0-1 1,0 0-1,0 0 0,0 0 1,0 1-1,0-1 1,0 0-1,1 0 1,-1 0-1,0 0 0,0 1 1,0-1-1,0 0 1,0 0-1,1 0 1,-1 0-1,0 0 0,0 1 1,0-1-1,0 0 1,1 0-1,-1 0 0,0 0 1,0 0-1,0 0 1,1 0-1,-1 0 1,0 0-1,0 0 0,0 0 1,1 0-1,-1 0 1,0 0-1,0 0 1,0 0-1,1 0 0,-1 0 1,0 0-1,0 0 1,0 0-1,1 0 0,-1 0 1,0 0-1,0-1 1,0 1-1,1 0 1,-1 0-1,0 0 0,0 0 1,0 0-1,0-1 1,1 1-1,9-11-6644,-2-4-2257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5.575"/>
    </inkml:context>
    <inkml:brush xml:id="br0">
      <inkml:brushProperty name="width" value="0.025" units="cm"/>
      <inkml:brushProperty name="height" value="0.025" units="cm"/>
    </inkml:brush>
  </inkml:definitions>
  <inkml:trace contextRef="#ctx0" brushRef="#br0">1 46 11787,'0'0'12108,"51"-27"-14190,-31 17-1762,-3 1-4740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3.890"/>
    </inkml:context>
    <inkml:brush xml:id="br0">
      <inkml:brushProperty name="width" value="0.025" units="cm"/>
      <inkml:brushProperty name="height" value="0.025" units="cm"/>
    </inkml:brush>
  </inkml:definitions>
  <inkml:trace contextRef="#ctx0" brushRef="#br0">244 1 16848,'0'0'4132,"-13"50"-2499,3-24-736,2 2-256,1 1-193,0-1-320,5 2-128,1-4 32,1-2-96,-2-5-320,2-3-545,0-6-416,0-5-1121,-6-5-2243</inkml:trace>
  <inkml:trace contextRef="#ctx0" brushRef="#br0" timeOffset="1">0 286 13613,'0'0'9225,"74"9"-8457,-35-17-383,3-2-321,1 0-128,-3-1-673,-8 1-1185,-7-1-1505,-10 0-2082,-8-1-225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6.447"/>
    </inkml:context>
    <inkml:brush xml:id="br0">
      <inkml:brushProperty name="width" value="0.025" units="cm"/>
      <inkml:brushProperty name="height" value="0.025" units="cm"/>
    </inkml:brush>
  </inkml:definitions>
  <inkml:trace contextRef="#ctx0" brushRef="#br0">1 46 12204,'0'0'6934,"9"1"-5994,-2 0-817,39 6 799,-44-7-890,-1 1 0,1 0 0,0-1 0,0 1-1,-1 0 1,1 0 0,-1 0 0,1 0 0,-1 0 0,1 0 0,-1 0-1,0 1 1,0-1 0,1 1 0,-1-1 0,0 0 0,0 1 0,0 0 0,0-1-1,-1 1 1,1 0 0,0-1 0,-1 1 0,1 0 0,-1 0 0,1 1-1,-2 5 38,1 0 0,-1 0 0,0 0-1,-1 0 1,0 0 0,0-1 0,-1 1-1,0-1 1,0 0 0,0 0 0,-6 8-1,5-8 193,0 0 0,0 1 0,1 0-1,0-1 1,0 1 0,1 1 0,0-1 0,0 0-1,0 10 1,3-18-244,-1 1 0,0-1 0,1 1 0,-1-1-1,1 1 1,0-1 0,-1 1 0,1-1 0,-1 1 0,1-1 0,-1 0 0,1 1-1,0-1 1,-1 0 0,1 0 0,0 1 0,-1-1 0,1 0 0,0 0 0,0 0 0,-1 0-1,1 0 1,0 0 0,-1 0 0,1 0 0,0 0 0,0 0 0,0-1 0,25-1 128,-11-3-137,0-1 1,-1 0-1,0-1 0,1 0 0,-2-1 0,1 0 1,-2-2-1,1 1 0,-1-1 0,0-1 0,-1 0 1,0-1-1,-1 0 0,10-16 0,-18 24-2,0 0 0,-1 0 0,1 1 1,-1-1-1,0 0 0,0 0 0,0 0 0,0-1 0,-1-5 0,0 9-3,0 0 0,0 0-1,0 0 1,0 0 0,0 1-1,0-1 1,-1 0 0,1 0-1,0 0 1,0 1 0,-1-1-1,1 0 1,-1 0 0,1 1-1,-1-1 1,1 0 0,-1 1-1,1-1 1,-1 1 0,0-1-1,1 0 1,-1 1 0,0 0-1,1-1 1,-1 1 0,0-1-1,0 1 1,1 0 0,-1-1-1,0 1 1,0 0 0,0 0-1,1 0 1,-1 0 0,0 0-1,0 0 1,0 0 0,0 0 0,0 0-1,1 0 1,-1 0 0,0 0-1,0 1 1,0-1 0,1 0-1,-1 0 1,0 1 0,0-1-1,1 1 1,-1-1 0,0 1-1,0 0 1,-1 0 10,1 0-1,0-1 1,-1 1 0,1 0 0,0 0-1,0 0 1,0 1 0,0-1 0,-1 0-1,2 0 1,-1 0 0,0 1 0,0-1-1,0 1 1,1-1 0,-1 0 0,0 1-1,1-1 1,0 1 0,-1-1 0,1 1-1,0 0 1,0-1 0,0 4 0,0-4-9,0 0 0,0 0 0,0 0 1,0 0-1,0 1 0,0-1 1,0 0-1,1 0 0,-1 0 0,1 0 1,-1 0-1,1 0 0,-1 0 1,1 0-1,-1 0 0,1 0 1,0 0-1,0 0 0,-1 0 0,1 0 1,0-1-1,0 1 0,0 0 1,0 0-1,0-1 0,0 1 0,0-1 1,0 1-1,0-1 0,0 0 1,1 1-1,-1-1 0,1 0 0,12 2-26,0-2 0,0 0 1,-1-1-1,1 0 0,0-1 0,-1-1 0,1 0 0,-1 0 0,0-2 0,0 1 0,0-2 0,-1 0 0,1 0 0,-2-1 0,1-1 0,-1 0 0,20-18 0,-30 25 18,1 0-1,-1-1 0,1 1 1,-1-1-1,0 0 1,1 1-1,-1-1 0,0 0 1,0 0-1,-1 0 0,1 0 1,0 0-1,0-2 0,-1 3 6,0 1 0,0-1-1,0 0 1,0 1 0,0-1-1,0 0 1,0 1 0,0-1-1,-1 0 1,1 1-1,0-1 1,0 1 0,-1-1-1,1 0 1,0 1 0,-1-1-1,1 1 1,-1-1 0,1 1-1,-1-1 1,1 1-1,-1 0 1,1-1 0,-1 1-1,1-1 1,-2 1 0,-1-1 4,0 0 0,0 0 1,-1 0-1,1 1 0,0-1 1,-1 1-1,1 0 0,0 0 1,0 0-1,-1 0 0,1 1 0,0-1 1,-1 1-1,-4 2 0,-2 1 61,1 0 0,-1 1 0,1 1-1,0-1 1,1 1 0,0 1-1,-14 12 1,17-14 39,0 0 0,0 1 0,0-1 0,1 1 0,0 0 0,0 1 0,0-1 0,1 0-1,0 1 1,0 0 0,1 0 0,-2 7 0,4-13-93,0 0 0,0 0 0,0 0 0,0 0 0,0 0 0,0-1 1,0 1-1,0 0 0,0 0 0,0 0 0,1 0 0,-1 0 0,0 0 0,1 0 0,-1-1 0,1 1 0,-1 0 0,1 0 0,-1-1 0,1 1 0,0 0 0,-1 0 0,1-1 0,0 1 0,-1-1 0,1 1 0,1 0 1,31 7 102,34-13-50,-51 1-197,0 0-1,-1-1 1,0 0-1,0-1 1,0-1-1,-1 0 1,0-1-1,-1-1 1,1 0-1,20-20 1,-25 20 153,-16 16 3,-17 18 171,23-22-162,-1-1 0,0 1 0,1-1 0,-1 1 0,1 0 1,0 0-1,0-1 0,0 1 0,0 0 0,0 0 0,1 0 0,0 0 0,-1 0 1,1 0-1,0 6 0,1-8-19,0 1 1,0-1-1,0 1 1,0-1 0,0 0-1,0 0 1,0 1-1,0-1 1,0 0-1,1 0 1,-1 0-1,0 0 1,1 0-1,-1-1 1,1 1 0,-1 0-1,1 0 1,-1-1-1,1 1 1,-1-1-1,1 0 1,0 1-1,-1-1 1,1 0-1,-1 0 1,1 0-1,0 0 1,-1 0 0,3-1-1,11 0-67,0 0 1,-1-1-1,1 0 0,-1-2 1,0 1-1,1-2 0,-2 0 1,1 0-1,-1-2 0,0 1 1,0-2-1,0 0 0,-1 0 1,16-15-1,-31 26 76,-26 29 661,28-31-660,0 0 0,0 0-1,0 0 1,0 0 0,0 0-1,1 1 1,-1-1 0,0 0 0,1 1-1,-1-1 1,1 0 0,-1 1 0,1-1-1,0 1 1,-1-1 0,1 0-1,0 1 1,0-1 0,0 1 0,0-1-1,0 1 1,1-1 0,-1 1-1,0-1 1,2 3 0,2-3 2,1 0 0,0 0 1,-1 0-1,1-1 0,0 1 0,0-1 0,0 0 1,0-1-1,-1 1 0,8-3 0,8-1-134,-1-2-1,0 0 1,-1-1-1,34-18 1,-28 13-472,43-16-1,-66 28 581,-1 0 0,0 0 0,1 0 0,-1 0 0,0 0 0,1 0-1,-1 0 1,0 0 0,1 1 0,-1-1 0,0 0 0,1 0 0,-1 0 0,0 0 0,0 1 0,1-1-1,-1 0 1,0 0 0,0 0 0,1 1 0,-1-1 0,0 0 0,0 1 0,0-1 0,1 0-1,-1 0 1,0 1 0,0-1 0,0 0 0,0 1 0,0-1 0,0 0 0,0 1 0,1-1-1,-1 0 1,0 1 0,0-1 0,0 0 0,-1 1 0,1-1 0,0 0 0,0 1 0,0-1 0,0 1-1,-2 26 178,1-7-2575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6.943"/>
    </inkml:context>
    <inkml:brush xml:id="br0">
      <inkml:brushProperty name="width" value="0.025" units="cm"/>
      <inkml:brushProperty name="height" value="0.025" units="cm"/>
    </inkml:brush>
  </inkml:definitions>
  <inkml:trace contextRef="#ctx0" brushRef="#br0">44 1 15983,'1'0'2434,"-1"4"-1345,-9 18 385,-3 6-417,2 5-545,0 2-416,7-1-64,3-7-992,0-8-1923,8-10-4420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7.271"/>
    </inkml:context>
    <inkml:brush xml:id="br0">
      <inkml:brushProperty name="width" value="0.025" units="cm"/>
      <inkml:brushProperty name="height" value="0.025" units="cm"/>
    </inkml:brush>
  </inkml:definitions>
  <inkml:trace contextRef="#ctx0" brushRef="#br0">6 0 13164,'0'0'7848,"5"50"-6855,-5-15-449,0 5-351,-2 2-129,-3 2-64,3-2-129,1-7-960,1-5-736,0-6-738,0-7-960,0-8-1218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7.600"/>
    </inkml:context>
    <inkml:brush xml:id="br0">
      <inkml:brushProperty name="width" value="0.025" units="cm"/>
      <inkml:brushProperty name="height" value="0.025" units="cm"/>
    </inkml:brush>
  </inkml:definitions>
  <inkml:trace contextRef="#ctx0" brushRef="#br0">1 162 10410,'0'0'7463,"56"2"-6310,-10-4-576,13-8-161,8-4-128,2 0-96,-3-1-63,-7-2-33,-11-2-96,-18 4-481,-15 0-320,-15 1-1088,-7-2-2339,-26 3-1057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7.942"/>
    </inkml:context>
    <inkml:brush xml:id="br0">
      <inkml:brushProperty name="width" value="0.025" units="cm"/>
      <inkml:brushProperty name="height" value="0.025" units="cm"/>
    </inkml:brush>
  </inkml:definitions>
  <inkml:trace contextRef="#ctx0" brushRef="#br0">0 87 9993,'0'0'10635,"68"-33"-9450,-28 30-385,4 0-351,8-2-257,4 0-160,4 1-32,-4-4-1153,-2-2-2370,-9-6-6247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8.411"/>
    </inkml:context>
    <inkml:brush xml:id="br0">
      <inkml:brushProperty name="width" value="0.025" units="cm"/>
      <inkml:brushProperty name="height" value="0.025" units="cm"/>
    </inkml:brush>
  </inkml:definitions>
  <inkml:trace contextRef="#ctx0" brushRef="#br0">0 55 7911,'0'0'15503,"0"10"-15263,2 30 49,-2-39-277,0 0 0,1-1 0,-1 1 0,0 0 1,0 0-1,1-1 0,-1 1 0,0 0 0,1 0 1,-1-1-1,1 1 0,-1 0 0,1-1 0,0 1 1,-1-1-1,1 1 0,-1-1 0,1 1 0,0-1 0,-1 1 1,1-1-1,0 1 0,0-1 0,-1 0 0,1 0 1,0 1-1,0-1 0,0 0 0,-1 0 0,1 0 1,0 0-1,0 0 0,0 0 0,1 0 0,24-5 252,-26 5-260,17-6 53,-1-2 0,1 0 0,-2 0 0,23-17 0,-26 16-31,1 1-1,0 0 1,1 0-1,0 1 1,0 1 0,29-9-1,-42 15-25,-1 0 0,0 1 1,1-1-1,-1 0 0,0 0 0,1 0 0,-1 0 1,0 0-1,1 1 0,-1-1 0,0 0 0,1 0 1,-1 1-1,0-1 0,0 0 0,1 0 0,-1 1 0,0-1 1,0 0-1,0 1 0,1-1 0,-1 0 0,0 1 1,0-1-1,0 0 0,0 1 0,0-1 0,0 0 1,0 1-1,1-1 0,-1 0 0,0 1 0,0-1 1,-1 0-1,1 1 0,0-1 0,0 1 0,0-1 0,0 0 1,0 1-1,0-1 0,0 0 0,0 1 0,-1-1 1,1 0-1,0 0 0,-1 1 0,-5 19 79,6-19-76,-21 40 314,16-31-230,0-1-1,1 1 1,0 0-1,0 0 0,1 0 1,0 0-1,-1 11 1,4-20-83,0 0 0,0 0 0,0-1 0,0 1 0,0 0 0,0 0 0,1 0 0,-1-1 0,0 1 0,0 0 1,1 0-1,-1-1 0,1 1 0,-1 0 0,1-1 0,-1 1 0,1-1 0,-1 1 0,1 0 0,-1-1 0,1 1 0,0-1 0,-1 1 0,1-1 1,0 0-1,-1 1 0,1-1 0,0 0 0,0 1 0,-1-1 0,1 0 0,0 0 0,0 0 0,0 0 0,-1 0 0,1 0 0,0 0 0,0 0 1,0 0-1,-1 0 0,1 0 0,0 0 0,0 0 0,0-1 0,-1 1 0,1 0 0,1-1 0,38-15-279,-3-13-2627,-18 4-2215,-8 5-1614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9.295"/>
    </inkml:context>
    <inkml:brush xml:id="br0">
      <inkml:brushProperty name="width" value="0.025" units="cm"/>
      <inkml:brushProperty name="height" value="0.025" units="cm"/>
    </inkml:brush>
  </inkml:definitions>
  <inkml:trace contextRef="#ctx0" brushRef="#br0">45 64 2402,'0'0'8072,"2"-9"-4693,2-2-2572,-3 6-319,1 1-1,-1-1 0,0 0 0,0 1 0,-1-1 0,1-9 0,-1 13 1083,-1 22 442,-13 73-92,-5 150-1,20-201-1868,-3 0-1,-1 0 1,-16 73 0,27-142-175,1 1-1,2 0 1,0 0 0,2 1 0,0 0 0,2 1 0,31-37 0,-44 57 122,1 0 0,0 0 0,0 0 0,0 0-1,0 0 1,0 1 0,1 0 0,-1-1 0,1 1 0,0 1 0,-1-1 0,1 0 0,4 0 0,-7 1 1,0 1 1,0 0-1,0 0 0,0 0 1,0 0-1,0 0 0,0 0 1,0 0-1,0 1 0,0-1 1,0 0-1,0 0 1,-1 1-1,1-1 0,0 1 1,0-1-1,0 1 0,0-1 1,-1 1-1,1-1 0,1 2 1,-1 0 0,1 0 0,-1 0 1,0 0-1,0 0 1,-1 0-1,1 0 0,0 0 1,-1 0-1,1 0 1,-1 0-1,0 1 1,0-1-1,0 3 0,0 60 1159,3-76-1099,1-2-35,0 0 0,-1 0 0,0 0-1,-1-1 1,0 1 0,-2-1-1,1 1 1,-3-20 0,2 33-22,0 0 0,1-1 0,-1 1 0,0 0 0,0-1 0,0 1 0,0 0 0,0-1 0,0 1 0,0 0 0,0-1 0,-1 1 0,1 0 0,0-1 0,0 1 0,0 0 0,0-1 0,0 1 0,0 0 0,-1 0 0,1-1 0,0 1 0,0 0 0,-1-1-1,1 1 1,0 0 0,0 0 0,-1 0 0,1-1 0,0 1 0,0 0 0,-1 0 0,1 0 0,0 0 0,-1-1 0,1 1 0,0 0 0,-1 0 0,1 0 0,0 0 0,-1 0 0,1 0 0,0 0 0,-1 0 0,1 0 0,0 0 0,-1 0 0,1 0 0,0 0 0,-1 0 0,1 1 0,0-1 0,-1 0 0,1 0 0,0 0 0,-1 0 0,1 1 0,0-1 0,0 0 0,-1 1 0,1-1-6,0 1 0,-1-1 0,1 1 0,0 0 0,0-1-1,0 1 1,0 0 0,0-1 0,0 1 0,0 0 0,0-1-1,0 1 1,0 0 0,0-1 0,1 1 0,-1 0 0,0-1 0,0 1-1,1-1 1,-1 1 0,0 0 0,1-1 0,-1 1 0,1-1 0,-1 1-1,0-1 1,1 1 0,-1-1 0,1 0 0,-1 1 0,1-1-1,0 1 1,-1-1 0,1 0 0,-1 0 0,1 1 0,0-1 0,-1 0-1,1 0 1,1 1 0,8 3-817,1-1 0,-1 0 0,1 0 0,0-1 0,0 0 0,21 0 0,-18-2-577,-1 0-1,1 0 1,-1-2-1,0 0 1,1 0-1,-1-1 1,0-1-1,0 0 1,15-8-1,-12-2 5029,-16 14-3416,0-1-1,0 1 1,0 0-1,0-1 1,-1 1 0,1 0-1,0-1 1,0 1 0,0 0-1,-1-1 1,1 1 0,0 0-1,0 0 1,-1 0-1,1-1 1,0 1 0,-1 0-1,1 0 1,0 0 0,-1-1-1,1 1 1,0 0 0,-1 0-1,1 0 1,0 0-1,-1 0 1,1 0 0,0 0-1,-1 0 1,1 0 0,-1 0-1,1 0 1,-27 3 6194,12 5-7180,-19 31 2446,25-16-1122,9-22-545,1-1-1,-1 1 0,0-1 0,0 1 1,0-1-1,0 1 0,1 0 0,-1-1 1,0 1-1,0-1 0,1 1 0,-1-1 1,0 1-1,1-1 0,-1 1 0,1-1 1,-1 0-1,1 1 0,-1-1 0,0 1 1,1-1-1,0 0 0,-1 0 0,1 1 1,-1-1-1,1 0 0,-1 0 1,1 0-1,-1 1 0,1-1 0,0 0 1,-1 0-1,1 0 0,0 0 0,8 1-25,-1-1 0,1 0 0,0 0 0,-1-1 0,1 0 0,-1-1 0,1 0 0,-1 0 0,1-1-1,9-4 1,-14 5 7,0 1-1,0-1 1,0-1-1,0 1 0,0 0 1,-1-1-1,1 0 1,-1 0-1,0 0 1,1 0-1,-2 0 0,1-1 1,0 0-1,-1 1 1,1-1-1,-1 0 0,0 0 1,0 0-1,-1 0 1,1-1-1,1-7 0,-3 12 13,0 1 0,0-1 0,0 0 0,-1 0 0,1 0-1,0 1 1,0-1 0,0 0 0,0 0 0,0 0-1,-1 0 1,1 1 0,0-1 0,0 0 0,0 0-1,0 0 1,-1 0 0,1 0 0,0 0 0,0 0-1,0 1 1,-1-1 0,1 0 0,0 0 0,0 0-1,0 0 1,-1 0 0,1 0 0,0 0 0,0 0-1,-1 0 1,1 0 0,0 0 0,0 0 0,0 0-1,-1 0 1,1-1 0,0 1 0,0 0 0,0 0-1,-1 0 1,1 0 0,0 0 0,0 0 0,0 0-1,-1-1 1,1 1 0,0 0 0,0 0 0,0 0 0,0 0-1,0-1 1,0 1 0,-1 0 0,1 0 0,0 0-1,0-1 1,0 1 0,0 0 0,0 0 0,0 0-1,0-1 1,0 1 0,0 0 0,0 0 0,0-1-1,0 1 1,-13 13 142,10-9-103,1-1 1,-1 1-1,1 1 1,0-1-1,1 0 1,-1 0-1,1 1 1,0-1-1,0 1 1,0-1-1,0 1 1,1 0-1,0-1 1,0 9-1,1-11-162,0 1 1,-1-1-1,1 0 0,0 0 0,0 0 1,0 0-1,0 0 0,1 0 1,-1 0-1,0-1 0,1 1 0,-1 0 1,1-1-1,0 1 0,-1-1 0,1 1 1,0-1-1,0 0 0,0 0 0,0 0 1,0 0-1,0 0 0,0 0 0,1-1 1,-1 1-1,0-1 0,0 1 0,1-1 1,-1 0-1,0 0 0,3 0 1,23 0-5373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0.663"/>
    </inkml:context>
    <inkml:brush xml:id="br0">
      <inkml:brushProperty name="width" value="0.025" units="cm"/>
      <inkml:brushProperty name="height" value="0.025" units="cm"/>
    </inkml:brush>
  </inkml:definitions>
  <inkml:trace contextRef="#ctx0" brushRef="#br0">220 4 11115,'0'0'7302,"-12"-1"-6213,6 0-1019,0 0 1,0 1-1,0 0 0,0 0 0,0 1 0,0-1 0,0 1 0,0 0 0,0 1 0,1 0 0,-1 0 0,0 0 0,1 0 0,-1 1 0,1 0 0,-9 6 0,14-9-70,-4 3 32,0 0 0,0 0 0,0 0 0,0 0 0,1 1 0,0-1 0,-1 1 0,1 0 0,1 0 0,-1 0 0,0 1 0,1-1 0,0 0 0,-2 7 0,40-7 150,-24-2-188,0 0 0,0 1 0,0 0 0,-1 1 0,17 7 1,-26-10 13,1-1 1,-1 1 0,0 1 0,0-1 0,0 0 0,0 0 0,0 1 0,0-1 0,0 1 0,0 0 0,-1 0 0,1-1 0,0 1 0,-1 0 0,0 0 0,1 0 0,-1 1-1,0-1 1,0 0 0,0 0 0,-1 1 0,1-1 0,0 0 0,-1 1 0,0-1 0,1 1 0,-1-1 0,0 1 0,0-1 0,0 1 0,-1-1 0,1 0 0,-1 1 0,0 3-1,-1-3 66,0 0-1,0-1 0,0 1 0,0 0 0,0-1 0,-1 1 0,1-1 1,-1 0-1,0 1 0,1-1 0,-1-1 0,0 1 0,0 0 0,0-1 1,-1 1-1,-3 0 0,-59 18 1439,55-18-1230,1 1-34,2 0-101,0-1-1,1-1 1,-1 1-1,0-1 1,0 0-1,0-1 1,-13-1-1,29-15-450,8 0-1035,0 1 1,28-18-1,21-20-3993,-25 13-156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1.334"/>
    </inkml:context>
    <inkml:brush xml:id="br0">
      <inkml:brushProperty name="width" value="0.025" units="cm"/>
      <inkml:brushProperty name="height" value="0.025" units="cm"/>
    </inkml:brush>
  </inkml:definitions>
  <inkml:trace contextRef="#ctx0" brushRef="#br0">71 1 11115,'0'0'9630,"-10"7"-8931,3-1-610,1 0-1,-1 0 0,1 0 1,0 1-1,-5 8 0,8-12-67,1 1 1,0-1-1,1 1 0,-1-1 1,1 1-1,-1 0 0,1 0 0,0-1 1,0 1-1,1 0 0,-1 0 1,1 0-1,0 0 0,0 0 0,0 0 1,1 0-1,-1 0 0,2 4 0,-1-6-15,0 0-1,0 0 1,0 0-1,1 0 0,-1 0 1,1 0-1,-1-1 1,1 1-1,-1 0 0,1-1 1,0 1-1,0-1 1,0 0-1,0 0 0,0 0 1,0 0-1,0 0 1,0 0-1,4 1 0,53 11 88,-37-9-85,-16-3-45,1 1 0,0 0-1,-1 0 1,0 1 0,1-1 0,-1 1 0,0 1 0,-1-1 0,9 7 0,-12-8 41,-1-1 0,1 1 1,-1 0-1,1 0 1,-1 0-1,0 0 0,1 0 1,-1 0-1,0 1 0,0-1 1,-1 0-1,1 0 0,0 1 1,-1-1-1,1 1 0,-1-1 1,0 0-1,0 1 1,0-1-1,0 1 0,0-1 1,-1 1-1,1-1 0,-1 0 1,1 1-1,-1-1 0,0 0 1,0 0-1,-2 5 0,1-4 114,0 0 0,0 0 0,0 0 0,0 0 0,0 0 0,0 0 0,-1 0 0,1-1-1,-1 0 1,0 1 0,-5 2 0,9-9 2,0 0-1,0 0 0,0 0 1,1 0-1,0 1 1,-1-1-1,4-4 1,17-32-78,-17 29-93,0 0 0,1 1-1,0-1 1,1 1-1,0 0 1,1 1 0,14-14-1,-22 23 50,0 0 0,1 0 0,-1-1 0,0 1 0,1 0 0,-1 0 0,0 0 0,1 0 0,-1 0 0,0 0 0,0 0 0,1 0 0,-1 0 0,0 0 0,1 0 0,-1 0 0,0 0 0,1 0 0,-1 0 0,0 0 0,1 0 0,-1 0 0,0 0 0,1 0 0,-1 1 0,0-1 0,0 0 0,1 0 0,-1 0 0,0 1 0,0-1 0,1 0 0,-1 0 0,0 0 0,0 1 0,1-1 0,-1 0 0,0 1 0,0-1 0,0 0 0,0 0 0,0 1 0,0-1 0,1 0 0,-1 1 0,0-1 0,0 0 0,0 1 0,0-1 0,0 0 0,0 1 0,0-1 0,0 0 0,-1 1 0,4 28-13,-2-15 44,-1-12-26,0 1-1,0-1 1,1 1 0,-1-1-1,1 0 1,0 1 0,-1-1-1,1 0 1,0 1-1,1-1 1,-1 0 0,0 0-1,1 0 1,-1 0-1,1 0 1,0 0 0,-1 0-1,1 0 1,0-1-1,0 1 1,0-1 0,0 1-1,0-1 1,1 0-1,-1 0 1,0 0 0,1 0-1,-1 0 1,0-1-1,1 1 1,-1-1 0,1 1-1,-1-1 1,1 0-1,-1 0 1,1 0 0,-1-1-1,5 0 1,-1 0 3,0-1 0,0 0 0,1 0 0,-1-1 0,-1 0 0,1 0 0,0 0 0,-1-1 0,1 0 0,-1 0 0,0 0 0,-1-1 0,1 0 0,4-5 0,-5 4-8,1-1-1,-1 0 0,0 0 1,0 0-1,-1 0 0,0-1 1,0 1-1,-1-1 0,0 0 1,0 1-1,-1-1 0,0 0 1,0-12-1,-1 20 3,0 0-1,0-1 1,0 1-1,0 0 1,0 0-1,0-1 1,0 1-1,0 0 1,0 0-1,0-1 1,0 1-1,0 0 1,0 0-1,0-1 1,-1 1-1,1 0 1,0 0-1,0 0 1,0-1-1,0 1 1,-1 0-1,1 0 1,0 0-1,0 0 1,0-1-1,-1 1 1,1 0-1,0 0 1,0 0-1,0 0 1,-1 0-1,1 0 1,0 0-1,0 0 1,-1-1-1,1 1 1,0 0-1,-1 0 1,1 0-1,0 0 1,0 0-1,-1 0 1,1 1-1,0-1 1,0 0-1,-1 0 1,1 0-1,0 0 1,0 0-1,-1 0 1,1 0-1,0 0 1,0 1 0,0-1-1,-1 0 1,1 0-1,-14 12-19,8-4 89,0 1 0,1 1 0,0-1 0,0 1 0,1 0 0,1 0 0,0 0 0,0 0 0,1 1 0,0-1 0,-1 14-1,4-22-39,-1-1-1,0 1 0,1-1 1,-1 0-1,1 0 0,0 1 1,-1-1-1,1 0 0,0 0 0,0 0 1,0 1-1,-1-1 0,1 0 1,0 0-1,0 0 0,1-1 1,-1 1-1,0 0 0,0 0 0,0-1 1,1 1-1,-1 0 0,0-1 1,1 1-1,-1-1 0,0 0 0,1 1 1,-1-1-1,0 0 0,1 0 1,-1 0-1,1 0 0,-1 0 1,1 0-1,-1 0 0,0-1 0,2 0 1,6 1 8,-1-1 0,1-1 0,-1 1 0,0-1 0,10-4 0,-9 2-128,1-1 0,-2 0 0,1 0 1,0-1-1,-1 0 0,0-1 0,-1 1 1,0-2-1,0 1 0,0-1 0,-1 0 1,0 0-1,0 0 0,4-11 0,-21 45-209,-14 41 608,24-61-658,0-1-1,0 0 0,1 1 1,0-1-1,0 0 0,0 1 1,1 5-1,-1-11 156,0 1-1,0-1 1,1 0 0,-1 1-1,0-1 1,0 0 0,0 1-1,0-1 1,1 0-1,-1 0 1,0 1 0,0-1-1,1 0 1,-1 0 0,0 1-1,0-1 1,1 0 0,-1 0-1,0 0 1,1 1-1,-1-1 1,0 0 0,1 0-1,-1 0 1,0 0 0,1 0-1,-1 0 1,0 0 0,1 0-1,-1 0 1,0 0-1,1 0 1,-1 0 0,0 0-1,1 0 1,1 0-1126,5 0-6692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1.693"/>
    </inkml:context>
    <inkml:brush xml:id="br0">
      <inkml:brushProperty name="width" value="0.025" units="cm"/>
      <inkml:brushProperty name="height" value="0.025" units="cm"/>
    </inkml:brush>
  </inkml:definitions>
  <inkml:trace contextRef="#ctx0" brushRef="#br0">93 0 13901,'0'0'9385,"-5"13"-8899,-44 156-193,18-53-10,30-112-225,-6 32 1095,7-35-1135,1-1 0,-1 1 0,0 0 0,0 0-1,0-1 1,1 1 0,-1 0 0,0-1-1,1 1 1,-1 0 0,1-1 0,-1 1-1,0-1 1,1 1 0,-1-1 0,1 1 0,0-1-1,-1 1 1,1-1 0,-1 1 0,1-1-1,0 0 1,-1 1 0,1-1 0,0 0-1,-1 1 1,1-1 0,0 0 0,0 0 0,-1 0-1,1 0 1,0 0 0,0 0 0,-1 0-1,1 0 1,0 0 0,0 0 0,-1 0-1,1 0 1,0-1 0,-1 1 0,2-1 0,8-1 12,0-2 0,0 1 1,0-1-1,-1-1 0,1 0 1,-1 0-1,0-1 0,-1 0 1,1 0-1,12-14 0,0 0-36,0-2 0,27-39 0,-40 50-441,21-32 113,-20 15-6455,-22 28-7379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4.236"/>
    </inkml:context>
    <inkml:brush xml:id="br0">
      <inkml:brushProperty name="width" value="0.025" units="cm"/>
      <inkml:brushProperty name="height" value="0.025" units="cm"/>
    </inkml:brush>
  </inkml:definitions>
  <inkml:trace contextRef="#ctx0" brushRef="#br0">0 1 14830,'0'0'6310,"58"0"-5125,-15 0-448,8 0-513,3 0-160,-3 0-480,-2 0-1378,-6 0-1954,-9 0-4131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2.019"/>
    </inkml:context>
    <inkml:brush xml:id="br0">
      <inkml:brushProperty name="width" value="0.025" units="cm"/>
      <inkml:brushProperty name="height" value="0.025" units="cm"/>
    </inkml:brush>
  </inkml:definitions>
  <inkml:trace contextRef="#ctx0" brushRef="#br0">17 1 9705,'0'0'3235,"-16"51"32,16-33-672,5-7-930,15-5-864,5-6-609,7 0-224,0-12-1473,-4-9-1730,0-3-2531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2.645"/>
    </inkml:context>
    <inkml:brush xml:id="br0">
      <inkml:brushProperty name="width" value="0.025" units="cm"/>
      <inkml:brushProperty name="height" value="0.025" units="cm"/>
    </inkml:brush>
  </inkml:definitions>
  <inkml:trace contextRef="#ctx0" brushRef="#br0">76 0 7239,'0'0'12705,"-6"10"-11546,-6 15-676,1 0 0,1 1 1,1 1-1,2-1 0,0 1 1,2 1-1,1-1 1,1 1-1,2 0 0,1 28 1,0-55-478,0 0 1,0 0-1,0 0 0,0 0 1,0 0-1,0 0 1,0 0-1,1 0 1,-1 0-1,0 0 1,1 0-1,-1 0 0,0 0 1,1 0-1,0 0 1,-1 0-1,1 0 1,-1-1-1,1 1 1,0 0-1,-1-1 0,1 1 1,0 0-1,0-1 1,0 1-1,0-1 1,-1 1-1,1-1 1,0 1-1,0-1 1,0 0-1,0 1 0,0-1 1,0 0-1,2 0 1,-1 0 1,-1 0 0,1 0 0,-1-1 0,1 1 0,-1 0 1,1-1-1,-1 0 0,1 1 0,-1-1 0,1 0 0,-1 0 0,0 0 1,1 0-1,-1 0 0,0 0 0,0 0 0,0 0 0,0 0 0,0 0 0,0-1 1,1-1-1,4-10-20,-1 0 0,-1 0 0,0 0 0,-1 0 0,-1-1 0,0 1 0,0-1 0,-2 0 0,1 1 0,-2-1 0,-1-14 0,2 28 10,0 0 1,0 1 0,0-1-1,0 0 1,0 0 0,0 0-1,0 0 1,0 1 0,0-1-1,0 0 1,0 0 0,0 0 0,0 0-1,0 0 1,0 1 0,0-1-1,-1 0 1,1 0 0,0 0-1,0 0 1,0 0 0,0 0-1,0 1 1,0-1 0,0 0 0,0 0-1,0 0 1,-1 0 0,1 0-1,0 0 1,0 0 0,0 0-1,0 0 1,0 0 0,0 1-1,-1-1 1,1 0 0,0 0 0,0 0-1,0 0 1,0 0 0,0 0-1,-1 0 1,1 0 0,0 0-1,0 0 1,0 0 0,0 0-1,0 0 1,-1 0 0,1 0 0,0-1-1,0 1 1,0 0 0,0 0-1,0 0 1,-1 0 0,1 0-1,0 0 1,0 0 0,0 0-1,0 0 1,0 0 0,0-1 0,0 1-1,0 0 1,-1 0 0,-4 12-33,4-6 29,0 0 1,0 0-1,0 0 1,1 1-1,0-1 1,1 0-1,-1 0 1,1 0-1,0 0 1,1 0-1,3 9 1,-4-12 4,1 0 0,0 0 1,-1-1-1,1 1 0,1-1 0,-1 1 1,0-1-1,0 0 0,1 0 0,0 0 1,-1 0-1,1 0 0,0-1 0,0 1 1,0-1-1,0 0 0,0 0 0,0 0 1,0 0-1,0 0 0,0-1 0,0 1 1,7-1-1,-2 0-14,0 0 0,0-1 1,0 1-1,1-2 0,-1 1 1,-1-1-1,1 0 0,0-1 1,0 0-1,13-7 0,-17 8-10,0 0 0,0-1-1,0 0 1,-1 1 0,1-1-1,-1 0 1,0-1-1,0 1 1,0-1 0,0 1-1,0-1 1,-1 0 0,1 0-1,-1 0 1,0 0 0,-1 0-1,1-1 1,-1 1 0,1-1-1,0-7 1,-2 11 22,0 1 1,0 0 0,0-1-1,0 1 1,0-1-1,1 1 1,-1-1 0,0 1-1,0-1 1,0 1 0,-1 0-1,1-1 1,0 1-1,0-1 1,0 1 0,0-1-1,0 1 1,0 0 0,-1-1-1,1 1 1,0 0-1,0-1 1,-1 1 0,1-1-1,0 1 1,-1 0-1,1 0 1,0-1 0,-1 1-1,1 0 1,0-1 0,-1 1-1,1 0 1,0 0-1,-1 0 1,0-1 0,-17 7-10,-15 21 201,0 25 380,32-49-520,-1 0 1,1 0-1,0 0 0,0 0 1,0 1-1,0-1 0,1 0 0,-1 1 1,1-1-1,0 0 0,0 1 1,0-1-1,0 1 0,1-1 1,-1 0-1,2 5 0,-1-7-41,1 1-1,-1-1 1,0 1 0,1-1-1,0 0 1,-1 0 0,1 0-1,0 0 1,-1 0-1,1 0 1,0 0 0,0 0-1,0 0 1,0-1-1,0 1 1,0-1 0,0 0-1,0 0 1,0 1-1,0-1 1,0 0 0,0-1-1,0 1 1,4-1-1,0 1-33,0-1-1,0 0 1,0 0-1,0-1 1,0 0-1,0 0 1,7-3-1,-8 2-27,1 0 0,-1 0 0,0-1 0,0 0 0,0 0-1,-1 0 1,1-1 0,-1 0 0,0 1 0,0-1 0,0-1 0,-1 1 0,0-1 0,0 1 0,0-1 0,-1 0-1,2-7 1,-23 59 336,19-45-275,1 1-1,-1-1 0,0 1 0,1-1 1,-1 0-1,1 0 0,0 1 1,-1-1-1,1 0 0,0 0 1,0 0-1,0 0 0,0 1 0,-1-1 1,2 0-1,-1-1 0,0 1 1,0 0-1,0 0 0,0 0 0,0-1 1,1 1-1,-1-1 0,0 1 1,1-1-1,-1 1 0,0-1 1,1 0-1,-1 1 0,1-1 0,-1 0 1,0 0-1,1 0 0,1-1 1,68 1-327,-49-1-125,-15 1 435,-7-1 36,1 1 0,0 0 0,-1 0 0,1 0 0,0-1 0,-1 1 0,1 0 0,0 0 0,-1 0 0,1 0 0,0 0 0,0 0 0,-1 0 0,1 1 0,0-1 0,-1 0 0,1 0 0,0 0 0,-1 1 0,1-1 0,0 0 0,-1 1 0,1-1-1,0 1 1,-1-1 0,1 1 0,-1-1 0,1 1 0,-1-1 0,1 1 0,-1-1 0,0 1 0,1-1 0,-1 1 0,0 0 0,1-1 0,-1 1 0,0 0 0,0-1 0,1 1 0,-1 0 0,0 0 0,0-1 0,0 1 0,0 0 0,0-1 0,0 1 0,0 0 0,0 0 0,-1 0 0,1-1 48,5-17 330,2 0-457,0-1 0,-1-1 0,-1 1 0,-1-1 0,0 0 0,-2 0 0,1-26 0,-2 49-629,0-1 0,0 0 0,0 1 0,1-1 0,-1 0 0,1 0 0,0 0 0,0 0 0,0 0 0,0-1 0,0 1 0,0-1 0,4 4-1,11 10-6882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3.003"/>
    </inkml:context>
    <inkml:brush xml:id="br0">
      <inkml:brushProperty name="width" value="0.025" units="cm"/>
      <inkml:brushProperty name="height" value="0.025" units="cm"/>
    </inkml:brush>
  </inkml:definitions>
  <inkml:trace contextRef="#ctx0" brushRef="#br0">22 1 16335,'0'0'8200,"-21"65"-5894,21-48-1409,0 3-833,1 0-608,2-4-2755,-1-4-4997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4.077"/>
    </inkml:context>
    <inkml:brush xml:id="br0">
      <inkml:brushProperty name="width" value="0.025" units="cm"/>
      <inkml:brushProperty name="height" value="0.025" units="cm"/>
    </inkml:brush>
  </inkml:definitions>
  <inkml:trace contextRef="#ctx0" brushRef="#br0">27 0 4644,'0'0'13752,"0"11"-12839,-12 99 358,7-83-1136,1 0 1,1 0-1,1 1 0,2 0 0,4 38 0,-4-64-159,1 0 1,-1 0-1,1-1 1,0 1-1,0 0 0,0-1 1,0 1-1,0 0 1,0-1-1,0 1 0,0-1 1,0 1-1,1-1 1,-1 0-1,1 0 1,-1 1-1,3 0 0,10-2-4388,-9-5-1572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4.432"/>
    </inkml:context>
    <inkml:brush xml:id="br0">
      <inkml:brushProperty name="width" value="0.025" units="cm"/>
      <inkml:brushProperty name="height" value="0.025" units="cm"/>
    </inkml:brush>
  </inkml:definitions>
  <inkml:trace contextRef="#ctx0" brushRef="#br0">1 95 11179,'0'0'6726,"69"1"-4836,-32-1-545,12 0-640,5-8-481,4-1-160,0 0 0,-5-1-64,-10 1-865,-10 0-832,-12-3-385,-10-1-897,-11-3-961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4.809"/>
    </inkml:context>
    <inkml:brush xml:id="br0">
      <inkml:brushProperty name="width" value="0.025" units="cm"/>
      <inkml:brushProperty name="height" value="0.025" units="cm"/>
    </inkml:brush>
  </inkml:definitions>
  <inkml:trace contextRef="#ctx0" brushRef="#br0">0 74 12876,'0'0'5958,"53"-12"-4421,-6 8-127,15-5-642,4 2-575,4-3-129,-1 1-96,-5 0-1282,-10 2-2017,-14 0-4036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5.153"/>
    </inkml:context>
    <inkml:brush xml:id="br0">
      <inkml:brushProperty name="width" value="0.025" units="cm"/>
      <inkml:brushProperty name="height" value="0.025" units="cm"/>
    </inkml:brush>
  </inkml:definitions>
  <inkml:trace contextRef="#ctx0" brushRef="#br0">59 1 14478,'0'0'2301,"-9"10"133,-25 37-470,32-44-1851,0-1-1,1 0 0,-1 0 0,1 1 0,0-1 1,0 0-1,0 1 0,0-1 0,0 1 1,0 0-1,1-1 0,-1 1 0,1 0 0,0-1 1,0 1-1,0 0 0,0 4 0,1-6-89,0 1 0,0-1 0,-1 1-1,1-1 1,0 0 0,0 1 0,0-1-1,0 0 1,0 0 0,1 0 0,-1 0-1,0 0 1,1 0 0,-1 0 0,0 0 0,1 0-1,-1-1 1,1 1 0,-1-1 0,1 1-1,1 0 1,5 0-27,0 0-1,0 0 1,0-1 0,0 1-1,-1-2 1,1 1 0,0-1-1,0 0 1,10-4-1,-2-1-231,0-1-1,0-1 1,-1-1-1,0 0 0,-1-1 1,0-1-1,22-21 1,3-1 303,-39 34-24,1-1 1,-1 0 0,0 0 0,1 1-1,-1-1 1,0 0 0,1 1-1,-1-1 1,0 0 0,1 1 0,-1-1-1,0 0 1,0 1 0,1-1-1,-1 1 1,0-1 0,0 1-1,0-1 1,0 1 0,1-1 0,-1 0-1,0 1 1,0-1 0,0 1-1,0-1 1,0 1 0,0-1 0,0 1-1,0-1 1,-1 1 0,1-1-1,0 1 1,0-1 0,0 1 0,0-1-1,-1 1 1,-1 24 549,1-22-535,0-1-1,1 0 1,-1 1 0,1-1 0,-1 1 0,1-1 0,0 1-1,0-1 1,0 1 0,1-1 0,-1 0 0,0 1 0,1-1 0,0 1-1,0-1 1,-1 0 0,1 1 0,0-1 0,1 0 0,-1 0-1,0 0 1,3 3 0,1-2 1,0-1 0,0 0 1,0 0-1,0 0 0,1 0 0,-1-1 0,0 0 0,1 0 0,6 0 1,-11-1-153,0 0 0,0 0 0,0 1 1,0-1-1,0 0 0,0 0 0,0 1 1,0-1-1,0 1 0,0-1 0,0 1 1,0-1-1,0 1 0,0 0 0,0-1 1,0 1-1,-1 0 0,1 0 0,0 0 1,0-1-1,0 3 0,-1 15-5975,-5-9-1694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5.604"/>
    </inkml:context>
    <inkml:brush xml:id="br0">
      <inkml:brushProperty name="width" value="0.025" units="cm"/>
      <inkml:brushProperty name="height" value="0.025" units="cm"/>
    </inkml:brush>
  </inkml:definitions>
  <inkml:trace contextRef="#ctx0" brushRef="#br0">12 49 4292,'0'0'16688,"-1"11"-15257,-1-4-1196,-5 52 728,6-55-864,1 1-1,-1-1 1,1 0-1,1 1 1,-1-1-1,0 0 1,1 1-1,0-1 1,0 0-1,1 0 1,2 8-1,-2-11-77,0 1-1,0-1 0,1 1 0,-1-1 0,0 0 0,1 0 0,-1 0 0,0 0 0,1 0 0,-1 0 0,1-1 0,0 1 0,-1-1 0,1 0 0,-1 0 1,1 0-1,0 0 0,-1 0 0,1 0 0,-1-1 0,1 1 0,-1-1 0,5-2 0,6 0 16,-1-1 0,0-1-1,18-9 1,11-9-134,-2-1 0,0-2-1,-2-2 1,42-39 0,-89 76 124,1 1-1,1 0 1,0 1 0,0-1 0,1 1-1,0 1 1,1-1 0,0 1-1,1 1 1,-7 24 0,12-36-39,0 0 1,-1 0-1,1 0 1,0 0-1,0 0 1,0 0-1,0 0 1,0 0-1,0 0 1,1 0-1,-1 0 1,0 0-1,0 0 1,1 0-1,-1 0 1,1 0-1,-1-1 0,1 1 1,-1 0-1,1 0 1,-1 0-1,1 0 1,0-1-1,-1 1 1,1 0-1,0-1 1,1 2-1,-1-2-93,1 1-1,0 0 0,0-1 1,0 1-1,0-1 0,0 1 0,1-1 1,-1 0-1,0 0 0,0 0 1,0 0-1,3-1 0,2 0-936,-1 0 0,0-1 0,0 0 0,0 0 0,-1 0 0,1-1 0,0 0 0,7-5 0,11-14-8716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5.962"/>
    </inkml:context>
    <inkml:brush xml:id="br0">
      <inkml:brushProperty name="width" value="0.025" units="cm"/>
      <inkml:brushProperty name="height" value="0.025" units="cm"/>
    </inkml:brush>
  </inkml:definitions>
  <inkml:trace contextRef="#ctx0" brushRef="#br0">104 33 10730,'-8'8'3870,"-3"3"-3088,-44 43 2305,52-50-2794,0-1-1,0 0 1,1 1 0,-1-1 0,1 1-1,0 0 1,0 0 0,0 0-1,0 0 1,1 0 0,0 0 0,0 0-1,0 1 1,0-1 0,0 6 0,2-9-268,-1-1 1,1 1 0,-1 0-1,1 0 1,-1-1 0,1 1 0,0 0-1,-1-1 1,1 1 0,0-1 0,-1 1-1,1-1 1,0 1 0,0-1-1,0 1 1,-1-1 0,1 0 0,0 1-1,0-1 1,0 0 0,0 0-1,0 0 1,0 1 0,0-1 0,-1 0-1,1 0 1,0 0 0,1-1 0,31 0 17,-28 1 6,7-2-42,0 0 0,0-1-1,0 0 1,0-1 0,-1 0 0,1 0 0,20-13 0,-28 15 56,1-1 0,-1 1 1,0-1-1,0 0 0,0 0 0,0-1 1,0 1-1,-1-1 0,1 0 0,-1 0 1,0 0-1,0 0 0,-1-1 0,1 1 1,-1-1-1,0 1 0,0-1 0,-1 0 1,1 0-1,-1 0 0,1-7 0,-3 10 2,1 0 0,0 0-1,-1 0 1,0 0 0,1 0-1,-1 0 1,0 0-1,0 1 1,0-1 0,0 0-1,-1 0 1,1 1 0,0-1-1,-1 1 1,1-1-1,-1 1 1,1 0 0,-1 0-1,0-1 1,1 1 0,-1 0-1,0 0 1,0 1-1,-3-2 1,-1 0-315,0-1 0,0 1 0,0 1 1,0-1-1,0 1 0,-12 0 0,14 6-6268,4 0-1153</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6.676"/>
    </inkml:context>
    <inkml:brush xml:id="br0">
      <inkml:brushProperty name="width" value="0.025" units="cm"/>
      <inkml:brushProperty name="height" value="0.025" units="cm"/>
    </inkml:brush>
  </inkml:definitions>
  <inkml:trace contextRef="#ctx0" brushRef="#br0">8 37 9033,'0'0'14045,"-1"15"-13367,-1-1-550,0 3 8,1-1-1,0 1 1,1 0-1,1 0 1,3 18-1,-4-32-97,0 0-1,1 0 1,0 1-1,0-1 1,0 0 0,0 0-1,0 0 1,1 0 0,-1 0-1,1 0 1,0-1-1,0 1 1,0 0 0,0-1-1,0 0 1,1 1 0,-1-1-1,1 0 1,0 0-1,-1 0 1,1-1 0,0 1-1,0-1 1,0 1 0,0-1-1,0 0 1,0 0-1,1 0 1,-1-1 0,0 1-1,0-1 1,1 0-1,-1 0 1,0 0 0,6 0-1,-4-2 9,0 1 0,1-1 0,-1 0 1,0 0-1,0 0 0,0 0 0,-1-1 0,1 0 0,0 0 0,-1-1 0,0 1 0,0-1 0,0 0 0,0 0 0,0 0 0,-1 0 0,0-1 0,0 1 0,0-1 1,-1 0-1,1 0 0,1-6 0,1-1-41,0-1 1,-1 0 0,0 0-1,-1 0 1,0 0 0,-1 0-1,-1-1 1,0-13 0,-1 26-6,0-1 0,0 1-1,0-1 1,0 1 0,0 0 0,0-1 0,0 1 0,-1-1 0,1 1 0,-1-1 0,1 1 0,-1 0 0,1-1-1,-1 1 1,0 0 0,1 0 0,-1-1 0,0 1 0,0 0 0,0 0 0,0 0 0,0 0 0,0 0-1,-1 0 1,1 0 0,0 1 0,0-1 0,-1 0 0,1 1 0,0-1 0,-1 1 0,1-1 0,-1 1 0,1 0-1,0-1 1,-1 1 0,-2 0 0,3 0-28,-1 1-1,1-1 1,-1 1-1,1 0 1,-1-1-1,1 1 1,-1 0-1,1 0 0,0 0 1,-1 0-1,1 0 1,0 0-1,0 0 1,0 0-1,0 0 1,0 1-1,0-1 1,0 0-1,0 1 1,1-1-1,-1 1 1,0-1-1,1 1 1,-1-1-1,1 1 1,0-1-1,0 1 1,-1 0-1,1-1 1,0 1-1,0-1 0,0 1 1,0 0-1,1-1 1,0 3-1,-1-2-128,1 1 1,-1-1-1,1 1 0,0-1 0,0 1 0,0-1 0,0 0 0,0 0 0,1 1 0,-1-1 0,1 0 0,-1 0 0,1 0 0,0-1 0,0 1 1,0 0-1,0-1 0,0 1 0,0-1 0,0 0 0,1 1 0,-1-1 0,0 0 0,1 0 0,3 0 0,4 2-1675,0-1-1,0 0 1,0-1-1,0 0 0,13 0 1,12-1-7783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4.590"/>
    </inkml:context>
    <inkml:brush xml:id="br0">
      <inkml:brushProperty name="width" value="0.025" units="cm"/>
      <inkml:brushProperty name="height" value="0.025" units="cm"/>
    </inkml:brush>
  </inkml:definitions>
  <inkml:trace contextRef="#ctx0" brushRef="#br0">108 1 13453,'0'0'9945,"-4"8"-8979,-15 31-376,-38 88 892,51-110-1396,1 0-1,0 0 0,1 1 1,1-1-1,-1 36 0,3-50-97,2 0 0,-1-1 0,0 1-1,1 0 1,-1 0 0,1-1 0,0 1 0,0-1-1,0 1 1,0-1 0,0 1 0,1-1-1,-1 1 1,1-1 0,-1 0 0,1 0 0,0 0-1,0 0 1,0 0 0,0 0 0,0-1 0,0 1-1,1-1 1,-1 1 0,0-1 0,6 2 0,0 0-693,1 0 1,-1-1 0,1 0 0,0-1 0,0 0 0,-1-1-1,11 1 1,10-2-5099</inkml:trace>
  <inkml:trace contextRef="#ctx0" brushRef="#br0" timeOffset="1">356 142 16944,'0'0'8456,"-50"46"-7879,45-28-193,5-1-64,0-1-224,0-3-96,11-5 32,5-4-32,2-4 64,2 0-128,3 0-768,0-14-1507,-2-4-1985,-3-8-4965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7.455"/>
    </inkml:context>
    <inkml:brush xml:id="br0">
      <inkml:brushProperty name="width" value="0.025" units="cm"/>
      <inkml:brushProperty name="height" value="0.025" units="cm"/>
    </inkml:brush>
  </inkml:definitions>
  <inkml:trace contextRef="#ctx0" brushRef="#br0">155 283 10570,'0'0'2803,"-11"2"-27,3 0-2495,0 0 1,0 0-1,1 1 1,-1 1-1,1-1 0,-1 1 1,1 0-1,0 1 1,1-1-1,-1 1 1,1 1-1,0-1 1,0 1-1,1 0 1,-1 1-1,1-1 1,1 1-1,-1 0 1,1 0-1,1 0 1,-6 15-1,8-21-261,1 1 0,-1-1 1,1 1-1,-1-1 0,1 1 0,0 0 0,0-1 0,-1 1 1,1-1-1,0 1 0,1 0 0,-1-1 0,0 1 0,0-1 1,1 1-1,-1-1 0,1 1 0,-1-1 0,1 1 0,0-1 1,-1 1-1,1-1 0,0 0 0,0 1 0,0-1 0,0 0 0,0 0 1,1 0-1,-1 0 0,0 0 0,0 0 0,1 0 0,-1 0 1,0 0-1,1 0 0,1 0 0,2 0-6,0 0 0,1-1-1,-1 1 1,0-1 0,1 0-1,-1 0 1,0-1 0,0 0 0,1 0-1,5-2 1,1-1-174,0-1 0,-1 0 0,1 0 0,-1-1 0,-1-1 0,1 0 0,13-12 0,-18 15-5,-2 0 1,1 0 0,0-1 0,-1 1-1,0-1 1,0 0 0,0 0-1,-1-1 1,0 1 0,0-1 0,0 0-1,0 1 1,-1-1 0,0 0-1,-1 0 1,3-11 0,-20 49-2,16-30 204,-1 1 0,0-1-1,1 0 1,-1 0-1,1 0 1,0 0 0,0 1-1,0-1 1,0 0 0,0 0-1,0 1 1,0-1-1,1 0 1,-1 0 0,1 0-1,0 0 1,-1 1 0,1-1-1,0 0 1,0 0-1,1-1 1,-1 1 0,0 0-1,1 0 1,-1 0 0,1-1-1,-1 1 1,1-1-1,3 3 1,-2-3 10,0 0 0,0-1-1,0 1 1,0-1 0,0 0-1,1 0 1,-1 0 0,0 0-1,0-1 1,0 1 0,0-1 0,0 0-1,0 0 1,0 0 0,-1 0-1,1 0 1,0 0 0,0-1 0,-1 0-1,1 1 1,-1-1 0,4-3-1,8-7-1,-1 0 0,0-2-1,0 1 1,-2-2 0,1 1-1,-2-1 1,0-1 0,-1 0-1,-1-1 1,0 1-1,-1-2 1,-1 1 0,0-1-1,-2 1 1,0-1 0,-1-1-1,-1 1 1,0 0 0,-2-22-1,-4 14-42,3 25-4,1 1 0,0-1 0,0 1 0,-1-1 0,1 1 0,0 0 0,-1-1 0,1 1 0,0 0 1,-1-1-1,1 1 0,0 0 0,-1-1 0,1 1 0,-1 0 0,1 0 0,-1-1 0,1 1 0,-1 0 0,1 0 0,-1 0 0,1 0 0,-1 0 0,1 0 0,0 0 1,-2 0-1,0 0-2,1 1 1,-1 0 0,1 0 0,-1 0 0,1 0 0,-1 0 0,1 0 0,0 1-1,-1-1 1,1 0 0,0 1 0,0-1 0,0 1 0,0-1 0,0 1 0,1 0 0,-1-1-1,0 1 1,1 0 0,-1 0 0,0 3 0,-6 25 118,1 0 0,2 1 0,1 0 0,1 0-1,2 0 1,5 48 0,-3-65-65,1-1 0,1 0 0,7 20 0,-10-30-46,0 0-1,0 0 0,0 0 1,0-1-1,1 1 0,-1 0 1,1-1-1,0 1 0,0-1 1,0 1-1,0-1 0,0 0 0,0 0 1,0 0-1,1 0 0,-1 0 1,1 0-1,0-1 0,-1 1 1,1-1-1,5 2 0,-7-3 27,0-1-1,0 1 1,0-1-1,0 1 1,0-1-1,0 1 1,0-1-1,0 1 1,0-1-1,0 0 1,0 0-1,0 1 1,0-1 0,-1 0-1,1 0 1,0 0-1,-1 0 1,1 0-1,0 0 1,-1 0-1,1 0 1,-1 0-1,0 0 1,1 0-1,-1 0 1,1-2-1,7-35 190,-8 36-207,3-20-31,0 0 0,-1 0 0,-2 0 0,-3-37 0,3 59 14,0 1 1,0-1 0,-1 1-1,1-1 1,0 0 0,0 1-1,0-1 1,-1 1 0,1-1-1,0 0 1,-1 1 0,1-1-1,0 0 1,-1 0 0,1 1-1,-1-1 1,1 0 0,0 0-1,-1 0 1,1 1 0,-1-1-1,1 0 1,0 0 0,-1 0-1,1 0 1,-1 0 0,1 0-1,-1 0 1,1 0 0,-1 0-1,1 0 1,0 0 0,-1 0-1,1 0 1,-1 0 0,1 0 0,-1-1-1,1 1 1,0 0 0,-1 0-1,1 0 1,-1-1 0,1 1-1,0 0 1,-1-1 0,1 1-1,0 0 1,-1-1 0,1 1-1,0 0 1,0-1 0,-1 0-1,1 5 10,-1-1 0,1 1 0,0-1 1,1 0-1,-1 1 0,0-1 0,1 1 0,0-1 0,0 0 0,0 0 0,0 1 0,0-1 0,1 0 0,-1 0 0,1 0 0,0-1 0,0 1 0,0 0 0,4 4 0,-2-4 1,1 0 0,-1 0 0,0-1 0,1 1 0,0-1 0,-1 0 0,1 0 0,0 0 0,0-1 0,0 0 0,10 1 0,-2-1-2,-1 0-1,1-1 1,-1-1 0,1 0-1,-1-1 1,1 0 0,-1-1 0,0 0-1,0-1 1,14-6 0,-14 4-71,-2 0 1,1-1 0,-1 0 0,11-10 0,-17 14 42,0-1 1,0 0-1,-1 0 1,1 0-1,-1 0 0,0-1 1,0 1-1,-1-1 1,1 0-1,-1 0 0,0 0 1,1-6-1,-3 11 24,1 0 0,-1 0 0,0-1 0,0 1-1,0 0 1,0 0 0,0 0 0,0 0 0,0-1 0,0 1-1,0 0 1,0 0 0,0 0 0,0-1 0,0 1 0,0 0-1,0 0 1,0 0 0,0-1 0,0 1 0,0 0 0,0 0-1,0 0 1,0-1 0,0 1 0,0 0 0,0 0 0,0 0-1,0 0 1,0-1 0,-1 1 0,1 0 0,0 0 0,0 0-1,0 0 1,0 0 0,0-1 0,-1 1 0,1 0 0,0 0-1,0 0 1,0 0 0,0 0 0,-1 0 0,1 0 0,0 0-1,-11 6 109,-10 14 272,13-8-113,2-1-1,-1 1 1,1 1 0,1-1 0,-6 22-1,8-27-171,2 0 0,-1-1 0,1 1-1,0 0 1,1 0 0,-1 0-1,2 0 1,-1 0 0,1 0 0,-1-1-1,2 1 1,-1 0 0,4 8 0,-3-12-83,-1 0 1,1-1-1,0 1 0,1-1 1,-1 0-1,0 1 1,1-1-1,-1 0 1,1 0-1,-1-1 1,1 1-1,0 0 1,0-1-1,0 0 1,0 0-1,0 0 0,4 1 1,-6-1-182,1-1 0,-1 0 0,1 1 0,0-1 0,-1 0 0,1 0 0,-1 0 1,1 0-1,0 0 0,-1 0 0,1 0 0,0 0 0,-1-1 0,1 1 0,-1-1 0,1 1 0,-1-1 0,1 0 0,-1 1 1,1-1-1,-1 0 0,1 0 0,-1 0 0,0 0 0,0 0 0,0 0 0,1-1 0,-1 1 0,0 0 0,-1 0 0,1-1 0,0 1 1,0-1-1,0 1 0,0-2 0,3-24-6115,-3-6-4293</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7.798"/>
    </inkml:context>
    <inkml:brush xml:id="br0">
      <inkml:brushProperty name="width" value="0.025" units="cm"/>
      <inkml:brushProperty name="height" value="0.025" units="cm"/>
    </inkml:brush>
  </inkml:definitions>
  <inkml:trace contextRef="#ctx0" brushRef="#br0">10 1 11755,'0'0'5477,"-9"48"-3811,9-26-737,6 0-577,7-1-320,7-2-1665,1-5-3684,0-4-4773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8.139"/>
    </inkml:context>
    <inkml:brush xml:id="br0">
      <inkml:brushProperty name="width" value="0.025" units="cm"/>
      <inkml:brushProperty name="height" value="0.025" units="cm"/>
    </inkml:brush>
  </inkml:definitions>
  <inkml:trace contextRef="#ctx0" brushRef="#br0">42 25 9833,'0'0'6481,"-5"9"-4159,-2 3-1586,2-5-265,1-1-1,0 1 1,0 0 0,1 0-1,0 1 1,-3 9 0,6-17-457,0 1-1,-1-1 1,1 0 0,0 0 0,0 1 0,0-1-1,0 0 1,0 0 0,0 1 0,0-1-1,0 0 1,0 0 0,1 1 0,-1-1 0,0 0-1,0 0 1,0 0 0,0 1 0,0-1 0,0 0-1,0 0 1,0 0 0,1 1 0,-1-1-1,0 0 1,0 0 0,0 0 0,1 1 0,-1-1-1,0 0 1,0 0 0,0 0 0,1 0 0,-1 0-1,0 0 1,0 0 0,0 1 0,1-1-1,-1 0 1,0 0 0,1 0 0,14-2 123,16-9-191,43-36-1514,-56 34 740,2 1 0,28-15 0,-49 31 1242,0 0 0,0 1 0,0-1 0,-1 0 0,1 0 0,-1-1 0,0 1 0,-4 5 0,-23 41 1024,27-47-1405,1-1 1,0 1-1,0-1 1,0 1-1,0 0 1,0-1 0,1 1-1,-1 0 1,1 0-1,0 0 1,-1-1-1,1 1 1,1 0-1,-1 0 1,0-1 0,1 1-1,-1 0 1,1 0-1,1 2 1,0-4-28,-1 1 0,1-1-1,0 0 1,-1 0 0,1 0 0,0 0 0,0 0 0,0-1 0,0 1 0,0 0 0,0-1-1,0 0 1,0 1 0,0-1 0,0 0 0,0 0 0,0 0 0,0 0 0,3-1 0,41-7-1139,-39 5 510,1 0 1,-1 0-1,0-1 0,0 0 0,0-1 0,6-5 0,20-20-5437,-6-4-1787</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8.498"/>
    </inkml:context>
    <inkml:brush xml:id="br0">
      <inkml:brushProperty name="width" value="0.025" units="cm"/>
      <inkml:brushProperty name="height" value="0.025" units="cm"/>
    </inkml:brush>
  </inkml:definitions>
  <inkml:trace contextRef="#ctx0" brushRef="#br0">44 1 8456,'0'0'8216,"-6"8"-6369,5-7-1745,-28 39 1378,28-39-1460,0 0 1,0 0-1,1 0 0,-1 0 1,0 0-1,1 0 1,-1 0-1,1 1 1,0-1-1,-1 0 1,1 0-1,0 0 0,0 1 1,-1-1-1,1 0 1,0 1-1,0-1 1,1 0-1,-1 0 1,0 1-1,0-1 0,1 0 1,-1 0-1,0 0 1,1 1-1,-1-1 1,1 0-1,0 0 1,-1 0-1,1 0 0,0 0 1,-1 0-1,1 0 1,0 0-1,0 0 1,0-1-1,0 1 1,0 0-1,0 0 0,0-1 1,0 1-1,3 0 1,7 2-8,0 0 0,0-1 0,0-1 0,1 0 0,-1 0 0,14-2 0,-13 0-54,-1 1 0,1 1 0,-1 0 0,1 0 0,21 6 0,-33-7 61,1 1 0,0-1 0,0 0-1,0 0 1,-1 0 0,1 1 0,0-1 0,0 0 0,-1 1-1,1-1 1,0 1 0,-1-1 0,1 1 0,0-1 0,-1 1-1,1-1 1,-1 1 0,1 0 0,-1-1 0,1 1 0,-1 0-1,1-1 1,-1 1 0,0 0 0,1 0 0,-1 0 0,0-1-1,0 1 1,0 0 0,1 0 0,-1 0 0,0 1 0,-1 0 122,0 0 0,0 0 0,1-1 0,-1 1 0,0 0 0,-1 0 0,1 0 0,0-1 0,-1 1 0,1-1 0,0 1 0,-3 1 0,-49 33 2172,39-29-2224,1 0-1,-1-1 0,0-1 0,-24 6 1,-4-7-4589,28-4-1234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9.683"/>
    </inkml:context>
    <inkml:brush xml:id="br0">
      <inkml:brushProperty name="width" value="0.025" units="cm"/>
      <inkml:brushProperty name="height" value="0.025" units="cm"/>
    </inkml:brush>
  </inkml:definitions>
  <inkml:trace contextRef="#ctx0" brushRef="#br0">93 1 5573,'0'0'12284,"-10"5"-11430,6-3-808,0 1 0,-1-1 0,1 1 0,0 0 0,0 0 0,1 1-1,-1-1 1,1 1 0,0 0 0,-1 0 0,2 0 0,-1 0 0,0 0 0,1 1 0,0-1 0,0 1 0,0 0-1,1-1 1,-1 1 0,1 0 0,0 0 0,1 0 0,-1 0 0,1 8 0,-2 33 553,2 0 1,2 0-1,2 0 0,2-1 1,2 1-1,14 44 1,-41-191-120,7 68-479,6 19-2,1 0 0,1 0 0,0-1 0,1 0 0,-2-24 0,5 38-3,1 0 0,0 1-1,-1-1 1,1 1 0,0-1 0,-1 1 0,1-1 0,0 1-1,-1-1 1,1 1 0,0 0 0,0-1 0,0 1 0,0 0 0,-1 0-1,1-1 1,0 1 0,0 0 0,0 0 0,0 0 0,0 0-1,-1 0 1,1 0 0,0 0 0,0 1 0,0-1 0,0 0-1,0 0 1,-1 1 0,2 0 0,32 7-167,-33-8 140,21 6-1852,0 0 0,-1-2 0,30 2-1,-8-5-4372</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0.041"/>
    </inkml:context>
    <inkml:brush xml:id="br0">
      <inkml:brushProperty name="width" value="0.025" units="cm"/>
      <inkml:brushProperty name="height" value="0.025" units="cm"/>
    </inkml:brush>
  </inkml:definitions>
  <inkml:trace contextRef="#ctx0" brushRef="#br0">177 25 8264,'-11'1'5776,"-3"1"-4599,0 1 0,0 1 0,0 0 0,-24 10 0,34-12-991,-1 0 0,1 0 0,-1 0 0,1 1 0,0 0 0,0-1 0,0 2 0,0-1 0,1 0 0,-1 1 0,1 0 0,0-1 0,0 1 0,0 1 0,1-1 0,-1 0 0,1 1 0,0-1 0,0 1 0,-1 6 0,3-10-178,-1 0 0,1 0 0,0 0 0,0 0 0,0 0 0,0 0 0,0-1 1,1 1-1,-1 0 0,0 0 0,0 0 0,0 0 0,1 0 0,-1-1 0,1 1 1,-1 0-1,0 0 0,1 0 0,-1-1 0,1 1 0,0 0 0,-1-1 1,1 1-1,-1-1 0,1 1 0,0 0 0,0-1 0,0 1 0,31 6 114,-21-8-116,-1 1-1,0-1 0,0-1 1,15-4-1,-15 2-281,0 0-1,0 0 1,0-2 0,0 1 0,-1-1 0,0-1-1,12-10 1,-16 13 179,-1 0 0,0 0 0,0 0 0,-1 0 0,0-1 0,1 1 0,-1-1 0,-1 0 0,1 0 0,-1 0 0,0 0 0,0-1-1,0 1 1,-1 0 0,0-1 0,1-8 0,-2 14 106,1-1-1,-1 1 1,0 0-1,0 0 1,0-1-1,0 1 1,0 0-1,0 0 1,0-1-1,0 1 1,-1 0-1,1 0 0,0-1 1,0 1-1,0 0 1,0 0-1,0-1 1,0 1-1,0 0 1,0 0-1,-1-1 1,1 1-1,0 0 1,0 0-1,0 0 1,-1-1-1,1 1 1,0 0-1,0 0 1,0 0-1,-1 0 1,1 0-1,0-1 1,0 1-1,-1 0 0,1 0 1,0 0-1,-1 0 1,1 0-1,-13 5 271,-8 15 192,18-15-419,0-1 0,1 1-1,-1 0 1,1 0-1,0 0 1,1 0 0,-1 0-1,1 0 1,0 0 0,0 1-1,1 6 1,0-10-50,0-1 0,0 1 0,0 0 0,0 0 0,1 0 0,-1-1 0,1 1 0,-1 0 0,1-1 0,0 1 1,-1 0-1,1-1 0,0 1 0,0-1 0,0 1 0,1-1 0,-1 1 0,0-1 0,0 0 0,1 0 0,-1 1 0,1-1 0,-1 0 0,1 0 1,-1-1-1,1 1 0,0 0 0,-1 0 0,1-1 0,0 1 0,0-1 0,-1 0 0,1 1 0,0-1 0,2 0 0,3 1-233,-1-1 0,1 0-1,0 0 1,0 0 0,0-1 0,0 0-1,0-1 1,7-2 0,-7 2-638,0-1 1,-1-1 0,1 1 0,-1-1 0,0-1-1,0 1 1,9-8 0,15-18-5068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0.445"/>
    </inkml:context>
    <inkml:brush xml:id="br0">
      <inkml:brushProperty name="width" value="0.025" units="cm"/>
      <inkml:brushProperty name="height" value="0.025" units="cm"/>
    </inkml:brush>
  </inkml:definitions>
  <inkml:trace contextRef="#ctx0" brushRef="#br0">162 1 8936,'0'0'5830,"-9"0"-3364,4 0-2339,1 0-1,-1 1 0,0-1 1,0 1-1,1 0 0,-1 1 1,1-1-1,-1 1 0,1 0 1,-1 0-1,1 0 0,0 0 1,0 1-1,0 0 0,1 0 1,-1 0-1,0 0 0,1 0 1,0 1-1,0 0 0,0-1 1,0 1-1,-3 8 1,-3 1 246,1 1 1,1 0 0,0 0-1,-5 18 1,10-25-254,0 0-1,0 1 1,0-1 0,1 0-1,0 0 1,1 1 0,0-1-1,0 0 1,0 1 0,1-1-1,2 10 1,-2-14-118,1-1 0,-1 1 1,0-1-1,1 1 0,0-1 0,-1 1 0,1-1 0,0 0 1,0 0-1,0 0 0,1 0 0,-1 0 0,0 0 0,1-1 1,-1 1-1,1-1 0,0 0 0,-1 0 0,1 0 0,0 0 1,0 0-1,-1 0 0,1-1 0,0 1 0,0-1 1,0 0-1,0 0 0,0 0 0,0 0 0,0-1 0,4 0 1,1 0-207,0 0 1,0-1-1,1 0 1,-1 0 0,-1-1-1,1 0 1,0-1-1,-1 1 1,14-10-1,0-9-181,-5 7 1202,-15 16-786,0-1-1,-1 1 1,1 0-1,-1-1 1,1 1 0,-1 0-1,0-1 1,1 1-1,-1 0 1,0 0 0,1-1-1,-1 1 1,0 0-1,0 0 1,0 0-1,0-1 1,0 1 0,0 0-1,0 0 1,0 0-1,0 0 1,0-1 0,0 1-1,0 0 1,0 0-1,-1-1 1,1 1-1,-1 1 1,1 0 16,-1 0 0,1 0 1,0 1-1,0-1 0,0 0 0,0 0 0,0 0 0,0 1 0,1-1 1,-1 0-1,1 0 0,0 0 0,-1 0 0,1 0 0,0 0 1,0 0-1,3 4 0,-2-5-8,0 0-1,1 1 1,-1-1 0,1 0 0,-1 0 0,1 0-1,0-1 1,-1 1 0,1-1 0,0 1 0,-1-1-1,1 0 1,0 0 0,4 0 0,5-2-94,0 0 0,0 0 0,0-1 1,-1 0-1,1-1 0,-1-1 0,0 0 0,0 0 1,-1-1-1,1 0 0,-1-1 0,-1 0 0,1 0 1,-1-1-1,0-1 0,-1 0 0,0 0 0,11-17 1,-44 50 459,21-15-328,0 0 0,0 0 0,1 0 0,-3 16-1,6 6-386,1-30 243,-1 0 0,0 0 0,1 0 0,-1-1 0,1 1 0,-1 0 0,1-1 0,-1 1 0,1 0 0,-1-1 0,1 1 0,-1 0 0,1-1 0,0 1-1,-1-1 1,1 1 0,0-1 0,0 0 0,-1 1 0,1-1 0,0 0 0,0 1 0,0-1 0,0 0 0,-1 0 0,1 0 0,0 0 0,0 0 0,1 0 0,-2 0-109,1 0 0,-1 0 0,0 0 1,1 0-1,-1 0 0,1 0 0,-1 0 1,0 0-1,1 0 0,-1 0 0,1 0 1,-1 0-1,0 0 0,1-1 0,-1 1 1,1 0-1,-1 0 0,0 0 0,1-1 0,-1 1 1,0 0-1,1 0 0,-1-1 0,0 1 1,0 0-1,1-1 0,-1 1 0,0 0 1,0-1-1,1 1 0,-1-1 0,0 1 1,0 0-1,0-1 0,0 1 0,0-1 1,0 1-1,1-1 0,0-13-5365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0.773"/>
    </inkml:context>
    <inkml:brush xml:id="br0">
      <inkml:brushProperty name="width" value="0.025" units="cm"/>
      <inkml:brushProperty name="height" value="0.025" units="cm"/>
    </inkml:brush>
  </inkml:definitions>
  <inkml:trace contextRef="#ctx0" brushRef="#br0">0 0 9225,'0'0'10217,"21"50"-10153,0-33-384,7-3-1890,-3-3-3812,3-4 1794,-6-3-1889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1.115"/>
    </inkml:context>
    <inkml:brush xml:id="br0">
      <inkml:brushProperty name="width" value="0.025" units="cm"/>
      <inkml:brushProperty name="height" value="0.025" units="cm"/>
    </inkml:brush>
  </inkml:definitions>
  <inkml:trace contextRef="#ctx0" brushRef="#br0">180 80 6726,'0'0'2499,"0"11"-54,-28 205 5498,16-144-7131,10-56-741,-2 1 1,1-2 0,-2 1 0,-8 20 0,12-33 1,-1 0-1,1 0 1,0 0 0,-1 0-1,1 0 1,-1 0 0,0-1 0,0 1-1,0-1 1,0 0 0,0 1 0,-1-1-1,1 0 1,-1 0 0,1 0-1,-1-1 1,0 1 0,0-1 0,0 1-1,0-1 1,0 0 0,0 0 0,0 0-1,0-1 1,0 1 0,0-1 0,0 0-1,0 1 1,-4-2 0,5 1-19,0-1 1,1 0 0,-1 0-1,0 0 1,1 0 0,-1 0-1,1 0 1,-1 0 0,1 0-1,-1-1 1,1 1 0,0-1-1,-1 1 1,1-1 0,0 1-1,0-1 1,0 0 0,1 1-1,-1-1 1,0 0 0,1 0-1,-1 0 1,1 0 0,-1-3-1,-6-50 228,7 54-275,0-16-69,1 0 1,0 0 0,2 0 0,0 0 0,0 0 0,2 0 0,0 1-1,1-1 1,0 1 0,2 1 0,11-20 0,46-60-2390,9 5-3902,-72 88 6111,24-29-4766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1.459"/>
    </inkml:context>
    <inkml:brush xml:id="br0">
      <inkml:brushProperty name="width" value="0.025" units="cm"/>
      <inkml:brushProperty name="height" value="0.025" units="cm"/>
    </inkml:brush>
  </inkml:definitions>
  <inkml:trace contextRef="#ctx0" brushRef="#br0">64 0 11050,'0'0'9658,"-8"12"-8420,1-1-1010,1 1 0,0 0-1,0 0 1,1 0 0,1 0 0,0 1-1,0 0 1,-2 25 0,4-20-63,-1 8 109,2-1 1,0 0-1,1 0 1,6 35 0,-6-59-220,0 1 0,0-1 0,1 0 0,-1 1 0,0-1 0,1 0 0,-1 1 1,1-1-1,0 0 0,-1 1 0,1-1 0,0 0 0,0 0 0,0 0 1,0 0-1,0 0 0,0 0 0,0 0 0,0 0 0,0 0 0,0 0 1,1-1-1,-1 1 0,0 0 0,1-1 0,-1 1 0,0-1 0,1 1 0,-1-1 1,1 0-1,-1 0 0,0 0 0,1 0 0,-1 0 0,1 0 0,-1 0 1,1 0-1,-1 0 0,0 0 0,1-1 0,-1 1 0,0-1 0,1 1 1,-1-1-1,0 0 0,1 1 0,-1-1 0,2-1 0,8-5 57,-1 1-1,0-1 1,0-1-1,10-9 1,-20 17-115,18-17 24,0-1 0,-2-1 1,17-23-1,-28 35-283,0 1 0,-1-1 0,0 0 0,0-1 0,-1 1 0,0-1 0,0 0 0,0 1 1,-1-1-1,-1 0 0,1-1 0,-1 1 0,0-12 0,-1 20 188,0 0-1,0-1 1,0 1 0,0 0-1,0-1 1,0 1 0,0 0-1,0-1 1,-1 1 0,1 0 0,0 0-1,0-1 1,0 1 0,0 0-1,0-1 1,0 1 0,-1 0-1,1 0 1,0-1 0,0 1-1,-1 0 1,1 0 0,0 0 0,0-1-1,-1 1 1,1 0 0,0 0-1,0 0 1,-1 0 0,1 0-1,0-1 1,-1 1 0,1 0 0,0 0-1,0 0 1,-1 0 0,1 0-1,0 0 1,-1 0 0,-14 7-2499,-10 14-2148,-8 27-2208,3 7 6857,24-44 1571,2 0 0,-1 0 0,1 1 0,1-1 0,0 1 0,1 0 0,-2 24 1,4-34-1317,0 1 0,1-1 0,-1 0 0,0 1 0,1-1 0,0 0 0,-1 1 0,1-1 0,0 0 0,0 0 0,0 0 1,1 1-1,-1-1 0,0 0 0,1-1 0,-1 1 0,1 0 0,0 0 0,3 2 0,-1-1 44,1 0-1,0 0 0,0-1 0,0 0 1,0 0-1,0 0 0,1 0 1,8 1-1,-3-1-441,-1-1-1,1 0 1,20-1-1,21-11-4818,-26-3-2018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4.919"/>
    </inkml:context>
    <inkml:brush xml:id="br0">
      <inkml:brushProperty name="width" value="0.025" units="cm"/>
      <inkml:brushProperty name="height" value="0.025" units="cm"/>
    </inkml:brush>
  </inkml:definitions>
  <inkml:trace contextRef="#ctx0" brushRef="#br0">24 127 11755,'0'0'14862,"12"0"-20243,4 0-2178</inkml:trace>
  <inkml:trace contextRef="#ctx0" brushRef="#br0" timeOffset="1">165 1 15567,'0'0'7463,"-7"69"-5958,21-42-288,3 6-608,1 2-449,2 6-128,-5 3 0,-8 5-32,-7 4 0,0 2 0,-22 5-224,-13 0-160,-8-2-417,-6-4-1089,-2-10-865,2-13-3555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1.943"/>
    </inkml:context>
    <inkml:brush xml:id="br0">
      <inkml:brushProperty name="width" value="0.025" units="cm"/>
      <inkml:brushProperty name="height" value="0.025" units="cm"/>
    </inkml:brush>
  </inkml:definitions>
  <inkml:trace contextRef="#ctx0" brushRef="#br0">22 285 10474,'0'0'11888,"10"7"-11717,-5-4-153,-2 0-12,-1-1 0,1 0 1,0 1-1,0-1 0,0 0 0,0-1 0,1 1 0,-1-1 0,0 1 0,1-1 0,-1 0 0,1 0 0,-1-1 0,1 1 1,0-1-1,-1 1 0,1-1 0,-1 0 0,1-1 0,0 1 0,-1 0 0,1-1 0,-1 0 0,1 0 0,3-2 0,30-24 105,-36 26-124,0 0 0,0 0 0,0 0 0,0 1 0,0-1-1,0 0 1,-1 0 0,1 0 0,0-1 0,-1 1 0,1 0 0,0 0-1,-1 0 1,1 0 0,-1-1 0,0 1 0,1 0 0,-1 0-1,0-1 1,0 1 0,0 0 0,0 0 0,0-1 0,0 1 0,0 0-1,0-1 1,0 1 0,-1 0 0,1 0 0,-1-1 0,1 1-1,-1 0 1,0-2 0,-1 2 6,0 0 1,1 0-1,-1 0 0,0 0 0,0 1 0,0-1 0,0 0 1,0 1-1,0-1 0,0 1 0,0 0 0,0 0 1,0 0-1,0 0 0,0 0 0,0 0 0,0 1 1,0-1-1,-3 1 0,-38 15 47,34-10 46,0 0-1,0 1 1,1 0-1,0 0 1,-15 18 0,21-22 5,0 0 1,-1-1 0,1 2-1,0-1 1,0 0 0,1 0-1,-1 1 1,1-1 0,0 1-1,0-1 1,0 1 0,0-1-1,0 1 1,1 0 0,0-1-1,0 1 1,0 0 0,0 0-1,0-1 1,1 1 0,1 6-1,0-7-70,0-1 0,0 0-1,0 0 1,0 0-1,0 0 1,0-1 0,0 1-1,1 0 1,-1-1-1,1 0 1,-1 1 0,1-1-1,0 0 1,-1 0-1,1-1 1,0 1 0,0-1-1,-1 1 1,1-1-1,0 0 1,0 0-1,0 0 1,0 0 0,3-1-1,5 1-15,1-1 0,-1-1 0,0 0 0,22-6 0,-21 3-292,-1-1 0,1 0 0,-1-1 0,0 0 0,0 0 0,-1-1 0,10-10 0,-14 12 191,0-1 1,0 1-1,0-1 1,-1 0-1,0 0 0,-1-1 1,1 1-1,-1-1 0,-1 0 1,0 0-1,4-13 0,-35 60 2344,27-36-2184,0 1 0,0-1 0,0 0 0,0 0 0,1 1 0,-1-1-1,1 0 1,0 1 0,0-1 0,0 0 0,0 1 0,1-1 0,-1 0 0,1 1 0,1 3 0,-1-6-38,0 1-1,0 0 1,0 0 0,0-1-1,0 1 1,1-1-1,-1 1 1,1-1 0,-1 1-1,1-1 1,-1 0 0,1 0-1,0 0 1,-1 0 0,1 0-1,0 0 1,0 0 0,4 1-1,-1-1-82,0-1-1,1 1 0,-1-1 1,0 0-1,0 0 1,1-1-1,-1 0 1,0 1-1,0-2 0,0 1 1,0-1-1,0 1 1,0-1-1,0-1 1,-1 1-1,1-1 0,-1 0 1,6-3-1,4-7-111,-1-1 1,0 1-1,-1-2 0,0 0 0,-1 0 1,-1-1-1,0-1 0,-2 1 0,1-1 1,-2-1-1,0 0 0,-2 0 0,0 0 1,0 0-1,-2-1 0,0 0 0,-1-33 1,-1 52 176,-1-1 1,0 1 0,0 0 0,0 0-1,0-1 1,0 1 0,0 0 0,0 0-1,0-1 1,0 1 0,0 0 0,0 0-1,0-1 1,0 1 0,0 0-1,0 0 1,0-1 0,0 1 0,0 0-1,0 0 1,0-1 0,-1 1 0,1 0-1,0 0 1,0-1 0,0 1 0,0 0-1,0 0 1,-1 0 0,1-1-1,0 1 1,0 0 0,0 0 0,-1 0-1,1 0 1,0 0 0,0-1 0,-1 1-1,1 0 1,0 0 0,0 0 0,-1 0-1,1 0 1,0 0 0,-12 10 248,-7 20 80,14-15-243,0 1 0,0 1-1,2-1 1,0 1 0,0-1-1,2 1 1,0 0-1,1 0 1,1-1 0,0 1-1,5 21 1,-3-24-83,0 0 0,1 0 0,1-1-1,0 1 1,0-1 0,1 0 0,1-1 0,0 0 0,1 0 0,0 0 0,1-1-1,1 0 1,18 17 0,-28-28-54,0 0 0,1 1 0,-1-1 0,0 0 0,1 1 0,-1-1 0,0 0 0,1 1 0,-1-1-1,0 0 1,1 1 0,-1-1 0,1 0 0,-1 0 0,1 0 0,-1 0 0,0 1 0,1-1 0,-1 0 0,1 0 0,-1 0 0,1 0 0,-1 0-1,1 0 1,-1 0 0,1 0 0,-1 0 0,1 0 0,-1 0 0,0-1 0,1 1 0,-1 0 0,1 0 0,0-1 0,1-16-1624,-14-25-2403,-5 12 290,-5-3-501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2.270"/>
    </inkml:context>
    <inkml:brush xml:id="br0">
      <inkml:brushProperty name="width" value="0.025" units="cm"/>
      <inkml:brushProperty name="height" value="0.025" units="cm"/>
    </inkml:brush>
  </inkml:definitions>
  <inkml:trace contextRef="#ctx0" brushRef="#br0">112 197 10730,'0'0'3523,"65"15"-2081,-26-5 95,3-4-960,-4-1-417,-2-4-160,-11-1-833,-13 0-2306,-12-14-4868</inkml:trace>
  <inkml:trace contextRef="#ctx0" brushRef="#br0" timeOffset="1">0 1 10570,'0'0'11915,"42"41"-15022,-34-38-4644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2.830"/>
    </inkml:context>
    <inkml:brush xml:id="br0">
      <inkml:brushProperty name="width" value="0.025" units="cm"/>
      <inkml:brushProperty name="height" value="0.025" units="cm"/>
    </inkml:brush>
  </inkml:definitions>
  <inkml:trace contextRef="#ctx0" brushRef="#br0">0 43 1634,'0'0'17712,"10"-7"-15790,31-23-571,-38 29-1315,-1 0 1,0 0-1,1 1 1,-1-1-1,1 0 1,-1 1-1,1 0 1,-1-1 0,1 1-1,-1 0 1,1 0-1,-1 1 1,1-1-1,-1 0 1,1 1-1,-1 0 1,0-1-1,1 1 1,-1 0-1,0 0 1,1 0-1,-1 1 1,0-1-1,0 0 1,4 4 0,20 8-277,-25-13 174,1 0 1,-1 0-1,1 0 0,-1 0 1,1 0-1,-1 0 1,1 1-1,-1-1 1,1 1-1,-1-1 1,1 1-1,-1-1 0,0 1 1,1 0-1,-1 0 1,0-1-1,1 1 1,-1 0-1,0 0 0,0 1 1,0-1-1,0 0 1,0 0-1,0 0 1,0 1-1,-1-1 1,1 0-1,0 1 0,-1-1 1,1 1-1,-1-1 1,1 1-1,-1-1 1,1 4-1,3 10 161,-1-7-270,-1-1 0,1 0-1,1 0 1,-1 0-1,1 0 1,0-1-1,1 1 1,-1-1 0,1 0-1,0 0 1,1-1-1,0 0 1,11 9 0,14 2-4278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3.205"/>
    </inkml:context>
    <inkml:brush xml:id="br0">
      <inkml:brushProperty name="width" value="0.025" units="cm"/>
      <inkml:brushProperty name="height" value="0.025" units="cm"/>
    </inkml:brush>
  </inkml:definitions>
  <inkml:trace contextRef="#ctx0" brushRef="#br0">117 0 21492,'0'0'1217,"-59"45"-127,38-17 383,3 8-897,5-1-479,8 3-129,5-7-1506,1-7-2274,11-12-4612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4.329"/>
    </inkml:context>
    <inkml:brush xml:id="br0">
      <inkml:brushProperty name="width" value="0.025" units="cm"/>
      <inkml:brushProperty name="height" value="0.025" units="cm"/>
    </inkml:brush>
  </inkml:definitions>
  <inkml:trace contextRef="#ctx0" brushRef="#br0">0 0 6887,'0'0'14071,"2"12"-13873,4 44-128,-2-12-423,14 62 1,-17-101-128,3 15-1457,-5-8-4722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4.827"/>
    </inkml:context>
    <inkml:brush xml:id="br0">
      <inkml:brushProperty name="width" value="0.025" units="cm"/>
      <inkml:brushProperty name="height" value="0.025" units="cm"/>
    </inkml:brush>
  </inkml:definitions>
  <inkml:trace contextRef="#ctx0" brushRef="#br0">1 108 12204,'0'0'2754,"7"-9"-859,-1 2-1686,1 0-1,0 1 1,0 0 0,1 0-1,-1 0 1,2 1-1,-1 0 1,0 0-1,1 1 1,0 1 0,0-1-1,0 1 1,13-2-1,35-6-100,1 4 1,0 1-1,86 4 0,-134 2-107,0 1 0,-1 0 0,1 1 0,0 0 0,-1 1 0,1 0 0,15 7 0,-23-9 18,0-1 0,-1 1-1,1 0 1,0 0 0,0 0 0,-1 0-1,1 0 1,-1 0 0,1 1-1,-1-1 1,0 0 0,1 1 0,-1-1-1,0 1 1,0 0 0,0-1 0,0 1-1,0 0 1,0 0 0,0-1 0,-1 1-1,1 0 1,-1 0 0,1 0 0,-1 0-1,0 0 1,0 0 0,0 0-1,0 0 1,0 0 0,0 0 0,-1 0-1,1 0 1,0-1 0,-1 1 0,0 0-1,1 0 1,-1 0 0,0 0 0,0-1-1,0 1 1,0 0 0,0-1-1,0 1 1,-3 2 0,-6 5 124,-1 0-1,0 0 1,0-1 0,-1 0-1,0-1 1,0 0 0,0-1 0,-1 0-1,0-1 1,-16 3 0,-14 9 689,60-14-627,1-1-1,27 1 1,-36-3-203,1 1 0,-1 0 0,1 0 0,-1 1 0,0 0 0,0 1 0,0 0 0,0 1 0,10 4 0,-13-4 5,-1 0 1,0 0-1,0 0 0,0 0 0,0 1 0,-1 0 1,0 0-1,0 0 0,0 1 0,0-1 0,-1 1 1,0 0-1,0 0 0,2 6 0,-4-7 58,1 1-1,0-1 1,1 0-1,-1 0 1,1-1 0,0 1-1,1 0 1,5 6-1,-7-10-57,0 1 0,1 0 0,-1-1 0,1 0 0,-1 1-1,1-1 1,0 0 0,-1 0 0,1 0 0,0-1 0,0 1 0,-1-1 0,1 1-1,0-1 1,0 0 0,0 0 0,5-1 0,-7 1-208,1-1 0,-1 1 1,0 0-1,0 0 0,0-1 1,1 1-1,-1-1 0,0 1 0,0-1 1,0 0-1,0 1 0,0-1 1,0 0-1,0 0 0,0 1 0,0-1 1,-1 0-1,1 0 0,0 0 0,0 0 1,-1 0-1,1 0 0,-1 0 1,1-2-1,7-16-7695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5.811"/>
    </inkml:context>
    <inkml:brush xml:id="br0">
      <inkml:brushProperty name="width" value="0.025" units="cm"/>
      <inkml:brushProperty name="height" value="0.025" units="cm"/>
    </inkml:brush>
  </inkml:definitions>
  <inkml:trace contextRef="#ctx0" brushRef="#br0">173 156 11691,'0'0'3048,"-8"-6"-763,0-1-1739,-1 2 0,0 0 0,0 0 0,0 0 0,-1 1 0,-19-6 0,27 9-476,-1 1 0,1-1-1,0 0 1,-1 1 0,1 0-1,-1-1 1,1 1 0,-1 0-1,1 0 1,-1 0 0,1 1-1,-1-1 1,1 1 0,0-1-1,-1 1 1,1 0 0,0 0-1,-1 0 1,1 0 0,0 0-1,0 0 1,0 1 0,0-1-1,0 1 1,0-1 0,0 1-1,1 0 1,-1 0 0,0 0-1,1 0 1,0 0 0,-1 0-1,1 0 1,0 1 0,0-1-1,0 0 1,0 0-1,1 1 1,-1-1 0,0 4-1,0-3 15,0 1 0,1 0 0,-1 0-1,1 0 1,-1 0 0,1 0 0,1 0-1,-1 0 1,0 0 0,1-1-1,0 1 1,0 0 0,0 0 0,0 0-1,1-1 1,-1 1 0,1-1 0,0 1-1,0-1 1,0 1 0,1-1 0,-1 0-1,4 3 1,-3-4-26,2 1-1,-1 0 0,0-1 1,0 0-1,1 0 1,0 0-1,-1-1 1,1 1-1,0-1 1,0 0-1,-1 0 1,1-1-1,0 1 1,0-1-1,0-1 1,0 1-1,0 0 1,6-3-1,-2 1-40,-1-1-1,1 0 1,-1 0 0,0-1 0,0 0-1,-1 0 1,1-1 0,-1 0-1,0 0 1,0-1 0,-1 0-1,1 0 1,-1-1 0,-1 1 0,1-1-1,-1-1 1,0 1 0,-1-1-1,0 0 1,0 0 0,-1 0 0,0 0-1,0-1 1,-1 1 0,0-1-1,0 1 1,-1-1 0,0 0-1,-1 0 1,0-9 0,-1 15-26,1 0 0,-1 1 0,1-1 0,-1 1 0,0-1 0,0 1 1,0-1-1,0 1 0,0 0 0,0 0 0,-1-1 0,1 1 0,-1 0 0,0 0 0,0 0 0,1 1 1,-1-1-1,0 0 0,-1 1 0,1-1 0,0 1 0,0 0 0,-1-1 0,1 1 0,0 0 1,-1 1-1,1-1 0,-1 0 0,1 1 0,-1-1 0,0 1 0,1 0 0,-1 0 0,1 0 0,-1 0 1,0 0-1,1 1 0,-1-1 0,1 1 0,-1 0 0,1-1 0,-1 1 0,1 0 0,0 0 0,-1 1 1,1-1-1,0 1 0,0-1 0,0 1 0,0-1 0,0 1 0,0 0 0,0 0 0,1 0 0,-1 0 1,1 0-1,-1 1 0,1-1 0,0 0 0,0 1 0,0-1 0,-1 4 0,1-1-349,0 0 0,0 0-1,1-1 1,-1 1 0,1 0-1,0 0 1,2 8-1,-2-11 93,1 0-1,-1-1 0,0 1 1,1-1-1,0 1 0,-1-1 0,1 1 1,0-1-1,0 0 0,0 1 1,0-1-1,0 0 0,0 0 1,0 0-1,0 1 0,0-1 0,0 0 1,1-1-1,-1 1 0,0 0 1,1 0-1,-1 0 0,1-1 0,-1 1 1,4 0-1,19 1-5418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6.182"/>
    </inkml:context>
    <inkml:brush xml:id="br0">
      <inkml:brushProperty name="width" value="0.025" units="cm"/>
      <inkml:brushProperty name="height" value="0.025" units="cm"/>
    </inkml:brush>
  </inkml:definitions>
  <inkml:trace contextRef="#ctx0" brushRef="#br0">28 1 9993,'0'0'12898,"-5"12"-12081,0 0-586,1 0 1,0 0-1,1 0 1,1 0-1,0 1 1,-1 24-1,3-34-209,0 0 1,0 0-1,0 0 0,0 0 0,1-1 0,-1 1 0,1 0 1,0 0-1,0 0 0,0 0 0,0 0 0,0-1 0,0 1 1,1-1-1,-1 1 0,1-1 0,0 1 0,0-1 1,0 0-1,0 0 0,0 0 0,0 0 0,0 0 0,1 0 1,-1-1-1,1 1 0,0-1 0,-1 1 0,1-1 0,0 0 1,0 0-1,-1-1 0,1 1 0,0 0 0,0-1 0,0 0 1,0 0-1,0 0 0,0 0 0,0 0 0,4-1 1,-3 0-25,-1 0 1,0 0 0,0 0 0,1 0 0,-1 0 0,0-1 0,0 0 0,0 1 0,-1-1 0,1 0 0,0 0 0,-1-1 0,1 1-1,-1-1 1,0 1 0,3-5 0,-2 3 34,0 1 0,0 0 0,0 0 0,0 0 0,0 0-1,1 1 1,-1-1 0,8-3 0,-11 33 1595,-3 1-1085,2-22-451,0 0 0,0 1 1,1-1-1,-1 1 0,3 11 0,-2-17-84,0 0-1,1 1 1,-1-1-1,0 0 1,1 0-1,0 0 1,-1 0-1,1 0 1,0 1-1,-1-1 1,1 0-1,0 0 1,0-1-1,0 1 1,0 0-1,0 0 1,0 0-1,0-1 1,0 1-1,0 0 1,0-1-1,1 1 1,-1-1-1,0 1 1,0-1-1,1 0 1,-1 0-1,0 1 0,0-1 1,1 0-1,-1 0 1,0 0-1,2-1 1,2 1-174,0 0 0,0 0-1,0-1 1,0 0 0,0 0 0,0 0-1,0-1 1,5-2 0,-8 3-496,0 0-1,0 0 1,0-1 0,0 1 0,0-1-1,0 1 1,0-1 0,0 0-1,-1 0 1,1 0 0,1-3-1,0-3-6373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6.727"/>
    </inkml:context>
    <inkml:brush xml:id="br0">
      <inkml:brushProperty name="width" value="0.025" units="cm"/>
      <inkml:brushProperty name="height" value="0.025" units="cm"/>
    </inkml:brush>
  </inkml:definitions>
  <inkml:trace contextRef="#ctx0" brushRef="#br0">182 31 8168,'0'0'12262,"-9"-6"-10799,5 3-1305,0 0 0,0 1 0,0-1 0,0 1 0,0 0 0,0 0 0,-1 1 0,1-1 0,-1 1 0,1 0 0,-1 0 0,0 1 0,1-1 0,-1 1 0,0 0 0,0 0 0,1 0 0,-1 1 0,0 0 0,1 0 0,-1 0 0,1 0 0,-1 1 0,1 0 0,0 0 0,-1 0 0,1 0 0,0 1 0,-4 3 0,-21 25 160,29-31-317,-1 1 1,0-1-1,1 0 0,-1 1 1,1-1-1,-1 1 1,1-1-1,0 1 1,-1-1-1,1 1 0,-1 0 1,1-1-1,0 1 1,0-1-1,-1 1 1,1 0-1,0-1 0,0 1 1,0 0-1,0-1 1,0 1-1,0 0 1,0-1-1,0 1 0,0 0 1,0-1-1,0 1 1,0 0-1,0-1 1,0 1-1,1 0 0,-1-1 1,0 1-1,0 0 1,1-1-1,-1 1 1,0-1-1,1 1 0,-1-1 1,1 1-1,-1-1 1,1 1-1,-1-1 1,1 1-1,-1-1 0,1 0 1,0 1-1,-1-1 1,1 0-1,-1 1 1,1-1-1,0 0 0,-1 0 1,1 0-1,0 0 1,-1 1-1,2-1 1,23 1-163,0-1 1,-1-1-1,1-1 1,30-7-1,-32 5-265,1 1-1,0 0 0,0 2 0,41 3 0,-65-2 428,1 0 0,-1 0 0,1 0 0,-1 0 0,1 0 0,-1 0-1,1 0 1,-1 0 0,1 1 0,-1-1 0,1 0 0,-1 0 0,0 1 0,1-1-1,-1 0 1,1 0 0,-1 1 0,0-1 0,1 1 0,-1-1 0,1 0-1,-1 1 1,0-1 0,0 1 0,1-1 0,-1 0 0,0 1 0,0-1-1,0 1 1,1-1 0,-1 1 0,0 0 0,-6 19 461,-21 12 564,22-27-916,-14 11 314,-1 0-1,0-1 1,-1-1 0,-1-1 0,-45 20 0,67-33-436,0 0 0,0 0 0,0 0 0,0 0 1,0 0-1,0 0 0,0 0 0,0 0 0,1 0 0,-1 0 1,0 0-1,0 0 0,0-1 0,0 1 0,0 0 0,0 0 0,0 0 1,0 0-1,0 0 0,0 0 0,0 0 0,0 0 0,0 0 1,0 0-1,0-1 0,0 1 0,0 0 0,0 0 0,0 0 1,0 0-1,0 0 0,0 0 0,0 0 0,0 0 0,0-1 1,0 1-1,0 0 0,0 0 0,0 0 0,0 0 0,0 0 0,0 0 1,0 0-1,0 0 0,-1 0 0,1 0 0,0 0 0,0 0 1,0-1-1,0 1 0,0 0 0,0 0 0,0 0 0,0 0 1,0 0-1,0 0 0,-1 0 0,1 0 0,0 0 0,0 0 1,0 0-1,0 0 0,0 0 0,0 0 0,0 0 0,9-13-1108,14-13-1788,25-32-6573,-24 22 2007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7.070"/>
    </inkml:context>
    <inkml:brush xml:id="br0">
      <inkml:brushProperty name="width" value="0.025" units="cm"/>
      <inkml:brushProperty name="height" value="0.025" units="cm"/>
    </inkml:brush>
  </inkml:definitions>
  <inkml:trace contextRef="#ctx0" brushRef="#br0">21 0 15246,'0'0'4896,"-2"12"-2862,-2 11-1068,2 0 1,0 1-1,3 23 1,-1-34-735,1-1 1,1 0-1,0 1 0,1-1 1,0 0-1,1-1 1,0 1-1,11 20 0,-4-14-218,1-1 0,1 0-1,1-1 1,0 0 0,1-1 0,18 15-1,-32-30-322,-4-1 175,1 0 1,-1 0 0,1-1 0,-1 1-1,1-1 1,0 0 0,0 0 0,0 0-1,-4-4 1,-2-1-93,-29-22-169,20 16 173,1 0 1,0-1-1,-18-20 1,34 34 222,0-1 0,-1 1 0,1 0 1,0 0-1,0-1 0,-1 1 0,1 0 1,0 0-1,0-1 0,0 1 0,0 0 1,-1-1-1,1 1 0,0 0 0,0-1 1,0 1-1,0 0 0,0-1 0,0 1 0,0 0 1,0-1-1,0 1 0,0-1 0,0 1 1,0 0-1,0-1 0,0 1 0,0 0 1,0-1-1,0 1 0,1 0 0,-1-1 1,0 1-1,0-1 0,15-4 96,27 5 62,-33 1-170,55 6-2628,-5-1-6589,-30-5 371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28.212"/>
    </inkml:context>
    <inkml:brush xml:id="br0">
      <inkml:brushProperty name="width" value="0.025" units="cm"/>
      <inkml:brushProperty name="height" value="0.025" units="cm"/>
    </inkml:brush>
  </inkml:definitions>
  <inkml:trace contextRef="#ctx0" brushRef="#br0">29 13 384,'0'-1'64,"0"0"33,-3-1 31,1 0-160,-1-1-64,0 3 160,-1-2-32,1 1-225,-2 1 161,0 0-288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7.414"/>
    </inkml:context>
    <inkml:brush xml:id="br0">
      <inkml:brushProperty name="width" value="0.025" units="cm"/>
      <inkml:brushProperty name="height" value="0.025" units="cm"/>
    </inkml:brush>
  </inkml:definitions>
  <inkml:trace contextRef="#ctx0" brushRef="#br0">64 29 10186,'0'0'10580,"-9"2"-8594,7-2-1954,0 0 76,0 0 0,0 0 0,0 0 0,0 0 0,0 0 1,-1 1-1,1-1 0,0 1 0,0 0 0,0-1 1,0 1-1,0 0 0,1 0 0,-1 0 0,0 1 0,0-1 1,1 0-1,-1 1 0,0-1 0,1 1 0,-1-1 1,1 1-1,0 0 0,0 0 0,0-1 0,0 1 0,0 0 1,0 0-1,0 0 0,0 0 0,1 0 0,-1 0 1,1 0-1,-1 1 0,1-1 0,0 0 0,0 0 0,0 0 1,0 0-1,1 0 0,0 4 0,0-4-78,0 1 0,0-1 0,1 0 0,-1 1 0,1-1 0,-1 0 0,1 0 0,0 0 0,0 0 0,0-1 0,0 1 0,0 0 0,1-1 0,-1 0 0,0 1 0,1-1 0,-1 0 0,1 0 0,-1 0 0,1-1 0,-1 1 0,1 0 0,0-1 0,-1 0 0,1 0 0,5 0 0,-3 1-23,1-1-1,0 1 1,0-2 0,0 1 0,0 0 0,0-1 0,-1 0-1,1-1 1,0 1 0,-1-1 0,10-4 0,-12 3-10,1 0 0,-1 1 0,0-1 1,0-1-1,0 1 0,0 0 0,-1-1 0,1 1 1,-1-1-1,0 0 0,0 0 0,0 0 0,-1 0 1,1 0-1,-1 0 0,0 0 0,0-1 1,-1 1-1,1 0 0,-1-1 0,0 1 0,0-8 1,0 11 1,0 0-1,0 0 1,0 0 0,-1 1 0,1-1 0,0 0 0,0 0 0,0 0 0,-1 0 0,1 1 0,0-1 0,-1 0 0,1 0 0,-1 0-1,1 1 1,-1-1 0,1 0 0,-1 1 0,0-1 0,1 1 0,-1-1 0,0 0 0,1 1 0,-1-1 0,0 1 0,0 0-1,0-1 1,1 1 0,-1 0 0,0-1 0,-1 1 0,-1 0-1,1-1 1,-1 1-1,1 0 0,-1 0 1,1 0-1,-1 0 1,1 1-1,-1-1 0,1 1 1,-1 0-1,-2 1 0,3-2-2,0 1 0,0 0 0,1 0 0,-1 0 0,1 0 0,-1 0 0,1 0 0,-1 0 0,1 0 0,-1 1 0,1-1 0,0 0 0,0 1 0,-2 2 0,3-3-1,-1 0 0,1 0 0,0 0 0,0 0 0,0 0 0,0 0 0,0 0 0,0 0 0,0 0 0,0 0 1,0-1-1,0 1 0,1 0 0,-1 0 0,0 0 0,0 0 0,1 0 0,-1 0 0,1-1 0,-1 1 0,1 0 1,-1 0-1,1-1 0,0 1 0,-1 0 0,1-1 0,0 1 0,-1-1 0,1 1 0,0 0 0,1 0 0,3 1-352,-1 0 1,0 0-1,1 0 0,-1-1 0,1 0 0,-1 1 0,1-2 0,0 1 0,-1 0 0,6-1 0,27-5-6180,-16-7-312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8.349"/>
    </inkml:context>
    <inkml:brush xml:id="br0">
      <inkml:brushProperty name="width" value="0.025" units="cm"/>
      <inkml:brushProperty name="height" value="0.025" units="cm"/>
    </inkml:brush>
  </inkml:definitions>
  <inkml:trace contextRef="#ctx0" brushRef="#br0">40 72 11787,'0'0'10218,"-7"9"-9343,3-2-690,0 0-1,0 0 0,0 0 1,1 1-1,0-1 0,1 1 1,-1 0-1,2 0 0,-1 0 1,1 0-1,0 0 0,1 1 1,0-1-1,0 0 0,1 0 1,2 14-1,2-4-97,1-1-1,1 0 1,0-1 0,2 1-1,0-1 1,0-1 0,1 0-1,19 21 1,19 32-387,-77-135-629,15 33 641,0 2 87,7 22 229,2-2 0,-1 1 0,2-1 0,-1 0 0,2 0 1,-1 0-1,2 0 0,0-1 0,-2-21 0,35 34 768,-27 1-785,3 1 3,1 0-1,-1-1 0,1 0 1,0-1-1,0 1 1,-1-1-1,12-2 1,-16 1-30,-1 0 0,1 0 0,-1 0 0,0 0 0,0-1 0,0 1 0,0 0 1,0-1-1,0 0 0,0 0 0,0 1 0,0-1 0,-1 0 0,1 0 0,-1-1 1,0 1-1,1 0 0,-1 0 0,0-1 0,0 1 0,0 0 0,-1-1 0,1 1 1,-1-1-1,1 1 0,-1-1 0,0-3 0,5-64-180,-4 65 198,-1 1 1,-1-1-1,1 0 0,-1 1 1,0-1-1,0 1 1,0-1-1,0 1 0,-1-1 1,0 1-1,0 0 0,-4-7 1,-2 8 147,3 14-73,3 17 39,2-26-91,-2 38 318,2-1 1,2 1-1,9 55 1,-9-84-316,1 1 0,0-1 0,1 1-1,0-1 1,1 0 0,0 0 0,0-1 0,2 0 0,-1 0 0,1 0 0,0-1 0,1 0 0,0 0 0,1-1-1,19 15 1,-28-23 7,1 1 0,-1-1-1,1 1 1,-1-1 0,1 1-1,-1-1 1,1 1 0,-1-1 0,1 1-1,0-1 1,-1 0 0,1 1-1,0-1 1,-1 0 0,1 0-1,0 0 1,0 1 0,-1-1-1,1 0 1,0 0 0,0 0-1,-1 0 1,1 0 0,0 0-1,0 0 1,-1-1 0,1 1 0,0 0-1,-1 0 1,1-1 0,0 1-1,-1 0 1,1-1 0,1 0-1,-2 0-12,1-1-1,0 0 0,-1 1 0,0-1 0,1 0 1,-1 0-1,0 1 0,0-1 0,0 0 1,0 0-1,0 0 0,0 1 0,-1-4 0,-1-5-32,0-1-1,-1 1 0,-1 0 0,-4-10 0,3 9 1,-2 2-20,2-1 0,-1 0 1,1-1-1,1 1 0,0-1 0,1 0 1,0 0-1,-3-18 0,7 29 24,0-1 0,0 1 0,0-1 1,0 1-1,0-1 0,0 1 0,0 0 0,0-1 0,0 1 0,0 0 0,0 0 0,1 0 0,-1 0 0,0 0 1,0 0-1,0 0 0,0 0 0,0 1 0,0-1 0,0 0 0,2 1 0,26 5-1,-21-3 6,0-1 1,1 0-1,-1 0 0,0-1 1,1 0-1,0 0 0,-1-1 1,1 0-1,0-1 1,-1 0-1,10-2 0,-15 2 6,0 0-1,0 0 1,0 0-1,0 0 1,-1-1-1,1 1 1,0-1-1,0 0 1,-1 0-1,1 0 1,-1 0-1,0 0 1,0 0-1,0-1 1,0 1-1,0-1 1,0 1-1,0-1 1,-1 0-1,0 0 1,1 0-1,-1 0 1,0 0-1,0 0 1,-1 0 0,1 0-1,-1 0 1,1 0-1,-1 0 1,0-1-1,0 1 1,-1-4-1,1 6-4,0-1 1,0 1-1,-1 0 0,1 0 0,0 0 1,-1 0-1,1 0 0,-1-1 0,1 1 0,-1 0 1,1 0-1,-1 0 0,0 0 0,1 0 1,-1 0-1,0 1 0,0-1 0,0 0 1,0 0-1,0 1 0,0-1 0,0 0 1,0 1-1,0-1 0,0 1 0,0-1 1,0 1-1,0 0 0,0-1 0,-1 1 1,1 0-1,0 0 0,0 0 0,0 0 0,-1 0 1,1 0-1,0 0 0,0 0 0,0 0 1,0 1-1,-2 0 0,-1-1-3,0 1 1,1 0-1,-1 0 0,1 0 1,-1 1-1,1-1 0,0 1 1,-1 0-1,1 0 0,0 0 0,0 0 1,-4 5-1,3-2 26,1-1 0,0 1 0,0 0-1,0 1 1,0-1 0,1 0 0,0 1 0,0-1 0,0 1 0,1 0 0,0-1-1,0 1 1,0 8 0,1-10-12,1-1-1,-1 0 1,0 0 0,1 0-1,0 0 1,0 0-1,0 0 1,0 0 0,0 0-1,1 0 1,-1-1 0,1 1-1,0 0 1,0-1-1,0 0 1,0 1 0,0-1-1,1 0 1,-1 0 0,0 0-1,1 0 1,0 0-1,-1-1 1,1 1 0,0-1-1,4 2 1,7 2-351,1-1 1,0 0-1,0-1 0,0-1 1,21 2-1,40-4-5105,-15-5-2439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4:15.452"/>
    </inkml:context>
    <inkml:brush xml:id="br0">
      <inkml:brushProperty name="width" value="0.025" units="cm"/>
      <inkml:brushProperty name="height" value="0.025" units="cm"/>
    </inkml:brush>
  </inkml:definitions>
  <inkml:trace contextRef="#ctx0" brushRef="#br0">84 202 6022,'0'0'2610,"-8"6"-1777,4-3-808,-1 0 75,-1 1-1,1-1 1,1 1-1,-1 0 1,0 1-1,1-1 1,0 1-1,0-1 0,0 1 1,1 0-1,0 1 1,0-1-1,0 1 1,0-1-1,1 1 1,0 0-1,0 0 1,0 0-1,1 0 1,-1 8-1,4 18 108,1 1 0,9 38 0,-6-37-173,5 63 0,-11-44 138,-1-20 125,1-1 0,2 0 0,1 0 0,2 0 0,12 44-1,7-7-524,-4 0-1,-2 2 0,-3 0 1,-4 0-1,3 83 0,-30 310-694,-2-44 2722,38 174-1553,-54-82-138,3-137-24,21 382 41,11-539-186,-5-145 202,-25 144 1,15-143 485,-6 146 0,20-202-625,0-1 0,2 0-1,0 0 1,1 0 0,0 0 0,2-1-1,0 1 1,1-1 0,0 0-1,11 17 1,-10-21 48,1 0-1,1-1 1,0 0-1,0 0 0,1-1 1,1 0-1,0-1 1,0-1-1,0 1 1,1-2-1,1 1 1,22 9-1,39 12-9,1-3 0,1-4 0,107 18 0,242 15-578,-75-14 468,-79 3 93,397 55 13,5-50-106,830-66 162,-3-84-34,-644-8 32,-364 42-58,429-92-10,-109 16 84,-93 22 85,315-39 110,-126 76 601,-304 30-843,438 16 26,-791 53-42,1-1-6,591-22 203,-454 42-100,-320-26-130,185 33 16,74 7 12,-187-36-30,464 22 85,225-57 708,-87 39-730,-181 3-41,568 42-3,-757-33-22,216 36 10,-150-12 2,646-7 15,-979-50 106,157-28-1,-54 5 165,-122 27-46,-72 3-209,-1-1 0,1-1 0,-1 0 0,1-1 0,-1-1 0,1 0 0,-1-1 0,0 0 0,16-7 0,-19 2-55,0 0 0,0-1 0,-1 0 0,0-1 0,-1 0 0,0 0 0,-1-1 0,0 0 0,10-21 0,11-11 3,144-173 5,-101 132 5,108-169 0,-128 157 3,-5-3 0,-4-1-1,-4-2 1,-5-2-1,-5-2 1,24-161 0,-42 184-40,-4 0 1,-4-1-1,-3 0 1,-4 0 0,-3 1-1,-4 0 1,-4 0-1,-45-142 1,47 185 6,-23-67 19,5-1 0,-23-149 0,26-272-23,7 47 31,-67-215-2,83 648 0,5 29 0,-2 0 0,0 0 0,-1 1 0,-1-1 0,0 1 0,-2 0 0,0 0 0,-15-29 0,18 44 1,-1-1-1,1 1 1,-1 0-1,0 0 0,-1 0 1,1 1-1,0 0 0,-1-1 1,0 2-1,0-1 1,0 0-1,0 1 0,0 0 1,0 0-1,-1 1 1,1-1-1,-10 0 0,-9-1 5,0 2 1,-44 1-1,32 2 4,-186 14-10,61-1 24,-147 5-2,-407 15 107,-567-63-219,0-44 123,1050 58-37,-632-42-16,-856-47-33,-681 41-383,1740 52 431,-2238-31-154,1654 13 84,-188-3-115,-450 28 110,2 60 130,401 6 59,265-13-56,865-28 95,-596 117 0,932-137-331,8-1-347,0 0 1,0 1-1,0-1 0,0 1 1,0 0-1,1 0 0,-1 1 0,1 0 1,-1 0-1,-8 6 0,11-5-5330</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2.426"/>
    </inkml:context>
    <inkml:brush xml:id="br0">
      <inkml:brushProperty name="width" value="0.025" units="cm"/>
      <inkml:brushProperty name="height" value="0.025" units="cm"/>
    </inkml:brush>
  </inkml:definitions>
  <inkml:trace contextRef="#ctx0" brushRef="#br0">104 154 3876,'9'-12'1206,"-1"0"-255,10-13 2453,-1-1 0,25-52 0,-65 110 27,5-7-3424,-17 31 480,-35 77 1,60-112-377,2 0 0,0 0 0,2 1 0,0 0 0,1 0 0,2 0 0,-2 35 0,5-54-200,0 0 1,0 0-1,1 0 1,-1 0-1,1 0 1,0 0-1,0 0 1,0 0 0,0 0-1,1 0 1,-1 0-1,1-1 1,-1 1-1,1-1 1,0 1-1,0-1 1,0 1-1,0-1 1,1 0-1,-1 0 1,1 0 0,-1-1-1,1 1 1,-1 0-1,1-1 1,0 0-1,0 0 1,0 0-1,0 0 1,0 0-1,0 0 1,0-1-1,0 1 1,6-1-1,1 1-410,0-1-1,0 0 0,-1-1 0,1 0 0,0 0 0,-1-1 0,1-1 1,-1 1-1,1-1 0,12-7 0,26-19-4668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2.752"/>
    </inkml:context>
    <inkml:brush xml:id="br0">
      <inkml:brushProperty name="width" value="0.025" units="cm"/>
      <inkml:brushProperty name="height" value="0.025" units="cm"/>
    </inkml:brush>
  </inkml:definitions>
  <inkml:trace contextRef="#ctx0" brushRef="#br0">70 22 10858,'0'0'7399,"-3"8"-6593,-8 28-465,2 1 0,1-1 0,-3 43 0,-5 26 612,16-102-913,-4 15 443,1 0 0,-1 28 1,4-46-467,0 0 0,0 1 0,0-1 1,0 1-1,0-1 0,0 0 0,0 1 1,0-1-1,0 1 0,0-1 0,0 0 1,1 1-1,-1-1 0,0 0 0,0 1 1,0-1-1,0 1 0,1-1 0,-1 0 0,0 0 1,0 1-1,1-1 0,-1 0 0,0 1 1,1-1-1,-1 0 0,0 0 0,1 0 1,-1 1-1,0-1 0,1 0 0,-1 0 1,1 0-1,-1 0 0,0 0 0,1 0 1,-1 0-1,0 1 0,1-1 0,0-1 1,21-6 391,19-20 49,-10-3-502,-1-1-1,-1-2 0,-2-1 1,-2-1-1,-1 0 0,-1-2 1,30-69-1,-41 63-3073,-25 43-6886,-8 13-128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3.093"/>
    </inkml:context>
    <inkml:brush xml:id="br0">
      <inkml:brushProperty name="width" value="0.025" units="cm"/>
      <inkml:brushProperty name="height" value="0.025" units="cm"/>
    </inkml:brush>
  </inkml:definitions>
  <inkml:trace contextRef="#ctx0" brushRef="#br0">1 1 11819,'0'0'8360,"53"41"-8296,-38-36 0,1 3-480,2 0-513,1-3-833,0-5-1761,-2 0-161,7-6-2305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3.671"/>
    </inkml:context>
    <inkml:brush xml:id="br0">
      <inkml:brushProperty name="width" value="0.025" units="cm"/>
      <inkml:brushProperty name="height" value="0.025" units="cm"/>
    </inkml:brush>
  </inkml:definitions>
  <inkml:trace contextRef="#ctx0" brushRef="#br0">56 15 9833,'0'0'5082,"-6"8"-3352,0 1-1443,0-1 1,1 1-1,0 1 1,0-1-1,1 0 0,0 1 1,1 0-1,0 0 1,0 0-1,1 1 0,-1 19 1,3-29-269,0 0-1,0 0 1,0 0 0,0 0 0,1 0 0,-1 0 0,0 0 0,1 0-1,-1 0 1,0 0 0,1 0 0,-1 0 0,1 0 0,0 0 0,-1 0 0,1 0-1,0 0 1,0-1 0,-1 1 0,1 0 0,0 0 0,0-1 0,0 1-1,0-1 1,0 1 0,1 0 0,0-1 8,1 1-1,-1-1 1,0 0-1,1 0 1,-1 1-1,0-2 1,1 1-1,-1 0 1,1 0-1,-1-1 1,4 0-1,0-1 19,0 0-1,0-1 1,0 0-1,-1 1 1,1-2-1,-1 1 1,1-1-1,5-5 1,57-88 1994,-80 130-1793,7-23-229,1 0 0,0 1 0,0-1-1,2 1 1,-1 0 0,1 0 0,1 0 0,0 0 0,0 0 0,2 13 0,-1-23-16,1 0-1,-1 0 0,1 0 1,-1 0-1,1 0 0,-1 0 1,1 0-1,0 0 0,0-1 1,0 1-1,-1 0 0,1-1 1,0 1-1,0 0 0,0-1 1,0 1-1,0-1 0,0 0 1,0 1-1,0-1 0,0 0 1,0 1-1,0-1 1,0 0-1,0 0 0,1 0 1,-1 0-1,0 0 0,0 0 1,0 0-1,0 0 0,0-1 1,0 1-1,0 0 0,2-1 1,40-14 146,-23 2-16,1-1-1,-2-1 1,0-1-1,-1 0 0,-1-2 1,16-19-1,-32 37 126,-11 26 310,9-24-571,1 0 0,-1 0 0,0 0 0,0 0 0,1 0 0,0 1 0,-1-1 0,1 0 0,0 0 0,0 0 0,0 1 0,0-1 0,1 4 0,-1-6 4,1 1 1,-1-1 0,0 1 0,1 0 0,-1-1 0,0 1-1,1-1 1,-1 1 0,1-1 0,-1 0 0,1 1 0,0-1-1,-1 1 1,1-1 0,-1 0 0,1 1 0,0-1-1,-1 0 1,1 0 0,0 0 0,-1 1 0,1-1 0,0 0-1,-1 0 1,1 0 0,0 0 0,-1 0 0,2 0 0,4-1 32,0-1 0,0 1 0,-1-1 0,1 0 0,0 0 0,-1-1 1,0 0-1,8-5 0,4-4 55,-13 9-89,0 0-1,0 0 0,0 0 1,0 0-1,0 1 1,1-1-1,-1 1 0,1 1 1,0-1-1,9-2 1,-14 12-938,0-7 805,0-1 0,-1 1 0,1-1 0,0 1 0,0 0 0,0-1 0,0 1 0,0 0 1,-1-1-1,1 1 0,0 0 0,0-1 0,1 1 0,-1-1 0,0 1 0,0 0 0,0-1 1,0 1-1,0 0 0,1-1 0,-1 1 0,0-1 0,1 1 0,-1-1 0,0 1 0,1 0 1,-1-1-1,1 0 0,-1 1 0,1-1 0,-1 1 0,1-1 0,-1 1 0,1-1 0,-1 0 0,2 1 1,3-1-447,0-1 1,0 1-1,-1-1 1,1 0-1,0-1 0,-1 1 1,1-1-1,4-2 1,8-5-291,0-1 0,19-17 0,30-16 247,-57 40 725,-1-1 0,0 1-1,1 1 1,12-3-1,17 5 4212,-37 0-4231,-1 1 0,1-1-1,0 1 1,-1-1-1,1 1 1,-1 0-1,1-1 1,-1 1 0,1 0-1,-1 0 1,1-1-1,-1 1 1,0 0-1,1 0 1,-1 0-1,0 0 1,0-1 0,0 1-1,0 0 1,1 0-1,-1 0 1,0 0-1,-1 0 1,1-1-1,0 1 1,0 0 0,0 0-1,0 0 1,-1 0-1,1-1 1,0 1-1,-1 0 1,1 0 0,-1 0-1,-12 32 1264,-17 2-370,25-30-890,-1 0 1,1 1-1,0-1 0,0 1 0,1 0 0,-1 1 0,1-1 0,1 1 0,-1 0 0,1 0 0,1 0 1,-1 0-1,-1 10 0,4-16-57,1 0 0,0 0 0,0-1 0,-1 1 1,1 0-1,0 0 0,0 0 0,0-1 0,0 1 0,0-1 1,0 1-1,0 0 0,0-1 0,0 0 0,0 1 0,0-1 1,0 0-1,0 1 0,0-1 0,1 0 0,-1 0 0,0 0 1,0 0-1,0 0 0,2-1 0,42 2 386,-36-2-374,9 2-204,28-2-311,-21-9-5278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4.045"/>
    </inkml:context>
    <inkml:brush xml:id="br0">
      <inkml:brushProperty name="width" value="0.025" units="cm"/>
      <inkml:brushProperty name="height" value="0.025" units="cm"/>
    </inkml:brush>
  </inkml:definitions>
  <inkml:trace contextRef="#ctx0" brushRef="#br0">1 60 11531,'0'0'12780,"77"-27"-11531,-34 21-896,0 1-321,3 0-513,-8 0-1249,-5 1-2369,-9-4-3653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4.625"/>
    </inkml:context>
    <inkml:brush xml:id="br0">
      <inkml:brushProperty name="width" value="0.025" units="cm"/>
      <inkml:brushProperty name="height" value="0.025" units="cm"/>
    </inkml:brush>
  </inkml:definitions>
  <inkml:trace contextRef="#ctx0" brushRef="#br0">49 0 3491,'0'0'17836,"-1"13"-17382,-27 147 176,28-159-632,-1 0 1,1 0-1,0 1 1,0-1-1,0 0 1,0 1-1,0-1 1,1 0 0,-1 1-1,0-1 1,1 0-1,-1 0 1,0 1-1,1-1 1,-1 0-1,1 0 1,0 0 0,0 0-1,-1 1 1,1-1-1,0 0 1,0 0-1,0-1 1,2 3-1,-1-2 8,0-1-1,0 1 1,0 0-1,0-1 0,0 1 1,0-1-1,0 0 0,1 0 1,-1 0-1,0 0 1,0 0-1,0 0 0,4-1 1,9-3 52,-1 0 1,1-1 0,20-11 0,-26 12-35,-8 4-23,0-1-1,-1 0 1,1 1-1,0 0 1,-1-1-1,1 1 1,0-1-1,0 1 1,0 0-1,-1 0 0,1-1 1,0 1-1,0 0 1,0 0-1,0 0 1,0 0-1,-1 0 1,1 0-1,0 0 0,0 0 1,0 0-1,0 1 1,-1-1-1,1 0 1,0 0-1,0 1 1,0-1-1,-1 1 0,1-1 1,0 0-1,1 2 1,-2 0 15,1-1-1,-1 1 1,0 0 0,0-1 0,0 1-1,0 0 1,0 0 0,0-1 0,0 1-1,0 0 1,0-1 0,-1 1 0,1 0 0,-2 2-1,-28 61 518,29-63-521,-7 15 134,-1-1 1,-1 0-1,0-1 1,-1 0-1,-1-1 1,0 0-1,-1 0 1,-18 14-1,31-28-119,-1 1 0,1-1 0,-1 1 0,1-1-1,-1 1 1,0-1 0,1 0 0,-1 1-1,0-1 1,1 0 0,-1 1 0,0-1 0,1 0-1,-1 0 1,0 0 0,1 0 0,-1 0-1,0 0 1,0 0 0,1 0 0,-1 0 0,0 0-1,1 0 1,-1 0 0,0 0 0,1 0-1,-1-1 1,0 1 0,1 0 0,-1-1-1,0 1 1,1 0 0,-1-1 0,1 1 0,-2-2-1,1 0-37,0 0-1,0 0 1,0 0 0,1 0-1,-1 0 1,0-1-1,1 1 1,0 0-1,0 0 1,-1-1-1,2-2 1,-1-7-744,1 0 0,0 1 0,6-21-1,-6 30 469,-1-1-1,1 1 0,0 0 0,0 0 0,0 0 1,0 0-1,0 0 0,0 0 0,0 0 0,1 0 1,-1 1-1,3-3 0,-3 3-137,0 0 1,0 1-1,1-1 0,-1 1 0,0 0 1,0-1-1,0 1 0,0 0 0,1 0 1,-1-1-1,0 1 0,0 0 0,0 0 1,0 0-1,1 1 0,-1-1 0,2 0 1,8 4-4381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4.995"/>
    </inkml:context>
    <inkml:brush xml:id="br0">
      <inkml:brushProperty name="width" value="0.025" units="cm"/>
      <inkml:brushProperty name="height" value="0.025" units="cm"/>
    </inkml:brush>
  </inkml:definitions>
  <inkml:trace contextRef="#ctx0" brushRef="#br0">49 1 17777,'0'0'4836,"-9"49"-4707,5-37-97,1 2-32,-5 0-161,3 0-479,-2 0-994,-1-3-1441,4-6-2210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28.574"/>
    </inkml:context>
    <inkml:brush xml:id="br0">
      <inkml:brushProperty name="width" value="0.025" units="cm"/>
      <inkml:brushProperty name="height" value="0.025" units="cm"/>
    </inkml:brush>
  </inkml:definitions>
  <inkml:trace contextRef="#ctx0" brushRef="#br0">1 13 3587,'0'0'2050,"17"0"-2754,-14-1 704,3-2-225,-2-2-1376,0 1-1282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5.323"/>
    </inkml:context>
    <inkml:brush xml:id="br0">
      <inkml:brushProperty name="width" value="0.025" units="cm"/>
      <inkml:brushProperty name="height" value="0.025" units="cm"/>
    </inkml:brush>
  </inkml:definitions>
  <inkml:trace contextRef="#ctx0" brushRef="#br0">0 1 17969,'0'0'5541,"1"32"-11819,2-20 1442,0-4-1538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5.654"/>
    </inkml:context>
    <inkml:brush xml:id="br0">
      <inkml:brushProperty name="width" value="0.025" units="cm"/>
      <inkml:brushProperty name="height" value="0.025" units="cm"/>
    </inkml:brush>
  </inkml:definitions>
  <inkml:trace contextRef="#ctx0" brushRef="#br0">74 1 9577,'0'0'10346,"-6"4"-10063,-1-1-251,4-2-31,1 0 0,-1 0 0,1 0 1,-1 1-1,1-1 0,0 1 0,0-1 1,-1 1-1,1 0 0,1 0 0,-1 0 1,-3 3-1,5-4-18,0-1-1,0 1 1,0-1 0,0 0-1,0 1 1,0-1 0,0 1-1,0-1 1,0 1 0,0-1 0,0 0-1,0 1 1,0-1 0,1 1-1,-1-1 1,0 0 0,0 1-1,0-1 1,1 1 0,-1-1-1,0 0 1,0 1 0,1-1 0,-1 0-1,0 1 1,1-1 0,-1 0-1,0 0 1,1 1 0,-1-1-1,0 0 1,1 0 0,-1 0 0,1 1-1,-1-1 1,0 0 0,1 0-1,-1 0 1,1 0 0,-1 0-1,1 0 1,-1 0 0,0 0 0,1 0-1,-1 0 1,1 0 0,-1 0-1,1 0 1,-1 0 0,0 0-1,1-1 1,34 2-161,-30-1 177,19-2 91,-13 1-92,-1 1-1,0 0 1,1 0 0,11 2-1,-20-1 25,-1-1-1,1 0 0,0 1 0,-1-1 0,1 1 0,-1-1 0,1 1 0,-1 0 0,1-1 0,-1 1 0,1 0 0,-1 0 1,0 0-1,0 0 0,1 0 0,-1 1 0,0-1 0,0 0 0,0 1 0,0-1 0,0 0 0,0 1 0,-1-1 0,1 1 1,0-1-1,-1 1 0,1 0 0,-1-1 0,0 1 0,1-1 0,-1 3 0,-1 2 130,0 0-1,0 0 1,0 0 0,-1 0-1,0-1 1,0 1-1,0 0 1,-1-1 0,0 0-1,0 0 1,0 0 0,-1 0-1,0 0 1,0 0-1,0-1 1,0 0 0,-1 0-1,1 0 1,-1 0-1,-6 2 1,0 2 21,0-1 1,-1 0-1,0-1 0,0 0 1,0-1-1,-1 0 0,0-1 1,-14 3-1,14-8-732,13-7-1155,17-13-3772,-13 17 3752,11-13-6972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6.383"/>
    </inkml:context>
    <inkml:brush xml:id="br0">
      <inkml:brushProperty name="width" value="0.025" units="cm"/>
      <inkml:brushProperty name="height" value="0.025" units="cm"/>
    </inkml:brush>
  </inkml:definitions>
  <inkml:trace contextRef="#ctx0" brushRef="#br0">32 1 10250,'0'0'7372,"1"9"-6630,-1 13-533,-1 0 1,0 0-1,-2 0 0,-7 27 0,4-18-86,-4 60 0,9-90-121,1 0 0,0 0 0,0 0 0,0 1-1,0-1 1,0 0 0,0 0 0,0 0 0,0 0 0,0 1 0,0-1 0,1 0 0,-1 0 0,0 0 0,1 0 0,-1 0-1,1 0 1,0 0 0,-1 0 0,1 0 0,0 0 0,-1 0 0,1 0 0,0 0 0,0-1 0,0 1 0,0 0 0,2 1-1,-1-2 30,-1 0-1,1 0 0,0 0 0,0-1 0,0 1 0,0 0 0,0-1 0,0 1 0,0-1 0,-1 1 0,1-1 0,0 0 0,-1 0 1,1 0-1,2-2 0,8-6 267,0 0-1,0-1 1,12-15 0,-4 4 22,0-1 1,-2-1-1,0-1 0,27-51 0,-51 92-140,1 0-1,1 0 0,1 1 1,-3 31-1,6-48-181,0 0 0,0 0 0,0 0 0,0 0 0,1 0 0,-1 0-1,0 0 1,0 0 0,0 0 0,1 0 0,-1 0 0,1 0 0,-1 0 0,1 0 0,-1 0 0,1-1 0,-1 1 0,1 0 0,0 0 0,-1-1-1,1 1 1,0 0 0,0-1 0,-1 1 0,1-1 0,0 1 0,0-1 0,0 1 0,1 0 0,1-1 7,0 0 1,-1 0 0,1 0-1,-1 0 1,1 0-1,0 0 1,-1-1 0,1 1-1,-1-1 1,1 0 0,2 0-1,5-3 58,0-1 0,-1 0 0,0 0-1,15-10 1,-11 4 11,0 0 0,0 0 0,-1-1 0,0-1 0,-1 0 0,-1 0 0,0-1 0,14-27 0,-37 116 300,12-74-373,-1 6-2,0-1-1,0 1 0,1 0 1,0 0-1,0 0 0,0 0 1,1 1-1,0-1 0,3 13 1,-3-19 7,1 0 1,-1-1 0,1 1-1,0-1 1,-1 1 0,1-1-1,0 0 1,-1 1-1,1-1 1,0 0 0,0 1-1,-1-1 1,1 0 0,0 0-1,0 1 1,-1-1-1,1 0 1,0 0 0,0 0-1,0 0 1,0 0 0,-1 0-1,1-1 1,0 1 0,0 0-1,-1 0 1,1 0-1,0-1 1,0 1 0,1-1-1,22-12 317,-10 2-330,0-1 0,-1-1 0,0 0 0,-1 0 0,0-2 0,-1 1 0,12-23 0,-34 58-2344,-20 36-874,17-17-3004,11-24 566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7.530"/>
    </inkml:context>
    <inkml:brush xml:id="br0">
      <inkml:brushProperty name="width" value="0.025" units="cm"/>
      <inkml:brushProperty name="height" value="0.025" units="cm"/>
    </inkml:brush>
  </inkml:definitions>
  <inkml:trace contextRef="#ctx0" brushRef="#br0">189 0 12364,'-4'9'950,"-103"243"5647,84-185-5630,-27 139 0,46-165-949,4-33-95,4-25-35,20-193-545,-24 209 657,0 1 0,0-1 1,0 1-1,0 0 0,0-1 0,0 1 0,0-1 0,0 1 0,0-1 0,0 1 0,0 0 0,1-1 1,-1 1-1,0-1 0,0 1 0,0-1 0,1 1 0,-1 0 0,0-1 0,0 1 0,1 0 1,-1-1-1,0 1 0,0 0 0,1-1 0,-1 1 0,1 0 0,-1 0 0,0-1 0,1 1 0,-1 0 1,0 0-1,1 0 0,-1 0 0,1-1 0,-1 1 0,1 0 0,-1 0 0,0 0 0,1 0 0,-1 0 1,1 0-1,-1 0 0,1 0 0,-1 0 0,1 1 0,21 14-83,-4-2 97,-14-11-24,1 0-1,0 0 1,0-1-1,0 1 1,0-1-1,0-1 1,1 1-1,-1-1 1,0 1-1,0-2 0,0 1 1,1 0-1,-1-1 1,0 0-1,0 0 1,0-1-1,9-3 1,-6 1 1,0-1 0,0 0-1,0-1 1,-1 0 0,0 0 0,0 0 0,-1-1 0,1 0 0,6-10-1,6-12 90,-1-2 0,-1 0-1,-1-1 1,11-37 0,-23 60-30,-1 0 15,1 0 0,-1 1 1,0-2-1,-1 1 0,0 0 0,0-12 1,-13 38 238,-90 201 228,84-175-127,3 1 0,1 0 0,-8 59-1,20-97-383,-4 66 21,13-42-61,-7-29 19,0 0-1,-1 0 1,1 0-1,0-1 1,-1 1-1,1 0 1,0-1-1,0 1 1,0-1-1,0 1 1,0 0 0,-1-1-1,1 0 1,0 1-1,0-1 1,0 0-1,0 1 1,0-1-1,0 0 1,0 0-1,1 0 1,-1 0-1,0 0 1,1 0-1,1-1 4,-1 0-1,0 0 0,0 0 0,0 0 0,0 0 0,0 0 0,0-1 1,0 1-1,0-1 0,-1 1 0,1-1 0,-1 0 0,1 1 0,-1-1 1,1 0-1,-1 0 0,0 0 0,0 0 0,0 0 0,0-1 0,0 1 1,0-3-1,14-56 65,-15 59-66,4-35 51,0-43 0,-4 63-199,-1 24 126,1 1-1,0-1 0,1 1 1,-1-1-1,2 1 0,-1-1 1,1 0-1,0 0 0,0 1 1,4 6-1,-4-11-7,0-1 1,0 1-1,0-1 1,0 1-1,0-1 1,1 0-1,-1 0 1,1 0-1,0 0 1,-1 0-1,1 0 0,0-1 1,0 0-1,0 1 1,0-1-1,0 0 1,1-1-1,-1 1 1,0 0-1,0-1 1,0 0-1,1 0 0,-1 0 1,0 0-1,1 0 1,3-1-1,-1-1 2,-1 1-1,0-1 1,1 0-1,-1 0 0,0 0 1,0-1-1,0 0 1,0 0-1,0 0 1,-1-1-1,0 1 1,1-1-1,-1 0 0,-1-1 1,5-5-1,-3 4-19,0 0-1,-1 0 0,0-1 0,0 1 1,0-1-1,-1 0 0,0 0 0,-1 0 0,0 0 1,3-15-1,-5 21 48,1 1 0,-1 0-1,0 0 1,0-1 0,0 1 0,0 0-1,0-1 1,0 1 0,0 0 0,0-1-1,0 1 1,0 0 0,0-1 0,0 1-1,0 0 1,0 0 0,0-1 0,0 1-1,0 0 1,0-1 0,0 1 0,0 0-1,-1-1 1,1 1 0,0 0 0,0 0 0,0-1-1,0 1 1,-1 0 0,1 0 0,0-1-1,0 1 1,-1 0 0,1 0 0,0 0-1,0 0 1,-1-1 0,1 1 0,0 0-1,0 0 1,-1 0 0,1 0 0,0 0-1,-1 0 1,1 0 0,0 0 0,-1 0-1,1 0 1,0 0 0,-1 0 0,1 0-1,0 0 1,-1 0 0,1 0 0,0 0 0,0 0-1,-1 0 1,1 0 0,0 0 0,-1 1-1,1-1 1,0 0 0,0 0 0,-1 0-1,1 0 1,0 1 0,0-1 0,-1 0-1,-16 17-25,13-10 88,0-1-1,0 1 0,1 0 1,0 0-1,0 0 1,0 0-1,1 0 0,1 0 1,-1 1-1,1-1 1,0 1-1,1-1 0,-1 1 1,1 0-1,3 12 1,-3-18-53,1-1 1,0 1 0,0-1 0,0 1 0,0-1 0,0 0-1,1 1 1,-1-1 0,0 0 0,1 0 0,-1 0 0,0 0 0,1 0-1,-1 0 1,1 0 0,0-1 0,-1 1 0,1 0 0,0-1-1,-1 1 1,1-1 0,0 0 0,0 0 0,-1 1 0,1-1 0,0 0-1,0 0 1,3-1 0,2 0 44,1 0 0,-1 0-1,1 0 1,-1-1 0,0 0 0,7-3-1,3-4 37,-1 0-1,0-1 1,-1-1-1,0 0 1,-1-1-1,0-1 1,-1 0-1,0-1 1,-1-1-1,-1 1 1,0-2-1,15-28 1,-15 22 11,0 0 0,-1-1 0,-1 0 0,-2 0 0,0-1-1,-1 0 1,-2-1 0,0 1 0,-1-29 0,-2 51-112,-1 0 0,0 0 0,0 0 0,-1 0 0,1-1 0,0 1-1,-1 0 1,0 0 0,1 0 0,-1 0 0,0 0 0,-1-2 0,1 3 6,1 1 0,-1-1 0,0 1 0,1 0 0,-1-1 0,0 1 0,0 0 0,1 0 1,-1 0-1,0-1 0,0 1 0,1 0 0,-1 0 0,0 0 0,0 0 0,0 0 0,1 0 0,-1 1 0,0-1 1,0 0-1,1 0 0,-1 1 0,0-1 0,0 0 0,1 1 0,-1-1 0,0 0 0,1 1 0,-1-1 0,0 1 1,1-1-1,-1 1 0,1-1 0,-1 1 0,1 0 0,-1-1 0,0 2 0,-8 7-13,0 1-1,0 1 1,1-1 0,0 2-1,-12 21 1,-29 71 19,40-84-4,0 0 21,0-1-1,2 2 1,0-1 0,1 1-1,1 0 1,1 0-1,1 1 1,0-1 0,2 29-1,1-45-18,1-1 0,0 0 0,1 0 0,-1 0 0,1 0 0,-1-1 0,1 1 0,0 0 0,0-1 0,1 1 0,-1-1 0,1 0 0,0 0 0,0 0 0,0 0 0,0 0 0,0 0 0,1-1 0,-1 0 0,1 0-1,-1 0 1,1 0 0,0 0 0,0-1 0,0 1 0,0-1 0,0 0 0,0-1 0,0 1 0,0-1 0,1 1 0,-1-1 0,0-1 0,0 1 0,7-2 0,-9 2-97,0 0 1,0-1-1,-1 1 0,1-1 0,0 1 1,0-1-1,-1 0 0,1 0 1,-1 0-1,1 0 0,-1 0 0,1 0 1,-1 0-1,0-1 0,1 1 1,-1 0-1,0-1 0,0 1 1,0-1-1,0 1 0,0-1 0,0 1 1,0-1-1,-1 0 0,1 0 1,-1 1-1,1-1 0,-1 0 1,0 0-1,1-2 0,0-4-1161,-1 0-1,0 0 1,0 0-1,0-1 0,-4-14 1,-10-28-8345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7.949"/>
    </inkml:context>
    <inkml:brush xml:id="br0">
      <inkml:brushProperty name="width" value="0.025" units="cm"/>
      <inkml:brushProperty name="height" value="0.025" units="cm"/>
    </inkml:brush>
  </inkml:definitions>
  <inkml:trace contextRef="#ctx0" brushRef="#br0">1 20 13100,'0'0'4709,"54"-18"-9834,-34 17-5093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8.372"/>
    </inkml:context>
    <inkml:brush xml:id="br0">
      <inkml:brushProperty name="width" value="0.025" units="cm"/>
      <inkml:brushProperty name="height" value="0.025" units="cm"/>
    </inkml:brush>
  </inkml:definitions>
  <inkml:trace contextRef="#ctx0" brushRef="#br0">179 0 12748,'0'0'2007,"-3"10"-565,-12 79 1240,-5 113 0,-7 48-2287,20-212-236,-1 0 0,-2 0 1,-2-1-1,-23 50 0,-6-4 1832,43-119-1857,11-12-486,1 1-1,3 0 1,1 0 0,3 2-1,34-55 1,-52 94 328,-1 2 9,-1 1 0,1 0 0,0 0 0,0 0 0,0 1 1,1-1-1,-1 0 0,1 1 0,-1 0 0,1-1 0,3-1 0,-4 31-38,-10 19 270,6-39-191,0 1 0,1-1 1,0 1-1,0-1 0,0 1 0,1 0 0,2 14 1,-2-21-6,1 0 0,-1 0 1,1-1-1,0 1 0,-1 0 1,1 0-1,0 0 1,-1-1-1,1 1 0,0 0 1,0-1-1,0 1 0,0-1 1,0 1-1,-1-1 0,1 1 1,0-1-1,0 0 0,0 0 1,0 1-1,0-1 1,0 0-1,0 0 0,0 0 1,1 0-1,-1 0 0,0 0 1,0 0-1,0 0 0,0-1 1,0 1-1,0 0 0,0 0 1,0-1-1,-1 1 1,3-2-1,37-15 806,1-12-591,-1-2 1,42-41-1,-52 45-117,-41 40-89,1 0 0,0 1 0,0 0 1,2 0-1,0 1 0,1 1 0,0-1 1,-7 26-1,13-36-14,-1-1-1,1 0 1,1 0 0,-1 1-1,1-1 1,-1 0 0,1 1-1,0-1 1,1 0 0,1 9 0,-2-12-12,1 1 0,0-1 0,0 1 0,0-1 0,0 0 0,0 0 0,0 1 0,0-1 0,1 0 0,-1 0 0,0 0 0,1 0 1,-1 0-1,1-1 0,-1 1 0,1 0 0,-1-1 0,1 1 0,-1-1 0,1 1 0,0-1 0,-1 0 0,1 0 0,-1 0 0,1 0 1,0 0-1,-1 0 0,1 0 0,0 0 0,2-1 0,3-1 30,-1 1 0,1-1 0,0 0 0,-1-1 0,0 0 0,0 0 0,0 0-1,0-1 1,0 1 0,0-2 0,-1 1 0,0 0 0,0-1 0,0 0 0,5-7 0,-6 7-203,0-1 1,0 1-1,-1-1 0,0 0 1,0 0-1,0 0 1,2-8-1,-4 10-275,0 0 0,0 1 0,-1-1 0,1 0 0,-1 0 0,0 0 0,0 0 1,-1 0-1,1 0 0,-1 1 0,1-1 0,-3-7 0,-9-2-4425,-5 3-1563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8.760"/>
    </inkml:context>
    <inkml:brush xml:id="br0">
      <inkml:brushProperty name="width" value="0.025" units="cm"/>
      <inkml:brushProperty name="height" value="0.025" units="cm"/>
    </inkml:brush>
  </inkml:definitions>
  <inkml:trace contextRef="#ctx0" brushRef="#br0">0 7 13357,'0'0'7943,"51"-6"-17616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9.090"/>
    </inkml:context>
    <inkml:brush xml:id="br0">
      <inkml:brushProperty name="width" value="0.025" units="cm"/>
      <inkml:brushProperty name="height" value="0.025" units="cm"/>
    </inkml:brush>
  </inkml:definitions>
  <inkml:trace contextRef="#ctx0" brushRef="#br0">191 0 12172,'0'0'2503,"-8"6"-650,0-1-1488,-45 33 1396,50-36-1703,0 1 0,1-1-1,-1 1 1,1-1 0,-1 1-1,1 0 1,0 0 0,0 0-1,0 0 1,1 1 0,-1-1-1,1 0 1,-1 1 0,1-1-1,0 1 1,0 4 0,1-7-57,1-1 0,-1 1 1,1 0-1,-1 0 1,1-1-1,0 1 1,-1-1-1,1 1 1,0 0-1,0-1 1,-1 1-1,1-1 1,0 0-1,0 1 0,0-1 1,0 0-1,0 1 1,-1-1-1,1 0 1,0 0-1,0 0 1,0 0-1,0 0 1,0 0-1,0 0 1,0 0-1,1 0 0,38 0 68,-29-1-50,-10 1-19,0 0 0,0 0 0,0-1 0,0 1 0,0 0 0,0 0 0,0 0 0,0 0 0,0 1 0,0-1 0,0 0 0,0 0 0,0 0 0,-1 1 0,1-1 0,0 1 0,0-1 0,0 0 0,0 1 0,-1-1 0,1 1 0,0 0 0,0-1 0,-1 1 0,1 0 0,0-1 0,-1 1 0,1 0 0,-1 0 1,1-1-1,-1 1 0,1 0 0,-1 0 0,0 0 0,0 0 0,1 0 0,-1 0 0,0 0 0,0 0 0,0-1 0,0 1 0,0 0 0,0 0 0,0 0 0,0 0 0,0 0 0,0 0 0,0 0 0,-1 0 0,1 0 0,0 0 0,-1 0 0,1-1 0,-1 1 0,1 0 0,-1 0 0,1 0 0,-1-1 0,-1 2 0,-1 5 22,-2-1 0,1 0 0,-1 0 0,0 0 0,0 0 0,-7 5 0,1-2 13,-1 1 143,1-1 1,-2 0-1,1 0 1,-1-1-1,0-1 0,-1 0 1,-25 8-1,39-15-181,0 1-1,-1-1 0,1 0 1,0 0-1,0 0 0,0 0 1,-1 0-1,1 0 0,0 0 1,0 0-1,-1 0 0,1-1 0,0 1 1,0 0-1,-1 0 0,1 0 1,0 0-1,0 0 0,0 0 1,-1 0-1,1 0 0,0-1 1,0 1-1,0 0 0,0 0 1,-1 0-1,1 0 0,0-1 1,0 1-1,0 0 0,0 0 1,0 0-1,0-1 0,0 1 1,0 0-1,-1 0 0,1-1 1,0 1-1,0 0 0,0 0 1,0 0-1,0-1 0,0 1 1,0 0-1,0 0 0,0-1 1,0 1-1,0 0 0,1 0 1,-1 0-1,0-1 0,0 1 1,0 0-1,0 0 0,0 0 1,0-1-1,0 1 0,1 0 1,-1 0-1,0 0 0,0-1 1,0 1-1,1 0 0,8-16-828,47-45-4550,-18 20 1021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9.449"/>
    </inkml:context>
    <inkml:brush xml:id="br0">
      <inkml:brushProperty name="width" value="0.025" units="cm"/>
      <inkml:brushProperty name="height" value="0.025" units="cm"/>
    </inkml:brush>
  </inkml:definitions>
  <inkml:trace contextRef="#ctx0" brushRef="#br0">138 1 11531,'0'0'7009,"-8"12"-5717,-11 21-891,1 1 1,2 0-1,1 1 0,2 1 1,1 1-1,2 0 1,1 0-1,3 1 0,0 0 1,1 67-1,5-103-399,0-1 1,0 1-1,0-1 1,0 1-1,1-1 1,-1 0-1,0 1 0,1-1 1,-1 1-1,1-1 1,0 0-1,-1 1 1,1-1-1,0 0 1,0 0-1,0 0 0,0 0 1,0 1-1,0-1 1,0-1-1,0 1 1,0 0-1,0 0 1,1 0-1,-1 0 0,0-1 1,1 1-1,-1-1 1,0 1-1,1-1 1,-1 1-1,1-1 1,-1 0-1,1 0 0,-1 0 1,1 0-1,-1 0 1,1 0-1,-1 0 1,2-1-1,2 1 11,0-1 0,0 0-1,0 0 1,0-1 0,0 0-1,0 1 1,0-2 0,0 1 0,-1 0-1,8-6 1,-2 0-5,-1-1 0,1 0 0,-2 0 0,1-1 0,-1 0 0,0-1 0,-1 0 0,-1 0 0,0 0 0,0-1 0,-1 0 0,0 0 0,-1-1 0,-1 1 0,0-1 0,0 1 0,0-16 0,-3 27-6,1 1 0,-1-1 0,0 0 0,0 1 0,0-1 0,0 0 0,0 1 0,0-1 0,0 0 0,0 0 0,0 1 0,0-1 0,0 0 0,0 1 0,0-1 0,-1 0 0,1 1 0,0-1 0,0 0 0,-1 1 0,1-1 0,-1 1 0,1-1 0,0 0 0,-1 1 0,1-1 0,-1 1 0,1-1 0,-1 1 0,1 0 0,-1-1 0,0 1 0,1-1 0,-1 1 0,0 0 0,1 0 0,-1-1 0,0 1 0,1 0 0,-1 0 0,0 0 0,1 0 0,-1 0 0,0 0 0,1 0-1,-1 0 1,0 0 0,0 0 0,1 0 0,-1 0 0,0 0 0,1 1 0,-1-1 0,0 0 0,1 0 0,-1 1 0,1-1 0,-1 1 0,0-1 0,1 0 0,-1 1 0,1-1 0,-1 1 0,0 0 0,-3 3 8,-1-1 0,1 1 0,0 0 0,0 0 0,0 0 0,0 1 0,-3 5 0,3-4 28,1 1 0,0-1 0,1 1 1,-1 0-1,1 0 0,0 0 1,1 0-1,0 1 0,0-1 0,1 0 1,0 13-1,0-17-34,1 0 1,-1 0-1,1 0 1,0-1-1,0 1 1,0 0-1,0-1 1,0 1-1,0 0 1,1-1-1,0 0 1,-1 1-1,1-1 1,0 0-1,0 0 1,0 0-1,0 0 1,1 0-1,-1 0 1,0-1-1,1 1 1,-1-1-1,1 1 1,0-1-1,-1 0 1,1 0-1,0-1 1,0 1-1,-1 0 1,1-1-1,6 1 1,-4 0 6,0 0 0,1-1 0,-1 0 1,0 1-1,0-2 0,1 1 0,-1-1 1,0 1-1,1-2 0,-1 1 0,0 0 1,0-1-1,0 0 0,0 0 0,-1-1 1,1 1-1,0-1 0,6-5 0,-11 8-53,-15 5-4076,6-7-5890,6-11 986</inkml:trace>
  <inkml:trace contextRef="#ctx0" brushRef="#br0" timeOffset="1">321 111 13741,'0'0'5894,"-6"61"-5798,11-40-96,8-3-1217,1-1-3076,3-3-5220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9.901"/>
    </inkml:context>
    <inkml:brush xml:id="br0">
      <inkml:brushProperty name="width" value="0.025" units="cm"/>
      <inkml:brushProperty name="height" value="0.025" units="cm"/>
    </inkml:brush>
  </inkml:definitions>
  <inkml:trace contextRef="#ctx0" brushRef="#br0">146 4 15727,'0'0'2888,"-8"12"-1735,-27 39 0,32-47-1082,1 1 1,0 0-1,0-1 1,1 1-1,-1 0 0,1 0 1,0 0-1,0 0 0,1 0 1,-1 0-1,1 0 0,0 0 1,1 0-1,0 7 0,3 3-149,-1-1 0,2 1 0,7 16-1,3 8-165,-9-11 252,-1 1-1,-1 0 1,-2 1 0,-1 44 0,-1-63 38,0-8-29,-1 0-1,1 0 1,0 0 0,-1 0-1,1 0 1,-1 0-1,0 0 1,0 0 0,0 0-1,0-1 1,-1 1-1,1 0 1,-1-1 0,0 1-1,1-1 1,-1 0 0,0 1-1,-1-1 1,1 0-1,0 0 1,0-1 0,-1 1-1,-3 2 1,2-2 15,0 0-1,-1-1 1,1 1 0,-1-1 0,1 0 0,-1 0-1,1 0 1,-1 0 0,0-1 0,0 0-1,1 0 1,-1 0 0,0-1 0,-6-1 0,9 1-32,0 1 1,0-1 0,0 0 0,0 0 0,0-1 0,0 1 0,1 0 0,-1 0 0,1-1 0,-1 1 0,1-1-1,-1 0 1,1 1 0,0-1 0,-1 0 0,1 0 0,0 1 0,1-1 0,-1 0 0,0 0 0,0 0 0,1 0-1,-1-1 1,1 1 0,0 0 0,-1 0 0,1 0 0,0 0 0,1-3 0,-2 0-17,2-1 0,-1 0 0,1 0 0,0 0-1,0 1 1,0-1 0,1 0 0,0 1 0,0-1 0,3-5 0,5-3 10,0 1 1,0 0-1,1 1 1,1-1-1,0 2 0,1 0 1,15-10-1,109-64 93,-58 38 133,-61 36-128,65-46 77,-77 53-54,-1-1-1,1 0 0,-1 0 1,-1 0-1,1-1 0,-1 1 1,0-1-1,0 0 0,0 0 1,-1-1-1,4-8 0,-7 14-90,0 0-1,1 0 1,-1 0 0,0 1-1,0-1 1,1 0 0,-1 0-1,0 0 1,0 0-1,0 0 1,0 0 0,0 0-1,0 1 1,-1-1 0,1 0-1,0 0 1,0 0-1,-1 0 1,1 0 0,0 1-1,-1-1 1,1 0 0,-1 0-1,1 0 1,-1 1-1,1-1 1,-1 0 0,1 1-1,-1-1 1,-1 0 0,0 0-1,0 0 0,0 1 0,0-1 1,0 1-1,0-1 0,0 1 1,0 0-1,0-1 0,0 1 1,0 0-1,-1 1 0,-2-1 0,-3 2 48,0-1-1,0 1 0,0 1 1,0-1-1,-13 7 1,9-1 93,1 0 1,0 1-1,0 0 1,1 0 0,0 1-1,-13 16 1,19-20-106,0-1 1,0 0-1,1 1 1,0 0-1,0 0 0,0 0 1,1 0-1,-1 0 1,1 1-1,1-1 1,0 1-1,0-1 1,0 1-1,0-1 0,2 12 1,-1-15-61,1-1 0,0 1 0,0-1 0,0 1 0,1-1 0,-1 1 0,0-1 0,1 0 0,0 0 0,-1 0 0,1 0 0,0 0 0,0 0 0,0-1 0,1 1 0,-1 0 0,0-1 0,0 0 0,1 0 0,-1 1 0,1-1 0,-1-1 0,1 1 0,-1 0 1,1-1-1,0 1 0,-1-1 0,5 0 0,7 2-534,1-1 0,-1-1 0,28-2 1,-34 1-350,-1-1 1,1 1-1,-1-1 0,1-1 1,-1 1-1,0-1 1,0-1-1,0 1 1,10-8-1,21-20-8895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0:05.994"/>
    </inkml:context>
    <inkml:brush xml:id="br0">
      <inkml:brushProperty name="width" value="0.025" units="cm"/>
      <inkml:brushProperty name="height" value="0.025" units="cm"/>
    </inkml:brush>
  </inkml:definitions>
  <inkml:trace contextRef="#ctx0" brushRef="#br0">0 0 16047,'0'0'1073,"4"14"-726,17 55-258,3-1 1,35 70-1,83 137-223,-12-25-459,-90-155-659,-37-85 789,0 0 0,-1 1-1,0-1 1,0 1-1,-1-1 1,-1 1-1,-1 17 1,1-25 304,-1 0-1,0 0 1,0 0 0,0 0 0,-1 0 0,1 0 0,-1-1-1,0 1 1,1 0 0,-1-1 0,0 0 0,0 1 0,-1-1-1,1 0 1,0 0 0,-1 0 0,1-1 0,-1 1 0,0 0-1,0-1 1,1 0 0,-1 0 0,0 0 0,0 0 0,0 0-1,-6 1 1,-30 5-2948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28.932"/>
    </inkml:context>
    <inkml:brush xml:id="br0">
      <inkml:brushProperty name="width" value="0.025" units="cm"/>
      <inkml:brushProperty name="height" value="0.025" units="cm"/>
    </inkml:brush>
  </inkml:definitions>
  <inkml:trace contextRef="#ctx0" brushRef="#br0">47 0 11403,'0'0'9486,"-1"10"-8039,-15 99 1048,8-64-2055,-5 87-1,14-125-1006,0-21-11438,-12-2 4184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0.259"/>
    </inkml:context>
    <inkml:brush xml:id="br0">
      <inkml:brushProperty name="width" value="0.025" units="cm"/>
      <inkml:brushProperty name="height" value="0.025" units="cm"/>
    </inkml:brush>
  </inkml:definitions>
  <inkml:trace contextRef="#ctx0" brushRef="#br0">71 0 16976,'0'0'3876,"68"0"-1666,-34 7-192,4 4-577,-5 5-480,-7 7-416,-9 8-353,-12 8-96,-5 9-32,-13 9-32,-20 8 32,-14 5-865,-12 6-1121,-8-1-1377,-6-4-2338</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4:48.363"/>
    </inkml:context>
    <inkml:brush xml:id="br0">
      <inkml:brushProperty name="width" value="0.025" units="cm"/>
      <inkml:brushProperty name="height" value="0.025" units="cm"/>
    </inkml:brush>
  </inkml:definitions>
  <inkml:trace contextRef="#ctx0" brushRef="#br0">3333 103 4132,'0'0'3491,"-9"0"-3368,-3-1-47,0-1 0,0 0 0,0-1 0,0 0 0,0 0 0,1-2 0,-18-8 1,4 2 125,0 0 0,-1 1 0,-1 2 0,0 0 0,0 2 1,-53-5-1,-174 6 999,154 6-748,-283 6 32,276 0-196,-166 33-1,-300 101-166,254-60-99,204-53 108,-198 76-1,272-86-80,0 2 0,2 2 0,0 1 1,2 2-1,0 1 0,2 2 0,-61 63 0,78-70-46,0 0 1,1 1 0,1 1-1,2 1 1,0 0 0,1 1-1,2 0 1,0 1 0,2 1-1,1-1 1,1 1 0,1 0-1,2 1 1,0 0 0,1 37-1,3-34 0,2 1 0,1-1 0,1 1 0,2-1 0,9 30 0,-8-40-12,1 0 1,1 0-1,1-1 0,1 0 1,0-1-1,2 0 1,27 31-1,-11-20 31,1-2 0,2-1 1,1-2-1,0 0 0,2-3 0,68 33 1,239 80 64,-148-75-70,3-8 0,2-10 0,233 21 0,614 0 107,-986-60-109,1958-42 102,-845-61-70,-864 64-53,-2-13-1,358-106 1,-358 54 123,-255 80-54,-1-2 0,-1-3 0,80-53 0,-124 75-29,0-1 0,0 0 1,-1 0-1,0 0 0,1 0 1,-2-1-1,1 0 0,-1 0 1,0 0-1,0-1 0,0 1 1,-1-1-1,0 0 0,-1 0 1,1 0-1,-2 0 1,1 0-1,1-13 0,-3 11 34,0 0-1,-1 0 0,0 0 1,0 0-1,-1 0 1,-1 1-1,1-1 0,-1 1 1,-1-1-1,1 1 1,-1 0-1,-1 0 0,0 1 1,-11-15-1,-7-4 25,0 2 0,-2 0 0,-1 1 0,-1 2 0,-1 1 0,-1 1 0,-32-16 0,-227-95-64,243 112 10,-696-252-1145,239 115-4355,368 116 1863</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2.024"/>
    </inkml:context>
    <inkml:brush xml:id="br0">
      <inkml:brushProperty name="width" value="0.025" units="cm"/>
      <inkml:brushProperty name="height" value="0.025" units="cm"/>
    </inkml:brush>
  </inkml:definitions>
  <inkml:trace contextRef="#ctx0" brushRef="#br0">162 516 3235,'0'0'555,"-8"-6"609,7 6-1150,-11-10 223,0 1-1,0 1 1,-1 0 0,0 0 0,-1 2-1,1 0 1,-1 0 0,-1 1-1,-20-4 1,71 6 2086,46-10 1,110-14-949,1040 16-314,-494 17-126,1329-80-396,-1651 54-316,1178-71 24,1211-14-108,-223 87 875,-1507-49-2284,-1047 62-1602,-9-1-1116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3.003"/>
    </inkml:context>
    <inkml:brush xml:id="br0">
      <inkml:brushProperty name="width" value="0.025" units="cm"/>
      <inkml:brushProperty name="height" value="0.025" units="cm"/>
    </inkml:brush>
  </inkml:definitions>
  <inkml:trace contextRef="#ctx0" brushRef="#br0">68 457 7239,'0'0'3566,"-9"6"-1223,-30 17-287,20-7 526,19-16-2531,0 0 0,0 0 0,0 0 0,0 1 0,0-1 0,0 0 0,0 0 0,0 1 0,0-1 0,0 0 0,0 0 0,0 0 0,0 1 0,0-1 0,0 0 0,1 0 0,-1 0 0,0 0 0,0 1 0,0-1 0,0 0 0,0 0 0,1 0 0,-1 0 0,0 1 0,0-1 1,0 0-1,0 0 0,1 0 0,-1 0 0,0 0 0,0 0 0,1 0 0,-1 0 0,0 0 0,0 0 0,0 0 0,1 0 0,-1 0 0,0 0 0,0 0 0,0 0 0,1 0 0,-1 0 0,0 0 0,38-7 1842,-14-6-1492,-1 0-1,0-2 0,0-1 1,35-33-1,73-84-86,-130 133-313,19-22-14,11-9-188,26-39 1,-50 62-82,-1-1 0,-1 0 0,1 0-1,-1 0 1,-1-1 0,0 0 0,0 0 0,-1 0-1,0 0 1,1-11 0,-4 20 224,0 0 0,0 1 0,0-1 0,0 0 0,0 0 0,0 0 0,0 0 0,0 1 0,-1-1 0,1 0 1,0 0-1,0 0 0,-1 1 0,1-1 0,0 0 0,-1 1 0,1-1 0,-1 0 0,1 1 0,-1-1 0,0 0 0,1 1 0,-1-1 0,1 1 0,-1-1 0,0 1 0,0-1 0,1 1 0,-1 0 0,0-1 0,0 1 0,1 0 0,-1-1 0,0 1 1,-1 0-1,-35-1-3974,25 2 1785,-19 0-2814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3.378"/>
    </inkml:context>
    <inkml:brush xml:id="br0">
      <inkml:brushProperty name="width" value="0.025" units="cm"/>
      <inkml:brushProperty name="height" value="0.025" units="cm"/>
    </inkml:brush>
  </inkml:definitions>
  <inkml:trace contextRef="#ctx0" brushRef="#br0">378 0 13933,'-13'14'2130,"-44"48"188,-77 107 0,103-124-2144,2 1 1,2 2-1,-38 92 0,63-137-172,-2 9 5,0-1 0,1 1 0,-4 20 0,7-31-9,0 1-1,-1-1 1,1 1-1,0-1 1,0 1-1,0-1 1,0 1 0,0-1-1,0 1 1,0-1-1,1 1 1,-1-1-1,0 1 1,1-1-1,-1 1 1,1-1-1,0 0 1,-1 1-1,1-1 1,0 0-1,0 0 1,0 1-1,0-1 1,0 0-1,0 0 1,0 0-1,0 0 1,1 0-1,-1 0 1,0-1-1,1 1 1,-1 0 0,0 0-1,1-1 1,-1 1-1,1-1 1,2 1-1,6-1 15,0 1 1,1-2-1,-1 1 0,1-2 0,-1 1 0,0-1 1,0-1-1,15-5 0,82-40 362,-79 34-276,176-87 423,-71 27-3359,-66 32-2890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4.138"/>
    </inkml:context>
    <inkml:brush xml:id="br0">
      <inkml:brushProperty name="width" value="0.025" units="cm"/>
      <inkml:brushProperty name="height" value="0.025" units="cm"/>
    </inkml:brush>
  </inkml:definitions>
  <inkml:trace contextRef="#ctx0" brushRef="#br0">336 143 6118,'4'-13'6176,"-1"6"-5361,0 1-553,0-1 1,0 1-1,-1-1 1,0 0-1,0 1 1,-1-1-1,0 0 1,0 0-1,0 0 1,-1-1-1,0 1 1,-1 0-1,-1-8 1,2 14-151,-1 0 0,0-1 0,0 1-1,0 0 1,0 0 0,0 0 0,0 0 0,0 0 0,0 0 0,-1 0 0,1 0 0,0 0 0,-1 1-1,1-1 1,0 0 0,-1 1 0,1-1 0,-1 1 0,1 0 0,-1-1 0,1 1 0,-1 0-1,1 0 1,-1 0 0,1 0 0,-1 0 0,1 0 0,-1 0 0,1 1 0,-1-1 0,-1 1 0,-2 0 31,0 1-1,-1 0 1,1 0 0,0 0 0,0 0 0,0 1 0,-8 5 0,-7 10 71,0 1-1,1 0 0,2 2 1,0 0-1,1 0 0,-17 32 1,8-9-34,2 2 0,-22 67 0,38-94-144,1 1-1,0 0 0,2 0 1,0 1-1,2-1 1,0 1-1,2 34 0,0-50-28,1 0-1,0 0 1,0 0-1,0 0 0,1 0 1,0 0-1,0-1 0,0 1 1,0 0-1,1-1 0,-1 0 1,1 1-1,1-1 1,6 7-1,-6-8 12,1 0 0,-1-1-1,1 1 1,0-1 0,-1 0 0,1 0 0,0 0-1,0-1 1,1 0 0,-1 0 0,0 0 0,0 0 0,1-1-1,-1 0 1,0 0 0,0-1 0,8-1 0,-2 0 68,-1 0 0,0-1 0,0 0 0,-1-1 0,1 0 0,-1-1 0,0 1 0,0-2 0,0 0 0,-1 0 0,0 0 0,14-15 0,-17 16 6,1 0 0,-1-1 0,-1 0 0,1 0 0,-1-1 0,0 1 0,0-1 0,-1 0 0,0 0 0,0 0 0,-1 0 0,1 0 0,-2-1 0,1 1 0,-1-1 0,0 0 0,-1 1 0,0-10 0,0 14-54,-1 0 1,0 1-1,0-1 0,0 0 0,0 0 0,0 1 0,0-1 0,-1 0 1,1 1-1,-1 0 0,0-1 0,0 1 0,0 0 0,0 0 0,0 0 1,0 0-1,-1 0 0,1 0 0,-1 1 0,1-1 0,-1 1 0,1 0 1,-1 0-1,-5-2 0,6 2-35,0 1 1,-1-1 0,1 1-1,0 0 1,0-1-1,-1 1 1,1 0-1,0 0 1,-1 1 0,1-1-1,0 0 1,0 1-1,-1-1 1,1 1-1,0 0 1,0 0 0,0 0-1,0 0 1,0 0-1,0 0 1,0 0-1,0 1 1,0-1-1,1 1 1,-1-1 0,1 1-1,-1 0 1,1-1-1,-1 1 1,1 0-1,-1 3 1,0-1-9,0 0 1,0 1-1,1-1 0,-1 1 1,1-1-1,0 1 0,1 0 1,-1-1-1,1 1 0,0 0 1,0 4-1,0-8 3,1 1 0,-1-1-1,0 1 1,1-1 0,-1 0 0,1 1-1,-1-1 1,1 0 0,0 0 0,0 1-1,-1-1 1,1 0 0,0 0-1,0 0 1,0 0 0,0 0 0,0 0-1,1 0 1,-1 0 0,0 0 0,0-1-1,0 1 1,1-1 0,-1 1 0,0 0-1,1-1 1,-1 0 0,1 1 0,-1-1-1,0 0 1,1 0 0,-1 0-1,1 0 1,-1 0 0,1 0 0,-1 0-1,0 0 1,3-1 0,8-2 17,0 0 0,-1-1-1,1 0 1,-1-1 0,1 0 0,-2-1 0,1 0-1,0-1 1,-1 0 0,18-17 0,10-11 38,39-48 0,-67 72-39,-58 118 215,40-91-531,0 0 0,2 1-1,0 0 1,1 0 0,1 0 0,0 0-1,-1 19 1,5-36 207,0 1 0,0-1 0,0 1 0,0-1 0,0 1 0,0-1 1,0 0-1,0 1 0,1-1 0,-1 1 0,0-1 0,0 0 0,0 1 0,0-1 0,1 1 0,-1-1 0,0 0 0,0 1 0,1-1 0,-1 0 1,0 1-1,1-1 0,-1 0 0,0 0 0,1 1 0,-1-1 0,0 0 0,1 0 0,-1 0 0,0 1 0,1-1 0,-1 0 0,1 0 0,-1 0 0,1 0 1,-1 0-1,0 0 0,1 0 0,-1 0 0,1 0 0,-1 0 0,1 0 0,-1 0 0,0 0 0,1 0 0,-1 0 0,1 0 0,-1-1 0,0 1 1,1 0-1,-1 0 0,1 0 0,-1-1 0,0 1 0,1 0 0,-1-1 0,0 1 0,0 0 0,1-1 0,-1 1 0,0 0 0,0-1 0,1 1 0,-1-1 1,24-22-4146,4-19-3532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5.025"/>
    </inkml:context>
    <inkml:brush xml:id="br0">
      <inkml:brushProperty name="width" value="0.025" units="cm"/>
      <inkml:brushProperty name="height" value="0.025" units="cm"/>
    </inkml:brush>
  </inkml:definitions>
  <inkml:trace contextRef="#ctx0" brushRef="#br0">47 506 5765,'-6'13'8686,"1"-1"-7402,-1 1-390,0 1 0,1-1 0,0 1 0,1 0 1,1 0-1,-4 26 0,7-38-852,0-1-1,1 0 0,-1 0 1,0 1-1,0-1 1,1 0-1,-1 0 0,0 1 1,1-1-1,-1 0 1,1 0-1,0 0 0,-1 0 1,1 0-1,0 1 1,0-1-1,0-1 1,0 1-1,0 0 0,0 0 1,0 0-1,0 0 1,0-1-1,0 1 0,0 0 1,0-1-1,0 1 1,1-1-1,-1 0 0,0 1 1,0-1-1,1 0 1,-1 0-1,0 1 0,0-1 1,1 0-1,-1 0 1,0-1-1,1 1 1,-1 0-1,0 0 0,2-1 1,5 0 5,1-1 1,-1 0-1,0-1 1,0 1 0,12-7-1,32-19 33,-1-2 0,-1-3 0,84-72 0,-122 89 1457,-23 14 391,-27 19-1090,23-5-847,0 1 0,1 1 0,1 0-1,-15 21 1,22-26 5,0-1-1,1 1 1,0 0-1,0 0 1,1 1-1,0-1 1,1 1-1,0 0 1,-3 19-1,5-27 2,1 0 0,0-1 0,0 1-1,0 0 1,0-1 0,1 1 0,-1-1 0,0 1-1,1 0 1,-1-1 0,1 1 0,0-1-1,-1 1 1,1-1 0,0 0 0,0 1-1,0-1 1,0 0 0,0 1 0,0-1 0,0 0-1,0 0 1,1 0 0,-1 0 0,0 0-1,1 0 1,-1 0 0,0-1 0,1 1-1,-1 0 1,1-1 0,0 1 0,-1-1-1,1 0 1,-1 1 0,1-1 0,0 0 0,-1 0-1,1 0 1,-1 0 0,1 0 0,0-1-1,-1 1 1,3-1 0,4 0 5,-1 0 0,1-1 0,-1 1 0,1-2 0,-1 1 0,0-1-1,0 0 1,9-6 0,4-6 2,-1-1-1,0-1 1,-1-1-1,-1-1 1,-1 0 0,-1-1-1,0-1 1,-2-1-1,0 1 1,-2-2-1,14-34 1,-8 11 148,-3-1-1,-1 0 1,-2 0-1,8-97 1,-18 95 579,-2 49-719,1 0 0,0 0 0,-1 0-1,1-1 1,-1 1 0,1 0 0,0 0-1,-1 0 1,1 0 0,0 0 0,-1 0-1,1 0 1,-1 0 0,1 0 0,0 0-1,-1 0 1,1 0 0,0 0 0,-1 0-1,1 0 1,-1 0 0,1 0-1,0 1 1,-1-1 0,1 0 0,0 0-1,-1 0 1,1 1 0,0-1 0,-1 0-1,1 0 1,0 1 0,0-1 0,-1 0-1,1 1 1,0-1 0,0 0 0,0 1-1,-1 0 1,-10 16-28,0 2 0,1 0 0,1 0 0,0 0 0,2 1 0,-7 30 0,-1-4 0,12-37 14,-47 158-26,45-147 18,2-1 0,0 1-1,1 1 1,1-1 0,0 0 0,5 30 0,-4-47-6,1 0 0,0 0 0,0 0 0,0-1 0,0 1 1,0-1-1,0 1 0,1 0 0,0-1 0,-1 0 0,1 1 1,0-1-1,0 0 0,0 0 0,0 0 0,1-1 0,-1 1 0,0 0 1,1-1-1,-1 1 0,1-1 0,0 0 0,-1 0 0,1 0 1,0 0-1,0 0 0,0-1 0,-1 1 0,1-1 0,0 0 1,0 0-1,0 0 0,4-1 0,3 1-314,0-1 0,0 0 0,0-1 1,0 0-1,0-1 0,0 0 0,-1 0 0,13-6 0,44-33-2708,-49 29-42,-1-1-1,0-1 1,25-28-1,-7-8-1797,-9-4 3794,-16 17 3559,-7-2 3320,-2 39-5623,1 0 1,-1 1-1,-1-1 0,1 0 1,0 0-1,0 0 0,0 1 1,0-1-1,0 0 0,-1 0 1,1 1-1,0-1 0,-1 0 1,1 1-1,0-1 0,-1 0 1,1 1-1,-1-1 0,1 1 1,-1-1-1,1 1 0,-1-1 1,0 1-1,1-1 0,-1 1 1,0-1-1,1 1 0,-1 0 1,0-1-1,1 1 0,-1 0 1,0 0-1,0-1 0,1 1 1,-1 0-1,0 0 0,0 0 1,1 0-1,-1 0 0,0 0 1,0 0-1,0 0 0,1 1 1,-2-1-1,-1 1 64,0 0 0,0 0 0,0 0 0,0 0 0,0 0 0,0 1 0,0-1 0,1 1 0,-1 0 0,-4 3 0,-3 7-70,0-1 0,0 1 1,1 1-1,0 0 0,1 0 0,1 0 0,0 1 1,1 0-1,0 1 0,1-1 0,1 1 0,0 0 1,1 1-1,-2 26 0,5-41-163,0 0 0,-1 1-1,1-1 1,0 1 0,0-1 0,0 0 0,0 1-1,1-1 1,-1 0 0,0 1 0,0-1 0,1 0-1,-1 1 1,1-1 0,-1 0 0,1 0 0,0 1-1,-1-1 1,1 0 0,0 0 0,0 0 0,0 0-1,0 0 1,0 0 0,0 0 0,0 0 0,0-1-1,0 1 1,0 0 0,1-1 0,-1 1 0,0 0-1,0-1 1,1 0 0,-1 1 0,0-1 0,1 0-1,-1 1 1,0-1 0,1 0 0,-1 0-1,1 0 1,-1 0 0,0-1 0,1 1 0,-1 0-1,0-1 1,1 1 0,-1 0 0,0-1 0,0 1-1,3-2 1,4-2 14,-1 1 0,1-1 0,-1 0 0,1-1-1,-1 0 1,0 0 0,8-9 0,4-8-6,-1 0 1,-1-2-1,-1 0 0,-2-1 1,0 0-1,-1-1 1,14-43-1,-4-4 589,23-121 1,-44 165-95,-16 60-142,3-2-321,3-13 2,-53 139 622,56-137-584,0-1 0,1 1 0,1 0 1,0 0-1,2 0 0,0 1 0,2 18 0,-1-34-107,0 0 0,1 0 0,0 0 0,-1 0 0,1 0-1,0-1 1,1 1 0,-1 0 0,0 0 0,1-1 0,-1 1 0,1-1 0,0 1 0,0-1-1,0 0 1,0 0 0,0 0 0,1 0 0,-1 0 0,1 0 0,-1-1 0,1 1 0,-1-1-1,5 2 1,33 5-2870,0-10-4499,-11-6-6658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5.762"/>
    </inkml:context>
    <inkml:brush xml:id="br0">
      <inkml:brushProperty name="width" value="0.025" units="cm"/>
      <inkml:brushProperty name="height" value="0.025" units="cm"/>
    </inkml:brush>
  </inkml:definitions>
  <inkml:trace contextRef="#ctx0" brushRef="#br0">41 38 10250,'0'0'245,"0"0"0,0-1-1,0 1 1,0 0 0,-1 0 0,1-1 0,0 1 0,0 0 0,0 0 0,0-1 0,-1 1 0,1 0 0,0 0 0,0 0 0,-1 0 0,1-1-1,0 1 1,0 0 0,-1 0 0,1 0 0,0 0 0,0 0 0,-1 0 0,1 0 0,0 0 0,0 0 0,-1 0 0,1 0 0,0 0-1,-1 0 1,1 0 0,0 0 0,0 0 0,-1 0 0,1 0 0,0 0 0,0 0 0,-1 0 0,1 0 0,0 0 0,0 1 0,-1-1 0,-5 15 2924,2 30-4000,3-38 1947,-4 63-170,-10 210 2043,27-297-2584,10-26-284,-3-1 0,16-53-1,-22 59-102,1-1-1,1 2 1,41-69 0,-55 104-24,0 0 1,1 0-1,-1 0 1,1 0-1,-1 0 1,1 0-1,0 0 1,0 0-1,0 1 1,0-1-1,0 1 1,0-1-1,0 1 1,1 0-1,-1 0 1,0 0-1,1 0 1,2-1 0,-3 2-2,0 1 1,-1-1 0,1 0 0,0 0 0,0 1-1,-1-1 1,1 1 0,-1-1 0,1 1 0,-1 0-1,1 0 1,-1 0 0,1-1 0,-1 2 0,1-1 0,-1 0-1,0 0 1,0 0 0,0 0 0,2 3 0,1 2-2,0 0 1,0 1 0,0 0-1,-1 0 1,0 0 0,-1 0-1,0 1 1,0-1 0,0 1-1,1 11 1,-3-10 55,0 1 0,0 0 0,-1-1-1,-1 1 1,1-1 0,-1 1 0,-1-1 0,0 0 0,0 0 0,-1 0 0,-6 12 0,7-15 28,-1-1 0,0 1 1,0-1-1,0 0 0,-1 0 1,1-1-1,-1 1 0,0-1 0,-1 0 1,1 0-1,-1-1 0,0 1 1,1-1-1,-1 0 0,-1-1 1,1 0-1,-12 3 0,16-4-72,-1-1-1,1 1 0,-1-1 0,1 0 0,-1 1 0,1-1 1,-1 0-1,1-1 0,-1 1 0,1 0 0,-1-1 1,1 1-1,0-1 0,-1 0 0,1 0 0,-1 0 1,1 0-1,0 0 0,0-1 0,0 1 0,0-1 1,0 1-1,0-1 0,0 0 0,0 0 0,1 1 1,-1-1-1,-1-3 0,1 1-197,1 0 0,-1 0 0,1 0 0,0 1 0,0-1 0,0 0 0,1-1-1,0 1 1,-1 0 0,1 0 0,1 0 0,-1 0 0,1 0 0,-1 0 0,1 0 0,0 0 0,3-5 0,-3 5-185,1 0-1,1 0 1,-1 1 0,0-1 0,1 1-1,0 0 1,0 0 0,0 0 0,0 0-1,0 0 1,0 0 0,1 1 0,0 0-1,-1 0 1,7-3 0,63-20-7784,-68 23 7393,40-10-5962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6.479"/>
    </inkml:context>
    <inkml:brush xml:id="br0">
      <inkml:brushProperty name="width" value="0.025" units="cm"/>
      <inkml:brushProperty name="height" value="0.025" units="cm"/>
    </inkml:brush>
  </inkml:definitions>
  <inkml:trace contextRef="#ctx0" brushRef="#br0">158 415 11179,'0'0'12822,"-9"-4"-11124,6 2-1653,0 1-1,0-1 1,0 1-1,0 0 1,-1 0-1,1 0 1,0 0-1,0 1 1,-1-1-1,1 1 1,-1 0 0,1 0-1,0 0 1,-1 1-1,1-1 1,0 1-1,-1-1 1,1 1-1,0 0 1,0 1-1,0-1 1,0 0 0,0 1-1,0 0 1,0 0-1,0 0 1,0 0-1,-3 4 1,0 0-35,1 1 1,-1 0-1,2 0 0,-1 0 1,1 0-1,0 1 1,0-1-1,1 1 0,0 0 1,1 0-1,0 1 0,0-1 1,0 0-1,1 1 1,1-1-1,-1 1 0,2 14 1,0-22-12,-1 1 0,0-1 0,1 0 0,-1 1 0,1-1 0,-1 0 0,1 0 0,0 1 0,0-1 0,-1 0 0,1 0 1,0 0-1,0 0 0,0 0 0,0 0 0,0 0 0,0 0 0,1-1 0,-1 1 0,0 0 0,0-1 0,1 1 0,1 0 0,1 0 7,0-1-1,-1 1 1,1-1-1,-1 0 1,1 0-1,-1 0 1,1 0-1,0-1 1,4-1-1,1 0 36,0-1-1,0 0 0,-1-1 1,1 0-1,0 0 0,9-8 1,-8 4 36,0-1 1,-1 0 0,0 0-1,-1-1 1,0 0 0,0 0-1,-1-1 1,-1 0 0,0-1-1,0 1 1,-1-1-1,0 0 1,-2 0 0,1-1-1,-1 1 1,-1-1 0,0 0-1,-1 0 1,0 0 0,-1 1-1,-2-18 1,2 29-79,0 0 0,1 0-1,-1 0 1,0 0 0,0 1 0,-1-1 0,1 0 0,0 0 0,0 0-1,0 0 1,-1 1 0,1-1 0,0 0 0,-1 0 0,1 0-1,0 1 1,-1-1 0,1 0 0,-1 1 0,1-1 0,-1 0-1,0 1 1,1-1 0,-1 1 0,0-1 0,1 1 0,-1-1-1,0 1 1,0-1 0,1 1 0,-1 0 0,0-1 0,0 1 0,0 0-1,1 0 1,-1-1 0,0 1 0,0 0 0,0 0 0,0 0-1,0 0 1,1 0 0,-1 0 0,0 1 0,0-1 0,0 0-1,0 0 1,1 1 0,-1-1 0,0 0 0,0 1 0,1-1-1,-1 1 1,0-1 0,0 1 0,1-1 0,-1 1 0,1-1 0,-1 1-1,0 0 1,1-1 0,-1 1 0,1 0 0,-1 0 0,1-1-1,0 1 1,-1 0 0,1 1 0,-2 2-8,1 1 0,-1-1-1,1 1 1,0-1 0,1 1 0,-1 0 0,1-1 0,0 1-1,0 0 1,0-1 0,1 1 0,0-1 0,0 1 0,1 5-1,-1-8 8,0 0-1,0 0 1,0 0 0,0 0-1,1 0 1,-1-1-1,0 1 1,1 0-1,-1-1 1,1 1-1,0-1 1,-1 0-1,1 1 1,0-1-1,0 0 1,0 0-1,0 0 1,0 0 0,0-1-1,0 1 1,0 0-1,0-1 1,0 0-1,0 1 1,1-1-1,-1 0 1,0 0-1,0 0 1,0 0-1,0-1 1,1 1-1,2-1 1,2-1 8,-1-1-1,0 1 1,0-1 0,0 0-1,0 0 1,0-1 0,-1 0-1,1 0 1,-1 0 0,0-1-1,0 1 1,-1-1 0,1 0-1,-1-1 1,4-5 0,3-6 24,-1 0 1,0 0 0,13-36 0,-17 33 64,0 1 1,-1-1-1,-1 0 1,-2 0-1,1 0 1,-2 0-1,-1-1 1,-3-32-1,3 53-94,0-1 0,0 0-1,0 1 1,0-1 0,0 1 0,0-1-1,0 1 1,-1-1 0,1 0 0,0 1-1,0-1 1,0 1 0,-1-1 0,1 1 0,0-1-1,-1 1 1,1-1 0,0 1 0,-1-1-1,1 1 1,0 0 0,-1-1 0,1 1-1,-1-1 1,1 1 0,-1 0 0,1 0 0,-1-1-1,1 1 1,-1 0 0,1 0 0,-1-1-1,0 1 1,0 0-6,0 1 0,0-1 0,0 1 0,0-1 0,1 1 0,-1-1 0,0 1 0,0-1 0,0 1-1,1-1 1,-1 1 0,0 0 0,1 0 0,-1-1 0,1 1 0,-1 0 0,1 0 0,-1 0 0,1 0 0,0-1 0,-1 3 0,-10 31-19,1 0 0,2 1 1,2 0-1,1 0 0,2 1 1,2 70-1,1-101 25,0-1 0,1 1 0,-1-1 0,1 1 0,0-1-1,0 0 1,0 1 0,1-1 0,-1 0 0,1 0 0,0 0 0,0 0 0,1 0 0,-1 0-1,1-1 1,0 1 0,5 5 0,-5-7 1,0 0 0,1 0 0,-1-1 0,0 1 0,0-1 0,1 0 0,-1 0 0,0 0 0,1 0 0,-1-1 0,1 1 0,0-1 0,-1 0 0,1 0 0,-1 0 0,1-1 0,-1 1 0,1-1 0,-1 0 0,1 0 0,-1 0 0,0 0 0,6-3 0,0-1 23,-1 0 0,0 0 0,0-1-1,-1 0 1,1 0 0,-1-1 0,0 0 0,-1 0 0,0-1-1,0 1 1,-1-1 0,0-1 0,8-15 0,-8 12 2,0 1 0,0-1 0,-1 0 0,-1 0 0,0 0 0,-1-1 1,0 1-1,-1-1 0,0 1 0,-2-17 0,1 29-27,0-1 1,0 1-1,0 0 1,0-1-1,0 1 0,0 0 1,0-1-1,0 1 0,0 0 1,0-1-1,0 1 0,0 0 1,0 0-1,0-1 0,0 1 1,-1 0-1,1-1 0,0 1 1,0 0-1,0 0 0,0-1 1,-1 1-1,1 0 0,0 0 1,0 0-1,-1-1 1,1 1-1,0 0 0,0 0 1,-1 0-1,1 0 0,0-1 1,-1 1-1,1 0 0,0 0 1,0 0-1,-1 0 0,1 0 1,0 0-1,-1 0 0,1 0 1,0 0-1,-1 0 0,1 0 1,0 0-1,-1 0 0,1 0 1,0 0-1,-1 0 1,1 1-1,0-1 0,0 0 1,-1 0-1,1 0 0,0 0 1,0 1-1,-1-1 0,1 0 1,0 0-1,0 0 0,-1 1 1,1-1-1,-15 18-27,6-1 32,0 1 0,1 0 1,-10 38-1,15-47 8,1 1 1,0 0-1,0 0 1,1 0-1,1 0 0,0 1 1,0-1-1,1 0 0,3 17 1,-4-25-11,1-1 0,0 1 0,-1-1 0,1 1 1,0-1-1,0 1 0,0-1 0,0 0 1,1 1-1,-1-1 0,0 0 0,0 0 0,1 0 1,-1 0-1,1 0 0,-1 0 0,1 0 1,-1 0-1,1-1 0,0 1 0,-1 0 0,1-1 1,0 0-1,-1 1 0,1-1 0,0 0 1,0 0-1,-1 0 0,1 0 0,0 0 0,0 0 1,-1-1-1,1 1 0,0 0 0,-1-1 1,4-1-1,1 0 10,1 0 0,0 0 0,-1-1 0,0 0 0,1-1 1,-1 1-1,10-9 0,-11 8-88,0-1 0,0 1 0,0-1 0,-1 0 0,1-1 0,-1 1 0,0-1 0,-1 1 0,0-1 0,0-1 0,0 1 0,0 0 0,-1 0 0,0-1 0,0 0 0,-1 1-1,0-1 1,0-12 0,-1 19 9,0-1-1,0 1 0,0 0 0,0 0 0,0-1 0,0 1 1,0 0-1,0 0 0,0-1 0,0 1 0,0 0 1,0 0-1,0 0 0,0-1 0,0 1 0,0 0 0,-1 0 1,1 0-1,0-1 0,0 1 0,0 0 0,0 0 0,-1 0 1,1 0-1,0-1 0,0 1 0,0 0 0,-1 0 0,1 0 1,0 0-1,0 0 0,0 0 0,-1 0 0,1 0 0,0-1 1,0 1-1,-1 0 0,1 0 0,0 0 0,0 0 0,-1 0 1,-12 6-2433,-7 11-2349,5 1-1126,4 0-2925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6.980"/>
    </inkml:context>
    <inkml:brush xml:id="br0">
      <inkml:brushProperty name="width" value="0.025" units="cm"/>
      <inkml:brushProperty name="height" value="0.025" units="cm"/>
    </inkml:brush>
  </inkml:definitions>
  <inkml:trace contextRef="#ctx0" brushRef="#br0">31 45 14253,'0'0'3940,"0"-10"-139,0-24-336,0 64-197,-1 79-1545,-11 33-1242,-4 110-273,16-249-202,0 0 1,0-1-1,0 1 1,0-1-1,1 1 1,-1 0-1,1-1 1,0 1 0,-1-1-1,1 1 1,0-1-1,1 0 1,-1 1-1,0-1 1,1 0-1,-1 0 1,1 0-1,0 0 1,2 2-1,-3-3 4,-1-1-1,1 0 1,0 1-1,-1-1 1,1 0 0,0 0-1,-1 1 1,1-1-1,0 0 1,-1 0-1,1 0 1,0 0-1,-1 0 1,1 0-1,0 0 1,-1 0-1,1 0 1,0 0-1,-1-1 1,1 1-1,0 0 1,-1 0-1,1-1 1,0 1 0,-1 0-1,1-1 1,1-1 15,0 1 0,-1-1 0,1 0 0,-1 0 0,1 1 0,-1-1 0,0 0 0,0-1 0,0 1 0,0 0 0,1-4 0,1-3 33,-1 1-1,-1-1 1,1 0-1,-2 1 1,1-17-1,-1 24-76,0-1 0,-1 0-1,1 0 1,0 1 0,0-1 0,-1 0 0,1 1-1,-1-1 1,0 0 0,1 1 0,-1-1 0,0 1 0,0-1-1,0 1 1,-2-3 0,2 4-60,0-1 0,0 1 0,0-1 0,0 1-1,-1-1 1,1 1 0,0 0 0,0 0 0,0 0 0,0 0 0,-1 0 0,1 0 0,0 0 0,0 0 0,0 0-1,0 0 1,-1 0 0,1 1 0,0-1 0,0 1 0,0-1 0,0 1 0,0-1 0,0 1 0,0-1 0,-2 2-1,-6 9-2642,2-3-755,1-4-4598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29.290"/>
    </inkml:context>
    <inkml:brush xml:id="br0">
      <inkml:brushProperty name="width" value="0.025" units="cm"/>
      <inkml:brushProperty name="height" value="0.025" units="cm"/>
    </inkml:brush>
  </inkml:definitions>
  <inkml:trace contextRef="#ctx0" brushRef="#br0">1 36 10698,'0'0'11083,"72"2"-10315,-35-2-479,9 0-225,-3-3-321,0-7-1889,-2-2-3683,-8-1-6375</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7.307"/>
    </inkml:context>
    <inkml:brush xml:id="br0">
      <inkml:brushProperty name="width" value="0.025" units="cm"/>
      <inkml:brushProperty name="height" value="0.025" units="cm"/>
    </inkml:brush>
  </inkml:definitions>
  <inkml:trace contextRef="#ctx0" brushRef="#br0">1 65 9449,'0'0'14958,"65"-16"-14638,-27 11-191,1 0-129,-7-1-193,-4-1-1344,-5-1-1506,-8 2-2819,-4-6-3907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7.679"/>
    </inkml:context>
    <inkml:brush xml:id="br0">
      <inkml:brushProperty name="width" value="0.025" units="cm"/>
      <inkml:brushProperty name="height" value="0.025" units="cm"/>
    </inkml:brush>
  </inkml:definitions>
  <inkml:trace contextRef="#ctx0" brushRef="#br0">25 174 14029,'0'0'7207,"-23"70"-6086,22-43-640,1 0-385,0 1-64,1 1-481,4-3-640,6-2-512,1-9-1090,0-9-2594,4-6-448</inkml:trace>
  <inkml:trace contextRef="#ctx0" brushRef="#br0" timeOffset="0.99">170 0 12940,'0'0'12289,"-5"15"-11936,-7 44-223,3 0 1,2 1 0,1 63 0,5-95 151,0-21-95,0 1-1,1-1 0,0 1 0,0 0 0,1-1 1,0 1-1,2 8 0,-3-15-139,1 0-1,-1-1 1,1 1 0,-1-1-1,1 1 1,0-1-1,-1 1 1,1-1 0,0 0-1,-1 1 1,1-1 0,0 0-1,0 1 1,-1-1-1,1 0 1,0 0 0,0 0-1,-1 1 1,1-1 0,0 0-1,0 0 1,-1 0-1,1 0 1,0-1 0,0 1-1,0 0 1,-1 0 0,1 0-1,0-1 1,1 1-1,22-12 591,-13 3-540,0-1-1,0 0 1,-1-1 0,0 0-1,-1-1 1,12-20 0,-3 1 69,23-51 0,12-77-940,-70 233-5253,-1-26-3251,6-22-646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8.040"/>
    </inkml:context>
    <inkml:brush xml:id="br0">
      <inkml:brushProperty name="width" value="0.025" units="cm"/>
      <inkml:brushProperty name="height" value="0.025" units="cm"/>
    </inkml:brush>
  </inkml:definitions>
  <inkml:trace contextRef="#ctx0" brushRef="#br0">48 61 13196,'0'0'193,"-40"-53"992,32 45 96,11 26-1441,8 3 768,4 7 193,-1 0-96,-1 2-257,2-3-288,-3-5-96,-3-1-992,-2-10-2628,-5-6-2818</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8.458"/>
    </inkml:context>
    <inkml:brush xml:id="br0">
      <inkml:brushProperty name="width" value="0.025" units="cm"/>
      <inkml:brushProperty name="height" value="0.025" units="cm"/>
    </inkml:brush>
  </inkml:definitions>
  <inkml:trace contextRef="#ctx0" brushRef="#br0">1 1 12780,'0'0'10762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9.142"/>
    </inkml:context>
    <inkml:brush xml:id="br0">
      <inkml:brushProperty name="width" value="0.025" units="cm"/>
      <inkml:brushProperty name="height" value="0.025" units="cm"/>
    </inkml:brush>
  </inkml:definitions>
  <inkml:trace contextRef="#ctx0" brushRef="#br0">0 88 18097,'0'0'2274,"84"-24"-2082,-8 18-160,18 3 97,14 2-33,12 1-64,13 0-321,6 0-607,0 0-642,-6-4-736,-9-9 833,-15-2-866,-21-6-255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9.468"/>
    </inkml:context>
    <inkml:brush xml:id="br0">
      <inkml:brushProperty name="width" value="0.025" units="cm"/>
      <inkml:brushProperty name="height" value="0.025" units="cm"/>
    </inkml:brush>
  </inkml:definitions>
  <inkml:trace contextRef="#ctx0" brushRef="#br0">0 0 15887,'0'0'4863,"12"3"-4494,9 3-81,-1 1-1,1 1 1,-1 0 0,-1 2 0,36 23 0,-48-28-271,0 0 0,0 0 1,0 1-1,-1 0 0,0 0 0,0 1 1,0 0-1,-1 0 0,0 0 1,0 1-1,-1 0 0,0 0 0,-1 0 1,1 0-1,-2 0 0,1 1 0,-1-1 1,2 17-1,-4-14-113,0 0-1,0 0 1,-1 0-1,-1-1 1,0 1 0,0 0-1,-1-1 1,-1 0-1,1 1 1,-2-1-1,1-1 1,-8 12 0,4-10-666,0 0 0,0 0 0,-1-1 0,0 0 1,-18 14-1,-14 6-5762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9.921"/>
    </inkml:context>
    <inkml:brush xml:id="br0">
      <inkml:brushProperty name="width" value="0.025" units="cm"/>
      <inkml:brushProperty name="height" value="0.025" units="cm"/>
    </inkml:brush>
  </inkml:definitions>
  <inkml:trace contextRef="#ctx0" brushRef="#br0">0 0 14958,'0'0'5253,"16"63"-3812,-16-22-896,-3 7-481,-4 3-32,2 0 0,5-9-96,0-6-641,3-7-992,5-10-577,-8-15-1666</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0.312"/>
    </inkml:context>
    <inkml:brush xml:id="br0">
      <inkml:brushProperty name="width" value="0.025" units="cm"/>
      <inkml:brushProperty name="height" value="0.025" units="cm"/>
    </inkml:brush>
  </inkml:definitions>
  <inkml:trace contextRef="#ctx0" brushRef="#br0">12 123 9577,'0'0'9129,"-12"-49"-7624,41 40-448,11 0 64,12-2-192,9-2-609,7 0-192,2 3-63,-2 2-354,-4 7-672,-13 1-896,-17 0-1603,-19 11-4035</inkml:trace>
  <inkml:trace contextRef="#ctx0" brushRef="#br0" timeOffset="1">110 341 14414,'0'0'7335,"74"14"-6727,-33-18-320,4-1-224,5 1-31,0 0-578,-2-3-1473,-2-1-2178,-6-4-3972</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0.653"/>
    </inkml:context>
    <inkml:brush xml:id="br0">
      <inkml:brushProperty name="width" value="0.025" units="cm"/>
      <inkml:brushProperty name="height" value="0.025" units="cm"/>
    </inkml:brush>
  </inkml:definitions>
  <inkml:trace contextRef="#ctx0" brushRef="#br0">94 124 10890,'0'0'4869,"-13"55"-2531,-7-15-512,-3 8-97,5 2-447,4-1-610,8-8-351,6-6-289,3-14-160,15-10-1250,-1-11-480,1-9-256,-6-18-1633,-6-11-4100</inkml:trace>
  <inkml:trace contextRef="#ctx0" brushRef="#br0" timeOffset="1">61 1 13100,'0'0'7784,"0"49"-7656,3-24-96,14-3-320,5-2-2115,5-7-2593,3-6-3268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1.027"/>
    </inkml:context>
    <inkml:brush xml:id="br0">
      <inkml:brushProperty name="width" value="0.025" units="cm"/>
      <inkml:brushProperty name="height" value="0.025" units="cm"/>
    </inkml:brush>
  </inkml:definitions>
  <inkml:trace contextRef="#ctx0" brushRef="#br0">150 0 14894,'0'0'3214,"-8"9"-1116,-8 7-1501,-54 63 1455,64-72-1905,0 0-1,1 0 1,0 1 0,1 0-1,0 0 1,0 0 0,1 0-1,0 1 1,-4 14 0,7-22-145,0 0 0,0-1 0,0 1 0,0 0 0,0-1 0,0 1 0,0 0 0,0-1 0,0 1 0,1-1 0,-1 1 0,0 0 1,0-1-1,1 1 0,-1 0 0,0-1 0,0 1 0,1-1 0,-1 1 0,1-1 0,-1 1 0,1-1 0,-1 1 0,1-1 0,-1 0 0,1 1 0,-1-1 0,1 1 0,-1-1 1,2 0-1,23 2-102,25-14-804,-39 7 629,1 1 0,0 1 0,0 0 0,0 0 0,0 1 1,0 1-1,17 0 0,-27 1 275,-1 0 1,0 0-1,0 1 1,1-1 0,-1 1-1,0-1 1,0 1-1,0-1 1,1 1 0,-1 0-1,0 0 1,0-1-1,0 1 1,0 0 0,0 0-1,0 0 1,-1 0-1,1 0 1,0 0-1,0 0 1,-1 0 0,1 1-1,-1-1 1,1 0-1,-1 0 1,1 1 0,-1-1-1,0 0 1,1 0-1,-1 1 1,0-1 0,0 0-1,0 1 1,0-1-1,0 0 1,-1 1-1,1-1 1,0 0 0,0 1-1,-2 1 1,1 3 135,0 0-1,-1 0 1,0 0 0,0 0 0,-1 0 0,1-1-1,-7 10 1,-3-1 204,0 0 0,-1 0 0,-1-1 0,-21 16 0,29-25-282,1 1-1,-1-1 1,0-1-1,-1 1 1,1-1-1,0 0 1,-1-1-1,0 1 1,1-1-1,-1-1 1,0 1-1,0-1 1,0 0-1,-14-1 1,21 0-121,-1 0 0,0-1 1,1 1-1,-1-1 0,0 1 1,1-1-1,-1 1 1,1-1-1,-1 1 0,1-1 1,-1 0-1,1 1 1,-1-1-1,1 0 0,-1 1 1,1-1-1,0 0 1,0 0-1,-1 1 0,1-1 1,0 0-1,0 0 1,0 1-1,0-1 0,0 0 1,0 0-1,0 0 1,0 1-1,0-1 0,0-1 1,4-25-3539,12-6-2671,5-4-3022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29.617"/>
    </inkml:context>
    <inkml:brush xml:id="br0">
      <inkml:brushProperty name="width" value="0.025" units="cm"/>
      <inkml:brushProperty name="height" value="0.025" units="cm"/>
    </inkml:brush>
  </inkml:definitions>
  <inkml:trace contextRef="#ctx0" brushRef="#br0">216 0 15535,'0'0'1788,"-8"0"-309,2 1-1328,0 0-1,0 1 1,-1-1 0,1 1 0,0 0 0,1 1-1,-1-1 1,0 1 0,1 0 0,-1 1 0,1-1 0,0 1-1,0 0 1,0 0 0,1 1 0,0-1 0,0 1-1,0 0 1,-6 10 0,-5 7 321,1 0 0,2 1 0,-18 41 0,25-50-173,0-1 1,1 0-1,0 1 0,2 0 0,-1 0 0,2 0 0,0 0 0,1 23 0,0-35-273,1 0 0,-1 1-1,1-1 1,0 0 0,0 0-1,0 0 1,0 0 0,0 0-1,1 0 1,-1 0 0,0 0-1,1 0 1,0-1 0,-1 1-1,1-1 1,0 1 0,0-1-1,0 1 1,0-1 0,0 0-1,0 0 1,0 0 0,0 0-1,0-1 1,1 1 0,-1 0-1,0-1 1,0 0 0,1 1 0,-1-1-1,0 0 1,1 0 0,-1 0-1,0-1 1,1 1 0,3-1-1,-1 0-11,-1 1-1,1-1 1,0 0-1,-1-1 1,1 1-1,-1-1 1,0 1-1,1-1 1,-1-1-1,0 1 1,0 0-1,0-1 1,-1 0-1,1 0 1,-1 0-1,1-1 1,-1 1-1,3-5 1,-4 6-7,-1 0 1,0 0 0,0 0-1,0-1 1,0 1-1,0 0 1,0 0-1,-1-1 1,1 1 0,-1 0-1,0-1 1,1 1-1,-1-1 1,0 1-1,-1 0 1,1-1 0,0 1-1,-1-1 1,1 1-1,-1 0 1,0-1-1,1 1 1,-1 0 0,0 0-1,-2-3 1,0 2-11,1 1 0,0 0 1,-1 0-1,1 1 0,-1-1 0,1 0 1,-1 1-1,0-1 0,0 1 0,0 0 1,1 0-1,-1 0 0,0 1 0,-1-1 1,1 1-1,-5-1 0,3 1 12,0 0 0,1 0 0,-1 1 0,0-1 1,1 1-1,-1 0 0,1 0 0,-1 0 0,1 1 0,-1 0 0,-5 3 0,8-4 17,0 0-1,1 0 1,-1 1-1,0-1 1,1 0-1,-1 1 1,1-1 0,0 1-1,-1-1 1,1 1-1,0-1 1,0 1-1,0 0 1,0 0-1,0 0 1,1 0-1,-1-1 1,1 1 0,-1 0-1,1 0 1,-1 0-1,1 0 1,0 0-1,0 0 1,0 4-1,1-5-10,-1 0 1,0-1-1,1 1 0,-1 0 0,1-1 0,-1 1 0,1-1 0,-1 1 0,1-1 1,0 1-1,-1-1 0,1 1 0,0-1 0,-1 1 0,1-1 0,0 0 0,-1 1 1,1-1-1,0 0 0,0 0 0,0 1 0,-1-1 0,1 0 0,0 0 0,0 0 0,-1 0 1,2 0-1,28-1 126,-24 1-92,11-2-90,1-1 0,-1-1 0,0-1 1,0 0-1,0-2 0,-1 1 0,0-2 0,20-12 0,1 1-461,-37 19 500,0 0 1,0 0-1,-1 0 0,1 0 0,0 1 1,0-1-1,0 0 0,0 0 0,0 0 1,0 0-1,0 1 0,0-1 1,0 0-1,0 0 0,0 0 0,0 1 1,0-1-1,0 0 0,0 0 0,0 0 1,0 1-1,0-1 0,0 0 0,0 0 1,0 0-1,0 0 0,0 1 0,1-1 1,-1 0-1,0 0 0,0 0 1,0 0-1,0 1 0,0-1 0,0 0 1,1 0-1,-1 0 0,0 0 0,0 0 1,0 0-1,0 0 0,0 0 0,1 1 1,-1-1-1,0 0 0,0 0 0,0 0 1,1 0-1,-1 0 0,0 0 1,0 0-1,0 0 0,1 0 0,-1 0 1,0 0-1,0 0 0,0 0 0,0 0 1,1 0-1,-1-1 0,0 1 0,0 0 1,1 0-1,-2 1 1,-4 14 247,-1 0 0,-17 28 0,-10 27 214,31-65-620,0 0 0,0 1 0,1 0 0,0-1 0,0 1 1,1 0-1,-1-1 0,1 1 0,0 0 0,2 10 0,4-8-4308,8-6-4153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1.372"/>
    </inkml:context>
    <inkml:brush xml:id="br0">
      <inkml:brushProperty name="width" value="0.025" units="cm"/>
      <inkml:brushProperty name="height" value="0.025" units="cm"/>
    </inkml:brush>
  </inkml:definitions>
  <inkml:trace contextRef="#ctx0" brushRef="#br0">101 1 17328,'0'0'1954,"-10"12"48,4-5-1713,-1 1-6,0 1 0,0 1 0,1-1 0,0 1 0,0 0-1,1 0 1,1 1 0,-6 17 0,1 11 121,2 0 1,2 0-1,1 0 0,2 0 1,2 1-1,2-1 0,7 44 1,-8-74-394,2 0-1,0 0 1,0 0 0,0 0 0,1-1 0,9 14-1,-13-20-4,1 0-1,0 0 1,0-1-1,1 1 1,-1-1-1,0 1 1,1-1-1,-1 1 0,0-1 1,1 0-1,0 0 1,-1 1-1,1-1 1,0 0-1,-1-1 1,1 1-1,0 0 1,0 0-1,0-1 0,0 1 1,0-1-1,0 0 1,0 1-1,0-1 1,0 0-1,0 0 1,-1 0-1,1-1 1,0 1-1,0 0 0,0-1 1,0 1-1,0-1 1,0 0-1,0 1 1,-1-1-1,1 0 1,2-2-1,10-9 41,0-1 0,-2-1-1,0 0 1,0 0 0,-1-1-1,17-32 1,-8 14-46,135-222-1190,-159 257-5125,-12 5 1483,-5 11-5412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1.730"/>
    </inkml:context>
    <inkml:brush xml:id="br0">
      <inkml:brushProperty name="width" value="0.025" units="cm"/>
      <inkml:brushProperty name="height" value="0.025" units="cm"/>
    </inkml:brush>
  </inkml:definitions>
  <inkml:trace contextRef="#ctx0" brushRef="#br0">1 1 15118,'0'0'4613,"14"54"-2756,10-44-415,5-4-513,8-5-801,4-1-481,2 0-2241,1-13-2819,-4-2-2403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2.069"/>
    </inkml:context>
    <inkml:brush xml:id="br0">
      <inkml:brushProperty name="width" value="0.025" units="cm"/>
      <inkml:brushProperty name="height" value="0.025" units="cm"/>
    </inkml:brush>
  </inkml:definitions>
  <inkml:trace contextRef="#ctx0" brushRef="#br0">160 359 7303,'0'0'7239,"-10"2"-3812,-1 2-2897,0 0 1,0 0-1,1 1 0,-1 0 1,1 1-1,-15 11 0,20-13-354,0-1-1,1 1 1,-1 0-1,1 0 1,0 0-1,0 0 0,1 1 1,-1 0-1,1 0 1,0 0-1,0 0 1,1 0-1,-1 1 1,1-1-1,0 1 1,1-1-1,-2 9 0,3-13-171,0-1 0,0 1 0,0-1-1,0 1 1,0-1 0,0 1 0,0-1-1,1 1 1,-1-1 0,0 1 0,0-1-1,0 1 1,1-1 0,-1 1-1,0-1 1,0 0 0,1 1 0,-1-1-1,0 1 1,1-1 0,-1 0 0,1 1-1,-1-1 1,1 0 0,-1 0 0,0 1-1,1-1 1,-1 0 0,1 0-1,-1 0 1,1 1 0,-1-1 0,1 0-1,25 0 60,24-15-50,-33 4-178,-1 0-1,0-1 1,0-1-1,-2 0 1,1-1-1,-2 0 1,0-1-1,-1-1 1,0 0-1,18-35 1,-37 96 202,3-31 64,0-2 22,0 0 1,1 0 0,1 0-1,0 1 1,0 0-1,2-1 1,0 20-1,0-31-100,0 1 0,1 0 0,-1-1 0,0 1 0,1-1-1,0 0 1,-1 1 0,1-1 0,0 1 0,0-1 0,0 0-1,0 1 1,0-1 0,0 0 0,0 0 0,0 0 0,0 0-1,0 0 1,1 0 0,-1 0 0,0 0 0,1-1 0,1 1 0,0 1 7,1-1 1,-1-1 0,1 1-1,0-1 1,0 1 0,-1-1-1,1 0 1,0 0 0,5-2-1,2 0 15,-1 0 0,0-1 0,0 0 0,0-1 0,0 0 0,10-6-1,6-8-23,0-1 0,-2-1 0,0-1-1,-1-1 1,-2-1 0,0-1-1,-2-1 1,0-1 0,-2 0-1,0-1 1,-2-1 0,-2-1-1,0 0 1,-2 0 0,8-34-1,-17 58-13,-1 0 0,0-1-1,0 1 1,0 0-1,-1-1 1,0 1-1,0-11 1,0 16-6,0-1 1,-1 1-1,1-1 1,0 1-1,0-1 1,0 1-1,0-1 0,-1 1 1,1 0-1,0-1 1,0 1-1,-1-1 1,1 1-1,0 0 1,-1-1-1,1 1 1,0 0-1,-1-1 1,1 1-1,0 0 1,-1 0-1,1-1 1,-1 1-1,1 0 1,-1 0-1,1 0 1,-1 0-1,1 0 0,-1-1 1,1 1-1,0 0 1,-2 0-1,0 1 5,0-1-1,0 1 1,0 0-1,-1 0 0,1 0 1,0 0-1,0 0 0,0 0 1,0 1-1,1-1 1,-4 3-1,-19 18 218,1 1 0,1 1 0,1 1-1,1 1 1,2 1 0,0 1 0,-23 50 0,37-71-154,1 1 1,0 0-1,1-1 0,0 1 0,0 0 1,0 0-1,1 1 0,0-1 1,1 0-1,0 14 0,1-19-80,0 0-1,-1 1 1,1-1-1,1 0 1,-1 0-1,0 0 0,1 0 1,-1 0-1,1-1 1,0 1-1,0 0 1,0-1-1,0 1 0,1-1 1,-1 0-1,0 0 1,1 0-1,0 0 1,-1 0-1,1 0 1,0-1-1,0 0 0,0 1 1,0-1-1,0 0 1,1 0-1,-1-1 1,4 2-1,6 0-706,1 0 1,-1-1-1,27-1 0,12-9-5881,-9-11-5397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2.521"/>
    </inkml:context>
    <inkml:brush xml:id="br0">
      <inkml:brushProperty name="width" value="0.025" units="cm"/>
      <inkml:brushProperty name="height" value="0.025" units="cm"/>
    </inkml:brush>
  </inkml:definitions>
  <inkml:trace contextRef="#ctx0" brushRef="#br0">37 43 9673,'-2'17'3668,"-6"212"4283,10-164-5926,20 118-1,-11-130-1771,-4-25-185,6 56 1,-21-92 234,-3-17-270,1-31-63,3 0 1,2-1-1,3 0 0,5-60 0,-3 93-45,0-2-12,1 0-1,2 0 1,0 0-1,1 0 1,2 0 0,1 1-1,15-39 1,-20 60 81,-1 1 1,1 0-1,-1-1 0,1 1 1,0 0-1,0 0 0,1 0 1,-1 1-1,1-1 0,-1 0 1,1 1-1,0-1 0,0 1 1,0 0-1,0 0 1,0 0-1,1 1 0,-1-1 1,1 1-1,-1 0 0,1 0 1,-1 0-1,1 0 0,0 0 1,5 1-1,-3 0-7,0 1 0,0 0 0,-1 1 0,1-1 0,0 1 0,-1 1 0,1-1 0,-1 1 0,1 0 0,-1 0 0,0 0 0,-1 1 0,1-1 0,8 9 0,-1 0-2,0 0-1,-1 1 0,-1 1 1,1-1-1,11 24 1,-19-32 12,-1-1 0,0 0-1,0 1 1,0-1 0,-1 1 0,0 0 0,1 0 0,-2-1 0,1 1 0,0 0 0,-1 0 0,0 0-1,0 0 1,-1-1 0,1 1 0,-1 0 0,0 0 0,-1 0 0,1-1 0,-1 1 0,1-1 0,-2 1-1,1-1 1,-4 6 0,-3 0 24,-1 0-1,-1 0 1,1-1 0,-2-1-1,1 1 1,-1-2-1,0 0 1,-1 0 0,1-1-1,-1-1 1,-1 0-1,1-1 1,-1 0 0,0-1-1,0 0 1,0-1-1,0-1 1,0-1 0,0 0-1,-17-2 1,28 2-143,1-1 1,-1 1-1,1-1 1,0 0-1,-1 0 1,1 0-1,0 0 1,0 0-1,0-1 1,0 1-1,0 0 1,0-1-1,0 0 1,0 1-1,1-1 1,-1 0-1,1 0 1,-1 0-1,1 0 1,-2-3-1,2 2-236,0 1 0,0-1 0,0 0 0,1 1 0,-1-1 1,1 0-1,-1 1 0,1-1 0,0 0 0,0 1 0,0-1 0,1 0 0,-1 1 0,1-1 0,-1 0 0,1 1 0,0-1 0,2-4 0,18-21-4975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3.206"/>
    </inkml:context>
    <inkml:brush xml:id="br0">
      <inkml:brushProperty name="width" value="0.025" units="cm"/>
      <inkml:brushProperty name="height" value="0.025" units="cm"/>
    </inkml:brush>
  </inkml:definitions>
  <inkml:trace contextRef="#ctx0" brushRef="#br0">129 378 12620,'0'0'6107,"-11"13"-4271,7-8-1706,-64 87 1510,61-82-1488,1 0 0,1 1 0,0-1 0,0 1-1,1 0 1,1 0 0,0 0 0,0 1 0,-1 11 0,4-21-147,0-1 0,0 0 0,0 0 1,-1 0-1,2 1 0,-1-1 0,0 0 0,0 0 1,0 1-1,1-1 0,-1 0 0,0 0 0,1 0 1,-1 0-1,1 1 0,-1-1 0,1 0 0,0 0 1,0 0-1,-1 0 0,1 0 0,0-1 0,0 1 1,0 0-1,0 0 0,0 0 0,0-1 0,0 1 1,0-1-1,0 1 0,0 0 0,0-1 0,1 0 1,-1 1-1,0-1 0,0 0 0,0 0 0,1 0 1,-1 1-1,0-1 0,0 0 0,1-1 0,-1 1 0,0 0 1,0 0-1,0 0 0,1-1 0,-1 1 0,0-1 1,0 1-1,0-1 0,1 0 0,6-2 20,0 0 0,-1 0-1,1 0 1,-1-1 0,0-1 0,11-8-1,-6 2 34,0-2 0,-1 1 0,-1-1-1,0-1 1,-1 0 0,0 0 0,-1-1-1,-1 0 1,0 0 0,-1-1 0,-1 0-1,0 0 1,-1 0 0,-1-1 0,-1 0-1,0 1 1,-1-1 0,-1 0 0,0 0-1,-1 1 1,-7-32 0,2 32 311,2 29-22,4 30-145,0-39-193,1 1 1,-1-1-1,1 1 1,0-1-1,1 0 0,-1 0 1,1 0-1,-1 0 1,1 0-1,1 0 1,-1 0-1,0 0 0,1-1 1,0 1-1,0-1 1,0 0-1,0 0 0,1 0 1,-1 0-1,1-1 1,-1 1-1,1-1 0,0 0 1,0 0-1,0 0 1,0-1-1,9 3 0,-7-3 2,0 0 0,0 0-1,0-1 1,1 0-1,-1 0 1,0 0 0,0-1-1,0 0 1,0 0-1,0 0 1,0-1-1,0 0 1,0 0 0,0-1-1,-1 0 1,1 0-1,-1 0 1,0 0 0,8-8-1,-4 3 0,0-2-1,-1 1 0,0-1 1,-1 0-1,0 0 0,0-1 1,-1 0-1,-1-1 0,0 1 1,5-16-1,-5 6 6,0 0 0,-1 0 0,-1-1 0,-1 1-1,0-23 1,-2 40-13,0 0 0,-1 0 0,1 1 0,-1-1 0,0 0 0,0 1 0,0-1 0,0 0 0,-1 1 0,1-1 0,-5-5 0,6 8-2,-1 0 1,0 0 0,0 1-1,0-1 1,0 0 0,0 0 0,0 1-1,0-1 1,0 1 0,0-1-1,0 1 1,0-1 0,0 1-1,-1 0 1,1-1 0,0 1 0,0 0-1,0 0 1,-1 0 0,1 0-1,0 0 1,0 0 0,0 0-1,-1 0 1,1 1 0,0-1 0,0 0-1,0 1 1,0-1 0,0 1-1,0-1 1,0 1 0,0 0-1,0-1 1,0 1 0,0 0 0,0 0-1,0-1 1,0 1 0,1 0-1,-1 0 1,-1 2 0,-5 5 24,0 1 0,0 0-1,1 1 1,0-1 0,1 1 0,0 0 0,0 0 0,-4 15 0,-2 10 140,-7 45 1,13-60-36,2 0 0,1 0 1,0 0-1,1 0 0,4 34 0,-3-50-122,1 1 1,-1-1-1,1 0 0,0 1 0,1-1 0,-1 0 0,1 0 0,0 0 0,0 0 0,0 0 0,1 0 0,-1 0 0,1-1 0,0 1 0,0-1 0,0 0 0,0 0 0,1 0 0,-1 0 0,1-1 0,-1 1 0,1-1 0,0 0 0,0 0 0,0 0 0,1-1 0,-1 1 0,0-1 0,1 0 0,8 1 0,-5-2 1,1 1-1,-1-1 1,0-1-1,1 1 1,-1-1-1,0-1 1,1 0-1,-1 0 1,0 0-1,0-1 1,-1 0-1,1-1 1,-1 0-1,1 0 1,-1-1-1,0 1 1,-1-1-1,1-1 1,-1 1-1,0-1 1,0-1-1,-1 1 1,8-12-1,-5 5 6,-1 1 0,0-1 0,-1-1 0,0 1-1,-1-1 1,-1 0 0,0 0 0,-1 0 0,0-1 0,-1 1 0,-1-1 0,-1-27 0,0 42-15,0-1 1,0 1 0,0 0-1,0 0 1,0 0-1,0 0 1,0 0 0,0 0-1,0-1 1,0 1 0,0 0-1,0 0 1,0 0 0,0 0-1,0 0 1,0 0-1,0 0 1,0-1 0,0 1-1,0 0 1,0 0 0,0 0-1,0 0 1,0 0 0,0 0-1,0 0 1,0-1-1,-1 1 1,1 0 0,0 0-1,0 0 1,0 0 0,0 0-1,0 0 1,0 0 0,0 0-1,0 0 1,-1 0-1,1 0 1,0 0 0,0 0-1,0-1 1,0 1 0,0 0-1,0 0 1,-1 0 0,1 0-1,0 0 1,0 0-1,0 0 1,0 0 0,0 0-1,0 1 1,0-1 0,-1 0-1,1 0 1,0 0 0,0 0-1,0 0 1,0 0-1,0 0 1,-9 10-17,-4 14-2,5-8 71,1 2 0,0-1 0,2 1 0,0-1 0,1 2-1,1-1 1,0 0 0,2 1 0,0-1 0,2 22 0,0-37-42,-1 0-1,1 0 1,0 0-1,0-1 0,1 1 1,-1 0-1,0-1 1,1 1-1,0-1 1,-1 0-1,1 1 1,0-1-1,0 0 1,1 0-1,-1 0 1,0 0-1,1-1 1,-1 1-1,1-1 1,-1 1-1,1-1 1,0 0-1,-1 0 1,1 0-1,0 0 1,0-1-1,0 1 1,0-1-1,0 1 1,-1-1-1,1 0 0,0 0 1,0-1-1,6 0 1,-1 0-111,0 0 0,0 0 0,0-1 0,-1 0 0,1-1 0,0 0 0,-1 0-1,0 0 1,1-1 0,-2 0 0,13-10 0,-15 10-451,0 0-1,0 0 1,0 0 0,-1-1-1,0 0 1,4-6-1,3-20-5429,-8 6-2122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3.800"/>
    </inkml:context>
    <inkml:brush xml:id="br0">
      <inkml:brushProperty name="width" value="0.025" units="cm"/>
      <inkml:brushProperty name="height" value="0.025" units="cm"/>
    </inkml:brush>
  </inkml:definitions>
  <inkml:trace contextRef="#ctx0" brushRef="#br0">42 33 10762,'0'0'3668,"-2"-8"-572,-5-13-1357,3 18 534,-1 35 1415,2-4-3455,-2 22 711,-2 2-317,2 0 0,2 0-1,3 1 1,7 67 0,9-72-586,-16-47-36,0 0 0,0 0 0,1 1 1,-1-1-1,1 0 0,-1 0 0,0 0 1,1 0-1,0 0 0,-1 0 0,1 0 1,0 0-1,-1-1 0,1 1 1,0 0-1,0 0 0,0 0 0,-1-1 1,1 1-1,0-1 0,0 1 0,0 0 1,0-1-1,0 0 0,1 1 0,-1-1 1,0 0-1,0 1 0,0-1 0,0 0 1,0 0-1,0 0 0,0 0 1,1 0-1,-1 0 0,0 0 0,0 0 1,2-1-1,-2 0 16,0-1 0,0 1 1,0-1-1,1 1 0,-1-1 0,-1 1 0,1-1 1,0 0-1,0 1 0,-1-1 0,1 0 1,-1 0-1,1 0 0,-1 1 0,0-1 1,0 0-1,0-2 0,1-41 57,-2 31-47,1-9 0,1 11-40,0 0 0,-1 0 0,-1-1 1,0 1-1,-1 0 0,0 0 0,-1 0 1,-5-13-1,15 41-192,-6-13 199,0-1 0,0 0-1,-1 1 1,1-1 0,1 0-1,-1 0 1,0 0-1,0 0 1,1 0 0,-1 0-1,1-1 1,0 1 0,0 0-1,-1-1 1,1 1-1,0-1 1,0 0 0,3 2-1,0-1-18,1 0-1,-1 0 0,1 0 1,0-1-1,0 1 0,-1-2 0,1 1 1,0-1-1,0 1 0,0-2 0,0 1 1,0-1-1,0 1 0,0-2 1,-1 1-1,1-1 0,0 0 0,-1 0 1,0 0-1,1-1 0,-1 0 1,0 0-1,0 0 0,7-7 0,-6 6 15,0-2 0,0 1 0,0-1 0,-1 0 0,0 0 0,0 0 0,-1-1 0,1 1-1,-2-1 1,1 0 0,-1-1 0,0 1 0,0 0 0,-1-1 0,0 0 0,0 0 0,-1 1-1,1-10 1,-19 71 589,11-35-452,1 1 1,1 0-1,1 0 0,1 0 0,0 0 0,2 0 0,2 32 0,-1-50-140,-1 1-1,1 0 1,-1-1-1,1 1 0,0-1 1,0 1-1,0-1 1,1 0-1,-1 1 0,1-1 1,-1 0-1,1 0 1,-1 0-1,1 0 1,0 0-1,0 0 0,0-1 1,0 1-1,1-1 1,-1 1-1,0-1 1,1 0-1,-1 0 0,0 0 1,1 0-1,-1 0 1,1-1-1,0 1 1,-1-1-1,1 1 0,0-1 1,-1 0-1,5 0 1,-2-1-373,-1 1 0,1-1 0,0 0 1,0 0-1,0 0 0,-1-1 0,1 1 0,-1-1 1,1 0-1,-1-1 0,0 1 0,0-1 1,0 0-1,0 0 0,0 0 0,0 0 1,4-6-1,12-23-4566,-2-8-3336</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4.237"/>
    </inkml:context>
    <inkml:brush xml:id="br0">
      <inkml:brushProperty name="width" value="0.025" units="cm"/>
      <inkml:brushProperty name="height" value="0.025" units="cm"/>
    </inkml:brush>
  </inkml:definitions>
  <inkml:trace contextRef="#ctx0" brushRef="#br0">26 1 14446,'0'0'9539,"-2"11"-7510,-6 30-425,-2 59-1,5 134-1253,5-200-298,0-32-39,0 0 0,0 1-1,0-1 1,0 0 0,0 0 0,0 0 0,1 0 0,-1 0 0,1 0 0,0 0 0,-1 0 0,1-1 0,2 5 0,-2-6 5,0 1 1,0 0 0,0-1 0,0 1 0,1-1 0,-1 1 0,0-1 0,0 0 0,0 0 0,1 1 0,-1-1 0,0 0-1,0 0 1,0 0 0,1 0 0,-1 0 0,0-1 0,0 1 0,0 0 0,1 0 0,-1-1 0,0 1 0,0-1-1,0 1 1,2-2 0,5-2 23,-1 0 0,1-1 0,-1 0 0,0 0 0,-1-1 0,1 0 0,-1 0 0,8-10 0,43-61-9,-54 72-22,16-21-79,-1-1 1,-1-1-1,-2 0 1,0-1-1,15-46 0,-42 85-4422,-5 15 2425,-9 26-2445,2 1 1,2 2-1,-19 68 0,40-117 5413,0 0-1,0 0 1,0 0 0,1 0-1,-1 0 1,1 0-1,0 0 1,1 0-1,-1 0 1,1 0-1,2 9 1,-1-10-279,0 0 1,0 0-1,0 0 1,0 0 0,1-1-1,-1 1 1,1-1-1,0 1 1,0-1-1,0 0 1,5 3-1,3 2 48,0-2-1,1 0 1,0 0-1,0-1 1,0 0-1,1-1 1,24 5-1,13-5-2785,-50-12-5793,-5-5-1589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4.593"/>
    </inkml:context>
    <inkml:brush xml:id="br0">
      <inkml:brushProperty name="width" value="0.025" units="cm"/>
      <inkml:brushProperty name="height" value="0.025" units="cm"/>
    </inkml:brush>
  </inkml:definitions>
  <inkml:trace contextRef="#ctx0" brushRef="#br0">0 1 20179,'0'0'7143,"48"52"-7175,-32-40-1345,-6-2-2339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34.097"/>
    </inkml:context>
    <inkml:brush xml:id="br0">
      <inkml:brushProperty name="width" value="0.025" units="cm"/>
      <inkml:brushProperty name="height" value="0.025" units="cm"/>
    </inkml:brush>
  </inkml:definitions>
  <inkml:trace contextRef="#ctx0" brushRef="#br0">42 68 7399,'0'0'4212,"-8"-3"-2893,-26-12 42,55 9 1531,16 4-2907,865-19 1685,1 0-1450,-170 33-670,-305-3 206,118 19-4074,-319-13 5780,-137-14-4969,-51-1-102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55.851"/>
    </inkml:context>
    <inkml:brush xml:id="br0">
      <inkml:brushProperty name="width" value="0.025" units="cm"/>
      <inkml:brushProperty name="height" value="0.025" units="cm"/>
    </inkml:brush>
  </inkml:definitions>
  <inkml:trace contextRef="#ctx0" brushRef="#br0">1 206 10282,'0'0'4196,"9"6"-3694,1-1-271,0-1 0,1 0 0,-1 0 1,1-1-1,0 0 0,0-1 1,0 0-1,0-1 0,0 0 1,0-1-1,20-2 0,28-7-32,-1-2 0,0-3-1,-1-3 1,83-35-1,9-2-118,-91 36-80,112-19-1,-69 27-2827,-48 1-3968,-37 1 1821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31.658"/>
    </inkml:context>
    <inkml:brush xml:id="br0">
      <inkml:brushProperty name="width" value="0.025" units="cm"/>
      <inkml:brushProperty name="height" value="0.025" units="cm"/>
    </inkml:brush>
  </inkml:definitions>
  <inkml:trace contextRef="#ctx0" brushRef="#br0">124 1932 3908,'0'0'1612,"-11"9"1217,-92 76 3417,93-72-4238,15-7-420,-3-6-1484,1 0 0,-1 0 1,0 0-1,1 0 0,-1 0 1,0-1-1,1 1 0,-1-1 0,0 0 1,0 0-1,3-1 0,38-22 793,-1-2 0,65-52 1,-42 29-686,483-367 11,-14 10-72,-136 137-66,-14 11 12,320-238 591,-681 482-518,-11 11-253,-12 3 60,0 0-1,0 1 0,0-1 0,1 0 0,-1 0 1,0 0-1,0 0 0,0 0 0,1 0 0,-1 1 1,0-1-1,0 0 0,0 0 0,0 0 0,0 0 1,1 1-1,-1-1 0,0 0 0,0 0 0,0 0 0,0 1 1,0-1-1,0 0 0,0 0 0,0 0 0,0 1 1,0-1-1,0 0 0,0 0 0,0 1 0,0-1 1,0 0-1,0 0 0,0 1 0,0-1 0,0 0 1,0 0-1,0 0 0,0 1 0,0-1 0,0 0 0,-1 1-136,1-1 0,0 0-1,0 1 1,0-1-1,0 0 1,-1 1 0,1-1-1,0 0 1,0 0-1,-1 1 1,1-1 0,0 0-1,0 0 1,-1 0-1,1 1 1,0-1 0,-1 0-1,1 0 1,0 0-1,-1 0 1,1 0 0,0 1-1,-1-1 1,1 0-1,0 0 1,-1 0 0,1 0-1,-1 0 1,1 0-1,0 0 1,-1 0 0,1 0-1,-1-1 1,0 1-803,-9 0-7034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57.988"/>
    </inkml:context>
    <inkml:brush xml:id="br0">
      <inkml:brushProperty name="width" value="0.025" units="cm"/>
      <inkml:brushProperty name="height" value="0.025" units="cm"/>
    </inkml:brush>
  </inkml:definitions>
  <inkml:trace contextRef="#ctx0" brushRef="#br0">42 31 2947,'-29'2'5006,"28"-3"-4727,1 1 1,-1-1 0,0 1-1,0 0 1,1-1-1,-1 1 1,0-1 0,1 0-1,-1 1 1,1-1-1,-1 1 1,0-1 0,1 0-1,0 0 1,-1 1-1,1-1 1,-1 0 0,1 0-1,0 1 1,-1-1-1,1 0 1,0 0 0,0 0-1,0 0 1,0 1-1,0-1 1,0 0 0,0 0-1,0-1 759,4 1-920,0 1-1,-1 0 1,1 0 0,0 0 0,0 0-1,0 0 1,0 1 0,0 0 0,-1 0-1,1 0 1,6 3 0,13 1-20,10-2 8,0-3 1,0 0-1,42-7 1,42-1 700,-19 8-720,355 5 354,-16 21-409,-120-8 897,-496-14-775,-82-2-14,-229-2-3,-8 0 244,476-1-376,9 2 152,0-1 0,0-1 0,1 0-1,-1-1 1,0 0 0,1-1 0,-16-6-1,33 10-130,0 0 0,1 0 0,-1-1 0,0 1 0,1-1 0,-1-1 0,9-1 0,7 1-4,439 11 101,317-60-1735,-698 43 2092,-844 39 2052,669-25-1781,43-3-621,-32 2-2785,102-15-3696,-9 4 3787,20-11-7034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52.113"/>
    </inkml:context>
    <inkml:brush xml:id="br0">
      <inkml:brushProperty name="width" value="0.025" units="cm"/>
      <inkml:brushProperty name="height" value="0.025" units="cm"/>
    </inkml:brush>
  </inkml:definitions>
  <inkml:trace contextRef="#ctx0" brushRef="#br0">1 488 3267,'0'0'13277,"8"-5"-12413,217-141 1445,229-135-2141,-368 226-162,-85 55 47,-32 11 118,-298 217 858,74-46-328,404-281-1532,-41 26-1044,149-76 0,-223 131 270,-32 16 915,-8 3 123,-57 27 221,-84 54 1587,-170 127 0,302-198-1282,-50 32-2347,43-36-2144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3.556"/>
    </inkml:context>
    <inkml:brush xml:id="br0">
      <inkml:brushProperty name="width" value="0.025" units="cm"/>
      <inkml:brushProperty name="height" value="0.025" units="cm"/>
    </inkml:brush>
  </inkml:definitions>
  <inkml:trace contextRef="#ctx0" brushRef="#br0">9 1 13805,'0'0'6097,"-2"10"-3044,1-5-2875,-1 0 136,1 0 1,0 0 0,0 0 0,1 1 0,-1-1 0,1 0 0,0 0 0,1 0 0,-1 1 0,1-1 0,0 0-1,0 0 1,1 0 0,-1 0 0,1 0 0,0 0 0,1-1 0,-1 1 0,1-1 0,0 1 0,6 7-1,4 0-31,1-1-1,0 0 1,16 8-1,12 2-1483,-3-13-4989,-29-11 1545,-1-12-2145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3.898"/>
    </inkml:context>
    <inkml:brush xml:id="br0">
      <inkml:brushProperty name="width" value="0.025" units="cm"/>
      <inkml:brushProperty name="height" value="0.025" units="cm"/>
    </inkml:brush>
  </inkml:definitions>
  <inkml:trace contextRef="#ctx0" brushRef="#br0">84 0 14253,'0'0'6471,"-22"47"-4133,16-22-673,-1 1-544,0 6-544,1 3-385,-2 6-160,-1 0-32,2 0 0,1-3 32,3-7-96,0-7-288,3-10-385,0-6-960,12-33-18899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4.614"/>
    </inkml:context>
    <inkml:brush xml:id="br0">
      <inkml:brushProperty name="width" value="0.025" units="cm"/>
      <inkml:brushProperty name="height" value="0.025" units="cm"/>
    </inkml:brush>
  </inkml:definitions>
  <inkml:trace contextRef="#ctx0" brushRef="#br0">0 1 14157,'0'0'15935,"5"14"-15422,1 10-421,0 1 0,-2 0-1,-1 1 1,0 30 0,-2-22-606,-1 28 1127,-1-42-3762,1-2-3341,0-37-4304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1.837"/>
    </inkml:context>
    <inkml:brush xml:id="br0">
      <inkml:brushProperty name="width" value="0.025" units="cm"/>
      <inkml:brushProperty name="height" value="0.025" units="cm"/>
    </inkml:brush>
  </inkml:definitions>
  <inkml:trace contextRef="#ctx0" brushRef="#br0">534 197 6726,'-23'5'16,"0"1"-1,0 1 0,1 1 0,0 0 1,1 2-1,0 1 0,0 0 0,1 1 1,-34 29-1,18-11 370,3 2 0,0 2 0,-55 73 0,75-88-216,0 0 1,1 1 0,2 0 0,0 0-1,0 1 1,-5 23 0,12-36-148,1 0 1,0 1-1,1-1 1,0 0-1,0 1 1,0-1 0,1 1-1,1 0 1,-1-1-1,1 0 1,1 1-1,-1-1 1,2 1-1,-1-1 1,1 0-1,0 0 1,1-1-1,0 1 1,5 8 0,2-3 160,1 0 1,0-1 0,0-1-1,1 0 1,1 0 0,0-2-1,0 1 1,1-2 0,0 0-1,1-1 1,0 0 0,0-1-1,0-1 1,29 5 0,-5-3 184,1-1 0,-1-3 0,1-1 1,0-2-1,45-6 0,-19-4-202,-1-4-1,0-2 1,-1-4-1,-1-2 1,0-3-1,-2-2 1,-2-3-1,95-64 1,-128 76 44,-1-1 1,-1-2-1,-1 0 1,0-2-1,-2-1 1,31-42-1,-45 55-131,-2 0 0,1 0 0,-1-1 0,-1 0 1,-1 0-1,1-1 0,-2 1 0,4-19 0,-6 22-55,-1 0 1,0 0 0,0 0-1,0 0 1,-1 1 0,-1-1-1,1 0 1,-2 0 0,1 1-1,-1-1 1,0 1 0,-1-1-1,-6-9 1,0 3-69,-1 0 0,0 0 1,-2 2-1,1-1 0,-2 2 0,0 0 1,0 0-1,-1 1 0,0 1 0,-1 1 1,-22-11-1,-3 2-265,-2 1 0,0 2-1,-62-14 1,-9 13-1309,83 13-266,1-1 0,0-2-1,-33-9 1,19-4-4511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2.495"/>
    </inkml:context>
    <inkml:brush xml:id="br0">
      <inkml:brushProperty name="width" value="0.025" units="cm"/>
      <inkml:brushProperty name="height" value="0.025" units="cm"/>
    </inkml:brush>
  </inkml:definitions>
  <inkml:trace contextRef="#ctx0" brushRef="#br0">12 1 3619,'0'0'481,"0"68"-417,0-32-64,-1-7-2819</inkml:trace>
  <inkml:trace contextRef="#ctx0" brushRef="#br0" timeOffset="1">0 596 8136,'0'0'929,"7"58"-833,-6-27 320,-1-4-64,0-3-31,0-3 447,0-7 289,0-4-352,-1-4 160,0-1-321,1 1-544,0 2-64,0 4 96,0 2-224,0 2 32,0-3-416,0-6-1827,0-3-2882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2.122"/>
    </inkml:context>
    <inkml:brush xml:id="br0">
      <inkml:brushProperty name="width" value="0.025" units="cm"/>
      <inkml:brushProperty name="height" value="0.025" units="cm"/>
    </inkml:brush>
  </inkml:definitions>
  <inkml:trace contextRef="#ctx0" brushRef="#br0">2 0 7623,'0'0'353,"0"84"127,0-46 353,-2-2-769,2-5-32,0-5-32,0-2-64,0-4-128,0-2 31,0-2 1,0 1-833,0 2-992</inkml:trace>
  <inkml:trace contextRef="#ctx0" brushRef="#br0" timeOffset="1">17 655 8776,'0'0'481,"0"79"-417,0-42 352,0-4-288,0-5-64,0 1-32,0-4 0,0-3-256,0 1-1377,0-3-1859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2.323"/>
    </inkml:context>
    <inkml:brush xml:id="br0">
      <inkml:brushProperty name="width" value="0.025" units="cm"/>
      <inkml:brushProperty name="height" value="0.025" units="cm"/>
    </inkml:brush>
  </inkml:definitions>
  <inkml:trace contextRef="#ctx0" brushRef="#br0">105 199 4516,'8'-10'662,"13"-14"1241,3-7 1270,2 2 0,1 0 0,53-41 0,-65 64-1581,-12 14-388,-16 23-300,-146 222 279,23-41-1651,146-227-1737,0 2 0,20-22 0,1 0-260,19-28-1181,3-6-577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2.907"/>
    </inkml:context>
    <inkml:brush xml:id="br0">
      <inkml:brushProperty name="width" value="0.025" units="cm"/>
      <inkml:brushProperty name="height" value="0.025" units="cm"/>
    </inkml:brush>
  </inkml:definitions>
  <inkml:trace contextRef="#ctx0" brushRef="#br0">151 83 6662,'7'-11'4730,"1"-3"-3157,8-12 193,0-5 3725,-29 93-3228,-8-5-1731,-35 107 774,49-138-1245,1 1 1,1 0 0,1 0 0,0 33-1,-19-111-2255,17 34 2131,2 6 120,0 0 0,-1 0 1,0 0-1,-1 0 0,0 1 1,0 0-1,-9-10 0,14 19 530,8 11 172,-2-6-720,0 0 1,0-1 0,0 0 0,1 0 0,-1 0 0,1-1-1,0 1 1,0-1 0,0-1 0,0 1 0,0-1 0,1 0-1,-1-1 1,0 1 0,0-1 0,1 0 0,-1-1 0,11-2-1,-7 2-29,0-1-1,-1 0 1,1-1-1,-1 0 1,0-1-1,1 0 0,-1 0 1,-1-1-1,1 0 1,-1 0-1,10-9 1,35-56 342,-62 95-293,4-12-6,0-1 0,1 1-1,0 0 1,1 1 0,1-1-1,0 1 1,-1 26-1,3-40-46,0 1 0,0-1-1,0 1 1,1 0-1,-1-1 1,0 1 0,0-1-1,0 1 1,0-1-1,0 1 1,1-1 0,-1 1-1,0-1 1,0 0-1,1 1 1,-1-1 0,0 1-1,1-1 1,-1 0-1,1 1 1,-1-1 0,0 0-1,1 1 1,-1-1-1,1 0 1,-1 1 0,1-1-1,-1 0 1,1 0-1,-1 0 1,1 0 0,0 1-1,19-6 272,18-18 190,-22 6-387,0 0-1,-1-1 1,-1 0-1,20-35 1,11-13 195,-50 100-61,-19 31 121,16-49-263,2 1 0,0 0-1,0 1 1,2-1 0,0 1 0,-2 26 0,6-43-98,1-1 1,0 1-1,-1 0 1,1-1-1,-1 1 1,1 0 0,0-1-1,0 1 1,-1-1-1,1 1 1,0-1-1,0 0 1,0 1-1,-1-1 1,1 0-1,0 1 1,0-1 0,0 0-1,0 0 1,0 0-1,0 0 1,-1 0-1,1 0 1,0 0-1,0 0 1,0 0 0,0 0-1,0-1 1,0 1-1,-1 0 1,1-1-1,0 1 1,1-1-1,33-9-4986,-16 0-1111,0-1-4132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34.137"/>
    </inkml:context>
    <inkml:brush xml:id="br0">
      <inkml:brushProperty name="width" value="0.025" units="cm"/>
      <inkml:brushProperty name="height" value="0.025" units="cm"/>
    </inkml:brush>
  </inkml:definitions>
  <inkml:trace contextRef="#ctx0" brushRef="#br0">0 181 3491,'0'0'1543,"5"-9"-1249,11-21 2092,33-43 0,-42 62-988,1 2 0,1-1-1,-1 1 1,1 1 0,11-9 0,-19 17-1328,-1-1 0,1 1 0,-1-1 0,1 1 0,-1 0 0,1-1 0,-1 1 0,1 0 0,0-1 0,-1 1 0,1 0 0,-1 0-1,1 0 1,0-1 0,-1 1 0,1 0 0,0 0 0,-1 0 0,1 0 0,0 0 0,-1 0 0,1 0 0,0 1 0,-1-1 0,1 0 0,-1 0 0,1 0 0,0 1 0,-1-1 0,1 0 0,-1 0 0,1 1 0,-1-1 0,1 1 0,-1-1 0,1 0 0,0 2 0,1 0 25,-1 1 0,0-1 0,0 1 0,0-1 1,0 1-1,-1 0 0,1-1 0,-1 1 0,1 5 0,-4 62 448,-3-38-341,-1 0-1,-2 0 1,-1-1-1,-23 47 1,-9 29 461,42-106-652,-1 0 1,1-1-1,-1 1 0,1 0 1,-1-1-1,1 1 0,0 0 0,0 0 1,-1-1-1,1 1 0,0 0 1,0 0-1,0 0 0,0-1 1,0 1-1,0 0 0,0 0 1,0 0-1,0 0 0,0-1 1,0 1-1,0 0 0,1 0 0,-1-1 1,0 1-1,1 0 0,-1 0 1,0-1-1,1 1 0,-1 0 1,1-1-1,-1 1 0,1 0 1,0-1-1,-1 1 0,1-1 1,-1 1-1,1-1 0,0 1 0,0-1 1,0 1-1,4-1 40,-1 0 0,0 0-1,1 0 1,-1-1 0,0 1-1,1-1 1,4-2 0,102-33 584,-80 24-1669,0 2 0,52-11 1,-63 14-5865,-16-1 903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3.311"/>
    </inkml:context>
    <inkml:brush xml:id="br0">
      <inkml:brushProperty name="width" value="0.025" units="cm"/>
      <inkml:brushProperty name="height" value="0.025" units="cm"/>
    </inkml:brush>
  </inkml:definitions>
  <inkml:trace contextRef="#ctx0" brushRef="#br0">162 16 14125,'0'0'10720,"-10"-3"-9727,-36-10-374,42 13-570,1 0-1,0 0 1,-1 0-1,1 1 1,-1-1-1,1 1 1,0 0-1,0 0 1,-1 0-1,1 0 1,0 1 0,0-1-1,0 1 1,0 0-1,0 0 1,1 0-1,-4 3 1,-34 38 502,39-43-548,1 0 0,-1 1-1,1-1 1,0 1 0,-1-1-1,1 1 1,-1-1 0,1 1-1,0-1 1,0 1 0,-1-1-1,1 1 1,0-1 0,0 1-1,0 0 1,0-1 0,-1 1-1,1-1 1,0 1 0,0 0-1,0-1 1,0 1 0,0-1-1,1 1 1,-1 0-1,0-1 1,0 1 0,0-1-1,0 1 1,1-1 0,-1 1-1,0-1 1,0 1 0,1 0-1,23 7-200,48-8-957,-52-1 462,-16 1 570,1 1 0,0-1 1,-1 1-1,1-1 1,-1 1-1,1 1 0,-1-1 1,1 1-1,-1-1 1,0 1-1,0 0 1,0 1-1,0-1 0,0 1 1,0 0-1,3 4 1,-5-6 181,-1 1 1,0 0-1,1 0 1,-1 0-1,0 0 1,0 0-1,-1 0 1,1 0-1,0 0 1,-1 0-1,1 0 1,-1 0-1,0 1 1,1-1-1,-1 0 1,0 0-1,-1 0 1,1 1-1,0-1 1,0 0-1,-1 0 1,0 0-1,1 0 1,-1 0-1,0 0 1,0 0-1,0 0 0,0 0 1,0 0-1,-1 0 1,1 0-1,0-1 1,-1 1-1,1 0 1,-1-1-1,-2 2 1,-4 5 337,-1 0 0,0-1 0,0 0-1,-1 0 1,-14 7 0,19-11-314,-1 0 1,0-1-1,0 1 0,0-1 0,0-1 0,0 1 0,0-1 1,0 0-1,-1-1 0,1 1 0,-11-2 0,16 1-199,1 0 0,0 0-1,-1-1 1,1 1 0,-1 0 0,1-1-1,0 1 1,-1 0 0,1-1 0,0 1-1,0 0 1,-1-1 0,1 1 0,0-1-1,0 1 1,-1-1 0,1 1 0,0-1-1,0 1 1,0 0 0,0-1-1,0 1 1,0-1 0,0 1 0,0-1-1,0 1 1,0-1 0,0 1 0,0-1-1,0 1 1,0-1 0,0 1 0,0-1-1,1 1 1,-1-1 0,0 1 0,0 0-1,1-1 1,-1 1 0,0-1 0,1 1-1,-1 0 1,0-1 0,1 1 0,-1 0-1,1-1 1,14-19-8849,2 7-4173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4.168"/>
    </inkml:context>
    <inkml:brush xml:id="br0">
      <inkml:brushProperty name="width" value="0.025" units="cm"/>
      <inkml:brushProperty name="height" value="0.025" units="cm"/>
    </inkml:brush>
  </inkml:definitions>
  <inkml:trace contextRef="#ctx0" brushRef="#br0">93 44 15567,'0'0'1943,"-9"-2"326,-2 0-1576,-32-4 1534,42 7-2151,-1 0 1,1-1 0,0 1-1,0 0 1,-1 0 0,1 0-1,0 0 1,0 0-1,0 0 1,0 0 0,0 0-1,0 1 1,1-1 0,-1 0-1,0 0 1,0 1-1,1-1 1,-1 1 0,1-1-1,0 0 1,-1 1 0,1-1-1,0 1 1,0 2-1,-7 42 1232,7-43-1072,-1 3 14,0 0-1,1 1 1,0-1 0,0 0-1,1 0 1,-1 1-1,3 7 1,-2-12-232,0-1 0,0 1 0,0 0 0,0-1 0,0 1 0,0-1 0,0 0 0,0 1 0,1-1 0,-1 0 0,0 0 0,1 1 0,-1-1 0,1 0 0,0 0 0,-1-1 0,1 1 0,0 0 0,0-1 1,-1 1-1,1-1 0,0 1 0,0-1 0,0 0 0,-1 0 0,1 0 0,0 0 0,2 0 0,7-1-5,0 0 0,1-1-1,-1 0 1,0-1 0,-1-1 0,1 1 0,0-2 0,-1 1 0,0-1 0,0-1 0,-1 0 0,1 0 0,-1-1-1,0 0 1,-1-1 0,0 0 0,0 0 0,-1-1 0,0 0 0,0 0 0,-1 0 0,0-1 0,5-13-1,-10 12-85,-13 23-30,-15 28 87,23-31 31,0 0 0,0 0 0,1 1 0,0-1 0,1 1-1,-2 14 1,4-22-11,-1 0-1,1 0 0,0 0 0,0 0 0,0 0 1,0 0-1,0 0 0,0 0 0,1 0 1,-1 0-1,1-1 0,-1 1 0,1 0 0,0 0 1,-1 0-1,1-1 0,0 1 0,0 0 0,1-1 1,-1 1-1,0-1 0,0 1 0,1-1 1,-1 0-1,1 1 0,-1-1 0,1 0 0,-1 0 1,1 0-1,0 0 0,0 0 0,-1-1 1,1 1-1,0-1 0,0 1 0,0-1 0,0 1 1,3-1-1,-1 0 14,0 1-1,1-2 1,-1 1 0,0 0 0,1-1 0,-1 0-1,0 0 1,0 0 0,1-1 0,-1 1 0,0-1-1,0 0 1,-1 0 0,1-1 0,0 1 0,-1-1-1,1 1 1,-1-1 0,0 0 0,0 0 0,0-1-1,0 1 1,-1-1 0,5-6 0,-3 3 13,-1-1 0,1 1 0,-1-1 0,-1 0 0,1 0 1,-1 0-1,-1 0 0,1-1 0,-1 1 0,-1 0 0,0-1 0,-1-11 0,1 20-35,0 0 0,0-1 0,0 1 0,0 0 1,0-1-1,0 1 0,0 0 0,0 0 0,0-1 0,0 1 0,0 0 0,-1-1 0,1 1 0,0 0 0,0 0 0,0-1 0,0 1 0,-1 0 0,1 0 0,0 0 0,0-1 1,-1 1-1,1 0 0,0 0 0,0 0 0,-1 0 0,1-1 0,0 1 0,-1 0 0,1 0 0,0 0 0,0 0 0,-1 0 0,1 0 0,0 0 0,-1 0 0,1 0 1,0 0-1,-1 0 0,1 0 0,0 0 0,-1 0 0,1 0 0,0 0 0,0 0 0,-1 1 0,1-1 0,0 0 0,-1 0 0,1 0 0,0 0 0,0 1 0,-1-1 1,1 0-1,0 0 0,0 0 0,0 1 0,-1-1 0,1 0 0,0 0 0,0 1 0,0 0 0,-14 14-154,12-11 173,0-1-1,1 1 0,0 0 0,-1 0 0,1 0 1,1-1-1,-1 1 0,0 0 0,1 0 0,0 0 0,0 0 1,0 0-1,2 7 0,-2-9-6,1 0 0,0-1-1,0 1 1,0 0 0,-1-1 0,2 1 0,-1 0 0,0-1-1,0 0 1,0 1 0,1-1 0,-1 0 0,1 1 0,-1-1 0,1 0-1,-1 0 1,1 0 0,0 0 0,-1-1 0,1 1 0,0 0-1,0-1 1,0 1 0,-1-1 0,1 1 0,0-1 0,0 0-1,0 0 1,3 0 0,8-1 7,-1 0 0,1-1 0,-1 0 0,0-1 0,0 0 0,0-1 0,0 0 0,0-1 0,-1 0 0,0-1 0,0 0-1,0-1 1,-1 0 0,0-1 0,0 0 0,-1-1 0,14-16 0,-21 23-6,-1 1-1,0-1 1,0 0-1,0 0 1,0 0-1,0 0 1,0 0-1,0 0 1,-1 0 0,1 0-1,-1 0 1,1 0-1,-1 0 1,0-4-1,-6 0-23,-9 17-60,11-7 106,1 0-1,0 1 0,0-1 1,0 1-1,0-1 0,1 1 0,0 0 1,-3 8-1,5-12-24,0 1-1,-1-1 1,1 0-1,0 0 1,0 0 0,-1 0-1,1 0 1,0 0-1,0 1 1,0-1-1,0 0 1,1 0 0,-1 0-1,0 0 1,0 0-1,1 0 1,-1 0 0,0 0-1,1 1 1,-1-1-1,1 0 1,0-1-1,-1 1 1,1 0 0,0 0-1,-1 0 1,1 0-1,0 0 1,0-1 0,0 1-1,0 0 1,0-1-1,0 1 1,0-1-1,0 1 1,0-1 0,0 1-1,0-1 1,0 0-1,0 1 1,0-1-1,0 0 1,1 0 0,1 0-1,3 0-21,0 0 1,0-1-1,0 0 0,0 0 0,0 0 1,0-1-1,0 0 0,-1 0 0,1 0 1,0-1-1,-1 0 0,0 0 0,0 0 1,0-1-1,0 0 0,0 0 0,-1 0 1,0 0-1,0-1 0,0 1 0,0-1 1,-1 0-1,0 0 0,0-1 0,0 1 1,0-1-1,-1 1 0,2-9 0,-4 14 17,0 0 0,0 0 0,0 1 0,0-1 0,0 0 0,0 0 0,-1 0 0,1 0 0,0 0 0,0 0-1,0 0 1,0 1 0,0-1 0,-1 0 0,1 0 0,0 0 0,0 0 0,0 0 0,0 0 0,-1 0 0,1 0 0,0 0 0,0 0-1,0 0 1,0 0 0,-1 0 0,1 0 0,0 0 0,0 0 0,0 0 0,0 0 0,-1 0 0,1 0 0,0-1 0,0 1-1,0 0 1,0 0 0,0 0 0,-1 0 0,1 0 0,0 0 0,0 0 0,0 0 0,0-1 0,0 1 0,0 0 0,0 0-1,0 0 1,-1 0 0,1 0 0,0-1 0,0 1 0,0 0 0,0 0 0,0 0 0,0 0 0,0-1 0,0 1 0,0 0-1,0 0 1,0 0 0,0 0 0,0-1 0,0 1 0,-5 7 29,0 0 1,0 1-1,0-1 0,1 1 1,0 0-1,1 1 1,0-1-1,0 0 0,1 1 1,0 0-1,0 0 0,1-1 1,0 1-1,0 0 0,2 16 1,0-22-59,-1-1 1,1 0-1,-1 0 0,1 0 1,0 0-1,0 0 0,0 0 1,0 0-1,0 0 0,1 0 1,-1-1-1,0 1 1,1 0-1,-1-1 0,1 1 1,0-1-1,-1 0 0,1 1 1,0-1-1,0 0 1,0 0-1,0 0 0,0 0 1,0-1-1,0 1 0,0 0 1,0-1-1,1 1 0,-1-1 1,0 0-1,0 0 1,0 0-1,1 0 0,-1 0 1,0-1-1,4 0 0,1 0-563,-1 1 1,1-2-1,-1 1 0,0-1 0,1 0 0,-1 0 0,0-1 0,0 1 0,0-2 0,-1 1 0,9-7 0,10-16-4927,0-5-3268</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4.855"/>
    </inkml:context>
    <inkml:brush xml:id="br0">
      <inkml:brushProperty name="width" value="0.025" units="cm"/>
      <inkml:brushProperty name="height" value="0.025" units="cm"/>
    </inkml:brush>
  </inkml:definitions>
  <inkml:trace contextRef="#ctx0" brushRef="#br0">68 1 10954,'0'0'16341,"-2"10"-15764,-4 13-260,-54 269 1400,64-351-966,0 4-987,0 37-541,-3 22 767,0-1 0,0 1 0,1-1 0,-1 0 0,1 1 0,0-1 0,0 0 1,0 0-1,1 0 0,-1-1 0,1 1 0,-1 0 0,1-1 0,0 0 0,0 0 0,0 1 0,5 1 0,-2-1-8,0-1 0,-1-1 0,1 1 0,0-1 0,0 0 0,1 0 0,-1 0 0,0-1 0,11-1 0,0-1-188,0-1-1,0 0 1,0-2-1,-1 0 1,0 0-1,24-13 1,-17 4 82,-18 11 110,-1 0 0,1 0 1,0 0-1,0 1 0,0-1 0,0 1 0,0 0 1,1 1-1,6-2 0,-11 5 2,0 0-1,-1 1 1,1-1 0,0 1 0,-1-1-1,1 0 1,-1 1 0,0-1-1,0 1 1,0-1 0,0 5 0,0-1 52,1 0-24,0-1-1,0 0 1,0 1-1,1-1 1,-1 0-1,1 0 0,1 1 1,-1-2-1,1 1 1,0 0-1,4 6 1,46 43-222,-41-45-196,-1 2 0,-1-1 1,0 2-1,10 14 1,-15-18 270,0 1 0,-1-1 0,0 1 0,0 0 0,-1 0 0,0 1 0,-1-1 0,0 1 0,0-1 0,-1 1 0,0 0 0,-1 0 0,0-1 0,-1 1 0,0 0 0,0-1 0,-5 14 0,4-14 489,-2 0 0,1 0 0,-1 0-1,-1-1 1,0 1 0,0-1 0,0 0 0,-1-1 0,0 1 0,-1-1 0,0 0-1,0-1 1,0 1 0,-1-2 0,0 1 0,0-1 0,-14 7 0,20-11-289,0 0 0,0 0 1,0 0-1,1-1 1,-1 1-1,0-1 0,0 1 1,0-1-1,0 0 1,0 0-1,-1 0 1,1 0-1,0 0 0,0 0 1,0 0-1,0-1 1,0 1-1,0-1 0,0 1 1,0-1-1,-3-2 1,2 1-31,0 0 1,1 0 0,-1-1-1,1 1 1,-1-1 0,1 0-1,0 0 1,0 0 0,0 0-1,0 0 1,-1-6 0,-3-7-86,1 0-1,0-1 1,2 0 0,-3-19 0,4 22-249,0 0 1,1-1-1,0 1 1,1 0-1,1-1 0,0 1 1,1 0-1,1 0 1,0 0-1,5-15 1,6-13-4657,-17 11-1955,-12 0-4908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5.199"/>
    </inkml:context>
    <inkml:brush xml:id="br0">
      <inkml:brushProperty name="width" value="0.025" units="cm"/>
      <inkml:brushProperty name="height" value="0.025" units="cm"/>
    </inkml:brush>
  </inkml:definitions>
  <inkml:trace contextRef="#ctx0" brushRef="#br0">0 33 17745,'0'0'5285,"71"-31"-5958,-34 30-4131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6.069"/>
    </inkml:context>
    <inkml:brush xml:id="br0">
      <inkml:brushProperty name="width" value="0.025" units="cm"/>
      <inkml:brushProperty name="height" value="0.025" units="cm"/>
    </inkml:brush>
  </inkml:definitions>
  <inkml:trace contextRef="#ctx0" brushRef="#br0">152 151 4420,'0'0'5675,"1"-9"-2872,2-2-1733,-2 6-368,0 0 1,0 0 0,0 0 0,0 0 0,-1 0-1,0-9 1,-1 14-587,1-1 0,0 0 0,-1 1 0,1-1 0,-1 1 0,1-1 0,-1 1 0,1-1 0,-1 1 0,0-1 0,1 1 0,-1 0 0,0-1 0,1 1 1,-1 0-1,0-1 0,1 1 0,-1 0 0,0 0 0,1 0 0,-1-1 0,0 1 0,0 0 0,1 0 0,-1 0 0,0 0 0,0 0 0,1 1 0,-1-1 0,0 0 0,1 0 0,-1 0 0,0 1 0,0-1 0,0 1 0,-30 10 704,21-2-802,1 0 0,0 0 1,0 1-1,1 0 0,1 1 0,-1 0 0,2 0 1,-1 0-1,2 1 0,-1 0 0,2 0 0,-1 0 1,2 1-1,0 0 0,0-1 0,-1 22 1,4-34-21,0 1 0,0-1 0,0 1 0,0-1 0,0 1-1,0 0 1,0-1 0,0 1 0,0-1 0,0 1 0,1-1 0,-1 1 0,0 0 0,0-1 0,1 1 0,-1-1 0,0 1 0,1-1 0,-1 0 0,0 1 0,1-1 0,-1 1 0,0-1 0,1 1 0,-1-1 0,1 0 0,-1 1 0,1-1 0,-1 0 0,1 0 0,-1 1 0,1-1 0,21-4 45,17-21 98,-10-3-111,0-2-1,-3 0 1,0-2 0,-2-1 0,-1-1-1,34-68 1,-62 114-88,-8 15 39,1 1-1,2 0 0,0 0 0,3 1 1,-9 54-1,16-81 25,-1-1-1,1 1 1,0 0-1,0 0 1,0 0 0,0 0-1,0 0 1,0 0-1,1 0 1,-1 0 0,1-1-1,-1 1 1,1 0-1,0 0 1,0 0 0,0-1-1,0 1 1,0 0-1,0-1 1,0 1 0,0-1-1,0 0 1,1 1-1,-1-1 1,1 0 0,-1 0-1,1 1 1,-1-1-1,1-1 1,0 1 0,0 0-1,-1 0 1,1-1-1,0 1 1,0-1 0,0 1-1,0-1 1,0 0-1,0 1 1,-1-1 0,1 0-1,0-1 1,0 1-1,3 0 1,3-2 23,0 1 1,-1-1-1,1 0 1,0-1-1,0 1 0,-1-2 1,0 1-1,1-1 1,9-7-1,-5 2 7,0 0 1,-1-1-1,0-1 0,13-16 0,-20 22-5,-1 0-1,1 0 0,-1-1 1,0 1-1,0-1 0,-1 0 1,0 0-1,0 0 1,0 0-1,-1 0 0,0 0 1,0 0-1,0-7 0,-1 12-27,0 1 0,0 0-1,0-1 1,0 1 0,0-1 0,0 1-1,0 0 1,0-1 0,0 1-1,0-1 1,0 1 0,0 0-1,0-1 1,-1 1 0,1 0-1,0-1 1,0 1 0,0 0 0,-1-1-1,1 1 1,0 0 0,0-1-1,-1 1 1,1 0 0,0 0-1,-1-1 1,1 1 0,0 0 0,-1 0-1,1 0 1,0-1 0,-1 1-1,1 0 1,0 0 0,-1 0-1,-17 5-96,-13 16-47,17-5 129,1 0 0,-18 28 0,27-39 62,1 1 0,0 0 0,0 0 0,0 0 0,1 0 0,0 0 0,0 1 0,0-1 0,1 1 0,0-1 0,0 1 0,1 8 0,0-15-47,0 1 1,1 0-1,-1 0 0,1-1 1,-1 1-1,1 0 0,-1-1 1,1 1-1,-1-1 0,1 1 1,0-1-1,-1 1 0,1-1 1,0 1-1,-1-1 0,1 1 1,0-1-1,0 0 0,-1 1 1,1-1-1,0 0 0,0 0 1,0 0-1,-1 0 0,1 0 1,0 1-1,0-1 0,0-1 1,0 1-1,33-1 151,-26 1-130,18-3 17,0-1 0,27-8 0,-30 6-130,0 1 0,0 1 0,32-1-1,-54 5 100,-1 0-1,1 0 0,-1 0 0,1 0 1,-1 0-1,1 0 0,0 0 0,-1 0 1,1 0-1,-1 0 0,1 0 0,-1 0 1,1 0-1,-1 1 0,0-1 0,1 0 0,-1 0 1,1 0-1,-1 1 0,1-1 0,-1 0 1,1 1-1,-1-1 0,0 0 0,1 1 1,-1-1-1,0 0 0,1 1 0,-1-1 0,0 1 1,0-1-1,1 1 0,-1-1 0,0 1 1,0-1-1,0 0 0,0 1 0,0-1 1,1 1-1,-1-1 0,0 1 0,0 0 1,0-1-1,0 1 0,0-1 0,-1 1 0,1-1 1,0 1-1,0 0 61,-1 0 1,1-1-1,-1 1 0,1 0 0,-1-1 1,0 1-1,1 0 0,-1-1 1,1 1-1,-1-1 0,0 1 1,0-1-1,1 1 0,-1-1 0,0 0 1,0 1-1,0-1 0,1 0 1,-1 0-1,0 0 0,0 1 1,0-1-1,0 0 0,0 0 1,0 0-1,1 0 0,-1 0 0,0-1 1,0 1-1,0 0 0,0 0 1,0-1-1,-3-1 81,0 1 1,0-2-1,1 1 0,0 0 0,-1-1 1,1 1-1,0-1 0,0 0 0,0 0 1,0 0-1,-2-5 0,-31-45 14,25 35-113,8 14-76,0 0-53,0 0 0,1 0-1,-1 0 1,1-1 0,0 1-1,0-1 1,0 1 0,1-1-1,0 1 1,-1-6 0,2 9-37,1 0 1,-1 1-1,1-1 1,-1 1-1,1-1 1,0 1-1,-1-1 1,1 1 0,0 0-1,-1-1 1,1 1-1,0 0 1,0-1-1,-1 1 1,1 0-1,0 0 1,0 0-1,0-1 1,-1 1-1,1 0 1,0 0-1,0 0 1,0 1-1,0-1 1,1 0-1,27 2-1357,-27-2 1266,84 13-7140,-32-8-875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6.456"/>
    </inkml:context>
    <inkml:brush xml:id="br0">
      <inkml:brushProperty name="width" value="0.025" units="cm"/>
      <inkml:brushProperty name="height" value="0.025" units="cm"/>
    </inkml:brush>
  </inkml:definitions>
  <inkml:trace contextRef="#ctx0" brushRef="#br0">141 1 17424,'-11'0'1559,"2"0"-1075,-57 1 1721,63-1-2158,1 0 0,-1 0 0,0 1 0,1-1 0,-1 1 0,0-1 0,1 1 0,-1 0 0,1 0 0,-1 0 0,1 1 0,0-1 0,-1 0 0,1 1 0,0 0 0,0-1 0,0 1-1,0 0 1,0 0 0,1 0 0,-1 0 0,-1 3 0,2-4-54,1 0 0,0-1 0,0 1 0,0-1-1,0 1 1,0 0 0,0-1 0,0 1 0,0-1 0,1 1-1,-1 0 1,0-1 0,0 1 0,0-1 0,1 1 0,-1-1-1,0 1 1,1 0 0,-1-1 0,0 1 0,1-1 0,-1 0-1,1 1 1,-1-1 0,0 1 0,1-1 0,-1 0 0,1 1-1,-1-1 1,1 0 0,0 1 0,-1-1 0,1 0 0,-1 0-1,1 0 1,0 1 0,-1-1 0,1 0 0,-1 0 0,2 0-1,33 4 105,-24-3-71,60 2 173,-53-3-389,1 0-1,-1 1 0,1 1 1,-1 0-1,0 2 1,0 0-1,0 1 1,18 7-1,-35-11 197,0 0-1,0-1 1,0 1-1,0 0 1,1-1-1,-1 1 1,0 0-1,0 0 1,0 0-1,-1 0 1,1 0-1,0 0 1,0 0-1,0 0 1,-1 0-1,1 1 1,-1-1-1,1 0 1,-1 0-1,1 1 1,-1-1-1,0 0 1,1 0-1,-1 1 1,0 1-1,0-1 105,-1 1 0,0-1-1,1 1 1,-1-1 0,0 1 0,0-1-1,0 1 1,0-1 0,-1 0-1,1 1 1,-4 3 0,-4 4 463,0-1 0,-1 0 0,-18 13 0,28-22-572,-1 1 19,-16 13 26,-1-1 0,-1 0 0,0-2 0,-1 0 0,0-1 0,-27 10 0,45-24-4181,12-17 385,12-6-1722,7-7-181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6.831"/>
    </inkml:context>
    <inkml:brush xml:id="br0">
      <inkml:brushProperty name="width" value="0.025" units="cm"/>
      <inkml:brushProperty name="height" value="0.025" units="cm"/>
    </inkml:brush>
  </inkml:definitions>
  <inkml:trace contextRef="#ctx0" brushRef="#br0">127 1 14958,'0'0'6091,"-3"10"-4895,-27 86 262,16-58-1678,2 0 0,1 1 0,2 0 0,2 1 1,-2 52-1,9-89 115,2 37-735,-2-40 826,0 1 1,-1-1-1,1 1 0,0-1 0,0 1 0,0-1 0,0 1 0,0-1 0,0 1 0,0-1 1,1 1-1,-1-1 0,0 1 0,0-1 0,0 1 0,0-1 0,1 1 0,-1-1 0,0 1 1,0-1-1,1 0 0,-1 1 0,0-1 0,1 1 0,-1-1 0,1 0 0,-1 1 1,0-1-1,1 0 0,-1 1 0,1-1 0,-1 0 0,1 0 0,-1 0 0,1 1 0,-1-1 1,1 0-1,-1 0 0,1 0 0,-1 0 0,1 0 0,-1 0 0,1 0 0,-1 0 0,1 0 1,-1 0-1,1 0 0,-1 0 0,1 0 0,-1-1 0,1 1 0,-1 0 0,1 0 1,-1-1-1,1 1 0,-1 0 0,0 0 0,1-1 0,0 0 0,1-3-660,0-1-1,0 0 1,-1 0-1,1-1 0,-1 1 1,0 0-1,0 0 1,-1-1-1,0 1 1,0 0-1,0-1 1,-2-7-1,2 6 390,-1-1 378,0 0 1,0 0-1,-1 0 0,0 0 0,-1 0 0,-4-10 0,6 15 305,-1 0 0,1 0 1,-1 0-1,1 0 0,-1 0 0,0 1 0,0-1 0,0 0 0,0 1 0,-1 0 0,1-1 0,-1 1 0,1 0 1,-1 1-1,0-1 0,0 0 0,1 1 0,-5-2 0,5 5 393,7 5-674,8 5-246,-6-8-511,0-1-1,0 0 1,0 0-1,0-1 0,0 0 1,1 0-1,-1-1 1,16 1-1,11-1-3859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7.175"/>
    </inkml:context>
    <inkml:brush xml:id="br0">
      <inkml:brushProperty name="width" value="0.025" units="cm"/>
      <inkml:brushProperty name="height" value="0.025" units="cm"/>
    </inkml:brush>
  </inkml:definitions>
  <inkml:trace contextRef="#ctx0" brushRef="#br0">154 0 11403,'0'0'3262,"-9"0"-721,3 1-2297,-1 0 0,0 0 0,0 1 0,1 0 0,-1 0 0,1 1 0,-1 0 0,1 0 1,0 0-1,0 0 0,0 1 0,1 0 0,-1 1 0,1-1 0,0 1 0,1 0 0,-1 0 1,1 1-1,0-1 0,0 1 0,-4 7 0,6-9-130,-1 0-1,1 1 1,0-1-1,0 1 1,1 0-1,-1 0 1,1 0 0,0-1-1,1 1 1,-1 9-1,1-13-105,1 0 0,-1 0 0,1 0 0,-1-1 0,1 1 0,-1 0 0,1 0 0,0-1 0,0 1 0,-1 0 1,1-1-1,0 1 0,0-1 0,0 1 0,-1-1 0,1 0 0,0 1 0,0-1 0,0 0 0,0 0 0,0 1 0,0-1 0,0 0 0,0 0 0,0 0 0,0 0 0,0 0 0,0 0 0,-1 0 0,1-1 0,0 1 0,0 0 0,0 0 0,0-1 0,0 1 0,0-1 0,1 0 0,38-13 130,-30 7-199,-1 1 0,1-2 0,-1 1 0,-1-1 1,11-12-1,-16 16 73,1 0 1,-1-1 0,0 1 0,0-1-1,0 0 1,-1 1 0,1-1 0,-1 0 0,-1 0-1,1-1 1,-1 1 0,1 0 0,-1-8-1,-1 13 3,1-1 0,-1 1 0,0 0 0,0 0 0,0-1 0,0 1 0,0 0 0,0 0 0,0 0 0,0-1 0,0 1 0,0 0 0,0 0 0,0-1 0,0 1 0,0 0 0,0 0-1,0 0 1,-1-1 0,1 1 0,0 0 0,0 0 0,0 0 0,0-1 0,0 1 0,0 0 0,-1 0 0,1 0 0,0 0 0,0-1 0,0 1 0,0 0 0,-1 0 0,1 0 0,0 0-1,0 0 1,0 0 0,-1 0 0,1 0 0,0 0 0,0-1 0,0 1 0,-1 0 0,1 0 0,0 0 0,0 0 0,-1 0 0,-11 9 206,-8 16-60,16-19-103,1 0-1,0 1 1,0-1-1,1 1 1,-1 0-1,2 0 1,-2 7-1,2-13-61,1 0 0,0 0-1,0 1 1,0-1 0,0 0-1,0 1 1,0-1-1,0 0 1,1 1 0,-1-1-1,0 0 1,1 1 0,-1-1-1,1 0 1,-1 0-1,1 0 1,0 1 0,-1-1-1,1 0 1,0 0 0,0 0-1,0 0 1,0 0-1,0 0 1,0-1 0,0 1-1,0 0 1,0 0 0,0-1-1,0 1 1,0-1 0,1 1-1,-1-1 1,0 1-1,1-1 1,-1 0 0,0 1-1,0-1 1,1 0 0,-1 0-1,0 0 1,3 0-1,5 0-723,0-1-1,0 0 1,0 0-1,0 0 0,12-4 1,40-22-8631,-24 5-2012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7.705"/>
    </inkml:context>
    <inkml:brush xml:id="br0">
      <inkml:brushProperty name="width" value="0.025" units="cm"/>
      <inkml:brushProperty name="height" value="0.025" units="cm"/>
    </inkml:brush>
  </inkml:definitions>
  <inkml:trace contextRef="#ctx0" brushRef="#br0">116 199 15278,'0'0'2061,"-11"6"16,5-4-1990,-52 31 3058,55-31-2964,0 0 0,0 0-1,0 0 1,1 0 0,-1 1 0,1-1 0,-1 1-1,1 0 1,0-1 0,0 1 0,0 0 0,0 0-1,1 0 1,-1 1 0,1-1 0,-1 0 0,1 1 0,-1 4-1,3-7-223,-1-1 0,0 0 0,1 1-1,-1-1 1,0 1 0,1-1 0,-1 1-1,1-1 1,-1 0 0,1 1 0,-1-1-1,1 0 1,-1 1 0,1-1 0,-1 0-1,1 0 1,-1 1 0,1-1 0,-1 0-1,1 0 1,0 0 0,-1 0-1,1 0 1,-1 0 0,1 0 0,0 0-1,-1 0 1,1 0 0,-1 0 0,1 0-1,-1-1 1,1 1 0,-1 0 0,1 0-1,0-1 1,-1 1 0,1 0 0,-1 0-1,0-1 1,2 0 0,24-13-1285,-21 7 1188,0 0 1,0 0 0,-1-1 0,0 0-1,0 0 1,2-9 0,-4 13 115,-23 69 965,20-60-833,-1 1 1,2-1-1,-1 1 0,1-1 0,-1 0 0,1 1 0,1-1 0,-1 1 0,1-1 0,2 10 0,-1-13-74,-1 0-1,0 0 0,0-1 0,1 1 0,-1-1 0,1 1 0,0-1 0,-1 0 0,1 0 0,0 1 0,0-1 0,0 0 0,-1-1 0,1 1 0,0 0 1,0 0-1,0-1 0,1 1 0,-1-1 0,0 0 0,0 0 0,0 0 0,0 0 0,0 0 0,0 0 0,0 0 0,0-1 0,0 1 0,0-1 0,0 1 0,3-2 1,3 0 42,1-1 0,-1 1 0,0-2 0,1 1 0,-2-1 0,10-6 0,1-4-54,-1-1-1,0 0 1,-2-1-1,0-1 0,0 0 1,-2-1-1,14-24 1,-9 10 17,-2 1 1,-1-2 0,19-62 0,-49 127 451,2 0 1,-16 62-1,26-77-350,1 0 1,1 1 0,1-1-1,2 24 1,-2-35-163,1 0 0,0-1 0,0 1 0,1 0 0,-1-1 0,1 1 0,1-1 1,-1 0-1,1 1 0,0-1 0,0-1 0,0 1 0,1 0 0,-1-1 0,1 1 0,7 5 0,-2-6-542,-15-15 294,-15-16-186,-54-33-845,-30-27 1640,136 87 535,50 15-1535,10 1-6789,-56-15 728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8.044"/>
    </inkml:context>
    <inkml:brush xml:id="br0">
      <inkml:brushProperty name="width" value="0.025" units="cm"/>
      <inkml:brushProperty name="height" value="0.025" units="cm"/>
    </inkml:brush>
  </inkml:definitions>
  <inkml:trace contextRef="#ctx0" brushRef="#br0">113 0 18097,'0'0'1778,"-11"1"-102,5-1-1677,0 0 237,0 1-1,0-1 0,-1 1 0,1 0 0,0 1 1,-7 2-1,11-3-210,0 0 0,0 0 1,0 0-1,0 0 0,1 0 1,-1 0-1,0 1 0,1-1 1,-1 1-1,1-1 0,0 1 0,-1-1 1,1 1-1,0 0 0,0 0 1,0 0-1,0 0 0,0 0 1,0 0-1,1 0 0,-1 0 0,1 0 1,-1 0-1,1 0 0,0 0 1,0 0-1,0 2 0,0-2-46,1-1 1,-1 0-1,1 0 0,0 0 0,-1 0 0,1 0 0,0 0 0,0 0 0,0 0 0,0 0 1,0 0-1,-1 0 0,2-1 0,-1 1 0,0 0 0,0-1 0,0 1 0,0-1 1,0 1-1,0-1 0,1 1 0,-1-1 0,2 1 0,41 9-244,-27-6-170,-11-3 270,0 1 0,-1 0 0,0 1 0,1-1 0,-1 1 0,0 1 0,0-1 0,5 5-1,-9-7 177,0 0-1,0 0 1,0-1-1,-1 1 1,1 0-1,0 0 1,-1 0-1,1 0 1,0 0-1,-1 0 1,0 0-1,1 1 1,-1-1-1,0 0 1,1 0-1,-1 0 1,0 0-1,0 0 1,0 1-1,0-1 1,0 0-1,0 0 1,0 0-1,0 0 1,-1 1-1,1-1 1,0 0-1,-1 0 1,1 0-1,-1 0 1,1 0-1,-1 0 1,1 0-1,-1 0 1,0 0-1,0 0 1,1 0-1,-1-1 1,0 1-1,0 0 0,0 0 1,0-1-1,0 1 1,0 0-1,0-1 1,0 1-1,-1 0 1,-5 3-27,1-1 1,-1 1-1,0-1 0,0 0 1,0 0-1,0-1 0,-11 2 1,-30 0-6021,18-5-7699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34.652"/>
    </inkml:context>
    <inkml:brush xml:id="br0">
      <inkml:brushProperty name="width" value="0.025" units="cm"/>
      <inkml:brushProperty name="height" value="0.025" units="cm"/>
    </inkml:brush>
  </inkml:definitions>
  <inkml:trace contextRef="#ctx0" brushRef="#br0">82 34 11787,'0'0'9038,"-3"10"-8851,-20 49 187,-32 95 3192,55-145-2254,4-9-516,14-18-288,20-30-535,-23 26-38,-1 0 0,-1-2 0,-1 1 0,-1-1 1,-1-1-1,9-35 0,-23 75-5,1 0 0,1 0-1,0 1 1,1-1 0,1 0 0,2 19 0,-2-33 71,1 1 0,-1-1 0,0 1 0,1-1 0,-1 0 0,1 1 1,0-1-1,0 0 0,-1 1 0,1-1 0,0 0 0,0 0 0,0 0 0,0 0 0,0 0 0,0 0 1,0 0-1,1 0 0,-1-1 0,0 1 0,1 0 0,1 0 0,1 1 6,0-1-1,0 0 0,0-1 1,0 1-1,1-1 0,-1 1 1,0-1-1,4-1 1,3 0 9,0 0 0,-1-1 1,1-1-1,-1 0 1,16-6-1,2-8 11,14-5-91,-46 40-75,-27 38 73,-18 39 215,45-85-245,0 0-1,1 0 1,1 0-1,0 0 1,0 1 0,1-1-1,0 1 1,1 11-1,-1-21-66,1 1-1,0-1 1,1 0-1,-1 0 1,0 0-1,0 1 1,0-1-1,1 0 1,-1 0-1,0 0 1,1 0-1,-1 0 1,1 0-1,0 0 0,-1 0 1,1 0-1,0 0 1,0 0-1,-1 0 1,1 0-1,0 0 1,0-1-1,0 1 1,0 0-1,1 0 1,21 1-6471,-3-7-4293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8.952"/>
    </inkml:context>
    <inkml:brush xml:id="br0">
      <inkml:brushProperty name="width" value="0.025" units="cm"/>
      <inkml:brushProperty name="height" value="0.025" units="cm"/>
    </inkml:brush>
  </inkml:definitions>
  <inkml:trace contextRef="#ctx0" brushRef="#br0">149 91 5830,'0'0'96,"7"-11"4350,20-35-1173,-27 45-3014,1 0 0,0 0 0,-1 0 0,1 0 0,-1 0-1,1 0 1,-1-1 0,1 1 0,-1 0 0,0 0 0,0 0 0,0-1 0,1 1 0,-1 0 0,0 0 0,0-1 0,-1 1 0,1 0 0,0 0 0,0-1-1,-1-1 1,0 3-145,0-1 1,1 1-1,-1-1 0,0 1 0,0-1 0,1 1 0,-1 0 0,0-1 0,0 1 0,0 0 0,0-1 1,0 1-1,1 0 0,-1 0 0,0 0 0,0 0 0,0 0 0,0 0 0,0 0 0,0 0 0,-1 1 1,-4 0 121,-1 1 0,1-1 1,0 1-1,0 1 1,-9 4-1,-2 3 35,1 2 1,-21 19-1,31-27-268,1 1-1,0 1 1,0-1-1,0 1 0,1-1 1,0 1-1,0 1 0,0-1 1,-4 13-1,7-19-4,1 1 0,0-1 0,0 0 0,0 0 0,0 1 0,0-1-1,1 0 1,-1 0 0,0 1 0,0-1 0,0 0 0,0 0 0,0 0 0,0 1 0,0-1-1,0 0 1,0 0 0,1 1 0,-1-1 0,0 0 0,0 0 0,0 0 0,0 0 0,1 1 0,-1-1-1,0 0 1,0 0 0,0 0 0,1 0 0,-1 0 0,0 0 0,0 0 0,1 1 0,-1-1-1,0 0 1,0 0 0,1 0 0,-1 0 0,0 0 0,0 0 0,1 0 0,-1 0 0,0 0 0,0 0-1,1 0 1,-1-1 0,0 1 0,0 0 0,0 0 0,1 0 0,-1 0 0,0 0 0,0 0-1,1 0 1,-1-1 0,0 1 0,0 0 0,0 0 0,0 0 0,1 0 0,-1-1 0,16-8 84,28-32-560,-38 33-87,1 0-1,1 1 1,-1 0 0,1 1-1,14-10 1,-21 20 413,-1 0 0,1 0 0,-1 0 0,0 0 0,0 0 0,0 0 0,0 0 1,-1 0-1,1 0 0,-2 5 0,-4 10 230,3-12 1,1 0 0,0-1 1,0 1-1,1 0 0,0 1 0,0-1 0,0 0 1,1 0-1,1 10 0,0-15-50,-1-1 0,1 0 0,0 0-1,0 0 1,-1 0 0,1 0 0,0 0 0,0 0 0,0-1 0,0 1-1,0 0 1,0 0 0,1-1 0,-1 1 0,0-1 0,0 1-1,0-1 1,1 1 0,-1-1 0,0 0 0,0 0 0,1 1 0,-1-1-1,0 0 1,1 0 0,-1 0 0,0-1 0,1 1 0,-1 0 0,0 0-1,0-1 1,2 0 0,44-14 754,-35 7-645,-1 0 1,-1 0-1,0-1 1,0-1-1,0 1 0,-1-2 1,-1 1-1,0-1 0,0-1 1,-1 1-1,0-1 1,8-23-1,-31 56-222,-6 27 88,21-47 32,0 0-1,1 1 1,-1-1-1,1 1 1,-1-1 0,1 1-1,0-1 1,0 1-1,-1-1 1,1 1 0,0-1-1,0 1 1,1-1-1,-1 1 1,0-1 0,0 1-1,1-1 1,-1 1-1,1-1 1,-1 0 0,2 2-1,-1-3 23,-1 1 1,1-1-1,0 0 0,0 0 0,0 0 1,0 0-1,0 0 0,0 0 0,0 0 1,0 0-1,0 0 0,0 0 0,0 0 1,0-1-1,0 1 0,0 0 0,0-1 1,0 1-1,0-1 0,-1 1 0,1-1 1,1 0-1,53-44 1411,-54 43-1511,64-64 69,-74 106-711,6-31 743,0 0 0,1 1 0,-1-1 0,2 0 0,-1 1 0,1 15 0,1-23-59,0 0 1,0-1-1,1 1 1,-1-1 0,0 1-1,1-1 1,0 1-1,-1-1 1,1 1-1,0-1 1,-1 0-1,1 1 1,0-1-1,0 0 1,0 0-1,0 0 1,0 1-1,2 0 1,0-1-66,-1 0-1,0 0 1,1 0 0,-1 0 0,1 0 0,-1-1 0,1 1-1,0-1 1,-1 0 0,1 0 0,-1 0 0,1 0 0,-1 0-1,6-1 1,-3-1-619,1 1-1,-1 0 1,0-1-1,0 0 1,0-1-1,0 1 1,0-1-1,8-6 1,14-12-5044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9.321"/>
    </inkml:context>
    <inkml:brush xml:id="br0">
      <inkml:brushProperty name="width" value="0.025" units="cm"/>
      <inkml:brushProperty name="height" value="0.025" units="cm"/>
    </inkml:brush>
  </inkml:definitions>
  <inkml:trace contextRef="#ctx0" brushRef="#br0">152 4 7079,'0'0'15545,"-9"-1"-13730,3 1-1567,-7-2 140,0 2-1,0 0 1,-20 2-1,29-2-386,1 0-1,0 1 0,0 0 0,0 0 1,-1-1-1,1 2 0,0-1 0,0 0 1,0 1-1,1-1 0,-1 1 1,0 0-1,0 0 0,1 0 0,-1 0 1,1 0-1,0 1 0,0-1 0,0 1 1,0-1-1,0 1 0,-2 4 0,4-7-14,0 1 0,0-1 0,0 1 0,-1-1 0,1 1 0,0-1-1,0 1 1,0-1 0,0 1 0,0-1 0,0 1 0,0-1-1,0 1 1,0-1 0,0 1 0,1 0 0,-1-1 0,0 1-1,0-1 1,0 0 0,1 1 0,-1-1 0,0 1 0,0-1 0,1 1-1,-1-1 1,0 0 0,1 1 0,-1-1 0,0 1 0,2-1-1,19 8-267,36-5-375,-47-3 277,12 0-323,-14-1 326,1 1 0,-1 0 1,0 0-1,1 1 0,-1 0 1,0 1-1,0-1 0,0 2 0,0-1 1,14 8-1,-21-10 415,0 1 0,0-1-1,0 1 1,0 0 0,-1 0 0,1 0 0,0-1 0,-1 1-1,1 0 1,0 0 0,-1 0 0,1 0 0,-1 0 0,1 0-1,-1 0 1,0 0 0,0 0 0,1 0 0,-1 1 0,0-1-1,0 0 1,0 0 0,0 0 0,0 0 0,0 2 0,-1-1 106,0 1 0,0 0 0,0-1 0,0 1-1,-1-1 1,1 0 0,-1 1 0,1-1 0,-1 0 0,-2 2 0,-3 4 251,-1-1 1,0 0-1,-1-1 0,-11 8 0,16-12-323,0 0-66,1 1 0,-1-1 0,1 0-1,-1 0 1,0 0 0,0-1 0,0 1 0,0-1 0,0 0 0,0 0 0,0-1 0,0 1 0,-5-1 0,9 0-205,0-1 0,0 0 0,0 0 0,0 0 0,0 0 0,0 0 0,0 1 0,1-1 0,-1 0 0,0 0 0,0 0 1,1 1-1,-1-1 0,1 0 0,-1 0 0,1 1 0,-1-1 0,1 0 0,0 1 0,-1-1 0,1 1 0,-1-1 0,3 0 0,15-18-3701,8-2-2682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9.791"/>
    </inkml:context>
    <inkml:brush xml:id="br0">
      <inkml:brushProperty name="width" value="0.025" units="cm"/>
      <inkml:brushProperty name="height" value="0.025" units="cm"/>
    </inkml:brush>
  </inkml:definitions>
  <inkml:trace contextRef="#ctx0" brushRef="#br0">205 0 1409,'0'0'12695,"-10"5"-10101,3-1-2225,-2-1 187,1 1 0,0 0-1,1 0 1,-1 1 0,1 0-1,0 0 1,0 1 0,0 0-1,-11 13 1,17-17-492,5-4-20,0 1-1,0-1 1,-1 1-1,1-1 0,0-1 1,-1 1-1,0 0 1,6-5-1,12-8-140,-19 14-146,1-1 1,-1 1-1,1 0 1,0 0-1,-1 0 1,1 1-1,0-1 1,-1 1 0,1 0-1,0-1 1,4 1-1,-6 1 234,-1-1 0,1 0 0,0 1 0,0-1 0,-1 1 0,1-1 0,0 1 0,-1 0 0,1-1 0,0 1 0,-1-1 0,1 1 0,-1 0 0,1 0 0,-1-1 0,1 1 0,-1 0 0,0 0 0,1 0 0,-1-1 0,0 1-1,0 0 1,0 0 0,1 0 0,-1 0 0,0-1 0,0 1 0,0 0 0,0 0 0,-1 0 0,1 0 0,0 0 0,0 0 0,0-1 0,-1 1 0,1 0 0,0 0 0,-2 1 0,-19 57 1795,16-50-1529,1 0 0,0 1 1,1-1-1,0 1 0,1 0 0,0 0 0,-2 18 1,6-9-229,0 1 1,1-1 0,1 0-1,11 31 1,-10-36 157,-1-1 0,0 1 0,0 0 0,-2 0 0,0 1 0,0-1 0,-1 0-1,-1 1 1,-1-1 0,-2 16 0,2-26-38,-1 0 1,1 0-1,-1 0 0,-1 0 0,1 0 0,0 0 0,-1-1 0,0 1 0,0-1 1,0 0-1,0 0 0,0 0 0,-1 0 0,1 0 0,-1-1 0,0 0 0,0 0 0,1 0 1,-2 0-1,-6 2 0,7-3-92,1 1 0,0-1 0,-1-1 0,1 1 1,-1 0-1,0-1 0,1 0 0,-1 0 0,1 0 0,-1 0 1,0 0-1,1-1 0,-1 0 0,1 0 0,-1 0 0,1 0 1,0 0-1,-1-1 0,1 1 0,0-1 0,0 0 0,0 0 1,0 0-1,0 0 0,-3-4 0,1-1-114,0 0-1,0 0 1,1 0-1,0-1 1,1 1-1,-1-1 1,2 0-1,-1 0 1,1 0-1,0 0 1,1-1-1,0 1 1,0 0-1,0-1 1,1 1-1,1 0 1,0-1-1,2-9 1,-1 7-371,0 1 0,2-1 0,-1 1 0,1 0 0,1 0 0,0 0 0,0 0 0,1 1 0,0 0 0,0 0 0,1 1 0,1 0 0,11-11 0,3 2-4142,39-24 1,-18 17-3412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0.413"/>
    </inkml:context>
    <inkml:brush xml:id="br0">
      <inkml:brushProperty name="width" value="0.025" units="cm"/>
      <inkml:brushProperty name="height" value="0.025" units="cm"/>
    </inkml:brush>
  </inkml:definitions>
  <inkml:trace contextRef="#ctx0" brushRef="#br0">81 162 12908,'0'0'11291,"-10"3"-11334,7-2 39,-1-1 1,1 1-1,-1 0 0,1 0 0,0 1 0,-1-1 1,1 1-1,0-1 0,0 1 0,0 0 0,0 0 0,1 1 1,-1-1-1,0 0 0,1 1 0,0 0 0,-1 0 1,1-1-1,0 1 0,0 0 0,1 1 0,-1-1 1,1 0-1,-1 0 0,1 1 0,0-1 0,1 1 0,-1-1 1,0 1-1,1-1 0,0 1 0,0-1 0,0 1 1,1 5-1,-1-8 7,1 0 0,0 0 0,-1 0 0,1-1 0,0 1 0,0 0 0,-1-1 0,1 1 0,0 0 0,0-1 0,0 1 0,0-1 0,0 1 0,0-1 0,0 0 0,0 1 0,0-1 0,0 0 0,0 0 1,0 0-1,0 0 0,0 1 0,0-2 0,0 1 0,0 0 0,0 0 0,0 0 0,0 0 0,0-1 0,0 1 0,0 0 0,0-1 0,0 1 0,1-1 0,36-16 168,-25 9-317,-1-2-1,0 1 0,-1-2 0,0 1 0,-1-1 0,0-1 1,-1 0-1,0 0 0,9-17 0,-48 81-1292,24-44 1437,0 2-1,0-1 0,1 0 1,0 1-1,1 0 0,0 1 1,0-1-1,-3 19 1,7-28-131,-1 1 0,1-1 0,0 1 0,0-1 0,-1 1 0,1-1 0,1 1 1,-1-1-1,0 1 0,0-1 0,0 1 0,1-1 0,-1 0 0,1 1 1,-1-1-1,1 1 0,-1-1 0,1 0 0,0 1 0,0-1 0,1 2 1,-1-3-24,0 0 0,0 0 0,0 1 0,0-1 1,0 0-1,0 0 0,0 0 0,0 0 1,0 0-1,0 0 0,0-1 0,0 1 1,0 0-1,0 0 0,0-1 0,0 1 1,0-1-1,0 1 0,0 0 0,0-1 1,-1 0-1,2 0 0,7-6-710,-1 1 0,0-1-1,0-1 1,10-12 0,23-37-3065,-5-8 4508,-30 51 451,0 1 0,-1-2-1,-1 1 1,0 0 0,-1-1 0,0 0-1,1-26 1,-5 48-737,-1 0 0,1 0 0,-1 0 0,-1-1 0,1 1 0,-1 0 0,0-1 0,-5 8 0,-12 31 1227,19-41-1387,-1 0-1,1-1 0,0 1 1,1 0-1,-1 0 0,1 0 0,0 0 1,0 0-1,0 0 0,0 0 0,1-1 1,-1 1-1,1 0 0,2 5 0,-1-6-56,0-1-1,0 1 1,0-1-1,1 1 1,-1-1-1,1 0 1,-1 0-1,1 0 1,0-1-1,-1 1 1,1 0-1,0-1 1,0 0-1,0 0 1,1 0-1,5 1 1,-2 0 29,1 0 1,-1 1 0,0 0-1,0 0 1,0 0 0,8 6 0,-14-8-79,0 0 0,0 0 1,0 0-1,0 0 0,1 0 1,-1 0-1,-1 1 0,1-1 1,0 0-1,0 0 0,0 1 1,-1-1-1,1 1 1,0-1-1,-1 0 0,0 1 1,1-1-1,-1 1 0,0-1 1,0 1-1,1 0 0,-1-1 1,-1 1-1,1-1 0,0 1 1,0-1-1,0 1 1,-1-1-1,1 1 0,-1-1 1,1 1-1,-1-1 0,0 0 1,1 1-1,-1-1 0,0 0 1,0 0-1,0 1 0,-1 0 1,-4 4 34,1-1 0,-1 0 1,0 0-1,0-1 0,0 1 0,-1-1 1,0-1-1,1 1 0,-1-1 0,-1 0 1,1-1-1,0 0 0,-1 0 0,1 0 1,-1-1-1,1 0 0,-1-1 0,0 1 1,1-2-1,-15-1 0,20 2-170,1-1-1,-1 1 1,1-1-1,-1 0 1,1 1-1,0-1 1,-1 0-1,1 0 1,0 0-1,0 0 1,-1 0-1,1 0 1,0-1-1,0 1 1,0 0 0,0 0-1,1-1 1,-1 1-1,0-1 1,0-2-1,0 2-248,0 1 1,1-1-1,-1 0 0,1 0 0,0 0 1,0 0-1,0 0 0,0 0 0,0 1 1,0-1-1,0 0 0,0 0 0,1 0 1,-1 0-1,1 0 0,0 1 0,-1-1 1,1 0-1,0 0 0,0 1 0,0-1 1,0 1-1,0-1 0,1 1 0,-1-1 1,3-1-1,19-10-4510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1.209"/>
    </inkml:context>
    <inkml:brush xml:id="br0">
      <inkml:brushProperty name="width" value="0.025" units="cm"/>
      <inkml:brushProperty name="height" value="0.025" units="cm"/>
    </inkml:brush>
  </inkml:definitions>
  <inkml:trace contextRef="#ctx0" brushRef="#br0">124 63 8776,'0'0'7602,"9"-6"-4650,1 1-2212,-7 3-518,1 0 0,-1 1 0,0-1 0,1-1 1,-1 1-1,0 0 0,0-1 0,0 1 1,-1-1-1,1 0 0,2-4 0,-11 12 2051,1-3-2125,1 1 0,-1 0 0,1 1 1,0-1-1,0 1 0,0 0 1,1 0-1,-1 0 0,1 0 0,0 1 1,-4 7-1,45-46-319,-37 34 197,0-1 0,0 0 0,-1 0 0,1 1 0,0-1 0,-1 0-1,1 0 1,-1 1 0,1-1 0,-1 0 0,1 0 0,-1 0 0,1 0 0,-1 0 0,0 0 0,0 0-1,1 0 1,-1 0 0,0 0 0,0 0 0,0 0 0,0 0 0,0 0 0,0 0 0,-1 0 0,1 0-1,0 0 1,0 0 0,-1 0 0,1 0 0,0 1 0,-1-1 0,1 0 0,-1 0 0,1 0-1,-1 0 1,0 1 0,1-1 0,-1 0 0,0 0 0,0 1 0,1-1 0,-1 1 0,0-1 0,0 1-1,-1-2 1,-1 2 38,1-1 0,-1 0 1,1 1-1,-1-1 0,1 1 0,-1 0 0,1 0 0,0 0 0,-1 0 0,1 1 0,-1-1 0,1 1 0,-1-1 0,1 1 0,0 0 0,-1 0 0,1 0 0,-2 1 0,-1 1-61,-10 6 112,2 0 0,-1 1 0,-21 22-1,32-30-96,0 1-1,0 0 1,1 0-1,0 1 1,0-1-1,0 0 1,0 1 0,0-1-1,0 1 1,1-1-1,0 1 1,0 0-1,0 0 1,0 0-1,1 0 1,-1 0-1,1-1 1,0 1-1,0 0 1,0 0-1,1 0 1,0 5-1,0-8-21,0 1 0,0-1 0,1 0 0,-1 0 0,0 0-1,0 0 1,0 0 0,1 0 0,-1 0 0,1-1 0,-1 1-1,0 0 1,1-1 0,-1 1 0,1-1 0,-1 1 0,1-1 0,0 0-1,-1 0 1,1 0 0,-1 0 0,1 0 0,2 0 0,39-3 34,-30-1-46,0 0-1,0-2 1,0 1 0,-1-2 0,0 1 0,0-2-1,12-9 1,-15 10-7,1 0 1,0 0-1,0 1 0,1 0 1,0 1-1,0 0 1,0 1-1,0 0 0,1 1 1,14-3-1,-26 6 11,1 0 0,-1 0 0,1 0 0,-1 0 1,1 0-1,0 1 0,-1-1 0,1 0 0,-1 0 0,1 0 1,-1 0-1,1 1 0,-1-1 0,1 0 0,-1 1 0,1-1 0,-1 0 1,1 1-1,-1-1 0,0 1 0,1-1 0,-1 0 0,0 1 0,1-1 1,-1 1-1,0-1 0,1 1 0,-1-1 0,0 1 0,0-1 1,0 1-1,1 0 0,-1 0 0,-1 29-36,-14 25 333,15-55-273,0 0 0,-1 1 0,1-1 0,0 0 0,0 0 0,0 1 0,-1-1 0,1 0 0,0 1 0,0-1 0,0 0 0,0 1 0,-1-1 0,1 0-1,0 1 1,0-1 0,0 0 0,0 1 0,0-1 0,0 0 0,0 1 0,0-1 0,0 0 0,0 1 0,0-1 0,0 0 0,1 1 0,-1-1 0,0 0 0,0 0-1,0 1 1,0-1 0,0 0 0,1 1 0,-1-1 0,0 0 0,0 0 0,1 1 0,-1-1 0,0 0 0,0 0 0,1 1 0,-1-1 0,18-6 297,28-26-142,-39 28-186,-2-1-38,0 2 0,0-1 0,1 1 0,0-1 0,-1 2 0,1-1 0,0 0 0,1 1 0,-1 1 0,0-1 0,9-1 0,-14 4 48,-1-1 1,1 0-1,0 1 0,-1-1 0,1 1 0,0-1 0,-1 1 0,1-1 0,-1 1 0,1-1 1,-1 1-1,1-1 0,-1 1 0,0 0 0,1-1 0,-1 1 0,0 0 0,1-1 0,-1 1 0,0 0 1,0 0-1,0-1 0,1 1 0,-1 0 0,0 0 0,0-1 0,0 1 0,0 0 0,0 0 1,-1-1-1,1 1 0,0 0 0,0 0 0,0-1 0,-1 2 0,-7 29-2,-14 3-528,1-20-6614,13-14-2510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56.798"/>
    </inkml:context>
    <inkml:brush xml:id="br0">
      <inkml:brushProperty name="width" value="0.025" units="cm"/>
      <inkml:brushProperty name="height" value="0.025" units="cm"/>
    </inkml:brush>
  </inkml:definitions>
  <inkml:trace contextRef="#ctx0" brushRef="#br0">96 72 5029,'0'0'8317,"-3"-9"-5744,-2 0-1611,-9-20 394,9 5 3501,8 23-4703,0 1 1,0 0-1,1 0 0,-1 0 0,0 1 1,0-1-1,0 1 0,0 0 1,0 0-1,3 1 0,0 0-78,-1 0 0,0 1-1,0 0 1,0 0-1,0 0 1,0 1 0,-1-1-1,0 1 1,1 0-1,-1 0 1,-1 1 0,1-1-1,-1 1 1,0 0-1,0 0 1,0 0 0,2 6-1,-3-6-51,-1 0 0,0-1 0,-1 1 0,1 0 0,-1 0 0,0 0 0,0 0 0,0 0 0,-1 0-1,0 0 1,0 0 0,0-1 0,0 1 0,-1 0 0,0-1 0,0 1 0,0-1 0,0 1 0,-1-1 0,-4 6 0,-9 9 174,-2 0 1,0-1-1,-1 0 1,0-2 0,-42 27-1,53-37-66,7-6-125,1 0 0,0 0 0,0 0 0,0 0 0,0 0 0,-1 0 0,1 0 0,0 0 0,0 0-1,0 1 1,0-1 0,0 0 0,-1 0 0,1 0 0,0 0 0,0 0 0,0 0 0,0 0 0,0 1-1,0-1 1,0 0 0,0 0 0,-1 0 0,1 0 0,0 0 0,0 1 0,0-1 0,0 0-1,0 0 1,0 0 0,0 0 0,0 1 0,0-1 0,0 0 0,0 0 0,0 0 0,0 0 0,0 0-1,0 1 1,0-1 0,0 0 0,0 0 0,0 0 0,1 0 0,-1 1 0,0-1 0,0 0-1,0 0 1,0 0 0,0 0 0,0 0 0,0 0 0,0 1 0,1-1 0,-1 0 0,0 0 0,0 0-1,0 0 1,0 0 0,17 4 168,27-3-13,-40-1-101,41 0-169,5-1 125,55 7-1,-87-4-1608,1 2 0,-1 0 0,27 10-1,-7 1-5346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57.886"/>
    </inkml:context>
    <inkml:brush xml:id="br0">
      <inkml:brushProperty name="width" value="0.025" units="cm"/>
      <inkml:brushProperty name="height" value="0.025" units="cm"/>
    </inkml:brush>
  </inkml:definitions>
  <inkml:trace contextRef="#ctx0" brushRef="#br0">44 27 15535,'0'0'2466,"69"-27"-993,-37 27-159,-1 6-610,-1 18-159,-7 13-65,-9 8-63,-10 14 63,-4 7 417,-6 7-288,-19 2-257,-5-4-256,-8-6 0,1-9-32,-2-12-1057,0-15-1954,7-14-3779</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1.297"/>
    </inkml:context>
    <inkml:brush xml:id="br0">
      <inkml:brushProperty name="width" value="0.025" units="cm"/>
      <inkml:brushProperty name="height" value="0.025" units="cm"/>
    </inkml:brush>
  </inkml:definitions>
  <inkml:trace contextRef="#ctx0" brushRef="#br0">24 0 20307,'0'0'4677,"-8"68"-4133,2-33-256,2 4-256,0-2 0,3 2-384,1-6-577,0-3-672,0-7-834,0-9-1056,5-5-2082,3-9-5926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1.652"/>
    </inkml:context>
    <inkml:brush xml:id="br0">
      <inkml:brushProperty name="width" value="0.025" units="cm"/>
      <inkml:brushProperty name="height" value="0.025" units="cm"/>
    </inkml:brush>
  </inkml:definitions>
  <inkml:trace contextRef="#ctx0" brushRef="#br0">129 1 19026,'0'0'6198,"-10"3"-5408,10-3-787,-64 28 956,60-26-931,0 0 1,0 0-1,1 0 1,-1 1-1,0 0 1,1 0-1,0 0 1,0 0-1,0 0 1,0 0-1,0 1 1,1-1 0,0 1-1,-1 0 1,1 0-1,-2 7 1,4-10-37,1-1 0,-1 1-1,0-1 1,1 1 0,-1-1 0,1 1 0,-1-1 0,1 0 0,-1 1 0,1-1 0,-1 1 0,1-1 0,-1 0 0,1 1 0,-1-1 0,1 0 0,0 0 0,-1 0 0,1 1 0,0-1 0,-1 0 0,1 0 0,0 0-1,-1 0 1,1 0 0,0 0 0,-1 0 0,1 0 0,0-1 0,28 1 96,-24 0-84,9 0-74,0 0-1,0 1 1,0 0-1,0 1 1,0 1 0,23 7-1,-34-8 69,0-1-1,1 1 1,-2-1-1,1 1 1,0 0-1,0 0 1,0 0 0,-1 0-1,1 1 1,-1-1-1,0 1 1,0-1-1,0 1 1,0 0-1,0 0 1,0 0-1,-1 0 1,0 0-1,1 0 1,-1 0 0,0 1-1,-1-1 1,1 0-1,0 1 1,-1-1-1,0 0 1,0 1-1,0-1 1,0 0-1,0 1 1,-1-1 0,0 1-1,-1 4 1,0-2 143,-1 1 0,1-1 0,-1 0 1,-1-1-1,1 1 0,-1 0 0,0-1 1,0 0-1,-1 0 0,1 0 0,-1-1 1,0 1-1,-1-1 0,1 0 1,-1-1-1,-6 4 0,5-3-52,0 0 0,0 0 0,0-1 0,-1 0 0,1 0-1,-1-1 1,0 0 0,0-1 0,0 1 0,0-2 0,0 1 0,0-1 0,-9-1 0,17 1-182,-1 0 1,1 0 0,-1 0 0,1 0-1,-1 0 1,1-1 0,0 1-1,-1 0 1,1 0 0,-1-1 0,1 1-1,0 0 1,-1-1 0,1 1-1,0 0 1,-1-1 0,1 1-1,0 0 1,-1-1 0,1 1 0,0-1-1,0 1 1,0 0 0,-1-1-1,1 1 1,0-1 0,0 1 0,0-1-1,1-16-7101,6 2-3483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2.665"/>
    </inkml:context>
    <inkml:brush xml:id="br0">
      <inkml:brushProperty name="width" value="0.025" units="cm"/>
      <inkml:brushProperty name="height" value="0.025" units="cm"/>
    </inkml:brush>
  </inkml:definitions>
  <inkml:trace contextRef="#ctx0" brushRef="#br0">4 36 5093,'-3'1'9321,"2"2"-3204,13-3-4996,7 0 33,6 0-194,3-6-511,4-2-353,2 0-96,-3 0-1602,-5 2-1953,-7 3-3812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35.308"/>
    </inkml:context>
    <inkml:brush xml:id="br0">
      <inkml:brushProperty name="width" value="0.025" units="cm"/>
      <inkml:brushProperty name="height" value="0.025" units="cm"/>
    </inkml:brush>
  </inkml:definitions>
  <inkml:trace contextRef="#ctx0" brushRef="#br0">1 33 13869,'0'0'9930,"70"19"-9354,-26-19-416,3 0-128,3 0-288,-3-5-993,-8-5-673,-6-1-640,-11-1-1474,-8-1-1217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3.226"/>
    </inkml:context>
    <inkml:brush xml:id="br0">
      <inkml:brushProperty name="width" value="0.025" units="cm"/>
      <inkml:brushProperty name="height" value="0.025" units="cm"/>
    </inkml:brush>
  </inkml:definitions>
  <inkml:trace contextRef="#ctx0" brushRef="#br0">11 1 16271,'0'0'6503,"0"8"-6071,-10 206 1223,10-212-1595,0-1 1,-1 1 0,1-1-1,0 0 1,0 1 0,0-1-1,0 1 1,0-1-1,0 1 1,1-1 0,-1 0-1,0 1 1,1-1 0,-1 1-1,1-1 1,-1 0-1,1 0 1,0 1 0,0-1-1,-1 0 1,1 0 0,0 0-1,1 2 1,0-3 30,0 0 1,0 0-1,-1 0 0,1 0 1,0-1-1,0 1 1,-1 0-1,1-1 0,0 1 1,0-1-1,-1 0 1,1 1-1,-1-1 1,1 0-1,-1 0 0,1 0 1,-1 0-1,1 0 1,1-3-1,69-57 528,66-71 0,-97 92-934,-45 44-6158,0 2 4074,-9 5-4375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3.556"/>
    </inkml:context>
    <inkml:brush xml:id="br0">
      <inkml:brushProperty name="width" value="0.025" units="cm"/>
      <inkml:brushProperty name="height" value="0.025" units="cm"/>
    </inkml:brush>
  </inkml:definitions>
  <inkml:trace contextRef="#ctx0" brushRef="#br0">16 1 13421,'0'0'8648,"-15"53"-6983,15-43-543,4 2-610,8-2-352,7 1-96,3-1-288,4-4-1217,-3-2-1314,3-1-1473,-6-3-2114,-2 0-3651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4.876"/>
    </inkml:context>
    <inkml:brush xml:id="br0">
      <inkml:brushProperty name="width" value="0.025" units="cm"/>
      <inkml:brushProperty name="height" value="0.025" units="cm"/>
    </inkml:brush>
  </inkml:definitions>
  <inkml:trace contextRef="#ctx0" brushRef="#br0">53 19 7976,'0'0'13885,"-4"-8"-11328,2 10-2438,-1 0 0,1 0 0,-1 0 1,1 0-1,0 0 0,0 1 0,0-1 0,0 1 1,0 0-1,1-1 0,-1 1 0,1 0 1,-1 0-1,1 0 0,0 0 0,-1 4 0,-11 52 754,9 20-676,5-78-186,-1-1 0,1 1 0,-1 0 0,1-1-1,0 1 1,-1-1 0,1 1 0,0-1 0,-1 1 0,1-1 0,0 1 0,0-1 0,-1 0-1,1 1 1,0-1 0,0 0 0,0 0 0,0 0 0,-1 0 0,1 1 0,0-1-1,0 0 1,0 0 0,0-1 0,-1 1 0,1 0 0,0 0 0,0 0 0,0 0 0,0-1-1,0 1 1,30-8 276,-23 4-264,-2 0-1,1-1 1,0 1 0,-1-1-1,0-1 1,0 1-1,0-1 1,-1 0-1,6-9 1,33-64 221,-30 51-121,-23 49-46,1 1 1,2 0-1,0 0 0,1 1 1,-2 31-1,7-53-73,1-1-1,-1 1 1,0-1-1,0 1 1,0 0-1,1-1 1,-1 1-1,0-1 0,1 1 1,-1-1-1,1 1 1,-1-1-1,0 1 1,1-1-1,-1 1 1,1-1-1,-1 0 1,1 1-1,0-1 1,-1 0-1,1 1 0,-1-1 1,1 0-1,0 0 1,-1 0-1,1 1 1,-1-1-1,1 0 1,0 0-1,-1 0 1,1 0-1,0 0 1,-1 0-1,1 0 0,-1 0 1,1 0-1,0-1 1,-1 1-1,1 0 1,0 0-1,-1-1 1,1 1-1,-1 0 1,1-1-1,-1 1 1,1 0-1,-1-1 1,1 0-1,31-17 206,-23 10-180,0-1 1,-1 0-1,0 0 0,-1-1 0,0 0 0,-1 0 0,0-1 0,0 0 0,-1 0 1,4-14-1,-12 34-116,-1-1 1,0 0-1,-1 0 0,-8 11 1,2-1-15,9-15 104,0 0 20,0 0 0,0 0 1,0 0-1,1 1 0,-1-1 1,1 0-1,0 1 0,0-1 1,0 1-1,1 0 0,-1 3 1,1-6-13,1 0 0,0-1 0,-1 0-1,1 1 1,0-1 0,-1 1 0,1-1 0,0 0 0,0 0 0,-1 1 0,1-1 0,0 0 0,0 0 0,0 0 0,-1 0 0,1 0 0,0 0 0,0 0 0,0 0 0,0 0 0,-1 0 0,1 0 0,0-1-1,0 1 1,-1 0 0,1-1 0,0 1 0,0 0 0,-1-1 0,2 0 0,27-11 162,-1-9-75,-23 16-106,0 1 0,1-1 0,-1 1 0,1 0 0,0 0 0,1 1 0,-1 0 0,0 0 0,1 0 0,0 1 0,0 0 0,-1 0 1,1 1-1,0 0 0,0 0 0,12 0 0,-17 2-5,-1-1 0,1 0-1,-1 1 1,0-1 0,1 1 0,-1 0 0,0-1 0,1 1-1,-1 0 1,0 0 0,0 0 0,0 0 0,1 0 0,-1 0-1,0 0 1,0 0 0,-1 1 0,1-1 0,0 0 0,0 1 0,-1-1-1,1 0 1,0 1 0,-1-1 0,0 1 0,1-1 0,-1 1-1,1 1 1,1 54-39,-1-18 438,-1-39-367,1 1 0,-1-1 0,0 0 0,0 1 0,0-1 0,0 0 0,0 1 0,0-1 0,0 0 0,0 0 0,0 1 0,1-1 0,-1 0 0,0 0 0,0 1 0,0-1 0,1 0 0,-1 0 0,0 1 0,0-1 0,1 0 1,-1 0-1,0 0 0,0 0 0,1 1 0,-1-1 0,0 0 0,1 0 0,-1 0 0,0 0 0,0 0 0,1 0 0,-1 0 0,0 0 0,1 0 0,-1 0 0,0 0 0,1 0 0,11-9 562,7-18 7,-15 13-507,1 0-1,-2-1 1,0 0 0,0 0 0,-2 0-1,0 1 1,-1-28 0,5 40-165,1 0 1,-1 0-1,0 1 0,1 0 1,0 0-1,-1 1 0,1-1 1,5 1-1,-8 0 52,-1-1 0,0 1 0,0 0 0,0 0 0,1 0 0,-1 0 0,0 0 0,0 0 0,0 1 0,0-1 0,1 1 0,-1 0 0,0-1 0,0 1 0,0 0 0,0 0 0,0 0 0,-1 1 0,1-1 1,0 0-1,0 1 0,1 1 0,-1 1 15,-1 0 0,1 0 1,-1 1-1,-1-1 0,1 0 1,0 0-1,-1 1 0,0-1 1,-1 8-1,1-1 33,0-9-7,0 0 1,-1-1-1,1 1 1,0-1-1,0 1 1,1-1-1,-1 1 1,0-1-1,0 1 1,1-1-1,-1 1 1,1-1-1,-1 1 1,1-1-1,0 1 1,0-1-1,-1 0 0,1 1 1,0-1-1,2 2 1,0-2 2,-1 0 0,1 0 1,-1-1-1,1 1 0,0-1 0,-1 1 1,1-1-1,0 0 0,0 0 1,3-1-1,3 1 12,0 0-13,1-2 1,-1 1 0,1-1-1,-1 0 1,0-1-1,0 0 1,0-1 0,0 1-1,0-2 1,-1 1 0,9-8-1,-12 9 13,0 0-1,0 0 1,-1-1-1,0 0 0,0 0 1,0 0-1,0-1 1,0 1-1,-1-1 1,0 0-1,0 0 1,0 0-1,-1 0 1,0 0-1,1-1 0,-2 1 1,1-1-1,-1 1 1,1-12-1,-2 17-21,-1-1-1,1 0 0,-1 0 1,0 1-1,1-1 1,-1 1-1,0-1 0,0 1 1,0-1-1,1 1 0,-1-1 1,0 1-1,0 0 1,0-1-1,0 1 0,0 0 1,0 0-1,0 0 0,0 0 1,0 0-1,1 0 1,-1 0-1,0 0 0,0 0 1,0 0-1,0 0 1,0 1-1,-1 0 0,-30 5-9,27-4 12,1 0 0,0 0 0,0 0 0,0 1 1,0 0-1,0-1 0,1 1 0,-1 1 0,1-1 0,0 0 0,0 1 0,0 0 0,0-1 0,1 1 0,-1 0 0,1 1 0,0-1 0,1 0 0,-1 1 0,1-1 0,-1 0 0,1 1 0,0 0 0,1-1 1,-1 1-1,1 0 0,0-1 0,1 8 0,0-10-5,0 1 1,0-1 0,0 0 0,0 0-1,0 0 1,0 0 0,0 0 0,1 0-1,-1-1 1,1 1 0,0 0-1,-1-1 1,1 1 0,0-1 0,0 0-1,0 1 1,0-1 0,0 0 0,0 0-1,0 0 1,0-1 0,1 1-1,-1 0 1,0-1 0,5 1 0,63 6-1981,-64-7 1476,35-1-4150,2-4-3817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9.661"/>
    </inkml:context>
    <inkml:brush xml:id="br0">
      <inkml:brushProperty name="width" value="0.025" units="cm"/>
      <inkml:brushProperty name="height" value="0.025" units="cm"/>
    </inkml:brush>
  </inkml:definitions>
  <inkml:trace contextRef="#ctx0" brushRef="#br0">137 8 9129,'0'0'8605,"-9"-1"-7318,0 1-1102,1 0 0,0 1 1,0 0-1,0 0 1,0 0-1,0 1 0,0 1 1,0-1-1,0 1 1,-9 5-1,-3 1 512,11-4 857,30-5-693,3 0-870,-15-1-7,0 1 0,0 0 1,0 0-1,0 1 0,17 4 0,-24-4 14,0-1 0,0 1 0,0 0 0,0 0-1,0 0 1,0 1 0,0-1 0,-1 0-1,1 1 1,0-1 0,-1 1 0,1 0-1,-1-1 1,0 1 0,1 0 0,-1 0-1,0 0 1,0 0 0,0 0 0,-1 0 0,1 0-1,0 0 1,-1 0 0,1 1 0,-1-1-1,0 0 1,0 0 0,1 0 0,-2 3-1,1 1 108,0-1 1,0 1-1,-1-1 0,0 0 0,0 1 0,-1-1 0,1 1 0,-1-1 0,0 0 0,-1 0 0,1 0 0,-1 0 0,0-1 0,0 1 0,0-1 0,-1 0 0,0 0 0,1 0 1,-2 0-1,1 0 0,0-1 0,-1 0 0,1 0 0,-9 4 0,66-44 503,22 0-1172,-54 29 281,-1-1 1,-1-1 0,0-1-1,0 0 1,-1-1 0,32-29-1,-48 39 290,0 0-1,0 0 0,0 0 1,-1-1-1,1 1 0,-1 0 1,1-1-1,-1 1 0,0-1 1,0 1-1,0-1 0,-1 0 1,1 1-1,0-1 0,-1-4 1,-23 34 1028,19-22-956,-35 70 1131,36-69-1077,1-1 1,0 0-1,1 1 0,-1-1 1,1 1-1,0 0 0,0-1 0,1 1 1,0 0-1,0 0 0,0-1 1,2 10-1,-1-13-120,-1-1 1,1 0-1,0 0 1,-1 1-1,1-1 0,0 0 1,0 0-1,0 0 1,0 0-1,0 0 0,0 0 1,0 0-1,0 0 0,0 0 1,0-1-1,0 1 1,0 0-1,1-1 0,-1 1 1,0-1-1,1 1 1,-1-1-1,0 0 0,1 1 1,-1-1-1,1 0 1,-1 0-1,0 0 0,1 0 1,-1 0-1,0-1 1,1 1-1,-1 0 0,1 0 1,-1-1-1,0 1 1,0-1-1,1 1 0,0-2 1,2 1-171,0-1 0,0 0 0,0 1 0,0-1 0,-1-1 0,1 1 0,-1 0 0,0-1 0,1 0 0,-1 0 0,-1 0 0,5-4 0,-5 3-542,-1-1 0,1 1 0,-1 0 0,0-1 1,0 1-1,0-1 0,-1 1 0,0-1 0,0-6 1,0-22-5345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0.004"/>
    </inkml:context>
    <inkml:brush xml:id="br0">
      <inkml:brushProperty name="width" value="0.025" units="cm"/>
      <inkml:brushProperty name="height" value="0.025" units="cm"/>
    </inkml:brush>
  </inkml:definitions>
  <inkml:trace contextRef="#ctx0" brushRef="#br0">0 0 11435,'0'0'4548,"63"53"-7238,-31-40-1570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0.363"/>
    </inkml:context>
    <inkml:brush xml:id="br0">
      <inkml:brushProperty name="width" value="0.025" units="cm"/>
      <inkml:brushProperty name="height" value="0.025" units="cm"/>
    </inkml:brush>
  </inkml:definitions>
  <inkml:trace contextRef="#ctx0" brushRef="#br0">110 261 13196,'0'0'6892,"-10"3"-6134,2 0-627,0 0-1,1 1 0,0-1 1,-1 1-1,1 1 0,1-1 0,-9 8 1,12-9-60,0 0-1,0 0 1,0 0 0,1 0 0,-1 0 0,1 1 0,0-1 0,0 1-1,0-1 1,0 1 0,1 0 0,0 0 0,0 0 0,0 0 0,0 0-1,0 0 1,1 0 0,0 0 0,-1 0 0,2 5 0,0-8-57,-1 1 1,1-1 0,0 1 0,0-1-1,0 1 1,0-1 0,0 0-1,1 0 1,-1 1 0,0-1 0,1 0-1,-1 0 1,0 0 0,1-1-1,-1 1 1,1 0 0,-1 0 0,1-1-1,0 1 1,-1-1 0,1 1-1,0-1 1,-1 0 0,1 0 0,0 0-1,-1 0 1,1 0 0,0 0-1,2-1 1,56-5 216,-48 3-210,-1-1 0,1-1 0,-1 0-1,0 0 1,-1-1 0,1-1 0,-1 0-1,-1 0 1,1-1 0,-1 0-1,0 0 1,-1-1 0,0 0 0,-1-1-1,1 0 1,-2 0 0,9-17 0,-7 12 6,-1 0 1,-1-1-1,-1 0 1,0-1 0,0 1-1,-2-1 1,0 0 0,-1 0-1,-1 0 1,0 0-1,-4-32 1,3 49-26,0-1-1,0 0 1,0 0-1,0 0 1,0 0-1,0 0 1,-1 0-1,1 1 1,0-1 0,0 0-1,-1 0 1,1 0-1,-1 1 1,1-1-1,-1 0 1,1 0-1,-1 1 1,1-1 0,-1 0-1,0 1 1,1-1-1,-1 1 1,0-1-1,1 0 1,-1 1-1,0 0 1,0-1-1,0 1 1,1 0 0,-1-1-1,0 1 1,0 0-1,0 0 1,0-1-1,0 1 1,1 0-1,-1 0 1,0 0-1,0 0 1,0 0 0,0 1-1,0-1 1,0 0-1,1 0 1,-1 1-1,0-1 1,-1 1-1,-3 1 8,0 0-1,1 1 1,-1 0-1,1-1 1,0 2-1,-7 5 1,-23 24 21,3-5 618,2 2 0,-27 35 1,55-64-630,0 0-1,0 0 1,0 0 0,0-1 0,1 1 0,-1 0 0,0 0-1,1 0 1,-1 1 0,1-1 0,-1 0 0,1 0 0,-1 0-1,1 0 1,0 0 0,-1 1 0,1-1 0,0 0 0,0 0-1,0 1 1,0-1 0,0 0 0,0 0 0,1 0 0,-1 1-1,0-1 1,1 0 0,-1 0 0,0 0 0,1 0 0,0 0-1,-1 0 1,1 0 0,-1 0 0,1 0 0,0 0 0,0 0-1,0 0 1,0 0 0,-1 0 0,1-1 0,0 1 0,0 0-1,1-1 1,-1 1 0,0 0 0,0-1 0,2 1-1,8 3-69,1-1-1,0-1 0,-1 1 0,18 0 0,1 0-499,51 18-3490,-30 2-4447,-24-4-2082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0.848"/>
    </inkml:context>
    <inkml:brush xml:id="br0">
      <inkml:brushProperty name="width" value="0.025" units="cm"/>
      <inkml:brushProperty name="height" value="0.025" units="cm"/>
    </inkml:brush>
  </inkml:definitions>
  <inkml:trace contextRef="#ctx0" brushRef="#br0">7 5 15150,'0'0'6535,"0"10"-4881,-6 76 145,6-85-1782,0-1-1,0 1 0,0-1 0,0 1 0,0 0 0,0-1 0,0 1 0,0-1 0,0 1 0,1-1 0,-1 1 0,0-1 0,0 1 0,1-1 1,-1 1-1,0-1 0,0 1 0,1-1 0,-1 0 0,1 1 0,-1-1 0,0 1 0,1-1 0,-1 0 0,1 1 0,-1-1 0,1 0 1,-1 0-1,1 1 0,-1-1 0,1 0 0,0 0 0,23-2 441,22-20 130,-3-13-391,-33 26-150,0 0-1,0 1 1,1 0 0,0 1-1,15-8 1,-24 44 162,-13 79 187,12-108-441,-1 1 0,0-1 0,0 0 0,1 1 0,-1-1 0,1 0 0,-1 1 0,0-1 0,1 0 0,-1 1-1,1-1 1,-1 0 0,1 0 0,-1 0 0,0 0 0,1 1 0,-1-1 0,1 0 0,-1 0 0,1 0 0,-1 0 0,1 0 0,-1 0 0,1 0-1,-1 0 1,1 0 0,-1 0 0,1-1 0,-1 1 0,1 0 0,-1 0 0,1 0 0,-1 0 0,1-1 0,-1 1 0,0 0 0,1-1 0,-1 1-1,0 0 1,1-1 0,20-10-3077,0-5-1500,1-3-3054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1.192"/>
    </inkml:context>
    <inkml:brush xml:id="br0">
      <inkml:brushProperty name="width" value="0.025" units="cm"/>
      <inkml:brushProperty name="height" value="0.025" units="cm"/>
    </inkml:brush>
  </inkml:definitions>
  <inkml:trace contextRef="#ctx0" brushRef="#br0">138 5 13773,'0'0'2771,"-11"5"106,0 0-2312,-54 26 2726,61-29-3043,0 1 0,0-1-1,0 1 1,0 0 0,0 0 0,1 0-1,0 0 1,-1 0 0,1 1-1,0 0 1,1 0 0,-1-1 0,-3 8-1,6-10-241,0 0 0,0-1 0,0 1-1,0 0 1,1-1 0,-1 1 0,0-1-1,0 1 1,0 0 0,1-1 0,-1 1-1,0-1 1,1 1 0,-1-1 0,0 1-1,1-1 1,-1 1 0,1-1 0,-1 1 0,1-1-1,-1 0 1,1 1 0,-1-1 0,1 0-1,-1 1 1,1-1 0,-1 0 0,1 0-1,0 1 1,-1-1 0,1 0 0,0 0-1,-1 0 1,1 0 0,-1 0 0,1 0-1,0 0 1,-1 0 0,1 0 0,0 0-1,35 0 164,-29 0-104,3-1 7,0-1 0,0-1 1,0 1-1,0-1 0,-1-1 0,1 0 1,-1 0-1,0-1 0,0 0 0,-1-1 0,1 0 1,-1 0-1,0-1 0,-1 0 0,0 0 0,0-1 1,0 0-1,9-16 0,-35 53-335,13-20 231,-1 0 0,2 0 1,-1 0-1,1 1 0,0 0 0,1 0 0,0 0 0,-2 12 0,6-21-75,0 0 0,0 0 0,0 0 1,0 0-1,0 0 0,0-1 0,0 1 0,0 0 0,0 0 0,0 0 0,0 0 0,1-1 0,-1 1 0,0 0 1,1 0-1,-1-1 0,1 1 0,-1 0 0,1 0 0,-1-1 0,1 1 0,-1-1 0,1 1 0,0 0 0,-1-1 1,1 1-1,0-1 0,1 1 0,29 4-2763,-20-6 1122,0 0 0,-1-1 0,22-7 1,9-9-5033</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1.536"/>
    </inkml:context>
    <inkml:brush xml:id="br0">
      <inkml:brushProperty name="width" value="0.025" units="cm"/>
      <inkml:brushProperty name="height" value="0.025" units="cm"/>
    </inkml:brush>
  </inkml:definitions>
  <inkml:trace contextRef="#ctx0" brushRef="#br0">53 217 14350,'0'0'5786,"-7"13"-4558,2-3-1012,-1 0 150,0 0 0,1 0-1,1 0 1,0 1 0,0-1-1,1 1 1,0 0 0,1 0 0,0 0-1,0 12 1,2-22-340,1 0-1,-1 1 1,1-1 0,0 0 0,-1 1 0,1-1-1,0 0 1,0 0 0,0 0 0,0 0 0,0 0-1,0 0 1,0 0 0,0 0 0,0 0-1,0 0 1,1 0 0,-1-1 0,0 1 0,1 0-1,-1-1 1,0 0 0,1 1 0,-1-1 0,1 0-1,-1 1 1,0-1 0,1 0 0,-1 0-1,4 0 1,47-4 296,-42 0-302,0 1 1,0-1-1,0-1 1,0 0-1,-1 0 0,0-1 1,0 0-1,0 0 1,0-1-1,-1-1 0,-1 1 1,1-1-1,-1 0 1,0-1-1,-1 0 0,0 0 1,-1 0-1,9-19 1,-7 11-9,0 0 1,-2-1 0,0 1 0,0-1 0,-2 0-1,0-1 1,-1 1 0,-1 0 0,-1-1 0,-2-21-1,2 39-18,0 0 0,0 0 1,0 0-1,0 0 0,0 0 0,-1 0 0,1 0 0,0 0 0,-1 0 0,1 0 0,0 0 0,-1 0 0,1 1 0,-1-1 0,1 0 0,-1 0 0,0 1 0,1-1 0,-1 0 0,0 0 0,1 1 0,-1-1 0,0 1 0,0-1 0,0 1 0,-1-1 0,0 0-8,0 1 1,0 0-1,0 0 1,1 0-1,-1 0 0,0 1 1,0-1-1,0 0 1,1 1-1,-1-1 1,0 1-1,1 0 0,-3 1 1,-7 4-34,0 0 0,1 1 0,-13 11 0,19-14 69,-20 15-74,-31 26 517,51-41-360,1-1-1,-1 1 1,1 0 0,0 1-1,0-1 1,0 1-1,1-1 1,-1 1 0,1 0-1,-2 8 1,4-12-101,0 1-1,0-1 1,0 1 0,0-1-1,0 1 1,1-1 0,-1 0 0,1 1-1,-1-1 1,1 0 0,0 1 0,-1-1-1,1 0 1,0 0 0,0 0 0,0 0-1,0 0 1,0 1 0,0-2 0,0 1-1,0 0 1,0 0 0,0 0-1,1 0 1,-1-1 0,2 2 0,44 19 72,-34-16-88,1 0-238,7 3-353,-1 1 0,-1 0-1,1 2 1,27 19 0,-44-28 333,0 1 0,0-1 0,0 0-1,0 1 1,-1-1 0,1 1 0,-1 0 0,0 0 0,0 0 0,0 0-1,0 0 1,0 0 0,-1 1 0,1-1 0,-1 1 0,0-1 0,0 1-1,0-1 1,0 1 0,-1 0 0,0-1 0,0 1 0,0 0 0,0-1-1,0 1 1,-1 0 0,1-1 0,-1 1 0,0 0 0,0-1 0,0 1-1,-1-1 1,1 0 0,-5 6 0,-10 14-7017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2.531"/>
    </inkml:context>
    <inkml:brush xml:id="br0">
      <inkml:brushProperty name="width" value="0.025" units="cm"/>
      <inkml:brushProperty name="height" value="0.025" units="cm"/>
    </inkml:brush>
  </inkml:definitions>
  <inkml:trace contextRef="#ctx0" brushRef="#br0">11 28 15855,'0'0'7516,"-1"8"-6384,-8 207 1265,13-192-2115,-3-23-266,-1 1 0,0-1 0,0 0 0,0 0 0,1 0 0,-1 1 0,0-1 0,0 0 0,1 0-1,-1 0 1,0 1 0,0-1 0,1 0 0,-1 0 0,0 0 0,1 0 0,-1 0 0,0 0 0,0 0 0,1 0 0,-1 0 0,0 0 0,1 0 0,-1 0 0,0 0 0,1 0-1,-1 0 1,0 0 0,1 0 0,-1 0 0,0 0 0,0 0 0,1-1 0,-1 1 0,1 0 0,0-2 26,1 1 0,0-1 0,-1 1 0,0-1 0,1 0 0,-1 0-1,0 0 1,0 1 0,0-1 0,0 0 0,0-1 0,0 1 0,-1 0 0,1 0 0,0-3 0,5-75 205,-6 75-246,0-1 0,0 1 0,-1-1 0,0 1 0,0 0 0,0 0 1,-1-1-1,0 1 0,0 0 0,0 0 0,-1 0 0,-3-5 0,6 9-10,0 1-1,0 0 1,0 0-1,-1-1 1,1 1-1,0 0 1,0 0-1,0-1 0,0 1 1,-1 0-1,1 0 1,0 0-1,0-1 1,0 1-1,-1 0 0,1 0 1,0 0-1,0 0 1,-1-1-1,1 1 1,0 0-1,0 0 0,-1 0 1,1 0-1,0 0 1,0 0-1,-1 0 1,1 0-1,0 0 1,-1 0-1,1 0 0,0 0 1,0 0-1,-1 0 1,1 0-1,0 0 1,-1 0-1,1 0 0,-2 12-174,9 19 112,-4-28 77,0 0 1,1 0 0,-1 0 0,0-1-1,1 1 1,0-1 0,0 0 0,0 0 0,0-1-1,0 1 1,0-1 0,0 0 0,0 0 0,0 0-1,1 0 1,-1-1 0,0 0 0,1 0-1,-1 0 1,0 0 0,1-1 0,-1 1 0,8-4-1,2 1 32,-1-1 0,0 0-1,0-1 1,0-1-1,-1 0 1,14-9 0,-21 12-57,0 0 0,0 0 0,-1 0 0,1-1 0,-1 1 1,0-1-1,0 0 0,0-1 0,-1 1 0,1-1 0,-1 1 1,0-1-1,-1 0 0,1 0 0,-1 0 0,0-1 1,0 1-1,0-1 0,-1 1 0,1-8 0,-2 12 18,0 1-1,0-1 0,0 1 1,0-1-1,-1 1 0,1-1 0,0 1 1,0-1-1,-1 1 0,1 0 1,0-1-1,0 1 0,-1-1 1,1 1-1,-1 0 0,1-1 1,0 1-1,-1 0 0,1-1 1,-1 1-1,1 0 0,-1 0 1,1 0-1,0-1 0,-1 1 1,1 0-1,-1 0 0,1 0 1,-1 0-1,1 0 0,-1 0 1,1 0-1,-1 0 0,0 0 1,1 0-1,-1 0 0,1 0 1,-1 0-1,1 0 0,-1 0 1,1 1-1,0-1 0,-1 0 1,0 1-1,-25 10 48,16-2 37,-1 0 1,1 1-1,1 0 0,0 0 0,-8 13 0,13-18-43,1-1 0,0 1 0,0 0 0,1 0-1,-1 0 1,1 1 0,0-1 0,1 1 0,-1-1 0,1 1 0,0-1 0,0 1 0,1 0 0,0-1 0,0 8 0,1-12-58,-1 1-1,1 0 0,0 0 1,0-1-1,0 1 0,0 0 1,0-1-1,0 1 0,0-1 1,0 1-1,0-1 0,1 0 1,-1 0-1,1 1 0,-1-1 1,1 0-1,-1 0 0,1 0 1,0 0-1,-1-1 0,1 1 1,0 0-1,0-1 0,0 1 1,-1-1-1,4 0 0,54 4-2291,-49-4 1555,5 0-1542,-1 0 1,1-2-1,0 1 1,20-7-1,12-9-11694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35.650"/>
    </inkml:context>
    <inkml:brush xml:id="br0">
      <inkml:brushProperty name="width" value="0.025" units="cm"/>
      <inkml:brushProperty name="height" value="0.025" units="cm"/>
    </inkml:brush>
  </inkml:definitions>
  <inkml:trace contextRef="#ctx0" brushRef="#br0">57 0 11082,'0'0'10709,"8"0"-10025,16 0-519,-1 1 0,28 5 1,-43-5-160,-1 1 0,1-1-1,-1 1 1,1 1 0,-1-1 0,0 1-1,0 0 1,0 1 0,0 0 0,-1 0 0,12 9-1,-17-11 31,1-1 0,-1 1 0,0 0 0,1 0 0,-1 0 0,0 0 0,0 0 0,0 1 0,-1-1 0,1 0 0,0 0 0,-1 0 0,0 1 0,1-1 0,-1 0 0,0 1 0,0-1 0,0 0 0,0 1 0,-1-1 0,1 0-1,-1 0 1,1 1 0,-1-1 0,0 0 0,0 0 0,0 0 0,0 0 0,0 0 0,0 0 0,-1 0 0,1 0 0,-1 0 0,1-1 0,-4 4 0,-7 6 244,0 0 0,-1 0 0,-27 16 0,26-18-266,-50 41 354,11-10-1157,17-16-2991,27-21-1921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3.248"/>
    </inkml:context>
    <inkml:brush xml:id="br0">
      <inkml:brushProperty name="width" value="0.025" units="cm"/>
      <inkml:brushProperty name="height" value="0.025" units="cm"/>
    </inkml:brush>
  </inkml:definitions>
  <inkml:trace contextRef="#ctx0" brushRef="#br0">135 176 17392,'0'0'2093,"-13"4"117,3-1-1803,1 0-1,-1 1 0,1 0 1,0 1-1,-16 10 0,21-12-318,0 1 0,0-1-1,0 0 1,1 1-1,-1 0 1,1 0-1,0 0 1,0 0 0,1 0-1,-1 1 1,1-1-1,0 1 1,0 0-1,1-1 1,-1 1 0,1 0-1,-1 6 1,2-9-86,0-1 0,0 0 0,-1 0 0,1 0 0,1 0 0,-1 0 0,0 1 0,0-1 0,0 0 0,1 0 0,-1 0 0,0 0 0,1 0 0,-1 0 0,1 0 1,-1 0-1,1 0 0,0 0 0,-1 0 0,1 0 0,0 0 0,0-1 0,-1 1 0,1 0 0,0 0 0,0-1 0,0 1 0,2 0 0,0 1 4,1-1 0,0 0 0,-1 0 0,1-1 0,0 1 1,-1-1-1,1 1 0,0-1 0,4-1 0,3 0 30,-1 0 0,0-1 0,0 0 1,0-1-1,0 0 0,11-5 0,-9 1-34,-1 0 0,0 0 0,0-1-1,-1-1 1,0 1 0,-1-2 0,1 1 0,-2-1-1,0-1 1,0 1 0,-1-1 0,0-1-1,0 0 1,-2 1 0,1-2 0,-2 1 0,0-1-1,0 1 1,-1-1 0,0 0 0,-1 0-1,-1-1 1,0-17 0,-1 29-3,0 0 0,0 0-1,0 1 1,0-1 0,-1 0 0,1 0 0,0 0 0,-1 1-1,1-1 1,-1 0 0,0 0 0,1 1 0,-1-1-1,-2-1 1,3 2-5,-1 1 1,1-1-1,-1 1 0,1-1 0,-1 1 0,0-1 0,1 1 0,-1 0 1,0 0-1,1-1 0,-1 1 0,0 0 0,1 0 0,-1 0 0,0 0 0,0-1 1,1 1-1,-1 0 0,0 0 0,0 0 0,1 1 0,-1-1 0,0 0 1,0 0-1,-3 2-4,1-1 0,0 1 0,0-1 0,0 1 0,0 0 0,1 0 0,-1 1 0,0-1 0,1 0 0,0 1 0,-1 0 0,1-1 0,-3 5 0,5-6 6,-18 28 202,-23 48 0,37-69-82,1-1 0,0 1 0,1 0 0,-1 0 0,1 0 0,1 0 0,0 1 0,0-1 0,0 0 0,1 1 0,1-1 0,1 13 0,-1-19-109,0 0 1,0-1-1,0 1 0,1 0 0,-1-1 0,0 1 0,1-1 0,-1 1 1,1-1-1,-1 0 0,1 0 0,0 0 0,0 1 0,-1-2 0,1 1 1,0 0-1,0 0 0,0-1 0,0 1 0,0-1 0,0 1 1,0-1-1,0 0 0,0 0 0,0 0 0,4 0 0,3 0 33,0 0-1,1-1 0,-1 0 1,16-4-1,-12 1-92,-1-1-1,0-1 1,0 0 0,-1-1-1,0 0 1,0 0-1,0-1 1,-1-1 0,-1 0-1,1 0 1,-1-1 0,13-18-1,-15 18 84,1 0-1,-2-1 0,1 1 1,-2-1-1,1-1 0,-2 1 1,1-1-1,-1 0 0,-1 0 1,0 0-1,1-17 0,-13 123 61,6-75 50,0 2 0,1-1 0,2 0 0,0 0-1,4 33 1,10-21-90,-14-31-51,1 1 0,0-1-1,-1 1 1,1-1 0,0 1 0,0-1-1,0 0 1,1 1 0,-1-1-1,0 0 1,0 0 0,1 0-1,-1 0 1,1 0 0,-1 0-1,0 0 1,4 1 0,-18-30-186,-39-35 192,-9-12 150,61 75-121,0 0-1,-1-1 1,1 1 0,0 0-1,0 0 1,0-1 0,0 1-1,-1 0 1,1-1 0,0 1-1,0 0 1,0-1 0,0 1-1,0 0 1,0-1 0,0 1-1,0 0 1,0-1 0,0 1-1,0 0 1,0-1 0,0 1-1,0 0 1,0-1 0,0 1-1,0 0 1,1-1 0,-1 1-1,0 0 1,0-1 0,0 1-1,1 0 1,-1 0 0,0-1-1,0 1 1,0 0 0,1 0-1,-1-1 1,0 1 0,1 0-1,-1 0 1,0 0 0,0 0-1,1-1 1,-1 1 0,0 0-1,1 0 1,-1 0 0,0 0-1,1 0 1,30-2 276,37 10-642,-66-8 372,69 11-2901,-24-8-4981,-27-3 507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3.589"/>
    </inkml:context>
    <inkml:brush xml:id="br0">
      <inkml:brushProperty name="width" value="0.025" units="cm"/>
      <inkml:brushProperty name="height" value="0.025" units="cm"/>
    </inkml:brush>
  </inkml:definitions>
  <inkml:trace contextRef="#ctx0" brushRef="#br0">92 1 16944,'0'0'5958,"-8"2"-4111,-45 18 151,51-19-1975,1-1 0,-1 1 0,0 0-1,0 0 1,1 0 0,-1 0-1,1 0 1,-1 0 0,1 0-1,-1 0 1,1 1 0,0-1 0,0 0-1,-1 1 1,1-1 0,0 1-1,0 0 1,1-1 0,-1 1 0,0 0-1,0 0 1,1-1 0,-1 1-1,1 0 1,0 0 0,-1 0-1,1 0 1,0-1 0,0 1 0,0 0-1,0 0 1,1 0 0,-1 2-1,4-2-108,-1-1 1,1 1-1,-1-1 0,1 0 0,0 0 0,0 0 0,-1-1 0,1 1 0,0-1 0,0 0 1,-1 0-1,6-1 0,3 1-330,12 1-372,38 4-2262,-58-5 2929,-1 1-1,1 0 1,0 0 0,0 0 0,0 1 0,-1-1 0,1 1 0,0 0 0,-1 0-1,0 0 1,1 0 0,2 4 0,-5-6 244,0 1 0,-1-1 0,1 1 0,0 0 0,-1-1 0,1 1 0,-1 0 0,1 0 0,-1-1 0,1 1 1,-1 0-1,0 0 0,1 0 0,-1 0 0,0-1 0,0 1 0,1 0 0,-1 0 0,0 0 0,0 0 0,0 0 0,0 0 0,0-1 0,0 1 0,-1 0 0,1 0 0,0 0 0,-1 1 0,0 0 48,0-1-1,0 1 0,-1-1 1,1 1-1,-1-1 1,1 0-1,-1 1 0,1-1 1,-1 0-1,0 0 1,0 0-1,-2 1 0,-54 13 1644,5-8-1854,30-6-6705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3.979"/>
    </inkml:context>
    <inkml:brush xml:id="br0">
      <inkml:brushProperty name="width" value="0.025" units="cm"/>
      <inkml:brushProperty name="height" value="0.025" units="cm"/>
    </inkml:brush>
  </inkml:definitions>
  <inkml:trace contextRef="#ctx0" brushRef="#br0">201 69 16752,'0'0'1681,"-8"-5"428,-2 0-1674,0 1 0,1 0-1,-2 0 1,1 1 0,0 0 0,-1 1-1,1 0 1,-16 0 0,23 2-362,0-1 0,0 1 1,0 0-1,-1 0 0,1 0 0,0 1 1,0-1-1,0 1 0,-1 0 0,1 0 1,0 0-1,0 0 0,0 0 1,1 1-1,-1-1 0,0 1 0,0 0 1,1 0-1,-1 0 0,1 0 0,0 0 1,-1 1-1,1-1 0,0 0 0,1 1 1,-1 0-1,0 0 0,1-1 0,-1 1 1,1 0-1,0 0 0,0 0 1,0 0-1,0 1 0,0 5 0,1-8-45,-1 1 0,1-1 0,0 0-1,0 0 1,0 1 0,1-1-1,-1 0 1,0 1 0,0-1 0,1 0-1,-1 0 1,1 1 0,-1-1 0,1 0-1,-1 0 1,1 0 0,0 1 0,0-1-1,-1 0 1,1 0 0,0 0-1,0-1 1,0 1 0,0 0 0,2 1-1,0 0 0,0-1 0,1 0 0,-1 1 0,0-1 0,1 0-1,-1-1 1,0 1 0,1-1 0,6 1 0,-2-1-5,0-1 0,0 1 1,0-1-1,0-1 0,0 1 1,0-1-1,-1-1 0,12-4 1,-12 2-1,-1 1-1,0-1 1,0 0 0,0 0 0,-1-1 0,1 1-1,4-8 1,-8 10-6,-1 1 0,1 0 0,-1 0 0,1 0 0,-1-1-1,0 1 1,0-1 0,0 1 0,0-1 0,0 0 0,0 1 0,-1-1-1,0 0 1,1 1 0,-1-1 0,0 0 0,0 0 0,0 1 0,-1-1-1,1 0 1,-1 1 0,1-1 0,-3-4 0,2 6-16,1 0 0,-1 0 0,1 0 0,-1 1 0,0-1 0,0 0 0,1 0 1,-1 1-1,0-1 0,0 1 0,0-1 0,0 1 0,0-1 0,0 1 0,0-1 0,0 1 0,0 0 0,0 0 0,0-1 0,0 1 0,0 0 0,0 0 1,0 0-1,0 0 0,0 0 0,0 0 0,0 1 0,0-1 0,0 0 0,0 0 0,0 1 0,0-1 0,0 1 0,0-1 0,0 1 0,1-1 1,-2 1-1,-1 1-7,1-1 1,-1 1-1,1 0 1,-1 0-1,1 0 1,0 0-1,0 0 1,0 0 0,0 0-1,0 1 1,-2 4-1,3-5-44,0-1-1,0 1 1,0 0-1,0-1 1,1 1-1,-1 0 1,1 0-1,-1 0 1,1-1-1,0 1 0,0 0 1,-1 0-1,1 0 1,1 0-1,-1 0 1,0-1-1,0 1 1,1 0-1,-1 0 1,1 0-1,-1-1 1,1 1-1,0 0 1,0 0-1,0-1 1,0 1-1,0-1 1,0 1-1,0-1 1,0 1-1,1-1 1,-1 0-1,1 0 0,-1 1 1,1-1-1,-1 0 1,1 0-1,-1-1 1,1 1-1,0 0 1,0 0-1,-1-1 1,1 1-1,0-1 1,0 0-1,0 1 1,2-1-1,2 1-191,0-1 0,0 0-1,-1 0 1,1 0-1,0-1 1,0 0 0,0 0-1,-1 0 1,1-1 0,-1 0-1,1 0 1,-1 0 0,0-1-1,9-5 1,-7 2-1172,1-1 1,-1-1-1,-1 1 0,9-12 1,6-13-4640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4.320"/>
    </inkml:context>
    <inkml:brush xml:id="br0">
      <inkml:brushProperty name="width" value="0.025" units="cm"/>
      <inkml:brushProperty name="height" value="0.025" units="cm"/>
    </inkml:brush>
  </inkml:definitions>
  <inkml:trace contextRef="#ctx0" brushRef="#br0">95 0 12524,'0'0'9475,"-5"9"-7627,-13 24 110,-16 39 0,30-61-1741,0 0 1,0 0-1,1 0 1,1 0-1,-1 1 1,2-1-1,0 1 1,0 0-1,2 12 1,-1-22-223,1-1 1,0 1-1,-1-1 1,1 1-1,0-1 1,0 0-1,0 1 1,0-1-1,0 0 1,1 0-1,-1 0 1,0 0-1,0 0 1,1 0-1,-1 0 1,1 0 0,-1 0-1,1-1 1,-1 1-1,1 0 1,-1-1-1,1 0 1,0 1-1,-1-1 1,1 0-1,0 0 1,-1 0-1,1 0 1,0 0-1,-1 0 1,1 0-1,2-1 1,55-8-1578,-55 8 1499,-1 0 0,1 0 0,0 0 0,0 1 0,0 0 0,0 0 0,0 0 0,0 0 0,0 0 0,6 2 0,-9-2 115,-1 1 0,1-1-1,0 0 1,-1 1-1,1-1 1,-1 0 0,1 1-1,0-1 1,-1 1-1,1-1 1,-1 1 0,1-1-1,-1 1 1,1-1-1,-1 1 1,0 0 0,1-1-1,-1 1 1,0 0-1,1-1 1,-1 1 0,0 0-1,0 0 1,0 1 55,0 0 0,0 0 0,0 0 0,0 0 0,-1 0 0,1 0 0,-1 0 0,1 0 0,-1 0 0,0 0 0,0-1 0,-1 4 0,-3 0-55,1 0 0,0-1-1,-1 1 1,0-1 0,0 0 0,0-1 0,0 1-1,-1-1 1,1 0 0,-1 0 0,0 0 0,0-1 0,0 0-1,0 0 1,0-1 0,-1 1 0,1-2 0,0 1-1,-1-1 1,1 1 0,-1-2 0,1 1 0,0-1 0,-8-1-1,13 1-191,0 1-1,-1-1 1,1 1-1,0-1 0,0 1 1,0-1-1,0 0 0,-1 0 1,1 0-1,0 0 1,0 0-1,0 0 0,1 0 1,-1 0-1,0 0 0,0 0 1,1 0-1,-1 0 1,0 0-1,0-3 0,-1-27-10970,6 16-277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4.817"/>
    </inkml:context>
    <inkml:brush xml:id="br0">
      <inkml:brushProperty name="width" value="0.025" units="cm"/>
      <inkml:brushProperty name="height" value="0.025" units="cm"/>
    </inkml:brush>
  </inkml:definitions>
  <inkml:trace contextRef="#ctx0" brushRef="#br0">87 51 16271,'0'0'11772,"4"-8"-11831,-2 4 63,0 3-15,-1-1 0,0 0 0,0 0 0,-1 1 0,1-1 0,0 0 0,0 0 0,-1 0 0,0 0 0,1 0 0,-1 0 0,0-3 0,0 4 11,-1 0 1,0 0 0,0 0 0,0 0-1,0 0 1,0 0 0,0 1 0,0-1-1,0 0 1,-1 1 0,1-1 0,0 1-1,0-1 1,0 1 0,-1 0 0,1-1-1,0 1 1,-1 0 0,1 0 0,0 0-1,0 0 1,-1 0 0,1 0 0,0 0-1,-1 1 1,1-1 0,0 0 0,-2 1-1,0 0 35,0-1 0,0 1 0,1 0 0,-1 0 0,0 0 0,0 0 1,1 0-1,-1 1 0,1-1 0,-1 1 0,1 0 0,-1 0 0,1 0 0,0 0 0,0 0 0,0 0 0,0 0 0,1 1 0,-1-1 0,-2 5 0,2-3 5,0 1 1,0-1 0,0 1-1,0 0 1,1 0-1,0-1 1,0 1 0,0 0-1,1 0 1,0 0-1,0 7 1,1-10-32,-1-1 1,1 1-1,0-1 0,0 0 1,0 1-1,0-1 1,0 0-1,1 0 0,-1 0 1,0 0-1,1 0 0,-1 0 1,0 0-1,1 0 1,-1 0-1,1-1 0,-1 1 1,1-1-1,-1 1 1,1-1-1,0 0 0,-1 1 1,1-1-1,0 0 1,-1 0-1,1 0 0,0 0 1,-1 0-1,4-1 0,51-6 217,-43 3-421,-1-1 0,1 0-1,-1-1 1,-1-1 0,20-13 0,34-18-470,-64 38 688,-1 0 0,1 0 1,-1-1-1,1 1 1,0 0-1,-1 0 1,1 0-1,-1 0 0,1 0 1,-1 0-1,1 0 1,-1 0-1,1 0 1,0 0-1,-1 0 1,1 1-1,-1-1 0,1 0 1,-1 0-1,1 0 1,-1 1-1,1-1 1,-1 0-1,1 1 0,-1-1 1,0 0-1,1 1 1,-1-1-1,1 1 1,-1-1-1,0 0 0,1 1 1,-1-1-1,0 1 1,0-1-1,1 1 1,-1-1-1,0 1 0,0-1 1,0 1-1,0 0 1,0-1-1,1 1 1,-1-1-1,0 1 1,0-1-1,0 1 0,-1 0 1,2 44 426,0-9-255,0-35-173,0 0 0,0-1-1,0 1 1,0-1 0,0 1 0,1 0-1,-1-1 1,0 0 0,0 1-1,1-1 1,-1 0 0,0 0 0,1 0-1,-1 0 1,0 0 0,1 0-1,-1 0 1,0 0 0,0 0-1,1 0 1,-1-1 0,2 0 0,30-8 146,14-12-175,-34 15-289,0-1-1,1 1 0,0 1 0,0 1 0,1 0 0,-1 0 1,28-2-1,-41 7 312,-1-1 0,1 1 0,-1-1 0,1 0 0,-1 1 1,1-1-1,-1 1 0,1-1 0,-1 1 0,0 0 0,1-1 0,-1 1 1,1-1-1,-1 1 0,0 0 0,0-1 0,0 1 0,1 0 0,-1-1 1,0 1-1,0 0 0,0-1 0,0 1 0,0 0 0,0-1 0,0 1 1,0 0-1,0-1 0,0 1 0,-1 1 0,-3 23 626,1-20-606,0 0-1,0 0 1,-1 0-1,1-1 1,-1 1-1,-6 5 1,-6-3-7051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6.661"/>
    </inkml:context>
    <inkml:brush xml:id="br0">
      <inkml:brushProperty name="width" value="0.025" units="cm"/>
      <inkml:brushProperty name="height" value="0.025" units="cm"/>
    </inkml:brush>
  </inkml:definitions>
  <inkml:trace contextRef="#ctx0" brushRef="#br0">82 0 1505,'0'0'6406,"-15"81"-5669,8-41 320,-2 0-512,3 4-129,-3-3 641,0 2 545,-2-3-385,3-3-320,3-3-289,3-5-255,2-4-289,0-2-161,10-2-767,0 0-834,-1-1-1089,-3-1-1088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7.005"/>
    </inkml:context>
    <inkml:brush xml:id="br0">
      <inkml:brushProperty name="width" value="0.025" units="cm"/>
      <inkml:brushProperty name="height" value="0.025" units="cm"/>
    </inkml:brush>
  </inkml:definitions>
  <inkml:trace contextRef="#ctx0" brushRef="#br0">56 0 1217,'-3'12'1393,"-9"28"-461,-19 84 5339,28-108-5892,0-1 0,1 0 0,1 1-1,1 0 1,0-1 0,3 19 0,10 15-857,-9-39 376,-1 0 0,0 0 0,-1 0 1,0 1-1,0 16 0,0 53-855,-1-20 1646,-7 76 1,3-123-539,-2 11 1536,5-20-682,6-12-181,2-23-4779,-8 12-1918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5.901"/>
    </inkml:context>
    <inkml:brush xml:id="br0">
      <inkml:brushProperty name="width" value="0.025" units="cm"/>
      <inkml:brushProperty name="height" value="0.025" units="cm"/>
    </inkml:brush>
  </inkml:definitions>
  <inkml:trace contextRef="#ctx0" brushRef="#br0">0 79 4644,'13'-10'13347,"-9"21"-5194,-2 1-9255,-1-8 1268,1 8-6,1 1-1,0-1 1,1 0 0,0 0-1,0 0 1,2-1-1,-1 1 1,2-1-1,9 14 1,-15-24-97,0 0 1,0 0-1,0 0 1,0 0-1,1-1 0,-1 1 1,0 0-1,0 0 0,0-1 1,1 1-1,-1 0 1,0-1-1,1 0 0,-1 1 1,1-1-1,-1 0 0,0 1 1,1-1-1,-1 0 1,1 0-1,-1 0 0,0 0 1,1-1-1,1 1 0,0-1 56,-1-1 0,0 1 0,1 0 0,-1-1 0,0 1 0,1-1 0,-1 0 0,0 0 0,0 0 0,-1 0 0,4-4 0,2-4 116,-1 0 0,0 0-1,-1-1 1,7-18-1,-8 15-156,0 0 0,-1 1 0,0-1 0,1-28 0,-4 41-163,0 17-305,-1-11 381,1 0 1,0-1-1,0 1 0,1 0 1,-1-1-1,1 1 1,0-1-1,0 1 0,0 0 1,1-1-1,0 0 1,0 1-1,4 5 0,-4-7 11,1-1 0,0 0 0,1 0 0,-1 0 0,0 0 0,0-1 0,1 1 0,-1-1 0,1 0 0,-1 0 0,1 0 0,0 0 0,-1-1 0,1 0 0,0 1 0,-1-1 0,8-1-1,-3 0 20,-1 1 0,1-2 0,-1 1 0,0-1 0,1 0 0,-1 0 0,0-1 0,0 0-1,-1 0 1,1-1 0,-1 0 0,1 0 0,6-7 0,-9 8-9,0 0 0,-1 0 0,1 0 1,-1-1-1,0 0 0,0 0 0,0 0 0,-1 0 1,1 0-1,-1 0 0,0 0 0,0-1 0,-1 0 0,1 1 1,-1-1-1,0 0 0,0 1 0,0-1 0,-1 0 1,0 0-1,0-7 0,0 11-18,-1 0 0,1 1 0,0-1 0,0 0 0,-1 1 0,1-1 0,-1 1 0,1-1 0,0 0 0,-1 1 0,1-1 0,-1 1 1,1-1-1,-1 1 0,1 0 0,-1-1 0,0 1 0,1-1 0,-1 1 0,0 0 0,1-1 0,-1 1 0,0 0 0,1 0 0,-1 0 0,0 0 0,1-1 0,-1 1 0,0 0 0,1 0 0,-1 0 0,0 0 0,0 1 0,1-1 0,-1 0 0,0 0 0,1 0 1,-1 0-1,0 1 0,1-1 0,-1 0 0,0 1 0,1-1 0,-1 1 0,-29 17-287,29-16 288,-48 57-62,45-54 101,1 0 1,0 0-1,0 0 1,1 0-1,-1 0 1,1 1-1,0-1 1,1 1 0,-1-1-1,1 1 1,0 6-1,1-11-30,1 0 1,-1 0-1,1 0 0,-1 0 1,1-1-1,0 1 0,-1 0 0,1 0 1,0-1-1,0 1 0,0 0 1,-1-1-1,1 1 0,0-1 0,0 1 1,0-1-1,0 0 0,0 1 1,0-1-1,0 0 0,0 1 0,0-1 1,0 0-1,2 0 0,34 5 67,-27-3-51,-7-2-46,-1 0 0,1 1 0,0 0 0,-1 0 0,1-1 1,-1 1-1,1 1 0,-1-1 0,1 0 0,-1 1 0,0-1 0,3 3 1,6 7-2463,-2-1-1751,-7-10 3587,-1 1-1,0-1 1,1 0-1,-1 1 1,0-1 0,1 0-1,-1 0 1,0 0-1,1 0 1,-1 0 0,0-1-1,1 1 1,-1 0-1,0 0 1,0-1 0,1 1-1,-1-1 1,0 0-1,0 1 1,1-1 0,-1 0-1,0 1 1,2-3 0,9-9-5071</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6.259"/>
    </inkml:context>
    <inkml:brush xml:id="br0">
      <inkml:brushProperty name="width" value="0.025" units="cm"/>
      <inkml:brushProperty name="height" value="0.025" units="cm"/>
    </inkml:brush>
  </inkml:definitions>
  <inkml:trace contextRef="#ctx0" brushRef="#br0">17 23 673,'0'0'2754</inkml:trace>
  <inkml:trace contextRef="#ctx0" brushRef="#br0" timeOffset="1">17 23 4612,'22'-22'3107,"-30"22"-1665,-5 5-1026,4 2-1377,0-2-3811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6.587"/>
    </inkml:context>
    <inkml:brush xml:id="br0">
      <inkml:brushProperty name="width" value="0.025" units="cm"/>
      <inkml:brushProperty name="height" value="0.025" units="cm"/>
    </inkml:brush>
  </inkml:definitions>
  <inkml:trace contextRef="#ctx0" brushRef="#br0">0 176 11851,'0'0'13544,"3"-2"-12562,31-23-53,40-22-1,-61 39-931,1 1-1,0 1 0,0 0 0,0 1 1,1 0-1,25-4 0,-39 9 3,0 0 0,0 0 0,0 0 0,0 0 1,0 0-1,0 0 0,-1 0 0,1 0 0,0 0 0,0 1 0,0-1 0,0 0 1,0 1-1,-1-1 0,1 0 0,0 1 0,0-1 0,0 1 0,-1-1 0,1 1 0,0 0 1,-1-1-1,1 1 0,0 0 0,-1-1 0,1 1 0,-1 0 0,1 0 0,0 1 1,0 1 23,0 1 0,-1-1 1,1 0-1,0 1 1,-1-1-1,0 1 1,0-1-1,0 6 0,-1 1 96,-1 0 0,0 0 0,0 0-1,-1 0 1,-6 13 0,61-78 1915,-48 49-2006,0-1 0,0 1 0,0-1 0,-1 1 0,0-1 1,0 0-1,-1 0 0,0 0 0,1-10 0,-2 15-58,-1 1-1,0-1 1,0 0-1,0 0 1,0 1 0,-1-1-1,1 0 1,0 1 0,-1-1-1,1 0 1,-1 1-1,0-1 1,0 0 0,1 1-1,-1-1 1,0 1 0,0-1-1,0 1 1,-1 0-1,1-1 1,0 1 0,0 0-1,-1 0 1,1 0 0,-1 0-1,1 0 1,-1 0-1,1 0 1,-1 1 0,1-1-1,-1 0 1,0 1 0,1-1-1,-1 1 1,0 0-1,0 0 1,1-1 0,-1 1-1,0 0 1,0 1 0,1-1-1,-4 1 1,4-1-117,1 0 0,0 0 0,0 0 0,-1 0 0,1 0 0,0 1 0,-1-1 0,1 0 0,0 0 0,0 0 0,-1 1 0,1-1 0,0 0 0,0 0 0,0 1 0,-1-1 0,1 0 0,0 1 1,0-1-1,0 0 0,0 1 0,0-1 0,0 0 0,0 1 0,-1-1 0,1 0 0,0 0 0,0 1 0,0-1 0,0 0 0,0 1 0,0-1 0,1 0 0,-1 1 0,0-1 0,0 0 0,0 1 0,0-1 0,0 0 0,0 1 0,1-1 0,-1 0 0,0 0 0,0 1 1,0-1-1,1 0 0,-1 0 0,0 1 0,0-1 0,1 0 0,-1 0 0,0 0 0,0 1 0,1-1 0,-1 0 0,0 0 0,1 0 0,-1 0 0,0 0 0,1 0 0,-1 0 0,0 0 0,1 0 0,-1 0 0,0 0 0,1 0 0,-1 0 0,16 0-5981,3 0-2291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2.649"/>
    </inkml:context>
    <inkml:brush xml:id="br0">
      <inkml:brushProperty name="width" value="0.025" units="cm"/>
      <inkml:brushProperty name="height" value="0.025" units="cm"/>
    </inkml:brush>
  </inkml:definitions>
  <inkml:trace contextRef="#ctx0" brushRef="#br0">57 0 10122,'-7'58'8475,"-19"49"-7194,3-16 1358,47-138-1344,-1 6-1314,-15 16-36,0-1-1,-2 0 1,-1 0-1,2-28 1,-7 56 56,0 0 0,0 0 1,0-1-1,0 1 1,0 0-1,1 0 1,-1 0-1,1 0 0,-1 0 1,1 0-1,0 0 1,0-1-1,-1 1 1,1 0-1,0 0 0,1-1 1,-1 1-1,0-1 1,0 1-1,1-1 1,-1 0-1,1 1 0,-1-1 1,1 0-1,-1 0 1,1 0-1,0 0 1,0 0-1,-1-1 0,1 1 1,0 0-1,4 0 1,4 0 20,0 0 0,0-1 1,-1 0-1,1 0 1,14-3-1,10 0 69,-38 33 10,-8 2 82,9-25-156,0 0-1,0 0 1,1 0-1,0 0 1,0 1-1,1-1 1,0 1 0,0-1-1,1 10 1,0-17-50,0 1 0,1-1 1,-1 0-1,0 1 1,1-1-1,-1 0 0,1 1 1,-1-1-1,0 0 1,1 0-1,-1 0 0,1 1 1,-1-1-1,1 0 1,-1 0-1,1 0 0,-1 0 1,1 0-1,-1 0 1,1 0-1,-1 0 0,1 0 1,-1 0-1,1 0 0,-1 0 1,1 0-1,-1-1 1,0 1-1,1 0 0,-1 0 1,1 0-1,-1-1 1,1 1-1,-1 0 0,0-1 1,1 1-1,-1 0 1,1-1-1,16-10-2480,-8-3-1389,-3-3-2855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6.944"/>
    </inkml:context>
    <inkml:brush xml:id="br0">
      <inkml:brushProperty name="width" value="0.025" units="cm"/>
      <inkml:brushProperty name="height" value="0.025" units="cm"/>
    </inkml:brush>
  </inkml:definitions>
  <inkml:trace contextRef="#ctx0" brushRef="#br0">125 13 19122,'0'0'8883,"-9"-3"-8504,3 1-376,0 0 1,1 0-1,-1 1 0,0 0 0,0 0 1,0 1-1,0-1 0,-7 2 0,10-1-18,1 0-1,-1 0 1,1 1-1,-1-1 1,1 1-1,0 0 1,-1-1-1,1 1 1,0 0-1,-1 1 0,1-1 1,0 0-1,0 1 1,0-1-1,0 1 1,0-1-1,1 1 1,-1 0-1,0 0 0,1 0 1,-1 0-1,1 0 1,0 0-1,0 0 1,-1 0-1,2 1 1,-1-1-1,-1 4 0,2-6-2,0 1 0,0 0 0,0-1-1,0 1 1,1-1 0,-1 1-1,0-1 1,0 1 0,0 0 0,1-1-1,-1 1 1,0-1 0,1 1-1,-1-1 1,0 0 0,1 1-1,-1-1 1,1 1 0,-1-1 0,1 0-1,-1 1 1,1-1 0,-1 0-1,1 1 1,-1-1 0,1 0 0,-1 0-1,1 0 1,-1 1 0,1-1-1,0 0 1,-1 0 0,1 0 0,0 0-1,26 4-295,-21-3 158,61 3-2154,-48-4 1741,-1 1 1,0 1-1,0 1 0,-1 0 0,23 7 0,-39-10 646,0 1 0,0-1 0,0 0 0,0 1 0,0-1 0,0 1 0,0-1 0,0 1 0,0-1 0,-1 1 0,1 0 0,0-1 0,0 1 0,0 0 0,-1 0 0,1 0 0,-1-1 0,1 1 0,0 0 0,-1 0 0,0 0 0,1 0 0,-1 0 0,1 0 0,-1 0 0,0 0 0,0 0 0,0 0 0,0 0 0,1 0 0,-1 0 0,0 1 0,-1-1 0,1 0 0,0 0 0,0 0 0,0 0 0,-1 0 0,1 0 0,0 0 0,-1 0 0,1 0 0,-1 0 0,0-1 0,1 1 0,-1 0 0,1 0 0,-1 0 0,0-1 0,0 1 0,1 0 0,-1 0 0,-2 0 0,-4 6 449,0 0 1,-1 0 0,0-1-1,-10 6 1,-52 28 362,63-36-968,-1-1 0,1 1 0,-1-1 0,0-1-1,0 0 1,0 0 0,-13 1 0,25-4-687,1-1 0,-1 1 1,1-1-1,-1 0 0,0-1 0,0 1 1,0-1-1,5-3 0,11-7-1871,58-22-8061,-35 18 3454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7.331"/>
    </inkml:context>
    <inkml:brush xml:id="br0">
      <inkml:brushProperty name="width" value="0.025" units="cm"/>
      <inkml:brushProperty name="height" value="0.025" units="cm"/>
    </inkml:brush>
  </inkml:definitions>
  <inkml:trace contextRef="#ctx0" brushRef="#br0">14 307 2787,'17'-7'3249,"-8"5"-1664,-1-1 0,0-1 0,1 1 0,-1-1 0,-1-1 0,1 1 0,11-10 0,-30 12 3557,-8 6-4935,11 1-33,1 0 0,0 0 0,-1 1-1,2-1 1,-10 11 0,13-14-99,1 0 0,0 1 0,0-1 0,0 0 1,0 1-1,1 0 0,-1-1 0,1 1 1,-1 0-1,1 0 0,0 0 0,0 0 0,0 0 1,0 0-1,1 0 0,-1 0 0,1 0 0,0 0 1,0 4-1,1-6-62,0 1 1,0-1-1,0 0 0,0 0 1,1 0-1,-1 0 1,0 0-1,0 0 0,1-1 1,-1 1-1,0 0 1,1-1-1,-1 1 1,1-1-1,-1 1 0,1-1 1,-1 0-1,1 1 1,-1-1-1,1 0 0,-1 0 1,1 0-1,0 0 1,-1 0-1,1-1 0,2 0 1,45-8 184,-37 4-217,0-1-1,0 0 0,0 0 1,-1-1-1,0 0 0,-1-1 1,1-1-1,-2 0 0,1 0 1,-1 0-1,0-1 0,-1-1 0,8-13 1,-10 15 47,0-1-1,-1 0 1,-1 0 0,1-1 0,-2 0 0,1 1 0,-2-1-1,1 0 1,-1 0 0,-1 0 0,0-1 0,-1 1 0,0 0-1,0 0 1,-2 0 0,-1-12 0,3 21-18,-1 0 0,1 0 1,0-1-1,-1 1 0,0 0 1,1 0-1,-1 0 0,0 0 0,0 0 1,0 0-1,0 0 0,-1 0 1,1 1-1,0-1 0,-1 0 0,1 1 1,-1-1-1,0 1 0,1-1 1,-1 1-1,0 0 0,0 0 0,0 0 1,0 0-1,0 0 0,0 0 1,0 0-1,0 1 0,0-1 0,-1 1 1,1 0-1,0-1 0,0 1 1,-1 0-1,1 0 0,0 0 0,0 1 1,0-1-1,0 1 0,-5 0 0,0 2-6,-1 0-1,1 0 1,0 1-1,0 0 1,0 0-1,1 1 0,-1-1 1,1 2-1,0-1 1,-5 7-1,5-7 68,1 1 0,0 0 1,0 1-1,0-1 0,1 1 0,0 0 0,0 0 0,1 0 1,0 1-1,1-1 0,-1 1 0,1 0 0,1 0 1,-2 12-1,3-18-63,1 0 1,-1 0 0,1-1 0,0 1-1,0 0 1,0-1 0,0 1-1,0-1 1,0 1 0,0-1 0,0 1-1,1-1 1,-1 0 0,0 1-1,1-1 1,-1 0 0,1 0 0,-1 0-1,1 0 1,0-1 0,-1 1 0,1 0-1,0-1 1,0 1 0,0-1-1,-1 1 1,1-1 0,0 0 0,0 0-1,3 0 1,70 3-122,-60-4-71,42 0-1045,-30-1 82,-1 1-1,50 7 1,-75-6 1159,0 0-1,0 0 1,1 0 0,-1 1-1,0-1 1,0 0 0,0 1-1,0-1 1,0 1 0,0 0 0,0-1-1,0 1 1,0 0 0,0-1-1,0 1 1,-1 0 0,1 0-1,0 0 1,0 0 0,-1 0 0,1 0-1,-1 0 1,1 0 0,-1 0-1,1 0 1,-1 0 0,1 0-1,-1 0 1,0 1 0,0-1 0,0 0-1,0 0 1,0 0 0,0 0-1,0 2 1,-13 48 684,4-19-3666,20-32-5587,5-3 1206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7.672"/>
    </inkml:context>
    <inkml:brush xml:id="br0">
      <inkml:brushProperty name="width" value="0.025" units="cm"/>
      <inkml:brushProperty name="height" value="0.025" units="cm"/>
    </inkml:brush>
  </inkml:definitions>
  <inkml:trace contextRef="#ctx0" brushRef="#br0">57 0 19603,'0'0'9913,"-4"1"-9966,2 1-22,0-1 0,-1 1 0,1 0 0,0 0 0,0 0 0,0 0 0,0 0 0,1 0 0,-1 0 0,0 1 0,1-1 0,0 1 0,0-1 0,-1 1 0,1-1 0,1 1 0,-2 4 0,-2 4 528,-12 37 1007,15-45-1410,1 0 0,-1 0 1,1 0-1,-1 0 0,1 0 1,0 0-1,0 0 1,0 0-1,1 0 0,-1 0 1,1 0-1,0 0 0,-1 0 1,3 5-1,-2-7-145,0-1 1,-1 1-1,1-1 0,0 1 0,0-1 0,0 1 0,-1-1 1,1 0-1,0 1 0,0-1 0,0 0 0,0 1 1,0-1-1,0 0 0,0 0 0,-1 0 0,1 0 1,0 0-1,0 0 0,0 0 0,1-1 0,11-5-5693,-4-8-367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8.046"/>
    </inkml:context>
    <inkml:brush xml:id="br0">
      <inkml:brushProperty name="width" value="0.025" units="cm"/>
      <inkml:brushProperty name="height" value="0.025" units="cm"/>
    </inkml:brush>
  </inkml:definitions>
  <inkml:trace contextRef="#ctx0" brushRef="#br0">0 65 17232,'0'0'10458,"9"2"-9476,-7-2-945,7 2 5,0 0 0,0-1 1,0 0-1,0-1 0,13-1 1,-20 1-44,0 0-1,0 0 1,0-1 0,0 1 0,0-1 0,0 1 0,0-1 0,0 0 0,0 0 0,-1 0 0,1 0 0,0 0-1,-1 0 1,1 0 0,0-1 0,-1 1 0,0-1 0,1 1 0,-1-1 0,0 1 0,0-1 0,0 0 0,0 1-1,0-1 1,0 0 0,0 0 0,-1 0 0,1 0 0,0 0 0,-1 0 0,0 0 0,0 0 0,1 0 0,-1 0-1,-1-2 1,2 3-2,-1 0 0,0 1 0,0-1 0,0 0-1,-1 0 1,1 0 0,0 0 0,0 1 0,0-1-1,-1 0 1,1 0 0,0 0 0,-1 1 0,1-1-1,0 0 1,-1 1 0,1-1 0,-1 0 0,0 1 0,1-1-1,-1 0 1,1 1 0,-1-1 0,0 1 0,1-1-1,-1 1 1,0 0 0,0-1 0,1 1 0,-1 0-1,0-1 1,0 1 0,0 0 0,1 0 0,-1 0-1,0-1 1,0 1 0,0 0 0,0 0 0,1 0-1,-1 1 1,0-1 0,0 0 0,0 0 0,0 0-1,1 1 1,-1-1 0,0 0 0,0 1 0,1-1 0,-1 0-1,0 1 1,0-1 0,1 1 0,-1 0 0,-4 1-19,1 1 0,-1-1 1,1 1-1,0 0 0,0 0 1,0 0-1,1 1 0,-7 6 1,8-8 27,0 1 0,1 0 0,-1-1 0,0 1 0,1 0 0,-1 0 0,1 0 0,0 1 0,0-1 0,0 0 0,0 0-1,1 0 1,-1 1 0,1-1 0,0 0 0,0 1 0,0-1 0,1 0 0,-1 1 0,1-1 0,-1 0 0,1 0 0,0 1 0,2 2 0,-1-3-9,1 0 0,-1 0 1,1-1-1,0 1 0,0-1 0,-1 0 0,2 0 0,-1 0 0,0 0 0,0 0 0,1-1 0,-1 1 0,0-1 0,1 0 1,0 0-1,-1 0 0,1-1 0,-1 1 0,1-1 0,0 0 0,4 0 0,-6 0-52,38-4-3332,-38 4 2911,0-1 0,0 0 0,-1 0 0,1 0 0,-1 0 0,1 0 0,-1 0 0,1 0 0,-1 0 0,1-1 0,-1 1 0,2-2 0,8-18-8600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8.373"/>
    </inkml:context>
    <inkml:brush xml:id="br0">
      <inkml:brushProperty name="width" value="0.025" units="cm"/>
      <inkml:brushProperty name="height" value="0.025" units="cm"/>
    </inkml:brush>
  </inkml:definitions>
  <inkml:trace contextRef="#ctx0" brushRef="#br0">0 0 15855,'0'0'10762,"52"50"-11819,-30-27-3139,2-5-5509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8.722"/>
    </inkml:context>
    <inkml:brush xml:id="br0">
      <inkml:brushProperty name="width" value="0.025" units="cm"/>
      <inkml:brushProperty name="height" value="0.025" units="cm"/>
    </inkml:brush>
  </inkml:definitions>
  <inkml:trace contextRef="#ctx0" brushRef="#br0">67 1 14574,'0'0'10858,"-5"8"-9315,4-6-1498,-3 4 192,0 0-1,1 0 0,0 1 0,0-1 1,-2 12-1,4-16-265,1 1-1,-1-1 1,1 0 0,0 1 0,0-1-1,0 0 1,0 1 0,0-1 0,1 0-1,-1 0 1,1 1 0,-1-1-1,1 0 1,0 0 0,0 1 0,0-1-1,0 0 1,0 0 0,1 0 0,-1 0-1,0-1 1,1 1 0,0 0-1,3 2 1,15 12-1296,28 24-651,-46-37 1954,0-1 1,0 1-1,0 0 0,0-1 0,0 1 0,0 0 0,-1 0 0,1 0 0,-1 1 0,0-1 0,0 0 0,0 0 0,0 1 1,-1-1-1,1 4 0,-1-5 92,-1-1-1,0 0 1,1 1 0,-1-1 0,0 0-1,0 1 1,1-1 0,-1 0 0,0 0-1,0 0 1,0 0 0,-1 0 0,1 0-1,0 0 1,0 0 0,0 0 0,-1 0-1,1-1 1,0 1 0,-1-1 0,1 1-1,-1-1 1,1 1 0,-1-1 0,1 0-1,-3 0 1,-44 7 621,46-7-687,-3 1-127,-39-2 307,29-9-2114,14 10 1643,1-1-1,0 0 1,-1 0-1,1-1 1,0 1 0,0 0-1,0 0 1,0 0 0,0 0-1,0 0 1,0 0-1,0 0 1,0 0 0,0 0-1,1 0 1,-1 0-1,0 0 1,1-2 0,9-11-6397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9.052"/>
    </inkml:context>
    <inkml:brush xml:id="br0">
      <inkml:brushProperty name="width" value="0.025" units="cm"/>
      <inkml:brushProperty name="height" value="0.025" units="cm"/>
    </inkml:brush>
  </inkml:definitions>
  <inkml:trace contextRef="#ctx0" brushRef="#br0">184 0 20467,'0'0'2659,"-8"6"-305,1 0-2150,1-1-1,0 1 1,0 0-1,1 1 1,0-1-1,0 1 1,0 0-1,1 1 1,0-1-1,0 1 1,1-1-1,0 1 1,0 0-1,1 0 1,-2 14 0,1-1-180,1 1 0,0-1 1,2 0-1,5 41 0,11-4-3615,-24-74-5366,-3-1 3751,-7-7 2927,-2-1 4572,-22-30 7328,27 30-8136,15 24-1369,-1 1 0,1-1 0,0 0 1,-1 1-1,1-1 0,0 0 0,-1 0 0,1 0 1,0 1-1,0-1 0,0 0 0,0 0 1,-1 0-1,1 0 0,0 1 0,1-1 0,-1 0 1,0 0-1,0 0 0,0 1 0,0-1 1,1 0-1,-1 0 0,0 0 0,1 1 0,-1-1 1,0 0-1,1 1 0,-1-1 0,1 0 1,-1 1-1,1-1 0,0 0 0,-1 1 1,1-1-1,0 1 0,-1-1 0,1 1 0,0 0 1,-1-1-1,1 1 0,0 0 0,0-1 1,0 1-1,-1 0 0,1 0 0,0 0 0,0-1 1,0 1-1,1 0 0,55 0-227,-39 1 306,58-1-2704,-22 0-6081,-5 0-8546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8.665"/>
    </inkml:context>
    <inkml:brush xml:id="br0">
      <inkml:brushProperty name="width" value="0.025" units="cm"/>
      <inkml:brushProperty name="height" value="0.025" units="cm"/>
    </inkml:brush>
  </inkml:definitions>
  <inkml:trace contextRef="#ctx0" brushRef="#br0">23 0 5894,'0'0'13644,"-14"62"-12715,11-34-192,-2 4-64,5 1-289,0 0-320,-1-3 32,1-2-64,0-5 0,0-2 0,0-7-544,0-4-1122,0-6-1665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9.144"/>
    </inkml:context>
    <inkml:brush xml:id="br0">
      <inkml:brushProperty name="width" value="0.025" units="cm"/>
      <inkml:brushProperty name="height" value="0.025" units="cm"/>
    </inkml:brush>
  </inkml:definitions>
  <inkml:trace contextRef="#ctx0" brushRef="#br0">189 52 4164,'0'0'11558,"0"-8"-9295,0 4-2046,-3-25 1665,3 29-1817,-1-1-1,1 0 0,-1 0 0,1 1 1,-1-1-1,0 0 0,1 1 1,-1-1-1,0 1 0,1-1 1,-1 1-1,0-1 0,0 1 0,1-1 1,-1 1-1,0 0 0,0-1 1,0 1-1,1 0 0,-1 0 1,0 0-1,0-1 0,0 1 1,0 0-1,0 0 0,0 0 0,1 0 1,-1 1-1,0-1 0,0 0 1,0 0-1,0 0 0,0 1 1,1-1-1,-1 0 0,0 1 0,0-1 1,0 2-1,-7 2 1,0 1 0,0-1 0,1 2 0,0-1 0,0 1 0,1 0 0,0 1 0,0 0 0,-8 11 0,3-3 93,1 0 0,1 1 0,-13 29-1,20-42-121,1 0 0,0 0-1,0 0 1,0 0 0,0 0 0,1 0-1,-1 1 1,1-1 0,0 5 0,0-7-29,1 0 0,-1 0 0,0 0 0,1 0 0,-1-1 0,1 1 0,-1 0 0,1 0 0,0-1 0,-1 1 0,1 0 1,0 0-1,-1-1 0,1 1 0,0-1 0,0 1 0,0-1 0,0 1 0,-1-1 0,1 0 0,0 1 0,0-1 0,0 0 0,0 0 0,0 1 1,0-1-1,0 0 0,0 0 0,0 0 0,0 0 0,0 0 0,0 0 0,1-1 0,65-7 162,-55 5-183,0 1-1,1 0 0,0 1 1,25 1-1,-37 0 12,1 1 0,0-1 0,0 1 0,-1-1 0,1 1 0,0-1 0,0 1 0,-1 0 0,1 0 0,-1 0 1,1 0-1,-1 0 0,1 0 0,-1 0 0,0 1 0,1-1 0,-1 0 0,0 1 0,0-1 0,0 1 0,0-1 0,0 1 0,0 0 0,-1-1 0,1 1 0,-1 0 0,1 0 0,-1-1 0,1 1 0,-1 0 0,0 0 0,0 0 0,0-1 0,0 1 0,0 3 0,0-2 24,-1 0 1,1 1-1,-1-1 1,0 0-1,1 1 0,-1-1 1,-1 0-1,1 0 0,0 0 1,-1 0-1,0 0 1,1 0-1,-1-1 0,0 1 1,0-1-1,-1 1 0,1-1 1,-6 5-1,-5-1 213,-1-1-1,-1 0 0,1-1 1,-1-1-1,1 0 1,-1-1-1,0 0 0,0-1 1,0-1-1,-19-2 1,7 2-613,44 2-13656,0-2 5147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41.672"/>
    </inkml:context>
    <inkml:brush xml:id="br0">
      <inkml:brushProperty name="width" value="0.025" units="cm"/>
      <inkml:brushProperty name="height" value="0.025" units="cm"/>
    </inkml:brush>
  </inkml:definitions>
  <inkml:trace contextRef="#ctx0" brushRef="#br0">65 19 4676,'0'0'16117,"-8"5"-15119,4-2-865,0 0-1,0 0 1,0 0 0,0 1-1,0 0 1,1-1-1,0 1 1,0 1-1,0-1 1,0 0 0,0 1-1,1-1 1,0 1-1,0 0 1,0 0-1,1-1 1,-1 1 0,1 1-1,1-1 1,-1 0-1,0 0 1,1 0-1,1 6 1,-2-10-69,1 1-1,0-1 1,0 0-1,0 0 1,0 1-1,0-1 1,0 0-1,0 0 1,1 0-1,-1 1 1,0-1 0,0 0-1,1 0 1,-1 0-1,1 0 1,-1 0-1,1 0 1,0 0-1,-1 0 1,1 0 0,0 0-1,1 2 1,0-3-13,-1-1 0,0 1 0,0 0 0,0-1 0,1 1 0,-1-1 0,0 1-1,0-1 1,0 1 0,0-1 0,0 0 0,0 1 0,0-1 0,0 0 0,0 0 0,0 0 0,-1 0 0,1 0 0,0 0 0,-1 0 0,1 0 0,0 0 0,0-2 0,8-13 56,0-2 0,-1 1 0,0-1-1,8-36 1,-10 35 309,-12 38-357,0 1 0,2-1 0,0 1-1,1 0 1,1 0 0,1 0-1,3 40 1,-2-60-54,0 1-1,0 0 1,0 0-1,0 0 1,0-1-1,0 1 1,1 0-1,-1 0 1,0-1-1,0 1 1,1 0-1,-1 0 1,1-1-1,-1 1 1,0 0-1,1-1 1,-1 1-1,1 0 1,-1-1-1,1 1 1,0-1-1,-1 1 1,1-1-1,0 1 1,-1-1-1,1 1 1,0-1-1,-1 0 1,1 1-1,0-1 0,0 0 1,0 0-1,-1 0 1,1 1-1,0-1 1,0 0-1,0 0 1,-1 0-1,1 0 1,0-1-1,0 1 1,0 0-1,-1 0 1,1 0-1,0 0 1,0-1-1,-1 1 1,2-1-1,1 0 26,0-1-1,0 1 1,-1-1-1,1 0 1,0 0-1,-1 0 1,1-1-1,-1 1 1,0 0-1,3-4 1,4-12 88,0 0 0,-1-1 0,-1-1 1,-1 1-1,0-1 0,2-21 0,-10 94-166,0-30 195,3 45 0,-1-68-136,0 1-1,0-1 1,0 0 0,0 0 0,0 0 0,1 0 0,-1 0 0,0 1 0,0-1 0,0 0 0,1 0-1,-1 0 1,0 0 0,0 0 0,0 0 0,1 0 0,-1 0 0,0 0 0,0 0 0,0 0-1,1 0 1,-1 0 0,0 0 0,0 0 0,1 0 0,-1 0 0,0 0 0,0 0 0,0 0 0,1 0-1,-1 0 1,0 0 0,0 0 0,0 0 0,1 0 0,-1-1 0,0 1 0,0 0 0,0 0-1,0 0 1,1 0 0,-1 0 0,0-1 0,0 1 0,0 0 0,0 0 0,0 0 0,0-1 0,0 1-1,1 0 1,-1 0 0,0 0 0,0-1 0,9-10 298,17-60 97,-23 57-400,2 0 1,-1 1-1,14-25 1,-19 83-258,-9 15-61,7-45-86,0 1 0,-1 28 1,9-46-5787,14-18-236,-7 1-632,0-2-2056</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3.070"/>
    </inkml:context>
    <inkml:brush xml:id="br0">
      <inkml:brushProperty name="width" value="0.025" units="cm"/>
      <inkml:brushProperty name="height" value="0.025" units="cm"/>
    </inkml:brush>
  </inkml:definitions>
  <inkml:trace contextRef="#ctx0" brushRef="#br0">10 14 9417,'0'0'6395,"-3"8"-4900,2-6-1405,0-1-1,0 1 1,0 0-1,1 0 1,-1 0-1,0 0 1,1 0-1,0 0 1,-1 0-1,1 0 1,0 0-1,0 0 1,0 0-1,0 0 1,1 2 0,1-3 8,-1 1 0,1-1 1,-1 0-1,1 0 1,-1 0-1,1 0 1,0 0-1,0 0 0,0 0 1,-1 0-1,1-1 1,0 1-1,0-1 1,0 0-1,0 1 0,0-1 1,0 0-1,0 0 1,0 0-1,0 0 1,3-1-1,45-2 180,-1-2 0,0-2-1,0-3 1,60-19 0,-79 21-460,-12 6-436,1 1-1746,-12-1-5240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42.060"/>
    </inkml:context>
    <inkml:brush xml:id="br0">
      <inkml:brushProperty name="width" value="0.025" units="cm"/>
      <inkml:brushProperty name="height" value="0.025" units="cm"/>
    </inkml:brush>
  </inkml:definitions>
  <inkml:trace contextRef="#ctx0" brushRef="#br0">79 76 3619,'0'0'7480,"0"-11"-3519,0-53 1430,-4 74-1779,-17 67-2713,7 0-139,2 0-1,5 0 0,2 121 1,6-186-746,0-1-1,1 1 1,0 0 0,1 0-1,0-1 1,8 17 0,-12-66 618,1 5-543,-17-25 411,13 49-433,0 0 1,1-1 0,1 1-1,0 0 1,0-1-1,0 0 1,1-16 0,2 25-208,1 0 1,-1 0-1,1 1 1,-1-1-1,1 0 1,-1 1-1,1-1 1,-1 1-1,1 0 1,0-1-1,-1 1 1,1 0-1,-1 0 1,1 0-1,2 1 1,1-2-453,39-4-6444,-18 0 267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42.388"/>
    </inkml:context>
    <inkml:brush xml:id="br0">
      <inkml:brushProperty name="width" value="0.025" units="cm"/>
      <inkml:brushProperty name="height" value="0.025" units="cm"/>
    </inkml:brush>
  </inkml:definitions>
  <inkml:trace contextRef="#ctx0" brushRef="#br0">1 0 4132,'0'0'24183,"19"57"-22966,-26-23-288,0-2-321,6-1-223,0-6-257,1-5-96,0-7-160,6-6-1474,4-7-1953,-2 0-4549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9.808"/>
    </inkml:context>
    <inkml:brush xml:id="br0">
      <inkml:brushProperty name="width" value="0.025" units="cm"/>
      <inkml:brushProperty name="height" value="0.025" units="cm"/>
    </inkml:brush>
  </inkml:definitions>
  <inkml:trace contextRef="#ctx0" brushRef="#br0">35 26 15503,'0'0'2204,"10"-1"-1163,45-8 524,-33 4-1131,-1 1 0,1 1 0,0 1 1,0 1-1,33 2 0,-54 0-428,1-1 0,-1 0 0,0 1 0,0 0 0,0-1 0,0 1 0,1 0 0,-1-1 0,0 1 0,0 0 1,0 0-1,-1 0 0,1 0 0,0 0 0,0 0 0,0 0 0,-1 0 0,1 0 0,0 0 0,-1 0 0,1 1 0,-1-1 0,0 0 1,1 0-1,-1 1 0,0-1 0,0 0 0,1 1 0,-1-1 0,0 0 0,0 1 0,-1-1 0,1 0 0,0 0 0,0 1 0,-1-1 1,1 0-1,-1 0 0,0 2 0,-1 4 69,0 0 0,-1 0 0,0 0 0,0 0 1,-8 11-1,-6 4 156,-1 0-1,-2-1 1,0-1 0,0-1 0,-2-1 0,0-1 0,-25 14 0,92-44-333,-34 9 95,5-4-42,1 1 0,-1 1 0,2 0 0,-1 1 0,1 1 0,-1 1 0,1 1 0,33-1 0,-49 3 31,0 0 0,0 0 0,0 1 0,0-1 0,0 1 0,0-1 0,0 1 0,0 0 0,-1-1 0,1 1 0,0 0 0,0 0 0,-1 1 0,1-1 0,-1 0 0,1 0 0,-1 1 0,1-1 0,-1 1 0,0-1 0,0 1 0,0 0 0,2 2 0,-2 0 9,0-1 0,0 1 0,0 0 1,-1 0-1,1-1 0,-1 1 0,0 0 0,0 0 0,0 0 0,-1 0 1,-1 5-1,-1 3 29,0 0 0,-1-1-1,0 0 1,-1 0 0,0 0 0,-1-1 0,-7 11 0,1-6 221,-1 0 0,0-2 1,0 1-1,-1-2 0,-1 0 0,-27 17 0,31-22-25,1-2-1,-2 1 0,1-2 0,0 1 0,-1-1 1,0-1-1,0 0 0,0-1 0,0 0 0,0-1 0,-17 0 1,28-1-254,-1 0 1,0-1 0,1 1 0,-1 0 0,0-1 0,1 1-1,-1-1 1,0 1 0,1-1 0,-1 0 0,1 0-1,-1 1 1,1-1 0,0 0 0,-1 0 0,1-1 0,0 1-1,0 0 1,-1 0 0,1-1 0,0 1 0,0-1-1,1 1 1,-1 0 0,0-1 0,0 0 0,1 1 0,-1-1-1,1 1 1,-1-3 0,1-24-3773,12 2-4098,1 10 434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30.177"/>
    </inkml:context>
    <inkml:brush xml:id="br0">
      <inkml:brushProperty name="width" value="0.025" units="cm"/>
      <inkml:brushProperty name="height" value="0.025" units="cm"/>
    </inkml:brush>
  </inkml:definitions>
  <inkml:trace contextRef="#ctx0" brushRef="#br0">241 0 16464,'0'0'4676,"71"36"-3139,-45-13-351,-3 7-226,-6 7-479,-8 12-321,-9 10-64,-14 12 0,-19 11 0,-13 5-96,-7 10-192,-8-3-993,-1-5-1505,1-13-2531,5-16-8040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35.804"/>
    </inkml:context>
    <inkml:brush xml:id="br0">
      <inkml:brushProperty name="width" value="0.025" units="cm"/>
      <inkml:brushProperty name="height" value="0.025" units="cm"/>
    </inkml:brush>
  </inkml:definitions>
  <inkml:trace contextRef="#ctx0" brushRef="#br0">1 0 13677,'0'0'6449,"7"10"-4789,23 36-165,-4-6-972,2-2 0,32 36 0,-59-72-643,1-1-1,-1 1 1,0-1-1,1 0 1,-1 0-1,1 0 1,0 0-1,-1 0 1,1 0-1,0 0 1,0 0-1,-1-1 1,1 1-1,0-1 1,0 1 0,0-1-1,0 0 1,0 0-1,-1 0 1,1 0-1,0 0 1,0 0-1,0 0 1,0-1-1,0 1 1,1-1-1,1-1-612,-1 1 1,0-1-1,0 0 0,0 0 0,0-1 0,-1 1 0,1 0 0,-1-1 1,1 0-1,-1 1 0,0-1 0,3-6 0,11-20-6212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36.178"/>
    </inkml:context>
    <inkml:brush xml:id="br0">
      <inkml:brushProperty name="width" value="0.025" units="cm"/>
      <inkml:brushProperty name="height" value="0.025" units="cm"/>
    </inkml:brush>
  </inkml:definitions>
  <inkml:trace contextRef="#ctx0" brushRef="#br0">166 0 13100,'0'0'7111,"-36"61"-5221,18-26-481,0 7-96,1 6-480,0 2-448,2 3-289,3 1-64,1 2-32,1-6-545,4-8-1921,3-8-2178,1-11-7080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38.699"/>
    </inkml:context>
    <inkml:brush xml:id="br0">
      <inkml:brushProperty name="width" value="0.025" units="cm"/>
      <inkml:brushProperty name="height" value="0.025" units="cm"/>
    </inkml:brush>
  </inkml:definitions>
  <inkml:trace contextRef="#ctx0" brushRef="#br0">172 35 9097,'0'-1'337,"0"0"0,0-1 0,0 1-1,-1 0 1,1 0 0,0 0 0,-1 0 0,1 0 0,-1 0 0,1 0 0,-1 0 0,1 0 0,-1 0 0,0 0 0,1 0 0,-1 0 0,0 0 0,0 0 0,0 1 0,0-1 0,0 0 0,0 0 0,0 1 0,-1-1 0,-36-9 2744,27 10-2551,0 0 1,0 0-1,0 1 1,-20 4-1,28-4-355,-1 0 0,1 0 0,0 1-1,0-1 1,-1 1 0,1 0 0,0 0 0,0 0 0,1 0 0,-6 5-1,8-6-157,-1-1 0,1 0 0,0 1-1,0-1 1,-1 0 0,1 1-1,0-1 1,0 0 0,0 1 0,-1-1-1,1 1 1,0-1 0,0 1 0,0-1-1,0 0 1,0 1 0,0-1-1,0 1 1,0-1 0,0 1 0,0-1-1,0 0 1,0 1 0,0-1 0,0 1-1,0-1 1,1 1 0,-1-1-1,0 0 1,0 1 0,1 0 0,0 0-11,0-1 1,1 1-1,-1 0 1,1 0-1,-1-1 1,0 1 0,1 0-1,0-1 1,-1 0-1,1 1 1,-1-1-1,1 0 1,-1 0 0,3 0-1,37 2 116,-16-2-303,0 2-1,37 7 1,-58-9 123,1 1 1,0 0-1,-1 1 1,1-1 0,-1 1-1,0 0 1,0 0 0,1 0-1,-1 0 1,-1 1 0,1 0-1,0 0 1,-1 0 0,1 0-1,-1 1 1,0-1 0,0 1-1,0 0 1,3 5 0,-4-6 54,-1 1 1,1-1 0,-1 1-1,0-1 1,0 1 0,0-1-1,-1 1 1,1 0 0,-1-1-1,0 1 1,0-1 0,0 1-1,0 0 1,-1-1 0,0 1 0,1 0-1,-1-1 1,-1 1 0,-1 4-1,0-4 100,0 0-1,0 0 0,0 0 1,0 0-1,-1 0 1,1-1-1,-1 0 0,0 0 1,0 0-1,-1 0 1,1 0-1,-8 2 0,-2 1 152,0-1 0,-1 0 0,0-2 0,0 0 0,0 0 0,0-1 0,0-1 0,-19-1 0,33 0-268,0 0 0,0 0 0,0 0 0,0 0 0,-1 0 1,1 0-1,0 0 0,0 0 0,0-1 0,0 1 0,0-1 1,0 1-1,0-1 0,0 1 0,0-1 0,0 1 0,0-1 1,0 0-1,1 1 0,-1-1 0,0 0 0,0 0 1,1 0-1,-1 0 0,0 0 0,1 1 0,-1-1 0,1 0 1,-1-2-1,0 1-240,1-1 1,0 1 0,0-1 0,0 1-1,1-1 1,-1 1 0,0-1-1,1 1 1,0-1 0,-1 1 0,1-1-1,2-2 1,4-9-2355,1 0-1,0 1 1,11-14-1,-18 26 2198,28-37-8322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39.341"/>
    </inkml:context>
    <inkml:brush xml:id="br0">
      <inkml:brushProperty name="width" value="0.025" units="cm"/>
      <inkml:brushProperty name="height" value="0.025" units="cm"/>
    </inkml:brush>
  </inkml:definitions>
  <inkml:trace contextRef="#ctx0" brushRef="#br0">2 1 15599,'0'0'6785,"0"10"-5269,-1 87 1312,1 45-1781,1-121-1034,1 0 0,1 0 0,1-1 0,10 32 0,-6-41 141,-3-21 99,0-20-30,-4 14-189,1 1-25,-1 1 0,-1-1 0,0 0-1,-1 1 1,-1-1 0,-4-18 0,9 45-332,-3-10 320,0 0 0,1 0 0,-1 1 0,1-1 0,-1 0 0,1-1 0,0 1 0,0 0 0,0 0 0,0 0 0,0 0 0,0-1 0,1 1 0,-1-1 0,0 1 0,2 1 0,3 1 13,-1-1 0,0 1 1,1-1-1,0 0 0,-1-1 0,1 1 1,0-1-1,0 0 0,1 0 0,-1-1 1,0 0-1,1 0 0,-1-1 0,0 0 1,1 0-1,-1 0 0,0-1 0,1 1 1,-1-2-1,0 1 0,1-1 0,-1 0 1,0 0-1,-1 0 0,1-1 0,0 0 0,-1 0 1,1-1-1,-1 0 0,0 1 0,0-2 1,0 1-1,-1-1 0,0 1 0,0-1 1,0 0-1,0-1 0,-1 1 0,1-1 1,-2 1-1,1-1 0,0 0 0,-1 0 1,0 0-1,-1 0 0,0-1 0,1 1 1,-1-8-1,-24 34 267,18-10-189,0 0-1,1 0 0,0 0 0,0 0 0,1 1 1,0-1-1,1 1 0,0 0 0,1 0 0,0 0 1,1 13-1,0-22-75,0-1 1,0 1-1,1-1 1,-1 1-1,0-1 1,0 0-1,1 1 1,-1-1-1,1 1 1,0-1-1,-1 0 0,1 0 1,0 1-1,-1-1 1,1 0-1,0 0 1,0 0-1,0 0 1,0 0-1,0 0 1,1 0-1,-1 0 1,0 0-1,2 1 1,1-1 18,-1 0 0,0 0 0,1-1 0,-1 1 0,1-1 0,-1 1 0,0-1 0,1 0 0,-1 0 0,5-1 0,3-1 25,-1 0-1,0-1 0,0 1 1,0-2-1,-1 0 0,13-6 1,-12 4-56,0-1 0,0 0 1,-1-1-1,0 1 1,-1-2-1,1 1 0,-2-1 1,1-1-1,-1 1 1,-1-1-1,1 0 0,-2-1 1,6-13-1,-10 23-75,-6 15-288,-2 1 351,1 0 0,0 0 0,1 0 0,1 1 0,1 0 0,0 0 0,0 21 0,3-36-21,0 1 0,0-1 0,0 0 0,1 0 0,-1 0 0,0 0 0,1 0-1,-1 0 1,1 0 0,-1 0 0,1 0 0,-1 0 0,1-1 0,0 1 0,0 0 0,-1 0-1,1 0 1,0-1 0,0 1 0,0 0 0,0-1 0,0 1 0,0-1 0,0 1 0,0-1 0,0 0-1,0 1 1,0-1 0,0 0 0,0 0 0,0 1 0,0-1 0,0 0 0,1 0 0,0-1 0,-1 1-235,0 0 1,0 0 0,1 0-1,-1 0 1,0 0 0,0-1-1,0 1 1,0 0 0,0-1 0,-1 1-1,1-1 1,0 1 0,0-1-1,0 0 1,0 1 0,0-1-1,-1 0 1,1 1 0,0-1 0,-1 0-1,1 0 1,0 0 0,-1 0-1,1-1 1,4-17-5408,-4-6-4131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39.731"/>
    </inkml:context>
    <inkml:brush xml:id="br0">
      <inkml:brushProperty name="width" value="0.025" units="cm"/>
      <inkml:brushProperty name="height" value="0.025" units="cm"/>
    </inkml:brush>
  </inkml:definitions>
  <inkml:trace contextRef="#ctx0" brushRef="#br0">1 0 14574,'0'0'10057,"47"51"-15470,-29-35-2979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40.199"/>
    </inkml:context>
    <inkml:brush xml:id="br0">
      <inkml:brushProperty name="width" value="0.025" units="cm"/>
      <inkml:brushProperty name="height" value="0.025" units="cm"/>
    </inkml:brush>
  </inkml:definitions>
  <inkml:trace contextRef="#ctx0" brushRef="#br0">152 273 18353,'0'0'8953,"-9"-1"-8489,5 0-464,1 0 0,0 1 0,0-1 0,-1 1 0,1 0 0,0 0 0,-1 0 0,1 0 0,0 0 0,-1 1 0,1-1 0,0 1 0,-1 0 0,1 0 0,0 0 0,0 1 0,0-1 0,0 1 0,0 0 0,1 0 0,-1 0 0,0 0 0,1 0 0,-1 0 0,1 1 0,0-1 0,0 1 0,0-1 0,0 1 0,0 0 0,-1 3 0,1-2-23,0 0 0,0 0-1,1 0 1,-1 0 0,1 0 0,0 1-1,0-1 1,0 0 0,1 1-1,0-1 1,0 1 0,0-1 0,0 0-1,0 1 1,1-1 0,2 8 0,-1-7-63,1-1 1,-1 1-1,1-1 1,0 0 0,0 1-1,0-1 1,1-1 0,-1 1-1,1-1 1,0 1 0,0-1-1,1 0 1,7 4-1,7 4-456,-8-5 285,1 1 0,-1 0-1,-1 0 1,12 11 0,-19-15 249,0 1 0,0-1 1,0 1-1,-1-1 0,1 1 1,-1 0-1,0 0 0,0 0 1,-1 0-1,1 0 0,-1 0 1,0 0-1,0 1 0,0-1 1,-1 0-1,1 7 0,-2-3 126,0 0 0,0 0 1,-1 0-1,0-1 0,-1 1 0,1-1 0,-1 1 0,-1-1 0,1 0 0,-1 0 0,-1-1 0,1 1 0,-1-1 1,0 0-1,-1 0 0,1-1 0,-1 1 0,0-1 0,0 0 0,-1-1 0,0 0 0,1 0 0,-1 0 0,-1-1 1,1 0-1,0 0 0,-1-1 0,0 0 0,1 0 0,-1-1 0,0 0 0,-13 0 0,20-1-94,0 0-1,-1 0 0,1 0 1,0 0-1,0-1 0,0 1 1,0-1-1,0 1 0,-1-1 1,1 1-1,0-1 0,0 1 1,0-1-1,1 0 0,-1 0 1,0 1-1,0-1 0,0 0 1,0 0-1,1 0 0,-1 0 1,0 0-1,1 0 0,-1 0 1,0-2-1,0-1-4,0 1 0,1 0 0,-1-1 0,1 1 0,0-1 0,0 1 0,0-1-1,0 1 1,1-4 0,2-4-40,-1-1-1,1 2 1,1-1-1,9-19 1,105-159-1449,14-27 68,-44 2 2758,-88 258-796,-6-3-439,-3 15 501,-2 99 0,11-139-567,1 0 0,1 1 0,0-1 0,1 0 0,0 0 0,1 0 0,1-1 0,1 1 0,0-1 0,15 25 0,-9-26-9,-7-17-326,-5 1 178,0-1 0,0 1 0,0-1 0,-1 1 0,1 0 0,-1-1 0,0 1 0,0 0 1,0-1-1,0 1 0,-2-4 0,-29-39-1110,-2 1 0,-49-49 0,-1-1 2745,83 93-1419,0 0 0,0 0 0,0 0 0,0-1 0,0 1 0,0 0 0,0-1 0,1 1 1,-1 0-1,0-1 0,1 1 0,-1-1 0,1 1 0,0-1 0,-1 1 0,1-1 1,0-2-1,0 3-80,1 0 0,-1 0 1,1 0-1,-1 0 0,1 1 1,-1-1-1,1 0 0,-1 1 1,1-1-1,0 0 0,-1 1 1,1-1-1,0 0 0,-1 1 0,1-1 1,0 1-1,0 0 0,0-1 1,0 1-1,-1 0 0,1-1 1,1 1-1,9-2-45,-1 0 0,0 1 0,1 1 0,14 0 0,-3 0 137,15-2-156,109-9-4355,-75-2-1700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0:06.336"/>
    </inkml:context>
    <inkml:brush xml:id="br0">
      <inkml:brushProperty name="width" value="0.025" units="cm"/>
      <inkml:brushProperty name="height" value="0.025" units="cm"/>
    </inkml:brush>
  </inkml:definitions>
  <inkml:trace contextRef="#ctx0" brushRef="#br0">68 1337 8296,'0'0'1794,"-60"-51"159,52 16-383,8-9-1058,23-13 673,21-14 481,19-18-353,19-19 65,18-12-353,12-10-321,5 1-383,2 6-33,-4 13-192,-17 9-1473,-20 13-3396,-22 8-10890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3.692"/>
    </inkml:context>
    <inkml:brush xml:id="br0">
      <inkml:brushProperty name="width" value="0.025" units="cm"/>
      <inkml:brushProperty name="height" value="0.025" units="cm"/>
    </inkml:brush>
  </inkml:definitions>
  <inkml:trace contextRef="#ctx0" brushRef="#br0">98 1 10666,'0'0'4895,"-3"9"-2572,-8 35 168,-23 93 938,24-94-3219,3 1 0,-4 84 0,-2-160-349,9 9-58,2 0 0,0-1 0,2 1-1,3-32 1,-2 43 137,1 1-1,0-1 0,1 0 0,0 1 0,1 0 0,0-1 0,1 1 1,0 1-1,1-1 0,10-13 0,-14 21 73,0 1 0,0 0-1,0 0 1,0 1 0,0-1 0,1 0 0,-1 1-1,1-1 1,-1 1 0,1 0 0,-1 0 0,1 0-1,0 0 1,0 0 0,0 0 0,-1 1 0,1 0-1,0-1 1,0 1 0,0 0 0,0 0 0,0 1-1,-1-1 1,1 1 0,0-1 0,0 1 0,0 0-1,-1 0 1,1 0 0,0 0 0,-1 1 0,1-1-1,-1 1 1,4 3 0,-1-3 34,-1 1 1,0 1 0,0-1-1,0 1 1,-1-1-1,1 1 1,-1 0-1,0 0 1,0 1-1,0-1 1,0 1-1,-1-1 1,0 1 0,0 0-1,0 0 1,-1 0-1,1 0 1,0 9-1,-3-12-3,1-1-1,-1 1 1,0-1-1,0 0 0,0 1 1,0-1-1,0 0 1,0 1-1,0-1 1,0 0-1,-1 0 1,1 0-1,0 0 0,-1 0 1,1 0-1,0 0 1,-1-1-1,0 1 1,1 0-1,-1-1 0,1 1 1,-1-1-1,0 0 1,1 1-1,-1-1 1,1 0-1,-4 0 0,-50 3 219,55-3-252,-7 1-31,-40-3 258,47 3-250,-1-1 1,0 0 0,1 0 0,-1 0 0,0 0-1,1 0 1,-1 0 0,0 0 0,1 0 0,-1 0-1,0 0 1,1 0 0,-1-1 0,0 1 0,1 0-1,-1 0 1,1-1 0,-1 1 0,1 0 0,-1-1-1,0 1 1,1-1 0,-1 1 0,1 0 0,-1-1-1,1 1 1,0-1 0,-1 0 0,1 1 0,0-1-1,-1 1 1,1-1 0,0 1 0,-1-1 0,1 0 0,0 1-1,0-1 1,0 0 0,0 1 0,0-1 0,0 0-1,0 1 1,0-1 0,0 0 0,0 1 0,0-1-1,0 0 1,0 1 0,0-1 0,1-1 0,2-1-301,1 0 1,0-1-1,-1 2 1,1-1-1,0 0 1,0 1-1,0 0 1,1-1 0,-1 2-1,1-1 1,-1 0-1,1 1 1,4-1-1,9-4-1234,26-11-3256,3 0-1992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7.109"/>
    </inkml:context>
    <inkml:brush xml:id="br0">
      <inkml:brushProperty name="width" value="0.025" units="cm"/>
      <inkml:brushProperty name="height" value="0.025" units="cm"/>
    </inkml:brush>
  </inkml:definitions>
  <inkml:trace contextRef="#ctx0" brushRef="#br0">154 193 5317,'0'0'12075,"-10"-2"-9891,4 0-1987,2 1 9,0-1-1,-1 1 1,1 0 0,0 1-1,-1-1 1,1 1 0,0 0-1,-1 0 1,1 0 0,0 0-1,-1 1 1,1 0 0,0 0-1,0 0 1,0 0 0,-1 1-1,1 0 1,0 0 0,1 0-1,-1 0 1,0 0 0,-6 6-1,6-4-78,1-1-1,0 1 1,0 0-1,0 0 1,0 1-1,1-1 1,-1 1 0,1-1-1,0 1 1,1 0-1,-1-1 1,1 1-1,0 0 1,0 0-1,0 0 1,0 6 0,2-10-115,-1 0 0,1 0 0,0 0 1,-1 0-1,1 0 0,0 0 1,-1 0-1,1 0 0,0 0 0,0 0 1,0 0-1,0 0 0,0-1 1,0 1-1,0 0 0,0-1 1,0 1-1,1-1 0,-1 1 0,0-1 1,0 1-1,0-1 0,1 0 1,-1 0-1,0 0 0,1 1 1,-1-1-1,0 0 0,0-1 0,1 1 1,-1 0-1,0 0 0,0 0 1,0-1-1,1 1 0,1-1 0,48-15 281,-34 7-220,0-1 1,-1 0 0,0-1-1,-1-1 1,0 0-1,-1-1 1,-1-1-1,0 0 1,-1-1-1,0 0 1,-1-1 0,-1 0-1,0 0 1,-1-1-1,-1-1 1,-1 0-1,10-36 1,-21 68 125,-1 1 0,0-1 0,-11 18 0,-3 11-109,12-26-52,1 0 0,1 1 0,0 0 1,1 0-1,1 0 0,-1 30 0,4-47-29,0 0-1,0 0 1,0 1 0,0-1 0,0 0-1,1 1 1,-1-1 0,0 0 0,1 0-1,-1 1 1,1-1 0,0 0 0,-1 0-1,1 0 1,0 0 0,-1 0 0,1 0-1,0 0 1,0 0 0,0 0 0,0 0-1,0 0 1,0 0 0,0-1 0,1 1-1,-1 0 1,0-1 0,0 1 0,0-1-1,1 1 1,-1-1 0,0 0 0,0 0-1,1 1 1,-1-1 0,0 0 0,1 0-1,-1 0 1,0 0 0,1-1 0,0 1-1,3-1 17,0 1 0,0-1 0,0-1 0,-1 1 0,1 0-1,0-1 1,-1 0 0,0 0 0,1-1 0,4-3 0,2-2-10,0-2 1,-1 0-1,0 0 1,-1 0-1,0-1 1,0-1-1,-1 0 1,-1 0-1,0 0 1,10-25-1,-37 59-52,17-17 40,-22 53 64,23-55-52,1 0 1,0 1-1,0-1 0,1 1 1,-1-1-1,1 1 0,0-1 1,-1 1-1,1-1 0,1 1 0,-1-1 1,1 1-1,-1-1 0,1 1 1,1 3-1,0-5-7,-1-1 1,0 1 0,1-1-1,0 0 1,-1 0-1,1 1 1,-1-1-1,1 0 1,0 0-1,0-1 1,0 1-1,0 0 1,0 0-1,-1-1 1,1 0-1,0 1 1,0-1-1,0 0 1,0 0-1,0 0 1,0 0 0,0 0-1,0 0 1,0-1-1,0 1 1,0-1-1,0 1 1,3-2-1,4-1 15,0 0 1,0 0-1,0-1 0,14-8 0,-7 0 3,0 0 0,-1-1 0,0 0 0,-1-2 0,-1 1 0,0-2 0,12-18 0,-24 33-47,-3 3-11,-2 6 38,0 0 1,0 0 0,1 0-1,0 0 1,0 0 0,1 1-1,0-1 1,-1 11-1,3-17 0,0 1 0,0-1-1,0 0 1,0 1-1,1-1 1,-1 0 0,0 1-1,1-1 1,0 0-1,0 0 1,-1 0 0,1 0-1,0 0 1,1 0 0,-1 0-1,0 0 1,0 0-1,1 0 1,0 0 0,-1-1-1,1 1 1,0-1-1,-1 1 1,1-1 0,0 0-1,0 1 1,0-1-1,0 0 1,1 0 0,-1-1-1,0 1 1,0 0 0,0-1-1,1 1 1,3-1-1,8 2-135,0 0-1,0-1 1,0-1-1,24-2 0,-33 1-302,1 0 0,0 0 0,-1-1-1,1 0 1,-1 0 0,6-3 0,-8 4-185,0-1-1,0 0 1,-1 0 0,1 0 0,-1 0 0,1-1-1,-1 1 1,0-1 0,0 1 0,0-1 0,3-4 0,4-16-5548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7.452"/>
    </inkml:context>
    <inkml:brush xml:id="br0">
      <inkml:brushProperty name="width" value="0.025" units="cm"/>
      <inkml:brushProperty name="height" value="0.025" units="cm"/>
    </inkml:brush>
  </inkml:definitions>
  <inkml:trace contextRef="#ctx0" brushRef="#br0">50 45 13741,'0'0'11050,"-50"-44"-7814,50 48-3044,10 9-160,0 0-1153,-5-2-3139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43.523"/>
    </inkml:context>
    <inkml:brush xml:id="br0">
      <inkml:brushProperty name="width" value="0.025" units="cm"/>
      <inkml:brushProperty name="height" value="0.025" units="cm"/>
    </inkml:brush>
  </inkml:definitions>
  <inkml:trace contextRef="#ctx0" brushRef="#br0">37 0 11115,'0'0'17307,"2"12"-16592,0-1-546,-2 0-1,1 0 1,-2 1 0,1-1-1,-1 0 1,-1 0 0,0 0-1,-1 0 1,-4 11 0,1-6 20,1 0 0,1 0 0,0 1 1,1-1-1,1 1 0,1 0 0,0-1 1,3 28-1,-2-43-187,0 0-1,0 0 1,1 0 0,-1 0 0,1 0-1,-1 0 1,1 0 0,-1 0 0,1 0-1,0 0 1,-1 0 0,1-1 0,0 1-1,-1 0 1,1-1 0,0 1 0,0 0 0,0-1-1,0 1 1,0-1 0,0 1 0,0-1-1,0 0 1,1 1 0,33 1-232,-27-3-468,0 0 0,0 0 0,0-1 0,0-1 0,-1 1 0,11-6 0,10-15-6446,-16 2-1924,-6 4-702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43.852"/>
    </inkml:context>
    <inkml:brush xml:id="br0">
      <inkml:brushProperty name="width" value="0.025" units="cm"/>
      <inkml:brushProperty name="height" value="0.025" units="cm"/>
    </inkml:brush>
  </inkml:definitions>
  <inkml:trace contextRef="#ctx0" brushRef="#br0">80 1 8840,'0'0'16624,"-36"53"-15631,28-15-96,-1 6-321,1 4-287,0 4-193,1-5-64,3-5-256,4-8-737,0-12-353,0-13-800,9-9-1121,1-9-4388</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44.190"/>
    </inkml:context>
    <inkml:brush xml:id="br0">
      <inkml:brushProperty name="width" value="0.025" units="cm"/>
      <inkml:brushProperty name="height" value="0.025" units="cm"/>
    </inkml:brush>
  </inkml:definitions>
  <inkml:trace contextRef="#ctx0" brushRef="#br0">142 1 18097,'0'0'6983,"64"35"-5510,-46-1-224,-6 11-64,-6 8-352,-6 8-352,0 8-225,-10 2-128,-10 3-64,-7 2-32,-4 0-256,-3-1-641,-3-8-897,-4-8-1761,0-11-3556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47.276"/>
    </inkml:context>
    <inkml:brush xml:id="br0">
      <inkml:brushProperty name="width" value="0.025" units="cm"/>
      <inkml:brushProperty name="height" value="0.025" units="cm"/>
    </inkml:brush>
  </inkml:definitions>
  <inkml:trace contextRef="#ctx0" brushRef="#br0">168 51 1794,'0'0'17435,"-3"-9"-15305,2 6-1951,0 0-1,0 0 1,0 0 0,-1 1-1,0-1 1,1 0 0,-1 1-1,0-1 1,0 1 0,0-1-1,-1 1 1,-2-3 0,3 5-111,0-1 1,0 0 0,0 0 0,0 1-1,0-1 1,0 1 0,0 0 0,0 0 0,0-1-1,0 1 1,0 0 0,0 1 0,0-1 0,0 0-1,0 1 1,0-1 0,0 1 0,0-1 0,0 1-1,0 0 1,0 0 0,0 0 0,1 0-1,-1 0 1,0 0 0,-2 3 0,-2 1 6,-1 0 0,1 0 1,1 0-1,-1 1 0,1 0 0,0 0 1,0 0-1,0 1 0,1 0 1,0 0-1,1 0 0,-1 0 0,1 1 1,1-1-1,-1 1 0,1-1 0,1 1 1,-1 0-1,1 14 0,1-21-72,0 0 0,1 0 0,-1 0 0,1 0 0,-1 0 0,1 0-1,0 0 1,0 0 0,-1 0 0,1 0 0,0 0 0,0 0 0,0-1 0,0 1 0,0 0-1,0-1 1,0 1 0,0-1 0,0 1 0,0-1 0,0 1 0,0-1 0,0 0 0,1 0-1,-1 1 1,0-1 0,0 0 0,0 0 0,0 0 0,1 0 0,-1 0 0,0-1 0,0 1-1,2-1 1,45-10 104,-35 4-122,1-1 0,-1 0-1,0-1 1,21-20-1,12-8-360,-46 36 374,1 1 1,-1 0 0,0 0-1,1-1 1,-1 1-1,0 0 1,1 0 0,-1-1-1,0 1 1,1 0-1,-1 0 1,1 0 0,-1 0-1,0-1 1,1 1 0,-1 0-1,1 0 1,-1 0-1,1 0 1,-1 0 0,0 0-1,1 0 1,-1 0-1,1 0 1,-1 1 0,1-1-1,-1 0 1,0 0 0,1 0-1,-1 0 1,1 0-1,-1 1 1,0-1 0,1 0-1,-1 1 1,6 17-93,-8 32-66,1-43 154,-7 66 268,-4 0-1,-39 132 1,46-192 56,0 0 0,-1 0 0,0 0 0,-1 0 0,-12 15 0,17-25-232,0 0-1,-1 0 1,0-1 0,1 1-1,-1 0 1,0-1 0,0 0-1,-1 0 1,1 0-1,0 0 1,-5 2 0,6-4-62,0 1 0,0-1 0,0 0 0,-1 1 0,1-1 0,0 0 0,0 0 0,0-1 0,0 1 0,0 0 0,0-1 0,0 1 0,0-1 0,0 0 0,0 1 0,0-1 0,0 0 0,0 0 0,0 0 0,1-1 0,-4-2 0,2 2-16,0 0-1,1-1 0,-1 0 1,1 0-1,-1 0 0,1 0 1,0 0-1,0 0 0,1 0 1,-1 0-1,1-1 0,-1 1 1,1-1-1,0 1 1,0-1-1,1 0 0,-1 1 1,1-1-1,0 0 0,-1 1 1,2-1-1,-1 0 0,0 0 1,1 1-1,0-1 0,0 1 1,2-6-1,0-1 7,2 0 0,-1 0 0,2 1 0,-1 0 0,1 0 0,0 0 0,1 1-1,11-11 1,74-66-139,-63 61 46,-1-2-1,0-1 0,-3-1 1,0-1-1,31-47 0,-52 69 75,-1 0 1,1-1-1,-1 1 0,-1-1 0,0 0 1,0 1-1,0-1 0,0-11 0,-2 19 5,0 0-1,0 1 1,0-1-1,-1 0 1,1 0-1,0 0 1,0 0-1,-1 1 1,1-1-1,0 0 1,0 0-1,-1 0 1,1 0-1,0 0 1,0 0-1,-1 0 1,1 0-1,0 0 1,0 0-1,-1 0 1,1 0-1,0 0 1,-1 0-1,1 0 1,0 0-1,0 0 0,-1 0 1,1 0-1,0-1 1,0 1-1,-1 0 1,1 0-1,0 0 1,0 0-1,0 0 1,-1-1-1,1 1 1,0 0-1,0 0 1,0 0-1,0-1 1,-1 1-1,1 0 1,0 0-1,0-1 1,0 1-1,0 0 1,0 0-1,0-1 1,0 1-1,0 0 1,0 0-1,0-1 1,0 1-1,0 0 0,0 0 1,0-1-1,0 1 1,0 0-1,0 0 1,0-1-1,-5 6-6,0 1 0,1 0-1,0 0 1,0 1 0,0-1 0,1 1-1,0 0 1,0 0 0,-2 11-1,1-4 53,0 1 0,1 0 0,-1 27 0,3-41-41,1 0-1,0-1 1,0 1 0,0 0-1,0 0 1,0 0-1,1 0 1,-1 0 0,0-1-1,0 1 1,0 0 0,1 0-1,-1 0 1,0-1-1,1 1 1,-1 0 0,1 0-1,-1-1 1,1 1-1,-1 0 1,1-1 0,0 1-1,-1-1 1,1 1 0,0-1-1,-1 1 1,1-1-1,1 1 1,0 0 3,0-1 0,-1 0 0,1 1 0,0-1 0,0 0 0,0 0 0,0 0-1,0 0 1,0-1 0,0 1 0,0 0 0,2-2 0,5-1 15,1-1 0,-1 0 0,0 0 0,9-7-1,37-31-103,-45 33 32,0 0 1,1 0-1,0 1 1,0 1-1,1 0 1,0 0-1,0 1 1,26-8-1,-37 14 49,-1 0-1,1 0 1,-1 0 0,1 0 0,0 0-1,-1 0 1,1 0 0,0 0 0,-1 0-1,1 0 1,0 0 0,-1 0 0,1 1-1,-1-1 1,1 0 0,-1 0-1,1 1 1,0-1 0,-1 1 0,1-1-1,-1 0 1,1 1 0,-1-1 0,0 1-1,1-1 1,-1 1 0,1-1 0,-1 1-1,0-1 1,0 1 0,1 1-1,3 26 123,-11 29 119,5-49-230,-3 17 76,5-24-84,0-1 1,0 0 0,0 1 0,0-1-1,0 1 1,0-1 0,0 0 0,0 1-1,0-1 1,1 0 0,-1 1-1,0-1 1,0 0 0,0 1 0,1-1-1,-1 0 1,0 1 0,0-1 0,1 0-1,-1 0 1,0 1 0,0-1-1,1 0 1,-1 0 0,0 0 0,1 0-1,-1 1 1,0-1 0,1 0 0,-1 0-1,1 0 1,-1 0 0,0 0-1,1 0 1,-1 0 0,0 0 0,1 0-1,-1 0 1,1 0 0,-1 0 0,0 0-1,1 0 1,-1 0 0,0 0-1,1 0 1,-1-1 0,0 1 0,1 0-1,-1 0 1,0 0 0,1-1 0,-1 1-1,0 0 1,0 0 0,1-1-1,-1 1 1,13-7 23,-1-1 0,0 0 0,21-19 0,-27 20-78,0 1-1,0 0 1,1 1-1,0-1 1,1 1-1,-1 1 1,1-1-1,0 1 1,0 1-1,0 0 1,0 0-1,1 0 1,-1 1-1,12-2 1,-19 5 44,0 0 1,0 0-1,0 0 0,0 0 1,0 0-1,-1 0 0,1 0 1,0 0-1,-1 0 1,1 0-1,-1 1 0,1-1 1,-1 0-1,1 0 0,-1 0 1,0 1-1,0-1 1,1 0-1,-1 1 0,0-1 1,0 0-1,0 0 0,-1 1 1,1-1-1,0 0 1,0 1-1,-1 0 0,-6 41 291,7-42-266,0 0-1,-1-1 1,1 1-1,0 0 1,-1 0-1,1-1 1,0 1-1,0 0 1,0 0-1,-1-1 1,1 1-1,0 0 1,0 0-1,0 0 1,0-1-1,1 1 1,-1 0-1,0 0 1,0-1-1,0 1 0,1 0 1,-1 0-1,0-1 1,1 1-1,-1 0 1,0-1-1,1 1 1,0 1-1,0-2-3,0 0-1,1 0 1,-1 0-1,0 0 1,0 0-1,0 0 1,1-1-1,-1 1 1,0 0-1,0-1 1,0 1-1,0-1 1,0 1-1,0-1 0,0 1 1,2-2-1,55-42-3,-45 34-24,4-4-78,-10 8 21,-1 0-1,1 1 0,0 0 0,0 0 0,0 1 0,1 0 1,0 0-1,-1 0 0,1 1 0,1 1 0,9-3 0,-17 5 66,0 1 0,0 0-1,-1-1 1,1 1-1,0 0 1,0 0 0,-1-1-1,1 1 1,0 0 0,-1 0-1,1 0 1,-1 0-1,1 0 1,-1 0 0,0 0-1,1 0 1,-1 0 0,0 0-1,0 0 1,0 0-1,1 0 1,-1 0 0,0 0-1,-1 0 1,1 0-1,0 0 1,0 0 0,0 0-1,0 0 1,-1 0 0,0 2-1,-7 36-124,3-21 265,4-5-4475,9-7-1789,11-13 894,-1-5-951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48.146"/>
    </inkml:context>
    <inkml:brush xml:id="br0">
      <inkml:brushProperty name="width" value="0.025" units="cm"/>
      <inkml:brushProperty name="height" value="0.025" units="cm"/>
    </inkml:brush>
  </inkml:definitions>
  <inkml:trace contextRef="#ctx0" brushRef="#br0">101 162 12492,'0'0'13148,"-10"8"-12192,4-3-896,-42 38 1251,44-39-1205,0 0 0,1 0 0,-1 1 0,1-1 0,0 1 0,0 0 0,1-1 0,-1 1-1,1 1 1,0-1 0,-1 6 0,3-11-108,0 1-1,1 0 1,-1-1-1,1 1 1,-1-1 0,1 1-1,-1-1 1,0 1-1,1-1 1,0 0-1,-1 1 1,1-1-1,-1 0 1,1 1-1,-1-1 1,1 0 0,0 0-1,-1 1 1,1-1-1,0 0 1,-1 0-1,1 0 1,0 0-1,-1 0 1,1 0-1,0 0 1,-1 0 0,1 0-1,-1 0 1,2-1-1,25-1-86,-17-2-35,1 0 0,-1-1 0,0 0 1,0 0-1,-1-1 0,1-1 0,-1 1 1,-1-1-1,1-1 0,-1 0 0,-1 0 0,1 0 1,-1-1-1,-1 0 0,8-14 0,-71 115 1576,56-89-1439,-18 47 498,18-49-525,1 0-1,0 0 0,-1 0 0,1 0 0,0 0 0,0 0 0,0 0 0,-1 0 0,1 0 0,0 0 0,0 0 0,1 1 0,-1-1 0,0 0 0,0 0 0,0 0 0,1 0 0,-1 0 1,0-1-1,1 1 0,-1 0 0,1 0 0,-1 0 0,1 0 0,0 0 0,-1 0 0,1-1 0,0 1 0,-1 0 0,1-1 0,0 1 0,0 0 0,0-1 0,0 1 0,-1-1 0,1 1 1,0-1-1,0 0 0,0 1 0,0-1 0,0 0 0,0 0 0,2 1 0,1-1-252,1 0 0,0 0 0,0-1 1,0 1-1,0-1 0,-1 0 0,1-1 0,0 1 1,7-4-1,-3 0-635,-1 0 0,-1 0 1,1 0-1,-1-1 0,0 0 1,0-1-1,0 1 1,5-9-1,-1 1-625,-1-1 0,0-1-1,11-22 1,0-15 2425,-35 85 7063,-9 11-4097,5-11-2554,2 0-1,-24 65 1,35-69-1500,0-1 0,-1 53 0,5-53-214,-1-1-1,-1 0 0,-9 35 0,7-50 864,2-10-20,0-25 323,5-41-105,6 16-689,2 0 0,2 1 0,3 0 0,2 1 0,1 1 0,3 0 0,33-53 0,-44 83 4,0 1 0,1 0 1,1 1-1,23-23 0,-30 33-66,-1 0-1,1 1 1,0-1-1,-1 1 1,1-1 0,1 1-1,-1 1 1,0-1-1,1 1 1,0 0-1,-1 0 1,1 1 0,0 0-1,0 0 1,0 0-1,0 1 1,0-1-1,9 2 1,-14 0 66,1-1 1,0 1-1,-1 0 1,1 0-1,-1 0 1,1 0-1,-1 0 0,0 0 1,1 0-1,-1 0 1,0 1-1,0-1 0,0 0 1,0 1-1,0-1 1,0 1-1,0-1 1,-1 1-1,1 0 0,0-1 1,-1 1-1,1 0 1,-1-1-1,0 1 0,1 0 1,-1 0-1,0-1 1,0 1-1,0 0 1,-1 0-1,1-1 0,0 1 1,-1 3-1,0 1 122,0 1 0,-1 0 0,1 0 0,-1 0 0,0 0-1,-1-1 1,-4 8 0,4-8 34,-26 35 1102,28-39-1096,-1 0-1,1 0 0,-1 0 1,0 0-1,0-1 0,0 1 1,0-1-1,0 1 0,0-1 1,0 0-1,0 1 0,0-1 1,-1 0-1,1-1 0,0 1 1,-4 1-1,5-2 43,1-2-213,0 1-1,1 0 1,-1 0 0,1 0-1,-1 0 1,1 0-1,-1 0 1,1 0 0,0 0-1,0 0 1,-1 0-1,1 0 1,0 1 0,0-1-1,0 0 1,0 0-1,0 1 1,0-1 0,0 1-1,0-1 1,0 1-1,0-1 1,0 1 0,0 0-1,1-1 1,-1 1 0,0 0-1,0 0 1,0 0-1,2 0 1,45-2-1449,-39 2 1195,-7 0 259,0 0 0,0 0 0,0 1 0,0-1 0,0 1 0,0-1 0,0 1 0,1-1 0,-2 1 0,1 0 0,0 0 0,0 0-1,0 0 1,0 0 0,-1 1 0,1-1 0,0 1 0,-1-1 0,1 1 0,-1-1 0,0 1 0,3 3 0,-4-4 77,1 1-1,-1-1 1,1 1-1,-1-1 1,1 1-1,-1-1 1,0 1-1,0-1 1,0 1-1,0-1 1,0 1-1,0-1 0,0 1 1,-1-1-1,1 1 1,0-1-1,-1 1 1,1-1-1,-1 1 1,0-1-1,1 0 1,-1 1-1,0-1 1,0 0-1,0 1 1,0-1-1,0 0 1,0 0-1,0 0 1,0 0-1,-1 0 1,-1 1-1,-12 8 603,0-1-1,0 0 0,-1-1 0,-1 0 1,-29 9-1,32-13-1142,0-1 0,0-1 1,0 0-1,-21 1 0,36-9-7330,6-1 923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49.350"/>
    </inkml:context>
    <inkml:brush xml:id="br0">
      <inkml:brushProperty name="width" value="0.025" units="cm"/>
      <inkml:brushProperty name="height" value="0.025" units="cm"/>
    </inkml:brush>
  </inkml:definitions>
  <inkml:trace contextRef="#ctx0" brushRef="#br0">121 171 4965,'5'-6'1145,"0"0"1,0 0 0,0-1-1,-1 0 1,0 1-1,-1-2 1,1 1 0,-1 0-1,-1 0 1,1-1-1,-1 0 1,-1 1 0,1-1-1,-1-8 1,-1 15-1047,0 1 0,0-1 0,0 0 0,0 0 1,0 1-1,0-1 0,-1 0 0,1 1 0,0-1 0,-1 1 0,1-1 0,0 0 0,-1 1 0,1-1 1,-1 1-1,1-1 0,-1 1 0,1-1 0,-1 1 0,1-1 0,-1 1 0,1 0 0,-1-1 1,0 1-1,1 0 0,-1-1 0,0 1 0,1 0 0,-1 0 0,0 0 0,1-1 0,-1 1 1,0 0-1,0 0 0,1 0 0,-1 0 0,0 0 0,1 0 0,-1 1 0,0-1 0,1 0 1,-1 0-1,0 0 0,0 1 0,-34 13 795,26-7-844,-1 1 0,2 0-1,-1 0 1,1 0-1,0 1 1,1 0 0,0 1-1,0 0 1,1 0 0,1 0-1,0 1 1,0 0-1,1 0 1,0 0 0,1 0-1,-3 14 1,6-24-48,0 0-1,0 0 1,-1 0 0,1 0-1,0 0 1,0 0 0,0 0 0,0 0-1,0 0 1,1 0 0,-1 0-1,0 0 1,0 0 0,1 0 0,-1 0-1,0-1 1,1 1 0,-1 0-1,1 0 1,-1 0 0,1 0 0,0 0-1,-1-1 1,1 1 0,0 0-1,-1 0 1,1-1 0,1 2 0,0-2 5,0 1 0,0-1 1,0 0-1,0 0 1,0 0-1,0 0 1,0 0-1,0 0 1,-1 0-1,1-1 0,0 1 1,0 0-1,0-1 1,2-1-1,5-1 30,0-2 1,0 1-1,0-1 0,15-12 0,-6 3-66,-1-1 0,-1-1-1,0-1 1,-1 0 0,0-1 0,-2 0 0,0-1 0,-1-1 0,-1 0 0,11-29 0,-52 120-258,24-60 376,0 1 1,0 0-1,1 1 0,0-1 0,1 1 1,1 0-1,0 0 0,1 0 0,0 0 1,1 1-1,1 13 0,0-26-81,0 0-1,0 1 0,0-1 1,1 0-1,-1 0 1,1 0-1,-1 1 0,1-1 1,-1 0-1,1 0 0,0 0 1,-1 0-1,1 0 1,0 0-1,0 0 0,0-1 1,0 1-1,0 0 0,0 0 1,0 0-1,0-1 1,0 1-1,0-1 0,1 1 1,2 0 5,-1 0 1,0 0 0,1-1 0,-1 1-1,1-1 1,-1 0 0,0 0-1,7-1 1,-1 0-1,0-1-1,0 0 0,0 0 1,-1-1-1,1 0 1,8-6-1,-6 3-61,0-2 0,0 1 0,-1-2 0,11-10-1,-18 16 38,0 0 0,0-1-1,0 1 1,0-1 0,-1 0-1,0 0 1,1 0 0,-1 0-1,-1 0 1,1 0 0,-1 0 0,1-1-1,-1 1 1,0-1 0,0-5-1,-1 9 11,0 1 0,0-1 1,0 1-1,0 0 0,0-1 0,-1 1 0,1-1 0,0 1 0,0 0 1,0-1-1,0 1 0,-1 0 0,1-1 0,0 1 0,0 0 0,-1-1 0,1 1 1,0 0-1,0 0 0,-1-1 0,1 1 0,0 0 0,-1 0 0,1-1 0,0 1 1,-1 0-1,1 0 0,-1 0 0,1 0 0,0 0 0,-1-1 0,1 1 1,-1 0-1,1 0 0,0 0 0,-1 0 0,1 0 0,-1 0 0,1 0 0,0 1 1,-1-1-1,1 0 0,-1 0 0,1 0 0,0 0 0,-1 0 0,1 1 0,0-1 1,-1 0-1,1 0 0,0 0 0,-1 1 0,1-1 0,-1 1 0,-20 13-92,15-8 134,1 1 1,-1-1-1,1 1 0,1 0 1,-1 1-1,1-1 1,0 1-1,1-1 0,0 1 1,0 0-1,0 1 1,1-1-1,-1 15 1,3-22-36,0 0 0,0 0 0,0 0 0,0 0 0,0 0 0,1 0 0,-1 0 0,0 0 0,1 0 0,-1 0 1,1 0-1,-1 0 0,1 0 0,-1 0 0,1 0 0,0 0 0,-1-1 0,1 1 0,0 0 0,0 0 0,0-1 1,-1 1-1,1-1 0,0 1 0,0-1 0,0 1 0,0-1 0,0 1 0,0-1 0,0 0 0,0 0 0,2 1 1,41 1 49,-32-3-17,5 0-152,1 0 0,-1-2 1,32-9-1,-32 7 98,0 1 1,0 1-1,35-3 0,-56 5 164,1 1-1,0-1 1,-1-1-1,1 1 1,0 0-1,0-1 1,-1 0-1,1 0 1,1 0-1,-1 0 1,0 0-1,0-1 1,1 1-1,-1-1 1,1 1-1,0-1 0,0 0 1,0 0-1,-2-5 1,-33-64 183,36 70-297,-2-3-29,1 0 0,0 0 0,0 0 0,1 0 0,0 0 0,-1 0 0,2-1 0,-1 1 0,1 0 0,0-9 0,0 12-7,1 0 1,0 0 0,-1 0-1,1 0 1,0 1-1,0-1 1,0 0-1,0 1 1,1-1 0,-1 1-1,0 0 1,1-1-1,-1 1 1,1 0 0,-1 0-1,1-1 1,0 1-1,-1 1 1,1-1 0,0 0-1,0 0 1,0 1-1,0-1 1,-1 1 0,1-1-1,0 1 1,0 0-1,0 0 1,0 0 0,3 0-1,98-1-2329,-36 8-6340,-47-3 1475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0.344"/>
    </inkml:context>
    <inkml:brush xml:id="br0">
      <inkml:brushProperty name="width" value="0.025" units="cm"/>
      <inkml:brushProperty name="height" value="0.025" units="cm"/>
    </inkml:brush>
  </inkml:definitions>
  <inkml:trace contextRef="#ctx0" brushRef="#br0">19 1 16496,'-1'0'196,"1"0"0,0 0 1,-1-1-1,1 1 1,0 0-1,-1 0 1,1 0-1,-1 0 0,1 0 1,0 0-1,-1 1 1,1-1-1,-1 0 1,1 0-1,0 0 0,-1 0 1,1 0-1,0 0 1,-1 1-1,1-1 1,0 0-1,-1 0 0,1 1 1,0-1-1,-1 0 1,1 0-1,0 1 0,0-1 1,-1 0-1,1 1 1,0-1-1,0 0 1,0 1-1,-6 18 2463,5 26-1736,1-39-234,0-5-685,0 1 0,0-1 0,0 0 1,0 0-1,0 0 0,1 0 0,-1 0 0,0 1 1,0-1-1,1 0 0,-1 0 0,1 0 1,-1 0-1,1 0 0,0 0 0,-1 0 0,1 0 1,0 0-1,0-1 0,-1 1 0,1 0 1,0 0-1,0-1 0,0 1 0,0 0 0,0-1 1,0 1-1,0-1 0,0 1 0,0-1 1,0 0-1,1 1 0,-1-1 0,0 0 0,0 0 1,0 0-1,0 0 0,0 0 0,1 0 1,-1 0-1,0 0 0,0 0 0,0 0 1,0-1-1,0 1 0,2-1 0,3-1-69,-1 1-1,1-1 1,0 0-1,-1-1 1,0 1-1,1-1 1,7-7-1,52-61-1221,-64 103 802,-1 5-480,-1 0-4658,1-20-2758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0.920"/>
    </inkml:context>
    <inkml:brush xml:id="br0">
      <inkml:brushProperty name="width" value="0.025" units="cm"/>
      <inkml:brushProperty name="height" value="0.025" units="cm"/>
    </inkml:brush>
  </inkml:definitions>
  <inkml:trace contextRef="#ctx0" brushRef="#br0">214 0 5317,'0'0'18177,"-4"9"-17227,-10 18-367,-1 0 0,-1-1-1,-2-1 1,-32 37 0,22-29-374,-40 64 0,67-90-2269,13-15 513,16-15-905,4-13-1824,3-5-1986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4.066"/>
    </inkml:context>
    <inkml:brush xml:id="br0">
      <inkml:brushProperty name="width" value="0.025" units="cm"/>
      <inkml:brushProperty name="height" value="0.025" units="cm"/>
    </inkml:brush>
  </inkml:definitions>
  <inkml:trace contextRef="#ctx0" brushRef="#br0">1 1 11211,'0'0'12555,"50"11"-12010,-1-11-353,4-2-96,1-2-32,-2 0-32,-8 2-352,-10 2-1057,-14 0-705,-14 0-801,-6 5-2306,-15 0-2114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1.277"/>
    </inkml:context>
    <inkml:brush xml:id="br0">
      <inkml:brushProperty name="width" value="0.025" units="cm"/>
      <inkml:brushProperty name="height" value="0.025" units="cm"/>
    </inkml:brush>
  </inkml:definitions>
  <inkml:trace contextRef="#ctx0" brushRef="#br0">171 0 7335,'0'0'11526,"-2"10"-9615,-27 96 895,17-70-2446,2 1 0,1-1 0,2 1 1,-2 39-1,9-69-411,0 33 145,-1-39-155,1 0-1,0 0 0,0 0 0,0 0 0,0 0 0,0 0 1,0 0-1,0 0 0,1 0 0,-1 0 0,0 0 0,0 0 0,1 0 1,-1 0-1,1 0 0,-1 0 0,1 0 0,-1-1 0,1 1 1,-1 0-1,1 0 0,0 0 0,0-1 0,-1 1 0,2 0 1,-8-37-6959,-7 8 3816,-24-38 0,-9-18 7172,46 83-3807,1 1 0,-1 0 1,0-1-1,0 1 0,1-1 0,-1 1 0,0 0 1,0-1-1,1 1 0,-1 0 0,0-1 1,1 1-1,-1 0 0,1-1 0,-1 1 0,0 0 1,1 0-1,-1 0 0,1-1 0,-1 1 1,1 0-1,-1 0 0,1 0 0,-1 0 0,1 0 1,-1 0-1,0 0 0,1 0 0,-1 0 1,1 0-1,-1 0 0,1 0 0,-1 0 0,1 1 1,25-1-621,-23 0 838,20 1-329,2 0-2157,46-4 0,-21-7-4646</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1.618"/>
    </inkml:context>
    <inkml:brush xml:id="br0">
      <inkml:brushProperty name="width" value="0.025" units="cm"/>
      <inkml:brushProperty name="height" value="0.025" units="cm"/>
    </inkml:brush>
  </inkml:definitions>
  <inkml:trace contextRef="#ctx0" brushRef="#br0">183 0 12172,'0'0'10068,"-10"4"-8317,5-1-1637,0-1 1,-1 1-1,1 0 1,0 0 0,0 1-1,1-1 1,-1 1-1,1 0 1,-1 0-1,1 1 1,1-1 0,-1 1-1,1 0 1,-1 0-1,1 0 1,1 0-1,-1 1 1,1-1 0,0 1-1,0 0 1,1-1-1,-1 1 1,1 0-1,1 0 1,-1 11 0,1-16-116,1 0 1,-1 0 0,1 0 0,-1 0 0,1 0 0,-1 0-1,1 0 1,0-1 0,-1 1 0,1 0 0,0 0 0,0-1-1,0 1 1,-1 0 0,1-1 0,0 1 0,0-1 0,0 1-1,0-1 1,0 1 0,0-1 0,0 0 0,0 1 0,1-1 0,0 0-1,34 5-372,-25-3 158,2 0-359,-1 0 1,0 1-1,1 1 0,-1 0 1,21 11-1,-32-14 575,1-1 0,0 1 1,0 0-1,-1 0 0,1 0 1,-1 0-1,1 0 0,-1 0 0,1 1 1,-1-1-1,0 0 0,1 1 0,-1-1 1,0 1-1,0-1 0,0 1 0,0-1 1,0 1-1,-1 0 0,1 0 0,0-1 1,-1 1-1,1 0 0,-1 0 0,0 0 1,0 0-1,1-1 0,-1 1 0,0 0 1,-1 0-1,1 0 0,0 0 0,0 0 1,-1-1-1,1 1 0,-1 0 0,0 0 1,1 0-1,-1-1 0,0 1 0,0-1 1,0 1-1,0 0 0,-1-1 0,1 0 1,0 1-1,0-1 0,-1 0 1,-1 2-1,-8 6 265,0 0-1,0-1 1,-1 0 0,1 0 0,-2-2-1,1 1 1,-1-2 0,0 0 0,-17 5 0,-22 0-2407,3-10-4200,26-6-7662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2.082"/>
    </inkml:context>
    <inkml:brush xml:id="br0">
      <inkml:brushProperty name="width" value="0.025" units="cm"/>
      <inkml:brushProperty name="height" value="0.025" units="cm"/>
    </inkml:brush>
  </inkml:definitions>
  <inkml:trace contextRef="#ctx0" brushRef="#br0">16 67 14638,'0'0'10378,"1"10"-9172,-1 23 19,-7 48-1,-2 32 326,9-112-1535,0 0 0,0 0 0,0 0 0,0 0 0,0 0 0,0 0 0,0 0 1,0 0-1,1 0 0,-1 0 0,0 0 0,0 0 0,1 0 0,-1 0 0,1 0 0,-1-1 1,1 1-1,-1 0 0,1 0 0,0-1 0,-1 1 0,1 0 0,0-1 0,-1 1 1,1 0-1,0-1 0,0 1 0,0-1 0,0 1 0,-1-1 0,3 1 0,0-1 31,0 0-1,0 0 0,0 0 1,0 0-1,0 0 0,0-1 0,0 1 1,-1-1-1,1 0 0,5-2 1,6-3 142,0-1 0,0 0 0,14-12 1,21-19-160,-3-2 1,-1-1 0,-2-3 0,58-78 0,-172 208-16147,42-58 5094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3.418"/>
    </inkml:context>
    <inkml:brush xml:id="br0">
      <inkml:brushProperty name="width" value="0.025" units="cm"/>
      <inkml:brushProperty name="height" value="0.025" units="cm"/>
    </inkml:brush>
  </inkml:definitions>
  <inkml:trace contextRef="#ctx0" brushRef="#br0">0 105 11979,'0'0'11131,"4"9"-8980,-3-6-2027,0 0-63,0 0-1,0 0 1,1 0 0,-1 0-1,0-1 1,1 1 0,0-1-1,-1 1 1,1-1 0,0 1-1,1-1 1,-1 0 0,0 0-1,0 0 1,1 0-1,0 0 1,-1-1 0,1 1-1,0-1 1,-1 0 0,1 1-1,0-1 1,0-1 0,0 1-1,0 0 1,0-1 0,0 1-1,0-1 1,5 0-1,2-1-216,1 0 0,-1-1-1,0 0 1,0 0-1,0-1 1,0-1-1,0 0 1,0 0 0,-1 0-1,0-2 1,15-9-1,-8 3 151,0-1-1,-1-1 1,0 0-1,-1-1 0,14-18 1,-27 32 161,-3 7-32,1 1 0,-1-1 0,0 1 1,0-1-1,-1 0 0,0 0 1,0 0-1,0 0 0,-8 10 0,-8 15 129,13-21-122,2 1 0,-1-1 0,1 1-1,1 0 1,0 0 0,1 0 0,0 0 0,-1 19 0,3-29-121,0-1-1,1 1 1,-1 0 0,1 0 0,-1 0 0,1 0-1,-1 0 1,1-1 0,0 1 0,-1 0-1,1 0 1,0-1 0,0 1 0,-1-1-1,1 1 1,0-1 0,0 1 0,0-1 0,0 1-1,0-1 1,0 0 0,0 1 0,0-1-1,0 0 1,0 0 0,0 0 0,0 1-1,0-1 1,0-1 0,0 1 0,0 0 0,0 0-1,-1 0 1,1 0 0,0-1 0,0 1-1,0 0 1,0-1 0,1 0 0,42-14 200,-31 7-216,0-1-1,0 0 0,-1-1 0,-1 0 0,0-1 0,0 0 1,-1-1-1,0 0 0,-1-1 0,-1 0 0,0 0 0,-1-1 1,0 1-1,8-28 0,-14 29 13,-6 10 10,-14 20 36,-19 34 76,33-45-8,0 0 1,1 1 0,0 0 0,0 0 0,0 0 0,1 0 0,1 0-1,-1 1 1,1 0 0,-1 15 0,3-24-115,0 1-1,0-1 1,0 0-1,0 1 1,0-1 0,0 0-1,0 1 1,1-1-1,-1 0 1,0 0-1,0 1 1,0-1 0,0 0-1,1 1 1,-1-1-1,0 0 1,0 0 0,1 1-1,-1-1 1,0 0-1,0 0 1,1 0-1,-1 1 1,0-1 0,1 0-1,-1 0 1,0 0-1,1 0 1,-1 0-1,0 0 1,1 0 0,-1 1-1,0-1 1,1 0-1,-1 0 1,1 0-1,18-3 91,17-12-39,-21 4 18,-2 3-218,-21 29 54,4-12 249,6-8-85,13-9-74,4-4-14,-8 6 27,-1 0 1,0-1-1,0 0 0,0-1 1,9-9-1,-8 6-11,0 2 0,1 0 0,14-9 0,-23 16-17,1 0-1,0 0 1,0 1-1,0-1 1,0 1-1,0 0 1,0 0-1,1 0 1,-1 1-1,0 0 1,0-1-1,1 1 1,-1 1-1,9 0 1,-12 0-5,0 0 0,1 0 0,-1 0 0,0 0 0,0 0 0,1 0 0,-1 0 0,0 0 0,0 0 0,0 1-1,0-1 1,-1 0 0,1 1 0,0-1 0,0 0 0,-1 1 0,1-1 0,-1 1 0,1-1 0,-1 1 0,0 0 0,0-1 0,0 1 0,0-1 0,0 1 0,0 0 0,0-1 0,0 3 0,-8 45 78,2-32-2,3-10 38,0 0 0,1 1 0,0-1 0,0 1 1,0-1-1,0 10 0,2-16-88,1-1 0,-1 1 0,0-1-1,0 0 1,1 1 0,-1-1 0,0 0 0,1 1 0,-1-1-1,0 0 1,1 0 0,-1 1 0,1-1 0,-1 0 0,0 0-1,1 0 1,-1 1 0,1-1 0,-1 0 0,1 0-1,-1 0 1,1 0 0,-1 0 0,0 0 0,1 0 0,-1 0-1,1 0 1,-1 0 0,1 0 0,-1 0 0,1 0 0,-1 0-1,0-1 1,1 1 0,-1 0 0,1 0 0,-1 0-1,0-1 1,1 1 0,-1 0 0,1-1 0,-1 1 0,1-1-1,18-9 59,-1-6-56,-1-1 0,-1-1 0,-1 0 1,-1-1-1,0-1 0,-1 0 0,10-23 0,-31 57-8,6-11 1,-1 0 0,1 0 0,0 0 0,1 0 0,-1 0 0,0 1 0,1-1 0,0 1 0,0 0 0,0-1 1,0 1-1,0 0 0,1-1 0,0 8 0,38-12 63,-32-1-57,0-1 0,0-1 0,0 1 0,0-1 0,-1 0 0,0-1 0,0 1 0,0-1 0,0 0 0,-1 0 0,0-1 0,0 1 1,5-10-1,2 0 11,-11 15-20,1-1 0,-1 1-1,0 0 1,1-1 0,-1 1 0,0 0 0,1 0-1,-1 0 1,0 0 0,1-1 0,-1 1 0,0 0-1,1 0 1,-1 0 0,1 0 0,-1 0 0,0 0-1,1 0 1,-1 0 0,1 0 0,-1 0 0,0 0-1,1 0 1,-1 0 0,1 0 0,-1 0-1,0 0 1,1 1 0,-1-1 0,0 0 0,1 0-1,-1 0 1,0 1 0,1-1 0,-1 0 0,0 0-1,1 1 1,-1-1 0,0 0 0,0 1 0,1 0-1,14 18 2,-9-12-17,-3-4 15,0-1 1,0 0-1,0-1 0,0 1 1,1 0-1,-1-1 0,0 0 1,1 1-1,-1-1 0,1-1 1,0 1-1,-1 0 0,1-1 1,-1 0-1,1 0 0,0 0 1,-1 0-1,1-1 0,0 1 1,-1-1-1,1 0 0,-1 0 1,1 0-1,-1-1 0,4-1 1,-3 1-2,1 0 0,-1 0 1,0-1-1,0 1 0,0-1 1,0 0-1,0 0 0,0-1 1,-1 1-1,0-1 0,1 1 1,-1-1-1,-1 0 0,1 0 1,-1-1-1,1 1 0,-1-1 1,2-5-1,-4 10 4,0-1 0,0 1 0,0 0 0,0-1 0,0 1 0,0 0 0,1-1 1,-1 1-1,0 0 0,0-1 0,0 1 0,-1 0 0,1-1 0,0 1 0,0 0 0,0-1 0,0 1 0,0 0 0,0-1 0,0 1 0,0 0 0,-1-1 0,1 1 0,0 0 0,0 0 0,0-1 0,-1 1 0,1 0 0,0 0 0,0-1 0,-1 1 1,1 0-1,0 0 0,-1 0 0,1 0 0,0-1 0,-1 1 0,-16 1 3,-16 14 3,24-8-7,0 0 0,0 1 1,0 0-1,1 0 0,0 1 0,-10 16 0,14-20 1,1 0 0,0 0-1,0 1 1,1-1 0,0 1-1,0 0 1,0-1 0,0 1-1,1 0 1,0 0 0,0 0-1,1 0 1,0 1 0,0 7-1,1-11-162,0-1 0,0 1 0,0-1 0,0 1 0,0-1 1,0 0-1,0 1 0,1-1 0,-1 0 0,1 0 0,0 0 0,0 0 0,0 0 0,0 0 0,0-1 0,0 1 0,0-1 0,0 1 0,1-1 0,-1 0 0,5 2 0,1 0-1138,-1-1 0,1 0-1,0 0 1,0 0-1,-1-1 1,11 0-1,17-1-13165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4.977"/>
    </inkml:context>
    <inkml:brush xml:id="br0">
      <inkml:brushProperty name="width" value="0.025" units="cm"/>
      <inkml:brushProperty name="height" value="0.025" units="cm"/>
    </inkml:brush>
  </inkml:definitions>
  <inkml:trace contextRef="#ctx0" brushRef="#br0">62 74 4100,'0'0'20595,"-9"10"-19853,8-9-721,-4 4 36,1-1-1,-1 1 1,1 0-1,0 0 0,0 0 1,1 0-1,-1 1 1,1-1-1,1 1 1,-1 0-1,1 0 1,0 0-1,0 0 1,1 0-1,-1 1 1,2-1-1,-1 0 0,1 1 1,-1-1-1,2 7 1,-1-12-52,1 0 1,-1 1-1,1-1 0,0 0 0,-1 0 1,1 0-1,0 0 0,0 0 1,0 0-1,0 0 0,-1 0 1,1 0-1,0 0 0,1 0 1,-1 0-1,0-1 0,0 1 1,0 0-1,0-1 0,1 1 0,-1-1 1,0 0-1,0 1 0,1-1 1,-1 0-1,0 0 0,1 1 1,-1-1-1,0 0 0,1 0 1,-1-1-1,0 1 0,3-1 1,1 1 30,0-1 1,0 0 0,-1 0 0,1-1 0,0 1 0,0-1 0,-1 0 0,6-4-1,2-3 8,0 0 1,-1-1-1,0 0 0,0-1 0,-1-1 0,-1 1 0,0-2 0,-1 1 1,0-1-1,-1 0 0,0-1 0,-1 0 0,0 0 0,5-22 0,-30 58 479,10-3-502,1-1 0,1 1-1,-6 29 1,10-38-14,1 0 0,0 1 0,1-1-1,1 1 1,-1-1 0,2 1 0,-1-1 0,4 17 0,-3-25-3,-1-1-1,1 0 1,-1 1 0,1-1 0,-1 1 0,1-1 0,0 0 0,0 1 0,0-1 0,0 0-1,0 0 1,0 0 0,0 0 0,0 0 0,0 0 0,0 0 0,1 0 0,-1 0 0,0 0-1,1-1 1,-1 1 0,1 0 0,-1-1 0,1 1 0,-1-1 0,1 0 0,-1 0 0,1 1-1,-1-1 1,1 0 0,-1 0 0,1 0 0,-1-1 0,1 1 0,-1 0 0,1 0 0,-1-1 0,1 1-1,-1-1 1,2 0 0,3-1 40,0-1 0,-1 1 0,1-1 0,-1 0 0,1 0 0,-1-1 0,0 0 0,7-6 0,-3 0 19,-1 0 0,-1 0 0,0-1-1,0 0 1,-1 0 0,0 0 0,-1-1 0,0 0 0,-1 0 0,0 0 0,-1-1 0,0 1 0,1-22 0,-4 32-26,-19 91-16,18-87-18,1-1-1,0 1 1,-1 0-1,1 0 1,0 0-1,0-1 1,1 1-1,-1 0 1,0 0-1,1-1 1,-1 1-1,1 0 1,-1-1-1,1 1 1,0 0-1,0-1 1,-1 1-1,1-1 1,0 1-1,0-1 1,1 1-1,-1-1 1,0 0-1,0 0 1,1 0-1,-1 0 1,1 0-1,-1 0 1,1 0-1,-1 0 0,1 0 1,0 0-1,-1-1 1,1 1-1,0-1 1,-1 1-1,1-1 1,0 0-1,0 0 1,-1 0-1,1 0 1,0 0-1,0 0 1,0 0-1,-1-1 1,1 1-1,2-1 1,3-1 4,0 0 1,0-1 0,0 1-1,0-1 1,-1-1-1,1 1 1,-1-1-1,0 0 1,0-1 0,8-7-1,-9 8-3,-1-1-1,-1 0 1,1 1-1,-1-1 1,0 0 0,0-1-1,0 1 1,0-1-1,-1 1 1,0-1-1,-1 0 1,1 1-1,-1-1 1,1-7 0,-2 13-7,-1 0 0,1-1 1,0 1-1,-1 0 1,1 0-1,-1 0 0,1 0 1,0 0-1,-1 0 1,1 0-1,0 0 0,-1 0 1,1 0-1,0 0 1,-1 0-1,1 0 0,-1 0 1,1 0-1,0 1 1,-1-1-1,1 0 0,0 0 1,-1 0-1,1 1 1,0-1-1,0 0 0,-1 0 1,1 0-1,0 1 1,0-1-1,-1 0 0,1 1 1,0-1-1,0 0 0,-1 1 1,1-1-1,0 0 1,0 1-1,0 0 1,-14 13-119,-12 34 91,24-44 52,1-1 0,-1 0-1,1 1 1,0-1-1,1 1 1,-1-1-1,0 1 1,1-1 0,0 1-1,0-1 1,0 1-1,0 0 1,1 4 0,0-7-19,0 0 1,1 0 0,-1 0 0,0 0 0,0 0 0,0 0-1,0 0 1,1 0 0,-1-1 0,0 1 0,1-1 0,-1 1-1,1-1 1,-1 1 0,1-1 0,-1 0 0,1 1 0,-1-1-1,1 0 1,-1 0 0,1 0 0,-1 0 0,1-1-1,-1 1 1,0 0 0,3-1 0,43-10-27,-11-4-373,29-11-766,-61 25 1123,0 0 0,0 0 0,0 0 0,0 0 0,0 1-1,0-1 1,0 1 0,0 0 0,0 0 0,0 1 0,0-1 0,8 3 0,-11-2 66,-1 0 1,1-1-1,0 1 1,0 0-1,-1 0 0,1 0 1,-1 0-1,1-1 1,-1 1-1,1 0 1,-1 0-1,1 0 1,-1 0-1,0 0 1,0 0-1,1 0 0,-1 0 1,0 1-1,0-1 1,0 0-1,0 0 1,0 0-1,0 0 1,-1 0-1,1 0 1,0 0-1,0 0 0,-1 0 1,1 0-1,-1 0 1,1 0-1,-1 1 1,0 1 57,0 0 1,-1 0-1,1-1 1,-1 1 0,1 0-1,-1-1 1,0 1-1,0-1 1,-4 5-1,6-7-51,-1 0 0,1 0 0,-1 0 0,1 1 0,0-1 0,-1 0 0,1 0 0,-1 0 0,1 0 0,-1 0 0,1 0 0,-1 0 0,1 0 0,0 0 0,-1 0 0,1 0 0,-1-1 0,1 1 0,-1 0 0,1 0 0,-1 0 0,1-1 0,0 1 0,-1 0 0,1 0 0,0-1-1,-1 1 1,1 0 0,0-1 0,-1 1 0,1 0 0,0-1 0,-1 1 0,1 0 0,0-1 0,0 1 0,0-1 0,-1 1 0,1 0 0,0-1 0,0 1 0,0-1 0,0 1 0,0-1 0,0 1 0,0-1 0,0 1 0,0-1 0,0 1 0,0 0 0,0-1 0,0 1 0,1-1-1,-2-36 127,2 28-40,-3-24-67,1 23-57,0 0-1,0 0 0,1 0 1,1 0-1,-1 0 0,2 1 1,-1-1-1,6-16 0,-6 25-48,0 0 0,0 0 0,0 1 0,-1-1-1,1 0 1,1 0 0,-1 1 0,0-1 0,0 1 0,0-1-1,0 1 1,0 0 0,0-1 0,1 1 0,-1 0 0,0 0 0,0 0-1,0 0 1,1 0 0,-1 0 0,0 0 0,0 0 0,0 0-1,3 1 1,35 10-4364,-27-8 212,-6-2-161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5.304"/>
    </inkml:context>
    <inkml:brush xml:id="br0">
      <inkml:brushProperty name="width" value="0.025" units="cm"/>
      <inkml:brushProperty name="height" value="0.025" units="cm"/>
    </inkml:brush>
  </inkml:definitions>
  <inkml:trace contextRef="#ctx0" brushRef="#br0">0 0 11787,'0'0'13773,"66"11"-14958,-43 2-2434,5 2-4005</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5.678"/>
    </inkml:context>
    <inkml:brush xml:id="br0">
      <inkml:brushProperty name="width" value="0.025" units="cm"/>
      <inkml:brushProperty name="height" value="0.025" units="cm"/>
    </inkml:brush>
  </inkml:definitions>
  <inkml:trace contextRef="#ctx0" brushRef="#br0">158 156 19026,'0'0'3128,"-11"4"-587,-4 2-1893,1 1-1,0 0 0,0 1 0,-16 12 1,25-17-516,1 1 1,-1 0 0,1 0 0,-1 0-1,1 1 1,1-1 0,-1 1 0,0 0-1,1 0 1,0 0 0,0 1 0,1-1 0,0 1-1,0-1 1,0 1 0,-2 11 0,4-15-130,0-1 1,-1 0 0,1 0 0,0 0 0,0 1 0,0-1 0,1 0 0,-1 0 0,0 0 0,0 1 0,1-1-1,-1 0 1,0 0 0,1 0 0,-1 0 0,1 0 0,0 0 0,-1 0 0,1 0 0,0 0 0,0 0 0,-1 0-1,1 0 1,0-1 0,0 1 0,0 0 0,2 1 0,0-1 2,0-1 0,-1 1-1,1 0 1,0-1 0,0 1 0,0-1-1,0 0 1,0 0 0,-1 0 0,1 0-1,4-2 1,2 1 2,-1-1 1,0 0-1,0-1 1,0 0-1,0-1 0,0 1 1,10-8-1,-3-3 8,0 0 1,-1-2-1,0 0 1,-1 0-1,-1-1 0,-1-1 1,-1 0-1,0 0 0,-1-1 1,-1 0-1,-1-1 1,-1 0-1,0 0 0,3-28 1,-9 37-41,-3 11 4,-3 7-18,5-7 34,-13 23-29,0 0 0,-20 48 0,29-60 33,2-1 0,-1 1-1,1 0 1,1 0 0,0 0 0,0 0 0,1 0-1,1 0 1,0 1 0,1 11 0,0-20-56,0 0 1,-1-1-1,1 1 1,1 0-1,-1-1 1,0 1 0,1-1-1,-1 1 1,1-1-1,-1 0 1,1 0-1,0 0 1,0 0-1,0 0 1,1 0-1,-1 0 1,0-1-1,1 1 1,3 1-1,0 0-676,0 0 0,1-1 0,-1 0 0,1 0 0,-1-1 0,1 1-1,9-1 1,21 0-5209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8.391"/>
    </inkml:context>
    <inkml:brush xml:id="br0">
      <inkml:brushProperty name="width" value="0.025" units="cm"/>
      <inkml:brushProperty name="height" value="0.025" units="cm"/>
    </inkml:brush>
  </inkml:definitions>
  <inkml:trace contextRef="#ctx0" brushRef="#br0">0 85 4324,'0'0'13565,"11"-9"-11643,-3 1-1657,1 0 0,1 1 0,-1 0 0,1 0 0,0 1 0,1 1 0,-1 0 0,1 0 0,0 1 0,21-5 0,-29 8-195,5 0 86,0 0 0,0 0 0,0 0 0,0 1-1,9 1 1,-15 0-141,-1-1 1,1 0-1,0 1 0,-1-1 1,1 1-1,-1-1 0,1 1 0,-1 0 1,0-1-1,1 1 0,-1 0 1,0 0-1,1 0 0,-1 0 0,0 0 1,0 1-1,0-1 0,0 0 1,0 0-1,0 1 0,0-1 0,0 1 1,-1-1-1,1 0 0,0 1 1,-1 0-1,0-1 0,1 1 0,-1-1 1,0 1-1,1 2 0,-2 7 86,1 1-1,-1 0 1,-1-1-1,0 1 1,-1-1-1,0 0 1,-1 1-1,0-1 1,-1-1-1,0 1 1,0-1-1,-10 14 0,6-9 204,0 0 0,1 1-1,1 1 1,-6 21-1,13-38-290,0 1-1,-1-1 0,1 0 1,0 1-1,0-1 1,0 0-1,-1 1 1,1-1-1,0 1 0,0-1 1,0 0-1,0 1 1,0-1-1,0 1 0,0-1 1,0 0-1,0 1 1,0-1-1,0 1 0,0-1 1,0 0-1,0 1 1,0-1-1,1 1 0,-1-1 1,0 0-1,0 1 1,0-1-1,1 0 1,-1 1-1,0-1 0,0 0 1,1 1-1,-1-1 1,0 0-1,0 0 0,1 1 1,-1-1-1,0 0 1,1 0-1,-1 0 0,1 1 1,-1-1-1,0 0 1,1 0-1,23-9 169,21-26-89,-13 6-154,28-33 1,-50 50-2,0 1 1,-2-2-1,1 1 1,-1-1-1,-1 0 1,9-24-1,-39 128-96,21-81 227,0 0-1,1-1 0,0 1 0,1 0 1,0 0-1,1 0 0,2 14 0,-2-23-51,-1 0 0,1 0 0,-1 0 0,1 0 0,-1 0 0,1 0 0,-1 0 0,1 0 0,0-1 0,0 1 0,0 0 0,-1 0 0,1-1 0,0 1 0,0-1 0,0 1 0,0-1 0,0 1 0,0-1 0,0 0 0,0 1 0,0-1 0,0 0 0,0 0 0,0 1 0,0-1 0,0 0 0,0 0 0,0 0 0,1-1 0,-1 1 0,0 0 0,0 0 0,0 0 0,0-1 0,0 1 0,0-1 0,0 1 0,0-1 0,0 1 0,1-2 0,40-25 439,-20 6-362,0-2 0,24-33 0,-39 47-75,-1 0 0,0-1 0,0 1-1,-1-1 1,-1 0 0,1-1 0,-1 1-1,-1-1 1,0 1 0,1-13 0,-30 94 99,22-46 258,1 0 0,0 0 0,2 26 0,1-50-368,0 0-1,0 1 0,0-1 1,1 0-1,-1 0 0,0 0 1,0 1-1,1-1 0,-1 0 1,0 0-1,1 0 0,-1 0 0,1 0 1,0 0-1,-1 0 0,1 0 1,0 0-1,0 0 0,-1 0 1,1 0-1,0 0 0,0 0 1,0-1-1,0 1 0,0 0 1,0-1-1,2 1 0,0 0-85,-1 0-1,1-1 0,0 1 1,0-1-1,0 0 1,0 0-1,0 0 0,0 0 1,0-1-1,0 1 1,3-2-1,36-14-3253,-12-4-3622,-11-1-1789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8.719"/>
    </inkml:context>
    <inkml:brush xml:id="br0">
      <inkml:brushProperty name="width" value="0.025" units="cm"/>
      <inkml:brushProperty name="height" value="0.025" units="cm"/>
    </inkml:brush>
  </inkml:definitions>
  <inkml:trace contextRef="#ctx0" brushRef="#br0">140 0 16367,'0'0'4586,"-9"1"-1468,-56 14 273,59-13-3280,1 0 0,-1 0-1,1 0 1,0 1-1,0 0 1,0 0 0,0 0-1,0 1 1,0 0 0,1 0-1,-5 5 1,12-8-231,-1 1 0,1-1 1,0-1-1,0 1 0,0 0 0,0-1 1,0 0-1,1 0 0,-1 0 0,0 0 1,4 0-1,-5 0 14,19 0-388,-1 0 0,37 8 0,-51-7 377,0 0 1,0 1 0,0-1-1,0 2 1,0-1-1,-1 1 1,1 0-1,-1 0 1,0 0 0,0 1-1,0-1 1,0 1-1,7 8 1,-11-10 172,0-1 1,0 1-1,0 0 1,0-1-1,0 1 1,-1 0-1,1-1 0,0 1 1,-1 0-1,0 0 1,1 0-1,-1 0 1,0 0-1,0-1 0,0 1 1,0 0-1,0 0 1,-1 0-1,1 0 1,0 0-1,-1-1 1,1 1-1,-1 0 0,0 0 1,0-1-1,0 1 1,0 0-1,0-1 1,0 1-1,0-1 1,0 1-1,0-1 0,-1 0 1,1 1-1,-1-1 1,1 0-1,-3 2 1,-7 5 462,0-1-1,0 0 1,-24 11 0,33-18-517,-3 3 36,0-1-1,0 0 1,0 0-1,0 0 0,0-1 1,-1 1-1,1-1 0,-6 0 1,11-1-95,-1-1 1,1 1-1,0 0 1,0 0-1,0-1 1,0 1-1,-1 0 0,1 0 1,0-1-1,0 1 1,0 0-1,0-1 1,0 1-1,0 0 1,0-1-1,0 1 1,0 0-1,0-1 0,0 1 1,0 0-1,0-1 1,0 1-1,0 0 1,0-1-1,0 1 1,0 0-1,0 0 0,1-1 1,-1 1-1,0 0 1,0-1-1,0 1 1,0 0-1,1 0 1,-1-1-1,0 1 1,0 0-1,1 0 0,-1 0 1,0-1-1,0 1 1,1 0-1,-1 0 1,1 0-1,11-14-1744,42-24-5389,-23 17 1243</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9.077"/>
    </inkml:context>
    <inkml:brush xml:id="br0">
      <inkml:brushProperty name="width" value="0.025" units="cm"/>
      <inkml:brushProperty name="height" value="0.025" units="cm"/>
    </inkml:brush>
  </inkml:definitions>
  <inkml:trace contextRef="#ctx0" brushRef="#br0">89 35 8712,'0'0'14531,"-9"6"-13479,3-2-835,0 1 1,0-1-1,0 1 0,1 1 0,0-1 1,0 1-1,0 0 0,0 0 0,1 0 1,0 1-1,1-1 0,-1 1 1,1 0-1,0 0 0,1 0 0,0 1 1,0-1-1,1 0 0,-2 14 0,3-20-203,0 0 0,0-1-1,0 1 1,0 0-1,0 0 1,0-1-1,0 1 1,1 0-1,-1-1 1,0 1-1,0 0 1,0-1-1,1 1 1,-1 0-1,0-1 1,1 1 0,-1-1-1,1 1 1,-1 0-1,1-1 1,-1 1-1,1-1 1,-1 0-1,1 1 1,-1-1-1,1 1 1,-1-1-1,1 0 1,0 1-1,-1-1 1,1 0 0,0 1-1,27-5 156,-20 1-150,-1 0 1,0-1-1,0 1 0,0-2 1,8-5-1,-4 0-16,-1 0 0,0 0 0,-1-1 0,0 0 0,-1-1 0,0 0 1,-1 0-1,0 0 0,-1-1 0,-1 0 0,8-26 0,-32 68-174,14-17 118,0-1 1,1 1-1,0 0 0,1 1 0,1-1 0,0 0 0,0 1 0,1 0 0,1-1 0,1 16 0,-1-27-84,1 0-1,-1-1 1,1 1-1,-1 0 1,1 0-1,0-1 0,-1 1 1,1-1-1,0 1 1,0 0-1,-1-1 0,1 1 1,0-1-1,0 0 1,0 1-1,0-1 1,0 0-1,-1 1 0,1-1 1,0 0-1,0 0 1,0 0-1,0 0 0,0 0 1,0 0-1,0 0 1,0 0-1,0 0 1,0 0-1,1-1 0,30-7-5969,-8-7-870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4.412"/>
    </inkml:context>
    <inkml:brush xml:id="br0">
      <inkml:brushProperty name="width" value="0.025" units="cm"/>
      <inkml:brushProperty name="height" value="0.025" units="cm"/>
    </inkml:brush>
  </inkml:definitions>
  <inkml:trace contextRef="#ctx0" brushRef="#br0">0 32 11018,'0'0'6951,"65"15"-5734,-27-15-256,8-3-673,3-6-288,-2-6-1954,-2-5-4804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9.438"/>
    </inkml:context>
    <inkml:brush xml:id="br0">
      <inkml:brushProperty name="width" value="0.025" units="cm"/>
      <inkml:brushProperty name="height" value="0.025" units="cm"/>
    </inkml:brush>
  </inkml:definitions>
  <inkml:trace contextRef="#ctx0" brushRef="#br0">107 0 16239,'0'0'3865,"-10"7"-1441,1 0-1869,0-1 0,0 2 0,1-1 0,0 1 0,1 1 0,-11 14 0,14-17-352,0 0 0,1-1 1,0 1-1,0 0 0,1 1 1,0-1-1,0 0 0,0 1 1,1-1-1,0 1 0,0 0 1,0-1-1,1 1 0,1 13 1,0-19-199,0 0 0,0 0 0,-1 1 0,1-1 0,0 0 0,0 0 0,0 0 0,1 0 0,-1 0 0,0 0 0,0-1 0,0 1 0,1 0 0,-1-1 0,0 1 0,1-1 1,-1 1-1,0-1 0,1 1 0,-1-1 0,1 0 0,-1 0 0,1 0 0,-1 0 0,0 0 0,1 0 0,-1 0 0,1 0 0,-1 0 0,1-1 0,1 0 0,52-10-256,-52 10 148,56-8-1176,-58 9 1254,1 0 1,-1-1-1,1 1 0,-1 0 0,1 0 0,-1 0 0,1 0 1,-1 0-1,1 0 0,-1 1 0,1-1 0,-1 0 1,1 1-1,-1-1 0,1 1 0,-1 0 0,1-1 1,-1 1-1,0 0 0,0 0 0,1 0 0,-1 0 0,0 0 1,0 0-1,0 0 0,0 0 0,0 1 0,0-1 1,0 0-1,-1 1 0,1-1 0,1 2 0,-2 4 91,0 0 0,-1 0 0,0 0-1,0 0 1,0 0 0,-1-1 0,0 1-1,0-1 1,-1 1 0,0-1-1,0 0 1,0 0 0,-1 0 0,0 0-1,-7 8 1,-9 17 361,21-31-405,1 1-1,-1-1 1,1 0 0,-1 0 0,1 0-1,0 0 1,-1 0 0,1 0-1,-1 0 1,1-1 0,-1 1-1,1 0 1,-1-1 0,1 1-1,2-2 1,72-21-489,-45 15-1642,0-1-3659,-28 6 905</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9.812"/>
    </inkml:context>
    <inkml:brush xml:id="br0">
      <inkml:brushProperty name="width" value="0.025" units="cm"/>
      <inkml:brushProperty name="height" value="0.025" units="cm"/>
    </inkml:brush>
  </inkml:definitions>
  <inkml:trace contextRef="#ctx0" brushRef="#br0">0 50 16143,'0'0'4837,"80"-31"-3492,-44 22-1153,4 4-160,-2 2-832,-5 1-2852,-8 2-5637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0.152"/>
    </inkml:context>
    <inkml:brush xml:id="br0">
      <inkml:brushProperty name="width" value="0.025" units="cm"/>
      <inkml:brushProperty name="height" value="0.025" units="cm"/>
    </inkml:brush>
  </inkml:definitions>
  <inkml:trace contextRef="#ctx0" brushRef="#br0">0 307 18065,'0'0'4559,"12"-6"-3027,6-5-1336,-1 0 0,0-1 0,0-1 0,-2 0 0,0-2 0,0 1 0,-1-2 0,-1 0-1,22-35 1,-30 41-60,0 0-1,-1-1 0,0 0 0,-1 0 1,0 0-1,0 0 0,-1 0 0,1-21 1,-3 32-131,0-1 0,0 1 0,0 0 0,0-1 1,0 1-1,0 0 0,0-1 0,0 1 0,0 0 1,0-1-1,0 1 0,0 0 0,0-1 1,0 1-1,0 0 0,0-1 0,0 1 0,0 0 1,-1-1-1,1 1 0,0 0 0,0 0 1,0-1-1,-1 1 0,1 0 0,0 0 0,0-1 1,-1 1-1,1 0 0,0 0 0,0-1 0,-1 1 1,1 0-1,0 0 0,-1 0 0,1 0 1,-1-1-1,-12 9 76,-9 20 8,12-10 18,0 2 0,2-1 1,0 1-1,2 0 0,0 1 1,1 0-1,1 0 0,1 0 1,-1 38-1,4-57-91,0 1 1,0-1 0,0 0-1,0 0 1,1 0-1,-1 0 1,0 0-1,1 0 1,0 0 0,-1 0-1,1 0 1,0 0-1,0 0 1,0 0 0,0 0-1,0 0 1,1-1-1,-1 1 1,0-1-1,1 1 1,0-1 0,-1 1-1,1-1 1,0 0-1,-1 0 1,1 1-1,0-1 1,0-1 0,0 1-1,0 0 1,0 0-1,0-1 1,0 1-1,0-1 1,0 0 0,0 1-1,1-1 1,-1 0-1,4-1 1,1 1-2,0-1 0,1-1 0,-1 1 0,0-1 0,0-1 0,0 1 0,0-1-1,0 0 1,0-1 0,9-6 0,6-7-28,-2-1-1,0 0 0,-1-2 0,-1 0 1,0-1-1,18-29 0,-45 63 62,2 1-1,0 0 1,0 1 0,-6 22-1,10-29-33,1 1-1,0 0 1,0 0-1,1 0 1,0 0 0,1 1-1,0-1 1,0 0-1,2 11 1,-2-19-52,0-1-1,0 1 1,1 0 0,-1-1-1,0 1 1,0 0 0,1-1-1,-1 1 1,0-1 0,1 1-1,-1-1 1,1 1 0,-1 0 0,1-1-1,-1 0 1,1 1 0,-1-1-1,1 1 1,-1-1 0,1 0-1,-1 1 1,1-1 0,0 0-1,-1 1 1,1-1 0,0 0-1,-1 0 1,1 0 0,0 0-1,-1 0 1,1 0 0,0 0 0,-1 0-1,1 0 1,0 0 0,-1 0-1,1 0 1,0 0 0,-1 0-1,1-1 1,0 1 0,-1 0-1,2-1 1,0 0-301,1 0 1,-1 0-1,0 0 1,0-1-1,0 1 0,0-1 1,0 1-1,-1-1 0,1 0 1,0 0-1,1-2 0,9-20-4486,-1-6-2596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0.492"/>
    </inkml:context>
    <inkml:brush xml:id="br0">
      <inkml:brushProperty name="width" value="0.025" units="cm"/>
      <inkml:brushProperty name="height" value="0.025" units="cm"/>
    </inkml:brush>
  </inkml:definitions>
  <inkml:trace contextRef="#ctx0" brushRef="#br0">0 1 12940,'0'0'11211,"55"48"-26041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0.838"/>
    </inkml:context>
    <inkml:brush xml:id="br0">
      <inkml:brushProperty name="width" value="0.025" units="cm"/>
      <inkml:brushProperty name="height" value="0.025" units="cm"/>
    </inkml:brush>
  </inkml:definitions>
  <inkml:trace contextRef="#ctx0" brushRef="#br0">71 206 16367,'0'0'5515,"-8"12"-3775,2-5-1586,-34 56 2242,37-59-2281,1 0-1,0 0 0,0 0 0,1 1 1,-1-1-1,1 0 0,0 1 0,0-1 0,1 1 1,-1 0-1,1-1 0,0 1 0,0-1 0,0 1 1,2 7-1,-1-11-114,0 1 0,0-1 1,0 1-1,1-1 0,-1 1 0,0-1 1,0 0-1,1 1 0,-1-1 1,1 0-1,-1 0 0,1 0 0,-1 0 1,1 0-1,0-1 0,-1 1 0,1 0 1,0-1-1,0 1 0,0-1 1,-1 0-1,1 0 0,0 1 0,0-1 1,0 0-1,0-1 0,-1 1 0,1 0 1,0 0-1,0-1 0,0 1 1,1-2-1,4 1-15,0-1 0,0 0-1,0-1 1,0 1 0,-1-1 0,1-1 0,5-3 0,-1-2-70,-1 0 1,0 0 0,-1-1-1,0-1 1,0 0-1,-1 0 1,0 0 0,-1-1-1,-1 0 1,0-1-1,8-21 1,-7 11 172,-1 0 0,-1-1-1,0 0 1,-2 0 0,0-41 0,-3 64-84,0 0 0,0 1 1,0-1-1,1 0 0,-1 0 1,0 0-1,0 0 0,0 1 0,0-1 1,-1 0-1,1 0 0,0 0 0,0 0 1,0 1-1,-1-1 0,1 0 0,0 0 1,-1 0-1,1 1 0,-1-1 0,1 0 1,-1 1-1,1-1 0,-1 0 1,1 1-1,-1-1 0,0 1 0,1-1 1,-1 1-1,0-1 0,0 1 0,1-1 1,-1 1-1,0 0 0,0-1 0,0 1 1,1 0-1,-1 0 0,0 0 1,0-1-1,0 1 0,0 0 0,1 0 1,-1 0-1,0 1 0,0-1 0,0 0 1,0 0-1,0 0 0,1 0 0,-1 1 1,0-1-1,0 0 0,1 1 1,-1-1-1,0 1 0,0-1 0,1 1 1,-1-1-1,0 2 0,-7 3 37,0 0 0,1 0 0,0 1 0,-8 8-1,2 0 27,-47 52 999,56-62-1000,1 1-1,-1-1 1,1 1 0,0 0-1,1 1 1,-1-1-1,1 0 1,0 1 0,0-1-1,1 1 1,-1 0 0,1 6-1,1-11-60,0 0 1,1 0-1,-1 0 0,0 0 0,1 0 0,-1 0 1,1 0-1,-1 0 0,1-1 0,0 1 0,-1 0 1,1 0-1,0 0 0,-1-1 0,1 1 0,0 0 1,0-1-1,0 1 0,0-1 0,0 1 0,0-1 1,0 1-1,0-1 0,0 0 0,0 1 1,0-1-1,0 0 0,0 0 0,2 0 0,38 4-105,-30-4-30,8 2-132,-5-2-185,-1 1 0,1 0 1,-1 1-1,17 5 0,-27-6 373,0 0 0,-1 0 0,1 0 0,-1 0 0,1 0 1,-1 1-1,0-1 0,0 1 0,1-1 0,-1 1 0,0 0 0,0 0 1,0 0-1,-1 0 0,1 0 0,0 0 0,-1 1 0,0-1 1,1 0-1,-1 1 0,0-1 0,0 1 0,0 0 0,-1-1 1,1 1-1,0 5 0,0-1-29,-1 0 0,0 0-1,-1-1 1,1 1 0,-1 0 0,-1 0 0,-2 7-1,-9 8-6175,9-21-789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1.259"/>
    </inkml:context>
    <inkml:brush xml:id="br0">
      <inkml:brushProperty name="width" value="0.025" units="cm"/>
      <inkml:brushProperty name="height" value="0.025" units="cm"/>
    </inkml:brush>
  </inkml:definitions>
  <inkml:trace contextRef="#ctx0" brushRef="#br0">1 69 7847,'0'0'15199,"3"3"-16774,10 5 1196,-6-7 6257,9-1-4625,13 0 61,56-6-1,-78 5-1313,-1 0 0,1-1-1,-1 1 1,1-1 0,-1 0-1,0-1 1,0 1 0,0-1-1,0-1 1,0 1 0,-1-1-1,1 0 1,-1 0 0,6-7-1,-10 11 1,-1-1 0,1 1 0,-1-1 0,1 1 1,-1-1-1,1 1 0,-1-1 0,0 1 0,1-1 0,-1 1 0,0-1 0,1 0 0,-1 1 0,0-1 0,0 0 0,1 1 0,-1-1 1,0 0-1,0 1 0,0-1 0,0 0 0,0 1 0,0-1 0,0 0 0,0 1 0,0-1 0,0 0 0,0 1 0,-1-1 0,1 0 1,0 1-1,0-1 0,-1 0 0,0 0-1,-1 0 0,1 0 0,-1 1 0,1-1 0,-1 0 0,1 1 0,-1-1 0,1 1 0,-1 0 0,1 0 0,-1-1 0,1 1 0,-4 0 0,-3 0-8,-1 1-1,1 0 0,-1 0 1,-12 4-1,10-1 5,1 1 0,-1 0 0,1 1 0,1 0-1,-1 1 1,1 0 0,-13 14 0,17-17 22,1 0 0,-1 1 1,1 0-1,1 0 0,-1 0 0,1 1 1,0-1-1,0 1 0,0 0 1,1 0-1,0-1 0,0 2 1,0-1-1,1 0 0,-1 10 0,2-15-9,0 1-1,1-1 1,-1 1-1,0-1 0,1 1 1,-1-1-1,1 1 0,0-1 1,-1 1-1,1-1 1,0 0-1,0 1 0,0-1 1,0 0-1,0 0 1,0 1-1,0-1 0,0 0 1,1 0-1,-1 0 0,0-1 1,1 1-1,-1 0 1,1 0-1,-1-1 0,0 1 1,1-1-1,-1 1 1,1-1-1,0 0 0,2 1 1,57 1-1584,-51-2 492,-9 0 694,0 0 1,0 0 0,0 0 0,1 0-1,-1 0 1,0 0 0,0 0-1,0 0 1,0-1 0,0 1 0,1-1-1,-1 1 1,0-1 0,0 1-1,0-1 1,0 1 0,0-1-1,0 0 1,0 0 0,0 1 0,-1-1-1,1 0 1,0 0 0,0 0-1,0-1 1,3-13-9855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1.631"/>
    </inkml:context>
    <inkml:brush xml:id="br0">
      <inkml:brushProperty name="width" value="0.025" units="cm"/>
      <inkml:brushProperty name="height" value="0.025" units="cm"/>
    </inkml:brush>
  </inkml:definitions>
  <inkml:trace contextRef="#ctx0" brushRef="#br0">1 53 9513,'0'0'12780,"68"-22"-10922,-22 15-929,12 2-705,-2 1-544,0-1-3076,-12-4-5924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2.537"/>
    </inkml:context>
    <inkml:brush xml:id="br0">
      <inkml:brushProperty name="width" value="0.025" units="cm"/>
      <inkml:brushProperty name="height" value="0.025" units="cm"/>
    </inkml:brush>
  </inkml:definitions>
  <inkml:trace contextRef="#ctx0" brushRef="#br0">60 69 6951,'0'0'18769,"5"9"-17909,-3-2-796,0 0-1,0 0 1,0 1 0,-1-1 0,0 0-1,-1 1 1,1-1 0,-1 1 0,-1-1-1,0 1 1,0-1 0,0 0 0,-1 1-1,0-1 1,0 0 0,-4 7 0,-7 31-59,5-19-64,0 0 0,-22 45 1,30-70-796,0-4-684,8-66-3565,6-99 2017,-14 133 4626,0 27 778,0 23-1174,1 3-875,0 0 0,1 0 0,1 0 0,1-1 0,8 24 0,-9-30-61,1 0 1,1-1-1,0 0 1,0 0 0,1 0-1,1-1 1,-1 1-1,1-1 1,13 12 0,-18-19-141,0 0 0,0 0 1,0-1-1,1 1 1,-1-1-1,0 1 0,0-1 1,1 0-1,-1 0 0,1 0 1,-1 0-1,1 0 1,0-1-1,-1 1 0,1-1 1,-1 1-1,1-1 1,0 0-1,-1 0 0,1-1 1,0 1-1,-1 0 1,1-1-1,0 1 0,-1-1 1,1 0-1,-1 0 1,1 0-1,-1 0 0,0-1 1,1 1-1,-1-1 1,0 1-1,0-1 0,0 0 1,0 0-1,0 1 0,-1-1 1,1-1-1,1-1 1,7-9 100,-2 0 1,0 0 0,-1-1-1,0 0 1,8-23 0,-6 8-92,-1 0 0,-2 0 1,-1-1-1,-1 0 0,0-59 1,-6 87-100,-2 8-25,-4 10-37,3 6-242,1 0 0,1 1 1,0 0-1,2 0 0,1-1 0,2 25 0,8-20-3906,4-14-1910,-3-11 242</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2.893"/>
    </inkml:context>
    <inkml:brush xml:id="br0">
      <inkml:brushProperty name="width" value="0.025" units="cm"/>
      <inkml:brushProperty name="height" value="0.025" units="cm"/>
    </inkml:brush>
  </inkml:definitions>
  <inkml:trace contextRef="#ctx0" brushRef="#br0">61 16 16207,'0'0'7816,"-9"6"-6434,7-4-1343,-1-1 56,-1 1 0,1 0 0,0 1 0,0-1 0,0 1 0,0-1 1,0 1-1,1 0 0,-1 0 0,1 0 0,-1 0 0,1 0 0,0 1 0,1-1 0,-1 1 0,1-1 1,-1 1-1,1 0 0,0-1 0,0 1 0,1 0 0,-1 0 0,1 0 0,0 0 0,0-1 0,0 1 0,1 4 1,0-7-88,-1 1 0,1-1 0,0 0 0,0 0 0,1 0 0,-1 0 0,0 0 0,0 0 0,0 0 0,1 0 0,-1-1 0,0 1 0,1 0 0,-1-1 0,1 1 0,-1-1 0,1 1 0,-1-1 0,1 0 0,-1 0 0,1 1 0,-1-1 0,1 0 0,-1-1 0,1 1 0,1 0 0,42-7 101,-38 4-100,-1 1-1,0-2 1,-1 1 0,1-1-1,0 0 1,-1 0-1,0 0 1,0-1 0,0 1-1,-1-1 1,0-1-1,1 1 1,-2 0-1,1-1 1,-1 0 0,0 0-1,0 0 1,0 0-1,-1-1 1,0 1 0,0-1-1,1-10 1,-6 16-94,-4 9 28,-4 9 12,7-7-130,1 0 0,0 0 0,0 0 0,0 0-1,2 0 1,-1 1 0,1-1 0,1 1 0,1 14 0,-1-24 1,0 0 0,1 0 0,-1 0 1,1 0-1,0 0 0,-1 0 0,1 0 0,0 0 0,0 0 1,-1-1-1,1 1 0,0 0 0,0 0 0,0-1 1,0 1-1,0-1 0,0 1 0,0-1 0,0 1 0,0-1 1,0 0-1,0 1 0,0-1 0,0 0 0,0 0 0,1 0 1,-1 0-1,0 0 0,0 0 0,0 0 0,0 0 0,2-1 1,38-9-6893,-10-5-482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3.237"/>
    </inkml:context>
    <inkml:brush xml:id="br0">
      <inkml:brushProperty name="width" value="0.025" units="cm"/>
      <inkml:brushProperty name="height" value="0.025" units="cm"/>
    </inkml:brush>
  </inkml:definitions>
  <inkml:trace contextRef="#ctx0" brushRef="#br0">83 217 9225,'0'0'7201,"-8"8"-4745,-3 5-1635,0 0 1,-15 23-1,22-30-547,1-1-1,0 1 1,0 0 0,0 0-1,1 0 1,0 0 0,0 0-1,1 1 1,0-1 0,0 1-1,0-1 1,0 8 0,2-13-255,-1 0 0,1 0 1,-1 0-1,1 1 0,-1-1 1,1 0-1,0 0 0,0 0 1,-1 0-1,1 0 0,0 0 1,0 0-1,0-1 0,0 1 1,0 0-1,0 0 0,0-1 1,0 1-1,0 0 0,1-1 1,-1 1-1,0-1 0,0 0 1,0 1-1,1-1 0,-1 0 1,0 0-1,1 0 0,-1 0 1,0 0-1,0 0 0,1 0 1,1-1-1,46-7 87,-38 4-112,0-1 0,-1-1 1,0 1-1,0-2 0,0 1 0,-1-1 0,0-1 0,0 0 1,-1 0-1,0-1 0,0 0 0,-1 0 0,0 0 1,-1-1-1,8-15 0,-7 11 13,-2 1 0,1-1 0,-1-1-1,-1 1 1,-1-1 0,0 1 0,-1-1 0,0 0 0,-1 0 0,-1 0-1,-3-24 1,3 37-11,0 0 1,0-1-1,0 1 0,0 0 0,-1 0 0,1 0 0,-1 0 0,0 0 0,1 0 0,-1 0 0,0 0 1,0 0-1,0 0 0,-1 0 0,1 0 0,0 0 0,-1 1 0,1-1 0,-1 1 0,1-1 1,-1 1-1,0 0 0,0-1 0,0 1 0,0 0 0,0 0 0,0 0 0,0 0 0,0 1 1,0-1-1,0 1 0,0-1 0,0 1 0,-4-1 0,2 2-5,0-1 0,-1 1 0,1 0 0,0 1 0,0-1 0,0 0 1,0 1-1,0 0 0,0 0 0,0 0 0,0 1 0,1-1 0,0 1 0,-1 0 0,1 0 0,-4 4 0,0 0 125,0 1-1,1-1 1,0 1-1,0 1 1,0-1-1,1 1 1,0 0-1,1 0 1,0 0-1,1 1 1,-1-1-1,2 1 1,-4 19 0,7-28-111,-1 0 1,0 1 0,0-1-1,1 0 1,-1 0 0,1 0 0,-1 1-1,1-1 1,-1 0 0,1 0 0,0 0-1,-1 0 1,1 0 0,0 0-1,0 0 1,0 0 0,0-1 0,0 1-1,0 0 1,0 0 0,0-1 0,0 1-1,0-1 1,0 1 0,0-1-1,3 1 1,39 9-279,-28-8 18,-1 1-290,-1-1 0,0 2-1,-1 0 1,1 1 0,-1 0 0,23 13 0,-31-16 434,-1 0 0,0 1 0,0-1 0,0 1 0,-1 0 1,1 0-1,-1 0 0,1 0 0,-1 0 0,0 0 0,0 1 1,0-1-1,-1 1 0,1-1 0,-1 1 0,0 0 0,0 0 0,0-1 1,-1 1-1,1 0 0,-1 0 0,0 0 0,0 0 0,0 0 1,-1 0-1,1-1 0,-1 1 0,-1 4 0,1-3-478,0 0-840,0-1-2308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5.128"/>
    </inkml:context>
    <inkml:brush xml:id="br0">
      <inkml:brushProperty name="width" value="0.025" units="cm"/>
      <inkml:brushProperty name="height" value="0.025" units="cm"/>
    </inkml:brush>
  </inkml:definitions>
  <inkml:trace contextRef="#ctx0" brushRef="#br0">117 1 13549,'0'0'8675,"4"9"-7442,-2 0-1093,0 0 1,-1 0-1,1 0 1,-2 0-1,1 0 1,-1 0-1,-1 0 0,0 1 1,0-1-1,0 0 1,-1-1-1,-6 15 1,-68 157 781,39-100 115,37-79-1016,0-1 0,-1 0 0,1 0-1,0 1 1,0-1 0,0 0 0,0 1 0,0-1 0,0 0 0,-1 1 0,1-1 0,0 0 0,0 1 0,0-1 0,0 0 0,0 1-1,0-1 1,0 0 0,0 1 0,1-1 0,-1 0 0,0 1 0,0-1 0,0 0 0,0 1 0,0-1 0,0 0 0,1 0-1,-1 1 1,0-1 0,0 0 0,0 1 0,1-1 0,-1 0 0,0 0 0,1 0 0,-1 1 0,17 0 295,18-9-58,-35 8-255,159-44-41,-90 26-4035,-69 18 3998,15-6-3533,-8-1-2531,-3-2-4122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3.792"/>
    </inkml:context>
    <inkml:brush xml:id="br0">
      <inkml:brushProperty name="width" value="0.025" units="cm"/>
      <inkml:brushProperty name="height" value="0.025" units="cm"/>
    </inkml:brush>
  </inkml:definitions>
  <inkml:trace contextRef="#ctx0" brushRef="#br0">121 0 11403,'0'0'11093,"-6"13"-10175,-4 11-404,1-1-1,1 2 1,1-1-1,-7 46 1,8-22 359,-55 344 3624,167-579-4769,-93 168 104,0 0 0,26-29 0,-35 43 164,0 1 1,1-1-1,-1 1 0,1 0 0,0 1 0,1-1 0,-1 1 0,1 0 0,-1 0 0,1 1 1,0 0-1,0 0 0,0 0 0,0 1 0,6-1 0,-11 2-3,0-1-1,0 1 1,0 0 0,-1 1-1,1-1 1,0 0-1,0 0 1,0 0 0,-1 0-1,1 1 1,0-1-1,0 0 1,0 1 0,-1-1-1,1 0 1,0 1-1,-1-1 1,1 1 0,0-1-1,-1 1 1,1 0-1,-1-1 1,1 1 0,-1-1-1,1 1 1,-1 0-1,1 0 1,-1-1 0,0 1-1,1 0 1,-1 1-1,1 33-152,-3-23 263,-1 0 1,0-1-1,-10 22 0,14-35-94,33-76 465,-33 74-452,0-1-1,1 0 1,-1 0 0,-1 1-1,1-1 1,-1 0-1,0 0 1,0 0-1,0 0 1,0 0-1,-1 1 1,0-1-1,0 0 1,-1 0-1,-1-4 1,3 8-44,-1 0 0,1 1 0,-1-1 0,1 0 0,-1 1 1,1-1-1,-1 0 0,1 1 0,-1-1 0,0 1 0,1-1 1,-1 1-1,0-1 0,0 1 0,1-1 0,-1 1 0,0 0 1,0-1-1,0 1 0,1 0 0,-1 0 0,0 0 0,0-1 0,0 1 1,0 0-1,0 0 0,0 0 0,1 0 0,-2 1 0,2-1 3,-1 0-1,1 0 1,-1 0-1,1 0 1,0 1-1,-1-1 1,1 0-1,0 0 1,-1 1-1,1-1 1,0 0-1,0 1 1,-1-1-1,1 0 1,0 0-1,0 1 1,-1-1-1,1 1 1,0-1-1,0 0 1,0 1-1,0-1 1,0 0-1,0 1 1,-1-1-1,1 1 1,0-1-1,0 0 1,0 1-1,0-1 1,0 1-1,1-1 1,-1 0-1,0 1 1,0-1-1,0 1 1,0-1-1,0 0 1,0 1-1,1-1 1,-1 0-1,0 1 1,0-1-1,0 0 1,1 1-1,-1-1 1,0 0-1,1 0 1,-1 1-1,0-1 1,1 0-1,-1 0 1,0 1-1,1-1 1,-1 0-1,1 0 1,3 3-343,0 0 1,0 0 0,1 0 0,-1-1 0,1 0 0,-1 0-1,1 0 1,0 0 0,0-1 0,0 0 0,0 0-1,6 0 1,66 1-8542,-61-2 5285,15-1-5233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4.151"/>
    </inkml:context>
    <inkml:brush xml:id="br0">
      <inkml:brushProperty name="width" value="0.025" units="cm"/>
      <inkml:brushProperty name="height" value="0.025" units="cm"/>
    </inkml:brush>
  </inkml:definitions>
  <inkml:trace contextRef="#ctx0" brushRef="#br0">121 22 14478,'0'0'3971,"-10"0"-1040,6-1-2762,0 1 0,0 0-1,0 0 1,0 0 0,-1 1 0,1-1-1,0 1 1,0 0 0,0 0-1,0 1 1,0-1 0,0 1 0,1 0-1,-1 0 1,1 0 0,-1 0 0,1 1-1,-1 0 1,1-1 0,0 1-1,0 0 1,1 0 0,-1 1 0,1-1-1,-1 0 1,1 1 0,0 0 0,0 0-1,1-1 1,-1 1 0,1 0-1,-2 6 1,3-8-144,-1-1-1,0 1 1,1 0 0,-1-1-1,1 1 1,-1 0 0,1-1-1,0 1 1,0 0-1,0 0 1,0-1 0,0 1-1,0 0 1,0 0 0,1-1-1,-1 1 1,0 0 0,1 0-1,0-1 1,-1 1-1,1-1 1,0 1 0,0-1-1,0 1 1,0-1 0,0 1-1,0-1 1,0 0-1,0 0 1,1 1 0,-1-1-1,0 0 1,1 0 0,-1 0-1,1 0 1,-1-1-1,1 1 1,0 0 0,-1-1-1,1 1 1,0-1 0,-1 1-1,1-1 1,0 0 0,0 0-1,2 0 1,3 0-110,-1 0 1,0-1-1,0 0 1,0 0-1,1-1 1,-1 0-1,0 0 1,-1 0-1,1 0 0,0-1 1,-1 0-1,8-6 1,-3 2-256,-1-1 0,0-1 0,-1 0 0,9-11 0,-14 16 301,0 0-1,0 0 0,0-1 1,-1 1-1,0-1 0,0 0 1,0 1-1,0-1 0,-1 0 1,0 0-1,0 0 0,0-8 0,-1 13 42,0-1 0,0 1 0,0 0 0,0-1 0,0 1 0,0 0 0,0 0 0,0-1 0,0 1 0,0 0 0,0-1 1,0 1-1,0 0 0,-1 0 0,1-1 0,0 1 0,0 0 0,0 0 0,0-1 0,-1 1 0,1 0 0,0 0 0,0 0 0,0 0 0,-1-1 0,1 1 0,0 0 0,0 0 0,-1 0 0,1 0 0,0 0 0,-1 0 0,1 0 0,0 0 0,0-1 0,-1 1 0,1 0 0,0 0 0,-1 0 0,1 0 0,0 1 0,0-1 0,-1 0 0,1 0 0,0 0 0,-1 0 0,1 0 0,0 0 0,0 0 0,-1 0 0,1 1 0,0-1 0,0 0 0,-1 0 0,1 0 0,0 0 0,0 1 0,0-1 0,0 0 0,-1 0 0,1 1 0,0-1 0,0 0 0,0 0 0,0 1 0,0-1 0,-1 0 0,1 0 0,0 1 0,-16 17 215,11-9-89,1 1-1,0-1 1,0 1-1,0-1 1,1 1 0,1 0-1,0 1 1,0-1-1,0 20 1,2-29-170,0 0 0,0 0 0,1 0 0,-1 0 0,0 0 0,1 0 0,-1 0 0,1-1 0,-1 1 0,1 0 0,-1 0 1,1 0-1,0 0 0,-1-1 0,1 1 0,0 0 0,0 0 0,-1-1 0,1 1 0,0-1 0,0 1 0,0-1 0,0 1 0,0-1 0,0 0 0,0 1 0,0-1 0,0 0 0,0 0 0,0 0 0,0 1 0,0-1 0,0 0 1,0 0-1,0-1 0,0 1 0,2 0 0,1-1-871,1 1 0,-1-1-1,1 0 1,-1 0 0,1 0 0,-1 0 0,8-5 0,11-10-6972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4.679"/>
    </inkml:context>
    <inkml:brush xml:id="br0">
      <inkml:brushProperty name="width" value="0.025" units="cm"/>
      <inkml:brushProperty name="height" value="0.025" units="cm"/>
    </inkml:brush>
  </inkml:definitions>
  <inkml:trace contextRef="#ctx0" brushRef="#br0">129 113 8040,'0'0'11808,"-24"67"-6106,23-50-5668,1 0 0,1 0 0,0 0 0,1 0 1,1-1-1,1 1 0,8 24 0,-6-21-283,-1 0 0,0 1 0,-2 0 0,2 28 0,-5-39 399,0 1 0,-1-1-1,0 0 1,-1 0 0,0 0 0,0 0 0,-7 18 0,7-25-112,1 0 0,-1-1 1,1 1-1,-1-1 0,0 1 0,0-1 1,0 0-1,0 0 0,0 0 0,0 0 1,-1 0-1,1 0 0,-1 0 1,1-1-1,-1 0 0,0 1 0,0-1 1,1 0-1,-1 0 0,0 0 0,0-1 1,0 1-1,0-1 0,0 0 1,0 1-1,0-1 0,0-1 0,0 1 1,0 0-1,0-1 0,-4-1 1,5 2-20,-1-1 1,1-1 0,-1 1 0,1 0 0,0-1-1,-1 1 1,1-1 0,0 0 0,0 1 0,0-1-1,1 0 1,-1 0 0,0-1 0,1 1 0,-1 0-1,1 0 1,-1-1 0,1 1 0,0-1 0,0 1 0,1-1-1,-1 0 1,0 1 0,0-5 0,-2-8-133,1 0 0,0-29 1,2 43 99,0-9-119,1 0 0,0 0 1,1 0-1,0 0 1,0 0-1,1 1 1,0-1-1,1 1 0,0 0 1,1 0-1,0 0 1,0 0-1,12-14 0,7-5 155,2 0 0,41-34 1,-4 4 8,-53 49 14,49-56 546,-54 59-536,-1 1 0,0-1 0,0 0-1,0-1 1,-1 1 0,0-1 0,-1 1 0,1-1-1,2-11 1,-5 17-54,0 1 1,-1 0-1,1-1 0,0 1 0,0 0 1,0-1-1,0 1 0,-1 0 0,1-1 0,0 1 1,0 0-1,-1-1 0,1 1 0,0 0 1,-1 0-1,1-1 0,0 1 0,-1 0 0,1 0 1,0 0-1,-1 0 0,1-1 0,-1 1 1,1 0-1,0 0 0,-1 0 0,1 0 0,0 0 1,-1 0-1,1 0 0,-1 0 0,1 0 1,0 0-1,-1 0 0,1 0 0,-1 0 0,1 0 1,0 1-1,-1-1 0,1 0 0,0 0 1,-1 0-1,1 0 0,0 1 0,-1-1 1,1 0-1,0 0 0,-1 1 0,1-1 0,-1 1 1,-21 11 70,15-5-64,0 0-1,1 1 1,-1-1-1,1 1 1,1 1-1,0-1 1,0 1-1,0 0 1,1 0-1,1 0 1,0 0 0,0 1-1,0 0 1,1-1-1,1 1 1,0 0-1,0 0 1,1 0-1,1 14 1,-1-21-62,1-1 0,-1 0 1,1 0-1,0 0 0,-1 0 0,1 0 1,0 0-1,0 0 0,0 0 0,1-1 1,-1 1-1,0 0 0,1-1 0,-1 1 1,1-1-1,-1 1 0,1-1 0,0 1 1,0-1-1,0 0 0,-1 0 0,5 1 1,-1 0-792,0-1 0,0 0 0,0 0 0,0 0 0,0 0 0,1-1 0,-1 0 0,7-1 1,22-3-9909</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6.006"/>
    </inkml:context>
    <inkml:brush xml:id="br0">
      <inkml:brushProperty name="width" value="0.025" units="cm"/>
      <inkml:brushProperty name="height" value="0.025" units="cm"/>
    </inkml:brush>
  </inkml:definitions>
  <inkml:trace contextRef="#ctx0" brushRef="#br0">0 23 7495,'0'0'16197,"2"10"-16117,4 120 1249,-6-130-1295,0 1-1,1 0 0,-1 0 1,0-1-1,0 1 1,0 0-1,0-1 1,1 1-1,-1 0 1,0-1-1,1 1 1,-1 0-1,0-1 1,1 1-1,-1-1 0,1 1 1,-1 0-1,1-1 1,-1 1-1,1-1 1,0 0-1,-1 1 1,1-1-1,-1 1 1,1-1-1,0 0 1,-1 0-1,1 1 0,0-1 1,-1 0-1,1 0 1,0 0-1,0 0 1,-1 0-1,1 1 1,0-2-1,0 1 1,-1 0-1,1 0 1,0 0-1,-1 0 0,1 0 1,0 0-1,-1-1 1,1 1-1,0 0 1,-1-1-1,1 1 1,1-1-1,36-19 435,-16 2-392,-1-1 0,31-36 0,8-9-342,-59 65 246,0 1 0,-1-1 0,1 1 0,-1-1-1,0 1 1,1 0 0,-1-1 0,0 1 0,0-1-1,0 1 1,0-1 0,0 1 0,-1 2-1,-9 50 70,5-31 59,0 0 1,-1 42-1,6-64-86,0 0 0,0 1 0,0-1 0,0 1 0,0-1 0,0 1 0,0-1 0,1 1 0,-1-1 0,0 0 0,1 1 0,-1-1 0,1 0 0,0 1 0,-1-1 0,1 0 0,0 0-1,0 1 1,0-1 0,0 0 0,0 0 0,0 0 0,0 0 0,0 0 0,2 1 0,-1-2 18,0 1-1,0-1 1,0 0-1,0 1 1,0-1-1,0 0 1,0 0-1,0 0 1,0-1-1,0 1 1,0 0-1,0-1 1,0 1 0,0-1-1,3-1 1,3-2 29,1 0 1,0-1 0,-1 0 0,0 0 0,0-1 0,8-8-1,-6 4-53,-1 0-1,0-1 0,-1 0 0,0 0 0,-1-1 0,0 0 0,-1 0 0,0 0 1,-1-1-1,-1 0 0,4-16 0,-17 68-114,3-20 86,2 1 1,0 0-1,1-1 0,1 1 0,0 31 0,2-50-15,0 0 0,0 0 0,0 0 1,1 0-1,-1-1 0,0 1 0,0 0 0,0 0 1,0 0-1,1 0 0,-1-1 0,0 1 0,1 0 1,-1 0-1,1-1 0,-1 1 0,1 0 1,-1-1-1,1 1 0,-1 0 0,1-1 0,0 1 1,-1-1-1,1 1 0,0-1 0,0 1 0,-1-1 1,1 0-1,0 1 0,0-1 0,0 0 0,-1 0 1,1 1-1,0-1 0,0 0 0,0 0 1,0 0-1,-1 0 0,1 0 0,0 0 0,1 0 1,0-1-241,0 1 1,0-1 0,0 0-1,0 1 1,-1-1 0,1 0-1,0 0 1,0 0-1,-1 0 1,1-1 0,0 1-1,-1 0 1,0-1 0,1 1-1,-1-1 1,2-2 0,8-19-4036,-4-5-2311</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6.336"/>
    </inkml:context>
    <inkml:brush xml:id="br0">
      <inkml:brushProperty name="width" value="0.025" units="cm"/>
      <inkml:brushProperty name="height" value="0.025" units="cm"/>
    </inkml:brush>
  </inkml:definitions>
  <inkml:trace contextRef="#ctx0" brushRef="#br0">12 1 17264,'0'0'5542,"-12"47"-5094,12-29-416,12-3-384,2-2-2051,-2-5-2561,3-5-2820</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6.916"/>
    </inkml:context>
    <inkml:brush xml:id="br0">
      <inkml:brushProperty name="width" value="0.025" units="cm"/>
      <inkml:brushProperty name="height" value="0.025" units="cm"/>
    </inkml:brush>
  </inkml:definitions>
  <inkml:trace contextRef="#ctx0" brushRef="#br0">77 237 14061,'0'0'7132,"-9"5"-6619,4-2-402,0 0 0,1 0 0,-1 1 0,1-1 1,0 1-1,0 0 0,0 0 0,0 0 0,1 1 0,-1-1 1,1 1-1,1 0 0,-1 0 0,0 0 0,1 0 0,0 0 0,1 1 1,-1-1-1,1 1 0,0-1 0,0 1 0,1-1 0,-1 1 1,1 0-1,0-1 0,1 1 0,1 9 0,-1-13-100,1 0 1,-1 0-1,0 0 0,0 0 0,1-1 1,-1 1-1,1 0 0,0-1 0,-1 1 0,1-1 1,0 0-1,0 1 0,0-1 0,0 0 1,0 0-1,0 0 0,0 0 0,0-1 0,1 1 1,-1-1-1,0 1 0,0-1 0,1 0 1,-1 1-1,0-1 0,0-1 0,1 1 0,-1 0 1,3-1-1,3 1-45,0-1-1,0-1 1,0 1-1,1-1 1,-2 0 0,16-7-1,-14 4-8,0-1-1,0 0 1,0-1-1,0 1 0,-1-2 1,0 1-1,-1-1 1,0 0-1,0-1 1,-1 1-1,0-1 1,0-1-1,-1 1 0,0-1 1,-1 0-1,0 0 1,0 0-1,-1-1 1,-1 0-1,0 1 0,0-1 1,-1 0-1,0 0 1,-2-21-1,1 31 50,0 1-1,0 0 1,0-1 0,0 1-1,0-1 1,0 1 0,-1-1-1,1 1 1,0-1 0,0 1-1,0 0 1,-1-1 0,1 1-1,0 0 1,0-1-1,-1 1 1,1-1 0,0 1-1,-1 0 1,1 0 0,0-1-1,-1 1 1,1 0 0,-1 0-1,1-1 1,0 1 0,-1 0-1,1 0 1,-1 0-1,1 0 1,-1 0 0,1 0-1,-1-1 1,1 1 0,-1 0-1,1 0 1,0 0 0,-1 1-1,1-1 1,-1 0-1,1 0 1,-1 0 0,1 0-1,-1 0 1,1 0 0,0 1-1,-1-1 1,1 0 0,-1 0-1,1 1 1,0-1 0,-1 0-1,1 1 1,0-1-1,-1 0 1,1 1 0,0-1-1,0 0 1,-1 1 0,1 0-1,-20 22 41,10-4 93,2 1 0,-12 39-1,17-52-61,1 1-1,1 0 1,-1 0-1,1 0 1,1 0-1,-1 0 1,2 0-1,-1 0 1,1 0-1,0 0 1,2 9 0,-1-15-72,-1 0 1,1 0 0,0 0 0,-1 0 0,1 0 0,0 0 0,0 0 0,0 0 0,0-1 0,1 1 0,-1-1 0,0 1 0,1-1 0,-1 0 0,1 0 0,-1 0 0,1 0 0,0-1 0,-1 1 0,1-1 0,0 1 0,-1-1 0,1 0 0,0 0 0,-1 0 0,1-1 0,0 1 0,4-2 0,1 1 8,-1 0 0,1 0 0,0-1 0,-1 0 0,1-1 0,-1 0 0,0 0 0,13-8-1,-7-1 61,0 0 0,-1-1 0,-1 0 0,0-1 0,-1 0 0,0 0 0,-1-1 0,-1-1 0,12-32 0,-7 14 115,-2 0 0,-2-1-1,9-64 1,-33 118-232,5 6 74,2 1 0,2 0 0,0 1 0,1-1 0,2 1 0,0 0-1,2 0 1,4 46 0,-2-64-16,0 1 0,1 0 0,0-1 1,0 1-1,6 13 0,-7-20-1,0-1 1,0 1-1,0-1 0,0 1 1,0-1-1,1 0 0,-1 0 1,1 0-1,-1 0 1,1 0-1,0 0 0,0 0 1,0 0-1,0 0 0,0-1 1,0 1-1,1-1 1,-1 0-1,0 0 0,1 0 1,-1 0-1,1 0 0,-1 0 1,1 0-1,2 0 1,-4-2 0,0 1 0,0-1 0,-1 1 0,1-1 0,0 1 0,0-1 0,-1 0 0,1 1 1,-1-1-1,1 1 0,-1-1 0,1 0 0,-1 0 0,1 1 0,-1-1 0,1 0 0,-1 0 0,0 0 1,0 0-1,1 1 0,-1-1 0,0 0 0,0 0 0,0 0 0,0 0 0,0 0 0,0 0 1,0 1-1,0-1 0,0 0 0,-1-1 0,-4-31-39,-4 18-171,0 1 0,-1-1 0,0 2 0,-2 0 1,1 0-1,-1 1 0,-1 0 0,0 1 0,-15-9 0,-15-15 259,42 35-53,1 0 0,0 0 0,0 0 1,0 0-1,0-1 0,-1 1 0,1 0 0,0 0 0,0 0 0,0 0 0,0-1 0,0 1 1,0 0-1,0 0 0,-1 0 0,1-1 0,0 1 0,0 0 0,0 0 0,0 0 0,0-1 0,0 1 1,0 0-1,0 0 0,0 0 0,0-1 0,0 1 0,0 0 0,0 0 0,0 0 0,0-1 0,1 1 1,-1 0-1,0 0 0,0 0 0,0-1 0,0 1 0,0 0 0,0 0 0,0 0 0,1 0 1,-1-1-1,0 1 0,0 0 0,0 0 0,0 0 0,1 0 0,-1 0 0,0 0 0,0 0 0,0-1 1,1 1-1,-1 0 0,0 0 0,21-6 193,23 2-95,16 4 101,-26 0-1670,0-1-4785,-25 0-1117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8.424"/>
    </inkml:context>
    <inkml:brush xml:id="br0">
      <inkml:brushProperty name="width" value="0.025" units="cm"/>
      <inkml:brushProperty name="height" value="0.025" units="cm"/>
    </inkml:brush>
  </inkml:definitions>
  <inkml:trace contextRef="#ctx0" brushRef="#br0">8 0 10218,'0'0'14878,"0"10"-14088,-7 212 582,7-221-1369,0 0 1,0 0-1,0 0 1,0 0-1,0 0 1,0 0-1,0-1 1,0 1-1,0 0 0,0 0 1,1 0-1,-1 0 1,0 0-1,0-1 1,1 1-1,-1 0 1,1 0-1,-1-1 1,1 1-1,-1 0 1,1 0-1,-1-1 0,1 1 1,0-1-1,-1 1 1,1-1-1,0 1 1,0-1-1,0 1 1,1-1 11,-1 1 1,1-1-1,-1 0 1,1-1-1,0 1 1,-1 0-1,1 0 0,-1-1 1,1 1-1,-1-1 1,1 1-1,-1-1 1,1 0-1,1-1 1,6-3 46,-1-1 0,0 0 0,-1-1 0,8-7 0,8-11-44,-2-1 0,-1-1 0,-1 0 0,23-47 0,-52 118 84,3-28-63,1 1 0,1-1 0,0 1 1,2 0-1,0 1 0,1-1 0,0 1 0,2 21 0,0-38-30,0 0-1,0 1 0,1-1 1,-1 0-1,0 0 1,1 0-1,-1 1 0,1-1 1,0 0-1,-1 0 1,1 0-1,0 0 0,0 0 1,0 0-1,-1 0 0,1 0 1,0 0-1,0 0 1,0-1-1,1 1 0,-1 0 1,0-1-1,0 1 1,0-1-1,0 1 0,1-1 1,-1 0-1,0 1 1,0-1-1,1 0 0,-1 0 1,0 0-1,1 0 0,-1 0 1,0 0-1,0 0 1,1 0-1,-1 0 0,0-1 1,0 1-1,1-1 1,0 0-1,4 0 22,-1-1 0,0 0 0,1 0 0,-1-1 0,0 1-1,-1-1 1,1 0 0,6-6 0,-3 1-19,-1-1 0,0 1 0,0-2 0,-1 1 0,0-1 0,-1 0 0,0 0 0,-1 0 0,0 0 0,0-1 0,-1 0 0,-1 0 0,0 0 0,0 0 0,-1 0 0,-1 0 0,0-18 0,0 28-11,0 0 0,0 1-1,0-1 1,0 1 0,0-1 0,0 0 0,0 1 0,0-1 0,0 0 0,0 1 0,0-1 0,0 1 0,0-1-1,0 0 1,-1 1 0,1-1 0,0 1 0,0-1 0,-1 1 0,1-1 0,0 0 0,-1 1 0,1-1-1,-1 1 1,1 0 0,-1-1 0,0 0 0,-12 10-73,-10 27-11,17-26 106,1 2 0,1-1 1,0 1-1,0-1 0,1 1 0,1 0 1,0 1-1,0-1 0,2 0 1,0 14-1,0-24-16,0-1 0,1 0-1,-1 0 1,1 0 0,-1 0 0,1 0 0,-1 0-1,1 0 1,0 0 0,-1-1 0,1 1 0,0 0-1,0 0 1,0 0 0,0-1 0,0 1 0,-1 0-1,1-1 1,0 1 0,1-1 0,-1 1 0,0-1-1,0 0 1,0 1 0,0-1 0,0 0 0,0 0-1,0 0 1,0 0 0,1 0 0,-1 0-1,0 0 1,0 0 0,0 0 0,0-1 0,0 1-1,0 0 1,1-1 0,-1 1 0,0 0 0,1-2-1,4 1 7,-1-1 0,1 0 0,-1-1-1,0 1 1,0-1 0,9-6 0,-5 1-71,0 0 0,-1 0 1,0-1-1,-1-1 0,0 1 0,-1-1 1,0 0-1,0 0 0,-1-1 1,0 0-1,5-17 0,-18 66-329,4-16 379,0 0-1,-1 32 1,5-53 10,0 0 1,0 0-1,0 1 0,0-1 1,0 0-1,1 0 1,-1 0-1,0 0 1,0 0-1,1 0 1,-1 0-1,1 0 0,-1 0 1,1 0-1,-1 0 1,1 0-1,0 0 1,-1 0-1,1-1 1,0 1-1,0 0 0,-1 0 1,1-1-1,0 1 1,0 0-1,0-1 1,2 2-1,0-2 6,0 1 0,0-1 0,-1 1 1,1-1-1,0 0 0,0 0 0,0 0 0,0 0 0,0-1 0,4 0 0,6-2 21,-1-1 0,0 0 0,21-11-1,-21 7-32,-10 6 6,1 1 0,-1-1 0,0 1 0,1-1 0,-1 1-1,0 0 1,1 0 0,0 0 0,-1 0 0,1 0 0,4 0 0,-9 4 737,1-13 264,-4-125-244,5 135-857,1-1-1,-1 1 1,0-1 0,1 1-1,-1-1 1,1 1-1,-1 0 1,1-1 0,-1 1-1,1-1 1,0 1 0,-1 0-1,1 0 1,-1-1 0,1 1-1,0 0 1,-1 0-1,1 0 1,0 0 0,-1 0-1,1-1 1,-1 1 0,1 0-1,0 1 1,-1-1 0,2 0-1,25 1-2328,-23-1 1619,32 2-4738,5-2-4612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9.515"/>
    </inkml:context>
    <inkml:brush xml:id="br0">
      <inkml:brushProperty name="width" value="0.025" units="cm"/>
      <inkml:brushProperty name="height" value="0.025" units="cm"/>
    </inkml:brush>
  </inkml:definitions>
  <inkml:trace contextRef="#ctx0" brushRef="#br0">99 208 10634,'-1'-2'567,"-1"1"-1,0 0 0,0 0 1,0 0-1,0 1 1,0-1-1,0 0 1,0 1-1,0-1 0,0 1 1,0 0-1,0 0 1,0 0-1,0 0 1,0 0-1,-1 0 1,1 0-1,0 1 0,-2 0 1,1 0-345,0 0-1,0 1 1,1-1-1,-1 1 1,1 0 0,-1 0-1,1 0 1,0 0 0,-1 0-1,1 0 1,0 1 0,-2 2-1,1-1-240,1 1 0,-1-1-1,1 1 1,-1 0 0,1-1-1,1 1 1,-1 0 0,1 0-1,-1 1 1,2-1 0,-1 0-1,0 0 1,1 0 0,0 1 0,1 6-1,-1-12 27,1 1 0,-1-1 1,1 1-1,-1-1 0,1 1 0,-1-1 0,1 1 0,-1-1 0,1 1 0,0-1 0,-1 0 0,1 1 1,0-1-1,-1 0 0,1 0 0,0 1 0,-1-1 0,1 0 0,0 0 0,-1 0 0,1 0 0,0 0 1,0 0-1,-1 0 0,1 0 0,0 0 0,-1 0 0,1 0 0,0-1 0,-1 1 0,1 0 0,0 0 1,-1-1-1,2 0 0,23-9 299,-7-1-246,-1-1 1,0-1-1,-1 0 0,0-2 0,-1 0 0,14-18 0,-6 4-51,-1-2 0,28-50 1,-27 26 107,-56 99-10,18-18 55,2 0 0,0 1 0,2 1 0,1 0 0,2 0 0,0 1 0,2 0-1,-3 30 1,9-57-146,-1-1-1,1 1 1,0-1-1,0 1 1,0-1-1,0 0 1,0 1-1,1-1 1,-1 1-1,0-1 1,1 1-1,-1-1 1,1 1-1,-1-1 1,1 0-1,0 1 1,-1-1-1,1 0 1,0 0-1,0 1 1,0-1-1,0 0 1,0 0-1,0 0 1,0 0-1,1 0 0,-1-1 1,0 1-1,0 0 1,1 0-1,-1-1 1,0 1-1,1-1 1,-1 1-1,1-1 1,-1 0-1,1 1 1,-1-1-1,1 0 1,-1 0-1,1 0 1,-1 0-1,1 0 1,-1-1-1,3 0 1,3 0 10,0 0-1,-1-1 1,1 0 0,0-1 0,-1 0 0,0 0 0,0 0-1,11-7 1,1-5-34,0 0 0,-1-1-1,-1-1 1,23-30 0,-32 38-8,-1 0-1,0 0 1,0-1 0,-1 1 0,0-1 0,-1 0 0,0-1 0,-1 1 0,0-1 0,-1 0 0,3-21-1,-6 32 18,1 0 0,-1 0 1,1 0-1,-1 0 0,1 0 0,-1 0 0,1 0 0,-1 0 0,1 0 0,-1 0 0,0 0 0,1 0 0,-1 0 0,1 0 0,-1 0 0,1 0 0,-1 1 0,1-1 0,-1 0 0,1 0 0,-1 1 0,1-1 0,0 0 0,-1 1 0,0-1 0,-9 11 68,1 1-1,0 0 0,1 0 1,0 0-1,1 1 1,0 0-1,1 1 1,0-1-1,1 1 0,-3 17 1,7-28 0,0 1 0,0 0 0,0 0 0,1 0 0,0 0 0,-1-1 0,1 1 0,1 0 1,-1 0-1,0 0 0,3 6 0,-2-8-59,-1-1 0,1 0 0,0 0 0,0 0 0,1 0 0,-1 0 0,0 0-1,0 0 1,0 0 0,1 0 0,-1-1 0,0 1 0,1 0 0,-1-1 0,1 1 0,-1-1 0,0 0 0,1 1 0,-1-1 0,1 0 0,-1 0 0,1 0 0,-1 0 0,1 0 0,-1 0 0,1-1 0,-1 1 0,1 0 0,-1-1 0,1 1 0,1-1 0,5-2-3,0 0-1,-1 0 1,1-1 0,-1 0 0,0 0 0,0-1 0,0 0 0,-1 0 0,1 0 0,5-8 0,-2 4-46,-1-1 1,0-1-1,-1 0 1,0 0-1,9-17 1,-27 46 1,6-12 35,1-1 1,-1 1-1,1 0 0,0 0 1,1 1-1,0-1 1,0 0-1,0 1 1,0 0-1,1-1 1,1 1-1,-1 0 1,1 9-1,0-14 3,1-1-1,0 0 1,-1 0-1,1 0 1,0 0-1,0 0 1,0 0-1,0 0 1,0 0-1,0 0 1,0 0 0,0 0-1,0 0 1,0 0-1,0-1 1,0 1-1,1-1 1,-1 1-1,0-1 1,1 1-1,-1-1 1,0 0-1,1 1 1,-1-1 0,0 0-1,1 0 1,-1 0-1,0 0 1,1 0-1,-1-1 1,0 1-1,1 0 1,-1 0-1,0-1 1,2 0-1,49-15 34,-32 6-202,0-1 0,0-1 0,34-28 0,-54 40 178,0 0 0,0 0 0,1 0 1,-1 0-1,0-1 0,0 1 0,0 0 0,0 0 1,1 0-1,-1 0 0,0-1 0,0 1 0,0 0 1,0 0-1,0 0 0,0 0 0,1-1 0,-1 1 1,0 0-1,0 0 0,0 0 0,0-1 0,0 1 1,0 0-1,0 0 0,0-1 0,0 1 0,0 0 1,0 0-1,0 0 0,0-1 0,0 1 0,0 0 1,0 0-1,0 0 0,0-1 0,-1 1 0,1 0 1,0 0-1,0 0 0,0-1 0,0 1 0,0 0 1,0 0-1,-1 0 0,1 0 0,0-1 0,0 1 1,0 0-1,0 0 0,-1 0 0,1 0 0,0 0 1,0 0-1,0 0 0,-1 0 0,1 0 0,0-1 1,-23-4 260,-6-2-105,28 7-155,1 0 0,-1 0-1,0-1 1,1 1 0,-1 0 0,0 0-1,1-1 1,-1 1 0,0-1-1,1 1 1,-1-1 0,0 1 0,1-1-1,-1 1 1,1-1 0,-1 1 0,1-1-1,0 1 1,-1-1 0,1 0 0,-1 1-1,1-1 1,0 0 0,0 1 0,-1-1-1,1-1 1,1 1-16,-1 0 0,1 0-1,-1 1 1,1-1 0,-1 0 0,1 0 0,0 0-1,0 0 1,-1 1 0,1-1 0,0 0 0,0 1-1,0-1 1,0 1 0,0-1 0,0 1 0,0-1-1,0 1 1,0-1 0,0 1 0,0 0 0,0 0-1,0 0 1,0-1 0,0 1 0,0 0 0,0 0-1,0 0 1,2 1 0,44-1-1573,-35 0 552,61 1-7206,-34 0 273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9.905"/>
    </inkml:context>
    <inkml:brush xml:id="br0">
      <inkml:brushProperty name="width" value="0.025" units="cm"/>
      <inkml:brushProperty name="height" value="0.025" units="cm"/>
    </inkml:brush>
  </inkml:definitions>
  <inkml:trace contextRef="#ctx0" brushRef="#br0">145 257 4292,'0'0'16795,"-10"-5"-15124,-36-15-502,44 20-1104,0-1 0,-1 1 1,1 0-1,0 0 0,-1 1 0,1-1 1,0 0-1,0 1 0,-1-1 1,1 1-1,0 0 0,0 0 1,0 0-1,0 0 0,0 0 1,0 0-1,0 1 0,0-1 0,0 0 1,0 1-1,1 0 0,-1-1 1,1 1-1,-1 0 0,-1 3 1,-2 2 146,1 0 1,-1 0-1,2 0 1,-1 0 0,-3 11-1,6-16-161,0-1-1,0 1 0,1 0 1,-1 1-1,0-1 1,1 0-1,0 0 1,-1 0-1,1 0 0,0 0 1,0 0-1,0 1 1,0-1-1,0 0 1,1 0-1,-1 0 0,1 0 1,-1 0-1,1 0 1,0 0-1,0 0 0,0 0 1,0 0-1,0 0 1,0 0-1,0-1 1,1 1-1,-1 0 0,1-1 1,2 3-1,0-3-49,-1 1 0,1-1 0,0 0-1,0 0 1,0 0 0,1-1-1,-1 1 1,0-1 0,0 0 0,0 0-1,0-1 1,0 1 0,0-1 0,1 0-1,5-2 1,0 0-9,-1-1-1,0-1 1,0 1 0,0-1 0,0-1-1,-1 0 1,0 0 0,0 0-1,-1-1 1,0 0 0,8-10 0,-2 0 1,0 0 0,-1 0 0,-1-2 0,12-25 0,-17 32 11,-1-1-1,0-1 0,-1 1 0,0-1 0,-1 1 1,-1-1-1,0 0 0,-1 0 0,-1-23 1,0 36-7,0 0 1,0 0 0,0 0 0,0 0 0,0 0 0,0 0 0,0 0 0,-1 0 0,1 0-1,-1 0 1,1 0 0,0 0 0,-1 0 0,0 0 0,1 0 0,-1 0 0,1 0 0,-1 0 0,0 0-1,0 1 1,0-1 0,1 0 0,-1 1 0,0-1 0,0 0 0,0 1 0,0-1 0,0 1 0,0-1-1,0 1 1,0 0 0,0-1 0,0 1 0,0 0 0,0 0 0,-1 0 0,1 0 0,0 0 0,0 0-1,0 0 1,0 0 0,0 0 0,0 1 0,0-1 0,0 0 0,0 1 0,0-1 0,0 1 0,0-1-1,0 1 1,0-1 0,0 1 0,0 0 0,-1 0 0,-5 3-11,0 0 0,1 1 1,-1 0-1,1 0 0,-11 12 0,7-7 73,1 1 0,1 0 0,0 0 0,0 1 0,1 0 0,1 0 0,0 0 0,1 1 0,0 0 0,1 0 0,0 1 0,-2 15 0,6-27-54,0 0 1,1 0 0,-1 0 0,0 1-1,1-1 1,0 0 0,-1 0 0,1 0-1,0 0 1,0 0 0,0 0 0,0-1-1,0 1 1,0 0 0,1 0 0,-1-1-1,1 1 1,-1-1 0,1 1-1,0-1 1,-1 0 0,1 0 0,0 0-1,0 0 1,0 0 0,0 0 0,0 0-1,0 0 1,3 0 0,10 3-230,1 0 1,-1-1-1,21 1 0,2 1-1464,-31-4 1059,1 1 0,-1 0 0,0 0 1,0 1-1,0 0 0,-1 0 0,10 7 0,-14-9 201,0 1 0,0-1 0,0 1 0,-1 0-1,1 0 1,0 0 0,-1 0 0,1 0 0,-1 0 0,0 0 0,0 0 0,0 0 0,0 1 0,0-1 0,0 0 0,-1 1 0,1-1 0,-1 1-1,0-1 1,0 1 0,0-1 0,0 1 0,0-1 0,0 1 0,0-1 0,-2 3 0,-5 16-3582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0.980"/>
    </inkml:context>
    <inkml:brush xml:id="br0">
      <inkml:brushProperty name="width" value="0.025" units="cm"/>
      <inkml:brushProperty name="height" value="0.025" units="cm"/>
    </inkml:brush>
  </inkml:definitions>
  <inkml:trace contextRef="#ctx0" brushRef="#br0">1 126 5926,'0'0'16837,"6"15"-15081,-3-8-1541,2 5 36,0 1-1,-1-1 1,0 1 0,-1 0 0,0 0-1,-1 0 1,0 19 0,-2 197 619,18-251-368,-8-3-498,-1 0 0,-1-1 1,-1 0-1,-2 0 0,-1 0 1,0-1-1,-2 0 0,-1 0 0,-5-41 1,5 63-4,-2 0 0,1 0 0,0 1 0,-1-1 0,0 0 0,0 1 1,0-1-1,-1 1 0,1-1 0,-1 1 0,0 0 0,-1-1 0,1 1 0,-1 0 0,1 0 1,-1 1-1,0-1 0,-5-4 0,7 8-3,0 0-1,1-1 1,-1 1 0,0 0-1,1 0 1,-1 0 0,0 0-1,0-1 1,1 1 0,-1 0-1,0 0 1,0 0 0,1 1-1,-1-1 1,0 0 0,0 0-1,1 0 1,-1 0 0,0 1-1,0-1 1,1 0 0,-1 1-1,0-1 1,1 1 0,-1-1-1,1 0 1,-1 1 0,1-1-1,-1 1 1,1 0 0,-1-1-1,1 1 1,-1-1 0,1 1-1,-1 0 1,1-1 0,0 1-1,0 0 1,-1-1 0,1 1-1,0 0 1,0 0 0,0-1-1,0 1 1,0 0 0,0 0-1,0-1 1,0 2 0,-4 41 27,4-41-21,0 2 1,0 1 0,0-1 1,1 0-1,-1 0 0,1 0 1,0 0-1,0 0 0,1 0 1,-1 0-1,1 0 0,0 0 1,0 0-1,0-1 0,0 1 1,0-1-1,1 0 0,0 1 1,3 2-1,-3-4 8,0 0 1,-1-1-1,1 1 0,0-1 1,0 0-1,0 0 0,0 0 1,0 0-1,0-1 0,0 1 1,1-1-1,-1 1 0,0-1 1,0 0-1,0-1 0,0 1 1,0 0-1,1-1 1,-1 0-1,0 0 0,0 0 1,0 0-1,-1 0 0,1 0 1,5-4-1,1-1 25,-1 1 0,0-1 0,-1-1 0,1 1 1,-1-1-1,-1 0 0,1-1 0,-1 0 0,0 0 0,-1 0 0,7-15 0,-1 0 23,-1 0-1,-1-2 1,7-31-1,-17 66-103,-1 0-1,2 0 1,-1 0 0,2 13-1,0 18 42,-11 224-905,10-263 641,0 0 0,1 1 0,-1-1 0,0 0 0,0 0 0,1 0 0,0 1 0,-1-1 0,1 0 0,0 0 1,2 3-1,-3-4-43,1 0 0,0-1 1,-1 1-1,1-1 1,-1 1-1,1-1 0,0 1 1,-1-1-1,1 0 0,0 1 1,0-1-1,-1 0 1,1 0-1,0 1 0,0-1 1,0 0-1,-1 0 0,1 0 1,0 0-1,0 0 1,0 0-1,-1 0 0,1 0 1,0 0-1,0 0 1,0-1-1,-1 1 0,1 0 1,0 0-1,0-1 0,-1 1 1,1-1-1,0 1 1,-1 0-1,2-2 0,11-11-9818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5.470"/>
    </inkml:context>
    <inkml:brush xml:id="br0">
      <inkml:brushProperty name="width" value="0.025" units="cm"/>
      <inkml:brushProperty name="height" value="0.025" units="cm"/>
    </inkml:brush>
  </inkml:definitions>
  <inkml:trace contextRef="#ctx0" brushRef="#br0">73 0 12876,'0'0'9353,"-5"67"-8488,-2-35-449,0-2-288,3 1-64,0-5-32,2-4 0,2-7 1,-5-3-450,5-8-640,-3-4-929,-3 0-608,-6-10-2307,-5-5-1601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1.963"/>
    </inkml:context>
    <inkml:brush xml:id="br0">
      <inkml:brushProperty name="width" value="0.025" units="cm"/>
      <inkml:brushProperty name="height" value="0.025" units="cm"/>
    </inkml:brush>
  </inkml:definitions>
  <inkml:trace contextRef="#ctx0" brushRef="#br0">1 0 7399,'0'0'12695,"1"8"-10811,-1-4-1805,0 0 0,1-1 0,-1 1 0,1-1 0,0 1 0,0-1 0,0 1 0,0-1 0,1 0 0,-1 1 0,1-1 0,0 0 0,0 0 0,0 0 0,0 0 0,1-1 0,-1 1 0,1-1 0,0 1 0,-1-1 0,1 0 0,0 0 0,0 0 0,1 0 0,-1-1 0,0 1 0,0-1 0,1 0 0,-1 0 0,1 0 0,-1 0 0,1-1 0,0 1 0,5-1 0,-6 0-67,0 0 0,0 0 0,0 0 0,0 0 0,0 0 0,0-1 0,0 1 0,0-1 0,0 0 0,0 0 0,0 0 0,-1 0 0,1 0 0,0-1 0,-1 1 0,1-1 0,-1 0 0,1 1 0,-1-1 0,0 0 0,0-1 0,0 1 0,0 0 0,0-1 0,-1 1 0,1-1 0,0 1 0,-1-1 0,0 0 0,0 1 0,0-1 0,0 0 0,0 0 0,-1 0 0,1 0 0,-1 0 0,0 0 0,0 0 0,0 0 0,0-6 0,-1 9-11,1 0 0,0-1 1,0 1-1,0-1 1,0 1-1,-1 0 1,1-1-1,0 1 1,0-1-1,-1 1 0,1 0 1,0-1-1,0 1 1,-1 0-1,1 0 1,0-1-1,-1 1 1,1 0-1,-1 0 0,1 0 1,0-1-1,-1 1 1,1 0-1,-1 0 1,1 0-1,0 0 1,-1 0-1,1 0 0,-1 0 1,1 0-1,-1 0 1,1 0-1,0 0 1,-1 0-1,1 0 1,-1 0-1,1 0 0,-1 0 1,1 0-1,0 0 1,-1 1-1,1-1 1,0 0-1,-1 0 1,1 1-1,0-1 0,-1 0 1,1 0-1,0 1 1,-1-1-1,1 0 1,0 1-1,0-1 1,-1 1-1,1-1 0,0 0 1,0 1-1,0-1 1,-1 1-1,-16 22 46,13-12 5,-1 1 1,2 0-1,0 0 0,0 1 1,1-1-1,1 0 0,0 1 1,0-1-1,3 24 0,-1-35-32,-1 1-1,0-1 1,0 1 0,1-1-1,-1 1 1,1-1 0,-1 1-1,1-1 1,0 0-1,-1 1 1,1-1 0,0 0-1,0 0 1,0 0 0,0 1-1,0-1 1,0 0 0,0 0-1,0 0 1,1-1-1,-1 1 1,0 0 0,0 0-1,3 0 1,-1 0-1,0-1-1,0 1 1,0-1 0,0 1-1,0-1 1,0 0 0,0-1 0,0 1-1,0 0 1,0-1 0,4-1-1,3-1 1,0-1-1,-1 0 0,0 0 1,0-1-1,0 0 0,10-8 1,81-89-676,-100 102 655,0 0 0,0 0 1,1 0-1,-1 0 0,0 0 0,0 0 1,1 0-1,-1 0 0,0 0 0,0 0 1,1 1-1,-1-1 0,0 0 0,0 0 1,1 0-1,-1 0 0,0 0 0,0 0 1,1 1-1,-1-1 0,0 0 0,0 0 1,0 0-1,0 1 0,1-1 0,-1 0 1,0 0-1,0 1 0,0-1 0,0 0 1,0 0-1,0 1 0,1-1 0,-1 0 1,0 0-1,0 1 0,0-1 0,0 0 1,0 0-1,0 1 0,0-1 0,0 0 1,0 0-1,0 1 0,-1-1 0,1 0 1,0 0-1,0 1 0,2 28 95,4 13 60,-5-42-146,0 1 0,-1-1 0,1 1 1,0-1-1,-1 0 0,1 1 0,0-1 0,-1 0 0,1 1 0,0-1 0,0 0 0,0 0 0,-1 0 0,1 0 0,0 0 1,0 0-1,0 0 0,-1 0 0,1 0 0,0 0 0,0 0 0,-1 0 0,1-1 0,0 1 0,0 0 0,-1 0 1,1-1-1,0 1 0,0-1 0,-1 1 0,1 0 0,-1-1 0,1 1 0,0-1 0,-1 0 0,1 1 0,0-2 1,24-28 48,-20 24-83,5-6-88,-6 6-18,0 0 0,1 0 1,-1 0-1,1 1 0,1 0 0,-1 0 1,1 0-1,-1 1 0,2 0 0,-1 0 1,9-5-1,-14 10 115,0-1 1,-1 0-1,1 1 1,0-1-1,-1 1 0,1-1 1,0 1-1,-1-1 1,1 1-1,0-1 1,-1 1-1,1-1 0,-1 1 1,1 0-1,-1-1 1,1 1-1,-1 0 1,0 0-1,1-1 0,-1 1 1,0 0-1,0 0 1,0-1-1,1 1 1,-1 0-1,0 0 1,0 0-1,0-1 0,0 1 1,0 0-1,0 0 1,0 0-1,-1 1 1,1 41 243,0-33-165,1 67 1754,16 99 0,-16-168-1875,0 1 0,-1-1-1,0 1 1,0-1 0,-1 1-1,0-1 1,-1 1 0,1-1-1,-2 0 1,1 0 0,-1 0 0,0 0-1,-7 11 1,7-15 77,0 1 1,0-1-1,0 0 0,0-1 1,-1 1-1,0-1 0,1 1 1,-1-1-1,0 0 0,-1-1 1,1 1-1,-1-1 0,1 1 1,-1-1-1,0-1 0,1 1 1,-1-1-1,0 0 0,0 0 1,0 0-1,0-1 0,0 1 1,0-1-1,-6-1 0,10 1-6,-1-1 0,1 1-1,0-1 1,-1 1 0,1-1-1,0 0 1,-1 0 0,1 1 0,0-1-1,0 0 1,0 0 0,0 0-1,0 0 1,0 0 0,0-1 0,0 1-1,0 0 1,0 0 0,1-1-1,-1 1 1,0 0 0,1-1-1,-1 1 1,1-1 0,0 1 0,-1 0-1,1-1 1,0 1 0,0-1-1,0 1 1,0-1 0,0-2 0,0-5-6,1 1 0,-1-1 0,2 1 0,3-16 0,1 7-30,0 0 1,2 1-1,0 0 0,1 0 0,15-21 1,64-74-20,-66 84 60,17-15 6,-26 29-221,-1-1 1,0 0-1,0-1 1,-2 0-1,17-30 1,-28 45 186,1 0 1,-1 0-1,1 0 1,-1 0-1,0 0 1,1 0-1,-1 0 1,1 0-1,-1 0 1,1 0-1,-1 0 1,0 0-1,1 0 0,-1 1 1,1-1-1,-1 0 1,1 0-1,-1 1 1,1-1-1,-1 0 1,1 1-1,-1-1 1,1 1-1,0-1 1,-1 0-1,1 1 1,-1-1-1,1 1 0,0-1 1,-1 2-1,-22 18 44,14-9 108,0 1-1,1 0 1,-7 16-1,12-24-55,2 0 0,-1 0 1,0 1-1,1-1 0,0 0 0,-1 1 0,2-1 0,-1 1 1,1-1-1,-1 1 0,1-1 0,0 1 0,1-1 1,1 8-1,-2-11-62,1 1 1,1-1 0,-1 0 0,0 0-1,0 0 1,0 1 0,1-1 0,-1 0-1,0-1 1,1 1 0,-1 0 0,1 0-1,-1-1 1,1 1 0,-1 0 0,1-1-1,-1 0 1,1 1 0,0-1 0,-1 0-1,1 0 1,0 0 0,-1 0 0,1 0-1,0 0 1,-1 0 0,1-1 0,-1 1-1,4-2 1,48-14 69,-30 2-215,0-1 1,-1-1 0,35-33-1,-2 1 20,-55 48 114,1-1 0,-1 1-1,0-1 1,1 1 0,-1-1-1,1 1 1,-1 0 0,0-1-1,1 1 1,-1-1 0,1 1-1,-1 0 1,1-1 0,-1 1-1,1 0 1,0 0 0,-1-1-1,1 1 1,-1 0 0,1 0-1,-1 0 1,1 0 0,0 0-1,-1 0 1,1 0 0,0 0-1,-1 0 1,1 0 0,-1 0-1,1 0 1,-1 0 0,1 0-1,0 1 1,-1-1 0,1 0 0,-1 0-1,1 1 1,-1-1 0,1 0-1,-1 1 1,1-1 0,-1 0-1,1 1 1,-1-1 0,1 1-1,5 32 767,-6-29-684,0-1 0,0 1-1,0-1 1,1 0 0,0 1 0,0-1 0,0 0 0,0 1-1,2 3 1,-3-6-80,1-1 0,-1 0-1,0 1 1,1-1 0,-1 0 0,0 1-1,1-1 1,-1 0 0,1 0-1,-1 0 1,1 1 0,-1-1 0,1 0-1,-1 0 1,1 0 0,-1 0 0,0 0-1,1 0 1,-1 0 0,1 0-1,-1 0 1,1 0 0,-1 0 0,1 0-1,-1 0 1,1 0 0,0-1 0,23-15 205,-17 9-289,1 0-1,1 0 1,-1 1 0,16-8-1,-20 11-875,1 2 0,-1-1 0,1 0 0,0 1 0,-1 0 0,1 0 0,8 0 0,-3 0-5491</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2.915"/>
    </inkml:context>
    <inkml:brush xml:id="br0">
      <inkml:brushProperty name="width" value="0.025" units="cm"/>
      <inkml:brushProperty name="height" value="0.025" units="cm"/>
    </inkml:brush>
  </inkml:definitions>
  <inkml:trace contextRef="#ctx0" brushRef="#br0">182 132 6598,'-7'-45'11682,"5"41"-11054,1 0 0,-1 0 0,0 0 0,-1 0-1,1 0 1,0 1 0,-6-7 0,6 8-487,-1 0 1,1 0-1,-1 0 0,1 0 0,-1 0 0,0 1 1,0-1-1,0 1 0,0-1 0,0 1 1,0 0-1,0 0 0,0 1 0,0-1 0,0 1 1,-1-1-1,1 1 0,0 0 0,0 0 1,-1 1-1,1-1 0,0 1 0,0-1 0,0 1 1,-6 2-1,4 0-105,0 0 0,0 1 0,0-1 0,1 1 0,-1 0 0,1 1 0,0-1 1,0 1-1,1-1 0,0 1 0,-1 0 0,1 0 0,1 1 0,-1-1 0,1 1 0,0-1 0,0 1 0,1 0 1,0 0-1,0-1 0,0 1 0,0 0 0,1 0 0,1 10 0,-1-15-24,1 0 0,-1 1-1,1-1 1,-1 0 0,1 0-1,0 0 1,-1 0 0,1 0 0,0 0-1,0 0 1,0 0 0,0-1 0,0 1-1,0 0 1,0 0 0,0-1-1,0 1 1,0-1 0,0 1 0,0-1-1,0 1 1,1-1 0,-1 0 0,0 1-1,0-1 1,1 0 0,-1 0-1,0 0 1,0 0 0,1 0 0,-1 0-1,2-1 1,3 1 17,-1-1-1,1 0 1,-1 0-1,1 0 1,-1-1 0,8-3-1,-3 0-65,-1-1 0,1 0 0,-1 0 0,0-1 0,-1 0 0,0 0 0,0-1 0,0 0 0,-1-1 0,0 0 0,-1 0 0,0 0 0,-1-1 0,1 1 0,4-16 0,-10 18 33,-6 13-40,-6 13-20,2 4 145,2 1 0,-7 24 0,13-40-46,1 0 0,-1-1 1,1 1-1,0 0 0,1 0 0,0 0 0,0 0 0,1 0 0,0 0 0,4 12 1,-5-18-26,1-1 1,-1 0 0,1 1 0,0-1-1,0 0 1,-1 1 0,1-1 0,0 0 0,0 0-1,1 0 1,-1 0 0,0 0 0,0 0 0,0 0-1,1 0 1,-1 0 0,0 0 0,1-1 0,-1 1-1,1 0 1,-1-1 0,1 0 0,-1 1 0,1-1-1,-1 0 1,1 0 0,-1 0 0,1 0 0,0 0-1,-1 0 1,1 0 0,-1 0 0,1 0-1,-1-1 1,1 1 0,2-2 0,1 0 7,0 0 1,0 0-1,0-1 1,0 1-1,0-1 1,0-1-1,0 1 1,7-8-1,-3 1-20,0 0 0,-1-1 0,0 0 0,0-1 0,-2 1 0,1-1-1,-1-1 1,-1 1 0,0-1 0,-1 0 0,-1 0 0,0 0 0,0-1 0,0-25-1,-17 81-183,12-32 221,0 0 1,1-1-1,0 1 1,1 0-1,2 18 1,-2-26-26,0-1 0,0 1 1,1-1-1,-1 1 1,0 0-1,1-1 1,0 1-1,-1-1 1,1 1-1,0-1 0,0 0 1,0 1-1,0-1 1,0 0-1,0 0 1,0 0-1,0 1 1,0-1-1,1 0 0,-1 0 1,0-1-1,1 1 1,-1 0-1,1 0 1,-1-1-1,1 1 1,-1-1-1,1 1 1,-1-1-1,1 0 0,0 1 1,-1-1-1,1 0 1,-1 0-1,1 0 1,0 0-1,-1-1 1,1 1-1,-1 0 0,1-1 1,0 1-1,-1-1 1,3 0-1,3-2 6,0-1 0,1 1-1,-1-1 1,-1-1 0,1 1-1,-1-1 1,1 0 0,-1-1 0,-1 1-1,1-1 1,7-11 0,-3 4-16,-1-1 1,0 1 0,-1-2 0,11-27-1,-15 29 27,-10 44-13,-1 1-6,1 0 0,-1 50-1,6-81-106,1 0 0,0 0 0,1 0 0,-1 0 0,0 0 0,0 0 0,0-1-1,0 1 1,1 0 0,-1 0 0,0 0 0,1 0 0,-1-1 0,1 1 0,-1 0-1,1 0 1,-1-1 0,1 1 0,-1 0 0,1-1 0,0 1 0,-1-1 0,1 1-1,0-1 1,-1 1 0,1-1 0,0 1 0,0-1 0,0 0 0,-1 1 0,1-1-1,0 0 1,0 0 0,0 0 0,0 1 0,0-1 0,1 0 0,1 0-741,0-1 1,0 1 0,0 0 0,0-1-1,0 0 1,0 0 0,0 0-1,0 0 1,-1 0 0,5-3-1,16-12-6954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3.242"/>
    </inkml:context>
    <inkml:brush xml:id="br0">
      <inkml:brushProperty name="width" value="0.025" units="cm"/>
      <inkml:brushProperty name="height" value="0.025" units="cm"/>
    </inkml:brush>
  </inkml:definitions>
  <inkml:trace contextRef="#ctx0" brushRef="#br0">90 1 14414,'0'0'10025,"-11"8"-8738,5-3-1125,-1 0 39,1 0 1,-1 0-1,1 0 1,1 0-1,-1 1 1,1 0-1,0 0 1,0 1-1,0 0 1,1-1-1,0 1 0,-4 11 1,8-17-211,0-1 0,0 1 1,0-1-1,0 0 0,1 1 0,-1-1 0,0 0 1,0 1-1,0-1 0,0 0 0,1 1 0,-1-1 1,0 0-1,0 1 0,1-1 0,-1 0 0,0 0 1,1 0-1,-1 1 0,0-1 0,0 0 0,1 0 1,-1 0-1,1 1 0,-1-1 0,0 0 0,1 0 1,-1 0-1,0 0 0,1 0 0,-1 0 0,0 0 1,1 0-1,-1 0 0,1 0 0,-1 0 0,0 0 1,1 0-1,-1 0 0,16-1-339,-16 1 322,21-4-537,-13 2 376,0 1-1,0 0 1,0 0 0,0 1 0,0 0 0,16 2 0,-22-2 221,0 1 1,0 0-1,0 0 0,0 0 1,0 0-1,0 0 0,0 0 1,0 1-1,-1-1 0,1 0 1,-1 1-1,1 0 0,-1-1 1,1 1-1,-1 0 0,0 0 1,0-1-1,0 1 0,0 0 1,0 0-1,0 0 0,0 0 1,-1 1-1,1-1 0,-1 0 1,0 0-1,1 0 1,-1 0-1,0 1 0,0-1 1,-1 3-1,1-2 5,0 1-1,0 0 1,0-1 0,-1 1-1,1 0 1,-1-1 0,0 1-1,0 0 1,-1-1 0,1 1 0,-1-1-1,1 0 1,-1 0 0,0 1-1,0-1 1,-1 0 0,1-1-1,-1 1 1,1 0 0,-1-1 0,0 1-1,0-1 1,0 0 0,0 0-1,0 0 1,-7 2 0,7-3-582,-1 0 1,0 0-1,0 0 1,1 0 0,-1-1-1,0 0 1,0 0-1,0 0 1,1 0-1,-8-2 1,-9-5-8859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4.318"/>
    </inkml:context>
    <inkml:brush xml:id="br0">
      <inkml:brushProperty name="width" value="0.025" units="cm"/>
      <inkml:brushProperty name="height" value="0.025" units="cm"/>
    </inkml:brush>
  </inkml:definitions>
  <inkml:trace contextRef="#ctx0" brushRef="#br0">30 68 10698,'0'0'14601,"-5"12"-13176,0 2-1109,1-1 0,0 1 0,0 1 0,1-1-1,-1 26 1,4-37-277,0 1 0,0-1 0,0 0 0,0 0 0,1 0 0,0 0 0,-1 1-1,1-1 1,1 0 0,-1 0 0,0 0 0,1 0 0,-1-1 0,1 1 0,3 4-1,-3-5-32,0-1 0,1 1-1,-1-1 1,1 1 0,-1-1-1,1 0 1,0 0 0,0 0 0,-1 0-1,1 0 1,0-1 0,0 1-1,0-1 1,0 0 0,0 0-1,0 0 1,0 0 0,-1 0-1,1-1 1,0 0 0,3 0-1,4-2 13,-1 0 1,0 0-1,0-1 0,0 0 0,0-1 0,0 0 0,-1 0 0,0-1 0,0 0 0,-1 0 0,8-9 0,-4 5-5,-1-2-1,-1 1 1,0-1-1,0 0 1,-2-1-1,12-23 1,-22 50-46,0 0 1,1 0-1,1 0 1,0 18 0,1-15 23,0-9 6,-1 0 0,2-1-1,-1 1 1,1 0 0,0-1 0,1 1 0,0-1 0,0 1-1,5 10 1,-6-16 13,1 0 1,-1 0-1,0 0 0,1 0 0,-1-1 0,1 1 0,-1 0 0,1-1 0,0 1 0,0-1 0,0 0 1,0 0-1,0 1 0,0-1 0,0 0 0,0-1 0,0 1 0,0 0 0,1-1 0,-1 1 0,0-1 1,0 0-1,1 1 0,-1-1 0,0 0 0,1-1 0,-1 1 0,0 0 0,0-1 0,1 1 1,-1-1-1,0 1 0,0-1 0,0 0 0,0 0 0,0 0 0,2-2 0,2 0 39,-1 0 0,0-1 1,0 1-1,0-1 0,0-1 0,-1 1 0,1-1 0,-1 1 0,-1-1 0,1 0 0,0 0 1,-1-1-1,0 1 0,-1-1 0,4-8 0,-1 1-19,-2 1-1,1-1 1,-1 0-1,-1 0 1,0 0 0,0-17-1,-2 29-28,0-1 0,0 1 0,0 0 0,0-1 0,0 1 0,0 0-1,0-1 1,0 1 0,0 0 0,0-1 0,-1 1 0,1 0 0,0-1 0,-1 1 0,1 0-1,-1 0 1,0 0 0,1-1 0,-1 1 0,0 0 0,0 0 0,0 0 0,0 0 0,0 0-1,0 1 1,0-1 0,0 0 0,0 0 0,0 1 0,0-1 0,0 0 0,-1 1 0,1-1-1,0 1 1,0 0 0,-1-1 0,1 1 0,0 0 0,-1 0 0,1 0 0,-3 0 0,3 1-6,-1 0 0,1 0 0,0 0 1,0 1-1,0-1 0,0 0 0,0 1 1,0-1-1,0 1 0,1 0 0,-1-1 1,0 1-1,1-1 0,-1 1 0,1 0 1,0-1-1,0 1 0,-1 0 0,1-1 1,0 1-1,0 0 0,1 0 1,-1-1-1,0 1 0,0 0 0,1 1 1,0 2 0,0 1 0,0-1-1,0 0 1,0 1 0,1-1 0,0 0 0,3 6 0,-2-7 8,0-1-1,0 1 0,1-1 0,-1 0 1,1 0-1,0-1 0,0 1 0,0-1 0,0 0 1,0 0-1,0 0 0,1 0 0,-1-1 1,1 0-1,-1 0 0,1 0 0,-1 0 0,1-1 1,0 0-1,-1 0 0,1 0 0,0 0 1,-1-1-1,1 0 0,6-1 0,-3 0 5,0 0-1,0-1 0,-1 0 1,1 0-1,-1-1 0,1 0 1,-1 0-1,0-1 0,-1 1 1,1-2-1,-1 1 1,0-1-1,7-8 0,-9 9 0,-1 0 0,0-1 0,0 1 0,0 0-1,-1-1 1,0 0 0,0 0 0,0 1 0,-1-1-1,0 0 1,0 0 0,0 0 0,-1-1 0,0 1 0,0 0-1,0 0 1,-2-8 0,1 13-11,1 0 0,0 0 0,-1 0 0,1 0 0,-1 0 0,1 0 0,-1 1 0,0-1 0,1 0 0,-1 0 0,0 0 0,1 0 0,-1 1 0,0-1 0,0 0 0,0 1 0,0-1 0,0 1 0,0-1 0,0 1 0,0-1 0,0 1 0,0 0 0,0-1-1,0 1 1,0 0 0,0 0 0,0 0 0,0 0 0,0 0 0,0 0 0,0 0 0,-1 0 0,1 0 0,0 0 0,0 1 0,0-1 0,0 0 0,0 1 0,0-1 0,0 1 0,0-1 0,-1 2 0,-2 0-12,0 0-1,1 1 1,-1-1-1,0 1 1,1 0-1,0 0 1,0 0-1,0 0 1,-3 5-1,0 3 31,0 0 0,1 0 0,0 1 0,1 0-1,1 0 1,0 0 0,0 0 0,1 0-1,1 0 1,0 1 0,1 22 0,0-33-11,1 0 0,-1-1 0,0 1 1,0 0-1,1-1 0,-1 1 0,1 0 0,0-1 0,-1 1 1,1-1-1,0 1 0,0-1 0,0 1 0,0-1 0,0 0 1,0 1-1,0-1 0,0 0 0,1 0 0,-1 0 0,0 0 1,1 0-1,1 1 0,0-1 3,-1 0 1,1-1-1,0 1 1,0-1-1,0 0 1,0 1-1,0-1 1,-1 0-1,1-1 1,0 1-1,0 0 1,5-2-1,0-1 6,1 0 0,-1 0 0,1-1 0,-1 0 0,0 0 0,0-1 0,13-10 0,-8 2-27,0 0 0,-1 0 1,-1-1-1,0-1 0,-1 1 0,-1-2 0,0 0 0,12-31 1,-18 37 24,-7 43-54,1-1 0,2 1 0,3 34 0,-2-65 0,0 0 0,0 0 0,0 0 0,0 0 0,0-1 1,0 1-1,0 0 0,1 0 0,-1 0 0,1 0 0,-1 0 0,1-1 0,0 1 0,-1 0 0,1-1 0,0 1 0,0 0 0,1-1 0,-1 1 1,0-1-1,0 1 0,1-1 0,-1 0 0,1 0 0,-1 0 0,1 1 0,-1-2 0,1 1 0,0 0 0,0 0 0,-1 0 0,1-1 0,0 1 1,0-1-1,0 1 0,0-1 0,-1 0 0,1 0 0,0 0 0,0 0 0,0 0 0,0 0 0,0 0 0,0-1 0,0 1 0,-1-1 0,4 0 0,3-2-393,1 0 0,-1-1 0,0 0 0,0 0 0,0-1 0,-1 0-1,1 0 1,11-12 0,-10 7-1642,1-1 1,-2 0-1,0-1 0,8-13 0,5-17-4898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4.677"/>
    </inkml:context>
    <inkml:brush xml:id="br0">
      <inkml:brushProperty name="width" value="0.025" units="cm"/>
      <inkml:brushProperty name="height" value="0.025" units="cm"/>
    </inkml:brush>
  </inkml:definitions>
  <inkml:trace contextRef="#ctx0" brushRef="#br0">96 0 15919,'0'0'5691,"-2"11"-3956,-8 28-1061,2 0 0,2 1 0,1 1 0,2-1 1,2 0-1,5 43 0,-1-67-600,-3-25 118,-7-28-122,5 31-92,-21-45-394,21 48 400,0 0 0,0-1 0,0 1 0,0 0 0,-1 0 0,1 0 0,-1 1 0,0-1 0,0 1 0,1-1 0,-7-2 0,12 11 258,8 4-227,3-6-109,0 0 1,0-2 0,0 0 0,1 0-1,-1-1 1,21-2 0,-24 1-876,-1-1 0,1 0 1,-1-1-1,0 0 0,14-5 1,-9-2-3041,-2-3-2878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5.605"/>
    </inkml:context>
    <inkml:brush xml:id="br0">
      <inkml:brushProperty name="width" value="0.025" units="cm"/>
      <inkml:brushProperty name="height" value="0.025" units="cm"/>
    </inkml:brush>
  </inkml:definitions>
  <inkml:trace contextRef="#ctx0" brushRef="#br0">1 49 2819,'0'0'23649,"9"9"-23329,30 30-256,-36-37-67,0 0 0,0 0-1,0 0 1,1-1 0,-1 1 0,0-1-1,1 0 1,-1 0 0,0 0 0,1 0-1,-1 0 1,1-1 0,0 1 0,-1-1-1,1 0 1,-1 0 0,1-1 0,0 1-1,-1-1 1,1 0 0,3-1 0,2-1-57,-1 0-1,1-1 1,-1 0 0,0 0 0,15-11 0,60-62-346,-81 108 342,-2-13 67,0 0 0,1 0 0,1 0 1,0 0-1,8 27 0,-8-41-1,-1 1 0,1-1 0,0 0 0,0 1 0,1-1 0,-1-1 0,1 1 0,0 0 1,0-1-1,0 1 0,1-1 0,-1 0 0,1 0 0,-1 0 0,1 0 0,0-1 0,0 0 0,1 1 0,-1-1 0,0-1 0,1 1 0,-1-1 0,1 0 0,-1 0 1,1 0-1,8 0 0,-7-1-107,0 1 1,0-1-1,0 1 1,0 0 0,-1 1-1,1-1 1,0 1 0,-1 0-1,1 1 1,-1-1-1,1 1 1,5 4 0,-8-3 58,0-1 0,0 1 0,0-1 0,-1 1 1,1 0-1,-1 0 0,0 0 0,0 0 1,0 1-1,-1-1 0,0 0 0,1 1 0,-2-1 1,1 1-1,0-1 0,-1 9 0,2 2 179,-2-1-1,1 1 1,-2 0 0,0-1-1,-1 1 1,0 0-1,-1-1 1,-8 21-1,9-29 2,-1-1-1,1 0 1,-1 0-1,-1 0 0,1 0 1,-1-1-1,0 1 0,0-1 1,0 0-1,0 0 0,-1 0 1,1-1-1,-1 0 0,0 1 1,0-2-1,0 1 0,-1-1 1,1 1-1,-1-2 0,1 1 1,-1 0-1,0-1 1,1 0-1,-9 0 0,11-1-79,-1 1 0,1-1 0,-1 0 0,0-1 1,1 1-1,-1 0 0,1-1 0,-1 0 0,1 0 0,-1 0 0,1 0 0,-1-1 0,1 1 0,0-1 0,0 0 0,0 0 0,0 0 0,-4-4 0,3 2-30,0 0 0,1-1 0,-1 1-1,1-1 1,0 0 0,1 0-1,-1 0 1,1-1 0,0 1 0,-3-12-1,3 6-95,0 0 0,1 0 0,0-1 0,1 1-1,0-1 1,0 1 0,1 0 0,1-1 0,0 1-1,1 0 1,6-19 0,-5 23 64,-1 0-1,1 1 1,0-1-1,1 0 1,0 1 0,0 0-1,0 0 1,1 1 0,0 0-1,12-9 1,1 2 35,0 2 0,31-13 0,-29 14-2586,0-1 0,27-18 1,-18 6-6486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6.539"/>
    </inkml:context>
    <inkml:brush xml:id="br0">
      <inkml:brushProperty name="width" value="0.025" units="cm"/>
      <inkml:brushProperty name="height" value="0.025" units="cm"/>
    </inkml:brush>
  </inkml:definitions>
  <inkml:trace contextRef="#ctx0" brushRef="#br0">176 82 7271,'0'0'13399,"-11"-6"-11712,5 1-1413,4 3-221,1 1 0,-1-1 0,0 1 0,1-1 0,-1 1 0,0 0 0,0 0 0,0 0 0,0 0 0,-1 0 0,1 0 0,0 0 0,0 1 0,0-1 0,-1 1 0,1-1 0,0 1 0,0 0 0,-1 0 0,1 0 0,0 0 0,-1 1 0,1-1 0,0 1 0,0-1 0,-1 1 0,1 0 0,0 0 0,0 0 0,-3 1 0,-6 8 126,1-1 1,0 1 0,0 1 0,-9 14 0,15-20-130,0 0 1,1 1-1,0 0 1,0-1-1,1 1 1,-1 0-1,1 0 1,1 0-1,-1 1 1,1-1 0,-1 11-1,2-16-49,0 0 1,1 0-1,-1 0 0,0 0 0,1-1 1,-1 1-1,1 0 0,-1 0 0,1-1 1,-1 1-1,1 0 0,-1 0 0,1-1 1,0 1-1,-1-1 0,1 1 0,0-1 1,-1 1-1,1-1 0,0 1 0,0-1 1,0 1-1,0-1 0,-1 0 0,1 0 1,0 1-1,0-1 0,0 0 0,0 0 1,0 0-1,0 0 0,0 0 0,-1 0 1,1 0-1,0 0 0,0 0 0,0-1 1,0 1-1,0 0 0,0-1 0,-1 1 1,2-1-1,42-15 95,-27 5-152,0-1 1,-1-1-1,-1 0 0,0-1 1,-1 0-1,0-1 1,-1-1-1,-1 0 1,18-30-1,-24 29 58,-8 14-72,-15 25-54,12-9 117,0-1-1,2 1 1,-1 0-1,2 0 1,0 0-1,0 0 1,1 0-1,1 0 1,1 22-1,-1-34 31,1 1-1,-1 0 1,0-1-1,0 1 1,1 0-1,-1 0 1,1-1-1,0 1 1,-1-1-1,1 1 1,0-1-1,0 1 1,0-1-1,0 1 1,0-1-1,0 0 1,0 1-1,1-1 1,-1 0-1,0 0 1,1 0-1,-1 0 1,1 0-1,-1 0 1,1-1-1,-1 1 1,1 0-1,0-1 1,-1 1-1,1-1 1,0 0-1,-1 1 1,1-1-1,0 0 1,0 0-1,-1 0 1,1 0-1,0-1 1,-1 1-1,1 0 1,0-1-1,-1 1 1,3-2-1,4 0 109,0 0 0,0-1 1,-1 0-1,1-1 0,-1 0 0,0 0 0,13-10 1,-8 3-115,0 0 0,0 0 1,-1-1-1,-1-1 0,0 1 1,-1-2-1,0 1 0,-1-2 1,-1 1-1,0-1 1,5-17-1,-12 25-233,-8 17 152,-8 22 114,11-20 108,1 0 0,0 0 0,1 0-1,1 1 1,0-1 0,0 1 0,1 0 0,1 13-1,0-25-121,0 0 1,0 0-1,1 0 0,-1 0 0,0 0 0,0 0 0,1 0 0,-1 0 0,1 0 0,-1 0 0,1 0 0,-1 0 0,1 0 1,-1 0-1,1 0 0,0-1 0,0 1 0,-1 0 0,1 0 0,0-1 0,0 1 0,0 0 0,0-1 0,0 1 0,0-1 0,1 1 1,0-1 9,1 1 1,0-1 0,-1 0-1,1 0 1,-1 0-1,1 0 1,-1 0 0,1 0-1,-1-1 1,5-1 0,2 0 16,-1-1 1,0-1-1,0 0 1,0 0-1,10-7 1,-7 2-80,0-1 1,-1 0-1,0 0 0,-1-1 1,0 0-1,-1-1 1,0 0-1,-1 0 0,0-1 1,-1 0-1,-1 0 1,6-18-1,-17 47-233,2 0 0,0 0 0,0 1 0,2 0 0,0-1 1,1 1-1,1 17 0,0-32 79,0-1 0,0 1 0,1-1 1,-1 1-1,0-1 0,1 1 0,-1-1 1,1 1-1,-1-1 0,1 0 0,0 1 1,-1-1-1,1 0 0,0 1 0,0-1 1,0 0-1,0 0 0,0 0 0,0 0 0,1 0 1,-1 0-1,0 0 0,0-1 0,3 2 1,-1-1-795,1 0-1,0 0 1,-1 0 0,1 0 0,0-1 0,0 0 0,-1 0 0,1 0 0,4-1 0,18-3-7380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6.868"/>
    </inkml:context>
    <inkml:brush xml:id="br0">
      <inkml:brushProperty name="width" value="0.025" units="cm"/>
      <inkml:brushProperty name="height" value="0.025" units="cm"/>
    </inkml:brush>
  </inkml:definitions>
  <inkml:trace contextRef="#ctx0" brushRef="#br0">67 0 12268,'0'0'14616,"-10"7"-14050,4-2-487,3-3-32,-1 0 1,0 0-1,1 1 1,0-1 0,0 1-1,0 0 1,0 0-1,0 0 1,0 0-1,1 1 1,-1-1 0,1 1-1,0-1 1,0 1-1,1 0 1,-1 0 0,1 0-1,-1 0 1,0 6-1,6-9-173,0 0-1,0 0 0,0 0 1,0-1-1,0 0 0,0 1 1,0-1-1,0 0 1,5-2-1,-5 2-155,12 0-632,-6-1 331,1 0 0,-1 1 0,1 1 0,17 2 0,-27-3 626,1 1 0,-1-1 1,0 0-1,1 1 0,-1-1 0,0 1 1,1-1-1,-1 1 0,0 0 0,1-1 1,-1 1-1,0 0 0,0 0 1,0 0-1,0 0 0,0 0 0,0 0 1,0 0-1,0 1 0,0-1 0,-1 0 1,1 0-1,0 1 0,-1-1 0,1 0 1,-1 1-1,1-1 0,-1 1 0,0-1 1,0 0-1,0 1 0,1-1 0,-1 1 1,-1-1-1,1 1 0,0-1 0,0 1 1,0-1-1,-1 0 0,1 1 0,-1 1 1,-1-1 69,0 1 0,0 0 0,0-1 0,0 1 0,0-1 0,0 0 0,-1 1 0,1-1 1,-1 0-1,0-1 0,1 1 0,-1 0 0,0-1 0,0 1 0,0-1 0,0 0 0,-1 0 0,1 0 1,0-1-1,-4 1 0,0 1-273,-1-1 0,0 1-1,0-2 1,1 1 0,-1-1 0,0 0 0,-11-2 0,18 1-251,0 0 0,1 1 0,-1-1 0,1 0 0,-1 1 0,1-1 0,-1 0-1,1 0 1,0 1 0,-1-1 0,1 0 0,0 0 0,-1 0 0,1 0 0,0 1 0,0-1 0,0 0 0,0 0 0,0 0 0,0 0 0,0 0 0,0 0 0,0 0 0,0 1 0,0-1-1,1 0 1,-1 0 0,0 0 0,1 0 0,0 0 0,9-11-9144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7.460"/>
    </inkml:context>
    <inkml:brush xml:id="br0">
      <inkml:brushProperty name="width" value="0.025" units="cm"/>
      <inkml:brushProperty name="height" value="0.025" units="cm"/>
    </inkml:brush>
  </inkml:definitions>
  <inkml:trace contextRef="#ctx0" brushRef="#br0">135 44 4036,'0'0'17302,"-9"-3"-15834,6 1-1360,0 0 0,0 1 0,-1 0 0,1 0 1,-1 0-1,1 0 0,-1 0 0,1 1 0,-1 0 0,1 0 1,-1 0-1,0 0 0,1 0 0,-1 0 0,1 1 1,-1 0-1,1 0 0,-1 0 0,1 0 0,0 0 1,-1 1-1,1 0 0,0-1 0,0 1 0,0 0 1,0 1-1,1-1 0,-1 0 0,-3 5 0,3-5-2,1 0 0,0 0 0,0 1-1,0-1 1,1 0 0,-1 1 0,1-1-1,-1 1 1,1-1 0,0 1 0,0 0 0,0-1-1,0 1 1,0 0 0,0 3 0,2-5-100,0 0 1,-1-1-1,1 1 1,0 0 0,0-1-1,0 1 1,0-1-1,0 1 1,0-1 0,0 1-1,0-1 1,0 0-1,0 0 1,0 1 0,0-1-1,0 0 1,0 0-1,0 0 1,0 0 0,1 0-1,-1 0 1,0-1-1,0 1 1,0 0 0,1-1-1,32-5-375,44-41-2167,-75 54 2480,-2 0 0,1 0 0,-1 0 0,0 0-1,0 0 1,-1 13 0,0-16 49,2 37 193,1 2 879,-2 0 0,-5 60 0,3-92-899,-1 0 0,0 0-1,-1-1 1,0 1 0,0-1-1,-1 1 1,0-1 0,-1 0 0,0 0-1,-1-1 1,0 0 0,-1 0-1,1 0 1,-13 11 0,19-20-161,0 1 1,-1-1-1,1 1 1,0-1-1,0 0 1,-1 0-1,1 1 1,0-1-1,-1 0 1,1 0-1,-1 1 1,1-1-1,0 0 1,-1 0-1,1 0 1,-1 1-1,1-1 1,0 0-1,-1 0 1,1 0-1,-1 0 1,1 0-1,-1 0 1,1 0-1,0 0 1,-1 0-1,1 0 1,-1 0-1,1 0 1,-1-1-1,1 1 1,0 0-1,-1 0 0,1 0 1,-1-1-1,-5-16-7,6-33-342,1 43 242,0-4-36,0 0 1,1 0-1,0-1 1,1 1-1,0 1 1,1-1-1,1 0 0,-1 1 1,2 0-1,-1 0 1,10-12-1,8-7 4,1 0 0,32-28-1,-36 39 138,-1-1-1,-1-1 0,-1-1 1,0 0-1,18-34 1,-34 54-2,0-1 1,0 1-1,0-1 1,-1 0-1,1 1 1,0-1-1,-1 0 1,1 1-1,-1-1 1,0 0-1,0 1 1,1-1-1,-1 0 0,-1-3 1,1 4 0,0 1 0,-1 0-1,1-1 1,0 1 0,-1 0 0,1 0 0,0-1-1,-1 1 1,1 0 0,-1 0 0,1-1 0,-1 1-1,1 0 1,0 0 0,-1 0 0,1 0 0,-1 0-1,1 0 1,-1 0 0,1 0 0,-1 0 0,1 0-1,-1 0 1,1 0 0,-1 0 0,1 0-1,0 0 1,-1 0 0,1 0 0,-1 1 0,1-1-1,-1 1 1,-4 1 10,1 0 0,-1 0-1,1 1 1,0-1 0,0 1-1,0 0 1,1 1 0,-7 6 0,6-5 12,0 0 0,0 1 1,1-1-1,0 1 1,0 0-1,0 1 1,0-1-1,1 0 1,0 1-1,1-1 1,-1 1-1,1-1 1,1 1-1,-1 0 1,1-1-1,1 11 1,0-15-49,0 0 0,0 0 1,0-1-1,0 1 0,1 0 0,-1-1 0,1 1 1,-1-1-1,1 0 0,-1 1 0,1-1 1,0 0-1,-1 0 0,1 0 0,0 0 0,0-1 1,0 1-1,0 0 0,0-1 0,0 1 1,0-1-1,0 0 0,0 1 0,0-1 0,0 0 1,0 0-1,0 0 0,0-1 0,2 0 0,4 1-921,0 0-1,0-1 0,0 0 0,0-1 0,-1 1 0,15-7 0,5-8-4633,-1-3-2129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8.163"/>
    </inkml:context>
    <inkml:brush xml:id="br0">
      <inkml:brushProperty name="width" value="0.025" units="cm"/>
      <inkml:brushProperty name="height" value="0.025" units="cm"/>
    </inkml:brush>
  </inkml:definitions>
  <inkml:trace contextRef="#ctx0" brushRef="#br0">85 103 6662,'0'0'13490,"-9"5"-12331,1 0-828,1-1 0,0 1 0,0 1 0,1-1 0,0 1 1,0 0-1,-7 9 0,11-13-296,1 0 0,-1 1 0,1-1-1,-1 0 1,1 1 0,0-1 0,0 1 0,0-1 0,0 1 0,1-1 0,-1 1 0,1 0 0,-1-1 0,1 1-1,0 0 1,0-1 0,0 1 0,0 0 0,1-1 0,-1 1 0,1 0 0,-1-1 0,1 1 0,0-1 0,0 1-1,0-1 1,1 1 0,-1-1 0,0 0 0,1 1 0,0-1 0,2 2 0,9 11-154,1 1 0,-2 1 1,0 0-1,-1 0 0,-1 1 1,-1 0-1,10 27 0,-16-37 260,0 1-1,-1-1 0,-1 1 0,1-1 0,-1 1 0,-1 0 0,0-1 0,0 1 0,0 0 0,-1-1 0,-1 1 1,1 0-1,-1-1 0,-1 0 0,0 1 0,0-1 0,0 0 0,-1 0 0,-9 14 0,9-17 148,2-1-130,0 0-1,-1-1 1,1 1 0,-1 0 0,0-1 0,0 0 0,0 1 0,0-1-1,-1-1 1,1 1 0,-1 0 0,0-1 0,1 0 0,-1 1 0,-6 1 0,10-5-155,-1 1 0,0-1 0,1 1 0,-1-1 0,1 1 0,-1-1 0,1 1 0,-1-1 0,1 1 0,-1-1 0,1 0 0,-1 1 0,1-1 0,-1 0 0,1 1 0,0-1 0,0 0 0,-1 1 0,1-1 0,0 0 0,0 0 0,0 1 0,0-1 0,0 0 0,0 0 0,0 0 0,0 1 0,0-1 0,0-1 0,0-34-484,1 25 258,0-16-393,2 0 0,0 0-1,2 0 1,2 0 0,0 1 0,19-44 0,-5 22 86,2 1-1,46-69 0,-26 63 456,-32 42 77,-2-1 1,1 1-1,-2-2 0,14-22 0,-56 62 1135,25-15-736,1 1 0,0 0 0,-12 26 1,17-34-262,1 0 1,0 0 0,1 1 0,-1-1-1,1 0 1,0 1 0,1-1 0,-1 1-1,1-1 1,0 1 0,0-1 0,1 1-1,-1-1 1,3 7 0,-2-10-122,0 0 1,1-1-1,-1 1 1,1-1-1,0 1 1,-1-1-1,1 1 1,0-1-1,0 0 1,0 0-1,-1 0 1,1 0-1,1 0 1,-1 0-1,0-1 0,0 1 1,0-1-1,0 1 1,0-1-1,0 0 1,1 0-1,-1 0 1,0 0-1,0 0 1,4-1-1,2 0-12,0 1 0,0-2 0,-1 1 0,1-1 0,0 0 0,7-3 0,-6 0-28,0 0 1,-1-1-1,0 0 0,-1 0 0,1 0 1,-1-1-1,0 0 0,-1 0 1,1-1-1,-2 0 0,1 0 0,-1-1 1,0 1-1,-1-1 0,0 0 0,3-10 1,-40 98 25,30-67 200,0 0 0,1 0 0,0 0 0,1 0 0,0 0 0,1 15 0,0-25-148,1 0 0,-1 0 0,0 1 0,1-1 0,-1 0 0,1 0 0,0 0 0,0 0 0,0 0 0,0 0 0,0-1 0,0 1 0,0 0 0,1 0 0,-1-1 0,0 1 0,3 1 0,-1-2-43,-1 0 0,0 0 0,0 0 0,0-1 0,0 1 0,1-1 0,-1 1 0,0-1 0,1 0 0,-1 0 0,0 0 0,1 0 0,-1-1 0,0 1 0,0 0 0,1-1 0,-1 0 0,0 0 0,0 1 0,3-3 0,0 1-157,0-1 0,0 0 0,-1 0 0,1 0 0,-1 0 0,0-1 0,0 0 0,0 1 0,0-2 0,-1 1 0,1 0 0,-1-1 1,0 0-1,3-7 0,-3 6-845,0 0 0,-1 0 0,0-1 0,0 1 0,0-1 0,1-13 0,-3-17-5813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5.816"/>
    </inkml:context>
    <inkml:brush xml:id="br0">
      <inkml:brushProperty name="width" value="0.025" units="cm"/>
      <inkml:brushProperty name="height" value="0.025" units="cm"/>
    </inkml:brush>
  </inkml:definitions>
  <inkml:trace contextRef="#ctx0" brushRef="#br0">0 71 9065,'0'0'6096,"7"-9"-4617,-3 4-1302,-2 1-75,1 0 0,0 1 0,0-1 0,0 1 0,0 0 0,0 0 0,0 0 0,1 0-1,0 1 1,-1-1 0,1 1 0,0 0 0,0 0 0,0 1 0,0-1 0,1 1 0,5-2 0,21-1 912,60-1 0,-81 5-958,0 1-1,0-1 1,0 2-1,0-1 0,-1 2 1,1-1-1,-1 1 0,1 1 1,-1-1-1,11 7 0,-18-8-32,1 0-1,-1 0 0,1 0 0,-1 0 1,0 0-1,0 0 0,0 0 0,0 1 1,0-1-1,0 1 0,-1 0 0,1-1 0,-1 1 1,0 0-1,0 0 0,0 0 0,0 0 1,0 0-1,-1 0 0,0 0 0,1 0 1,-1 0-1,0 0 0,0 0 0,-1 0 1,1 0-1,0 0 0,-1 0 0,0 0 0,0 0 1,0 0-1,0 0 0,-3 4 0,0 2 175,0-1-1,-1-1 0,-1 1 0,1-1 1,-1 1-1,0-2 0,0 1 0,-1-1 1,0 0-1,-9 6 0,7-7-73,0 0 1,0 0-1,-1-1 0,0 0 0,0-1 0,0 0 0,0 0 0,0-1 0,-1 0 1,1-1-1,-1-1 0,1 1 0,-1-2 0,-12-1 0,22 2-242,0 0 0,0 0-1,0 1 1,1-1-1,-1 0 1,0-1 0,0 1-1,0 0 1,1 0-1,-1 0 1,0 0 0,0-1-1,1 1 1,-1 0-1,0-1 1,0 1 0,1 0-1,-1-1 1,0 1 0,1-1-1,-1 1 1,1-1-1,-1 0 1,1 1 0,-1-1-1,1 0 1,-1 1-1,1-1 1,-1 0 0,1 1-1,0-1 1,-1 0-1,1 0 1,0 1 0,0-1-1,0 0 1,0 0 0,-1 0-1,1 1 1,0-1-1,0 0 1,0 0 0,1 0-1,-1 1 1,0-2-1,1 0-480,0 0 0,1 0 1,-1 0-1,0 0 0,1 1 0,0-1 0,-1 1 0,1-1 0,0 1 0,-1-1 0,1 1 0,0 0 0,0 0 0,0 0 0,2-1 0,16-4-9015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8.493"/>
    </inkml:context>
    <inkml:brush xml:id="br0">
      <inkml:brushProperty name="width" value="0.025" units="cm"/>
      <inkml:brushProperty name="height" value="0.025" units="cm"/>
    </inkml:brush>
  </inkml:definitions>
  <inkml:trace contextRef="#ctx0" brushRef="#br0">4 1 16400,'0'0'7719,"-4"49"-6470,14-34-672,7-1-545,0-1-641,2-3-2466,-1-1-1729,5-3-4005</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8.821"/>
    </inkml:context>
    <inkml:brush xml:id="br0">
      <inkml:brushProperty name="width" value="0.025" units="cm"/>
      <inkml:brushProperty name="height" value="0.025" units="cm"/>
    </inkml:brush>
  </inkml:definitions>
  <inkml:trace contextRef="#ctx0" brushRef="#br0">65 157 6534,'0'0'10693,"-5"8"-8979,-2 2-1350,-32 58 3009,36-64-3086,1 1-1,1-1 0,-1 0 0,1 1 0,-1-1 1,1 0-1,1 1 0,-1 0 0,0-1 0,1 1 1,0-1-1,0 1 0,1 0 0,-1-1 1,2 7-1,0-10-259,-1 1 1,0-1-1,0 0 1,1 0-1,-1 0 1,0 0-1,1 0 1,-1 0-1,1 0 1,0 0-1,-1 0 1,1-1-1,0 1 1,-1-1-1,1 1 1,0-1-1,-1 0 1,1 1-1,0-1 1,0 0-1,0 0 1,-1 0-1,1-1 1,3 0-1,45-9 28,-40 5-183,-1-1-1,1 0 1,-1 0 0,0-1 0,0 0-1,-1 0 1,0-1 0,0 0 0,-1-1 0,0 0-1,-1 0 1,0 0 0,9-20 0,-8 15 116,-1 0-1,-1 0 1,0-1 0,-1 0 0,-1 0 0,0 0 0,-1-1 0,-1 1-1,-1-23 1,1 37 25,-1 0 0,0 0 0,0 0 0,0 0 0,0 0 0,0 1 0,0-1 0,0 0 0,0 0-1,0 0 1,0 0 0,0 0 0,-1 0 0,1 0 0,0 0 0,-1 0 0,1 0 0,-1 1 0,1-1 0,-1 0 0,1 0-1,-1 0 1,1 1 0,-1-1 0,0 0 0,1 1 0,-1-1 0,0 1 0,0-1 0,1 1 0,-1-1 0,0 1-1,0-1 1,0 1 0,0 0 0,0-1 0,0 1 0,0 0 0,1 0 0,-1 0 0,0 0 0,0 0 0,0 0 0,0 0-1,0 0 1,0 0 0,0 0 0,0 0 0,0 1 0,0-1 0,0 0 0,0 1 0,1-1 0,-1 0 0,0 1 0,0-1-1,-1 2 1,-4 2 7,-1 0-1,1 1 0,0 0 1,1 0-1,-10 10 0,8-8 181,0 2-1,0-1 1,0 1-1,1 0 1,1 0 0,-1 1-1,2 0 1,-1 0-1,1 0 1,1 0-1,0 1 1,-2 12 0,5-21-193,0-1 1,0 0 0,1 1-1,-1-1 1,1 0 0,-1 1 0,1-1-1,-1 0 1,1 0 0,0 1-1,0-1 1,0 0 0,-1 0 0,1 0-1,0 0 1,0 0 0,0 0-1,1 0 1,-1-1 0,0 1 0,0 0-1,0 0 1,1-1 0,-1 1-1,0-1 1,0 1 0,1-1-1,-1 0 1,1 0 0,-1 1 0,0-1-1,2 0 1,61 4-770,-37-3-369,-22 0 971,0-1 0,0 1 1,0 0-1,0 0 0,-1 0 1,1 1-1,0 0 0,-1 0 1,1 0-1,-1 0 0,0 1 0,0-1 1,0 1-1,0 0 0,0 1 1,-1-1-1,1 1 0,5 7 1,-7-7 207,0 1 1,-1-1 0,1 0-1,-1 1 1,0 0 0,0-1-1,0 1 1,-1 0 0,1-1-1,-1 1 1,0 0 0,-1-1-1,1 1 1,-1 0 0,0-1-1,0 1 1,-1-1 0,1 1-1,-4 6 1,2-4 363,3-5-3727,6-11-6199,5-10-677</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9.195"/>
    </inkml:context>
    <inkml:brush xml:id="br0">
      <inkml:brushProperty name="width" value="0.025" units="cm"/>
      <inkml:brushProperty name="height" value="0.025" units="cm"/>
    </inkml:brush>
  </inkml:definitions>
  <inkml:trace contextRef="#ctx0" brushRef="#br0">0 0 12011,'0'0'16565,"9"6"-15892,-8-5-605,36 21 265,-35-20-327,0-1 0,0 0 0,0 0 0,0 0 0,0-1 0,0 1 0,0 0 0,0-1 0,0 1 1,0-1-1,0 0 0,0 0 0,1 0 0,-1 0 0,0 0 0,0 0 0,0 0 0,0-1 0,0 1 0,4-2 1,-6 2-10,1 0 0,-1 0 0,0-1 0,1 1 0,-1 0 0,1 0 0,-1-1 0,0 1 0,1 0 0,-1-1 1,0 1-1,0 0 0,1-1 0,-1 1 0,0-1 0,0 1 0,1 0 0,-1-1 0,0 1 0,0-1 0,0 1 1,0 0-1,0-1 0,0 1 0,0-1 0,0 1 0,0-1 0,0 1 0,0-1 0,0 1 0,0 0 0,0-1 1,0 1-1,0-1 0,0 1 0,0-1 0,-1 1 0,1 0 0,0-1 0,0 1 0,0-1 0,-1 1 0,1 0 1,0-1-1,-1 1 0,1 0 0,0-1 0,-1 1 0,1 0 0,0 0 0,-1-1 0,1 1 0,-1 0 0,1 0 1,0 0-1,-1 0 0,1-1 0,-1 1 0,1 0 0,-1 0 0,1 0 0,0 0 0,-1 0 0,1 0 0,-1 0 1,0 0-1,-2-1-18,0 1-1,0-1 1,0 1 0,0-1 0,0 1 0,0 0 0,0 0 0,0 0 0,-5 1 0,5 1 21,0 0 0,0 0 0,1 0 0,-1 1 0,0-1 0,1 0 0,-1 1 0,1 0 0,0 0 0,0 0 0,0 0 0,0 0 0,0 0 0,1 0 0,0 0 0,-1 1 1,1-1-1,0 1 0,1-1 0,-1 1 0,0 6 0,1-8 5,-1 1 0,1-1 0,0 1 0,0-1 0,0 1 1,0-1-1,0 1 0,0-1 0,1 1 0,-1-1 0,1 1 0,0-1 1,0 1-1,0-1 0,0 0 0,0 0 0,0 1 0,1-1 0,-1 0 1,1 0-1,-1 0 0,1 0 0,0-1 0,0 1 0,0 0 0,0-1 1,0 1-1,0-1 0,0 0 0,0 0 0,4 2 0,1-2-16,0 1 1,0-2-1,0 1 0,0-1 0,1 0 0,-1 0 0,0 0 0,0-1 0,0-1 1,9-1-1,4-4-340,-1-1 0,22-11 1,-25 11 234,1 0 1,0 1-1,27-6 1,-43 13 184,0 1 0,-1 0 0,1 0 0,-1 0 0,1 0-1,-1 0 1,0 0 0,1 0 0,-1 0 0,0 0 0,0 1 0,1-1 0,-1 0 0,0 0 0,0 0 0,0 0 0,0 0 0,-1 0 0,1 0 0,0 0 0,0 1 0,-1-1 0,0 2 0,-10 26 297,8-23-285,1 0 1,-1 0 0,1 1-1,0-1 1,1 1 0,0 0 0,-1 9-1,3-16-75,-1 1 0,1-1-1,-1 1 1,1 0 0,0-1-1,-1 1 1,1-1 0,0 1-1,-1-1 1,1 0 0,0 1-1,0-1 1,0 0 0,-1 1-1,1-1 1,0 0 0,0 0-1,0 0 1,0 0 0,-1 0 0,1 0-1,0 0 1,0 0 0,0 0-1,0 0 1,0 0 0,1-1-1,28-5-180,15-18-1983,-19 3-3537,-15 9-582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0.066"/>
    </inkml:context>
    <inkml:brush xml:id="br0">
      <inkml:brushProperty name="width" value="0.025" units="cm"/>
      <inkml:brushProperty name="height" value="0.025" units="cm"/>
    </inkml:brush>
  </inkml:definitions>
  <inkml:trace contextRef="#ctx0" brushRef="#br0">1 20 5157,'5'-12'12267,"-3"4"-7174,1 12-3619,0 16-545,-1 4-385,1 8-384,0 1-96,-2 0-32,4-5-448,-1-3-737,0-7-1121,1-8-1378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0.488"/>
    </inkml:context>
    <inkml:brush xml:id="br0">
      <inkml:brushProperty name="width" value="0.025" units="cm"/>
      <inkml:brushProperty name="height" value="0.025" units="cm"/>
    </inkml:brush>
  </inkml:definitions>
  <inkml:trace contextRef="#ctx0" brushRef="#br0">170 36 6983,'0'0'11061,"-9"-6"-9657,1 1-1218,-1 1 0,0 0 1,-1 0-1,1 1 0,-19-4 0,25 6-95,-1 1-1,1-1 0,-1 0 0,0 1 1,1 0-1,-1 0 0,1 0 0,-1 0 0,1 1 1,-1 0-1,1-1 0,-1 1 0,1 0 1,0 1-1,-1-1 0,1 0 0,0 1 0,0 0 1,0 0-1,0 0 0,0 0 0,0 0 1,-4 5-1,7-7-77,0 1 0,-1-1 0,1 0 1,0 1-1,0-1 0,-1 0 0,1 1 0,0-1 1,0 0-1,0 1 0,-1-1 0,1 1 0,0-1 0,0 0 1,0 1-1,0-1 0,0 1 0,0-1 0,0 0 1,0 1-1,0-1 0,0 1 0,0-1 0,0 1 1,0-1-1,0 0 0,0 1 0,0-1 0,1 1 1,-1-1-1,0 0 0,0 1 0,1-1 0,14 6 121,30-5-214,-37-1 106,16-1-104,-12 0 24,0 1-1,0 0 0,0 1 1,0 0-1,14 3 0,-24-3 71,0-1 0,0 1 0,0 0 0,0-1 0,0 1 0,0 0 0,0 0 0,-1 1 0,1-1 0,0 0 0,-1 0 0,1 1 0,-1-1 1,1 1-1,-1-1 0,0 1 0,1 0 0,-1 0 0,0-1 0,0 1 0,0 0 0,-1 0 0,1 0 0,0 0 0,-1 0 0,1 0 0,-1 0 0,0 0 0,0 0 0,0 1 0,0-1 0,0 0 0,0 0 0,0 0 0,-1 4 0,-1-1 128,0 0 1,0 0-1,-1 0 0,1 0 1,-1 0-1,0-1 0,0 1 1,-1-1-1,1 0 0,-1 0 0,0 0 1,0 0-1,0-1 0,0 0 1,-1 0-1,-5 3 0,-1 1 70,-1 0 0,0-1 0,0-1 0,0 0 0,-19 5 0,-13-5 337,44-5-599,-1 0 0,0 0 0,0 0 0,1 0 0,-1 0 0,0-1 0,0 1 0,1 0 0,-1 0 0,0-1 0,0 1 0,1 0 0,-1-1 0,0 1 0,1 0 0,-1-1 0,1 1 0,-1-1 1,0 1-1,1-1 0,-1 0 0,1 1 0,-1-1 0,1 1 0,0-1 0,-1 0 0,1 1 0,0-1 0,-1 0 0,1 0 0,0 1 0,0-1 0,0 0 0,-1 0 0,1 1 0,0-1 0,0 0 0,0 0 0,0 1 0,0-1 1,1 0-1,-1 0 0,0 1 0,0-1 0,0 0 0,1 0 0,-1 1 0,0-1 0,1-1 0,1-1-413,-1 1 0,1 0-1,0-1 1,0 1 0,0 0 0,0 0 0,0 0-1,0 0 1,1 0 0,-1 0 0,1 1 0,-1-1-1,1 1 1,-1 0 0,7-2 0,48-15-7235,-45 16 5838,23-7-1853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0.956"/>
    </inkml:context>
    <inkml:brush xml:id="br0">
      <inkml:brushProperty name="width" value="0.025" units="cm"/>
      <inkml:brushProperty name="height" value="0.025" units="cm"/>
    </inkml:brush>
  </inkml:definitions>
  <inkml:trace contextRef="#ctx0" brushRef="#br0">94 67 11179,'0'0'3993,"2"-8"-593,4-26-901,-6 33-2405,0 0 1,0 0-1,0 0 1,0 0-1,0 0 1,0 1 0,0-1-1,0 0 1,-1 0-1,1 0 1,0 0 0,-1 0-1,1 0 1,0 1-1,-1-1 1,1 0-1,-1 0 1,1 1 0,-1-1-1,0 0 1,1 0-1,-1 1 1,0-1-1,0 1 1,1-1 0,-1 1-1,0-1 1,0 1-1,0-1 1,1 1-1,-1 0 1,0-1 0,0 1-1,0 0 1,0 0-1,0 0 1,0 0 0,0 0-1,0 0 1,1 0-1,-1 0 1,0 0-1,-2 1 1,0-1-28,-1 0-1,1 0 1,-1 1 0,1 0 0,-1 0-1,1 0 1,0 0 0,0 0-1,-1 0 1,-2 3 0,3-1-58,-1 1 1,1 0 0,0 0-1,0 0 1,1 0-1,-1 0 1,1 0-1,0 1 1,0-1 0,-2 10-1,3-13 0,1 1 0,-1-1 1,1 0-1,0 1 0,-1-1 0,1 0 0,0 1 0,0-1 0,0 1 1,0-1-1,0 0 0,0 1 0,0-1 0,1 1 0,-1-1 1,0 0-1,1 1 0,-1-1 0,1 0 0,-1 1 0,1-1 0,0 0 1,0 0-1,-1 0 0,1 0 0,0 1 0,0-1 0,0 0 1,0-1-1,0 1 0,1 0 0,-1 0 0,0 0 0,0-1 0,0 1 1,1 0-1,-1-1 0,0 1 0,1-1 0,2 1 0,5 0 11,1 0 0,-1-1 0,0 0 1,1 0-1,-1-1 0,1 0 0,-1-1 0,0 0 0,10-3 0,6-5-151,43-22 0,-12 4 11,-56 28 152,1 0 0,-1 0 0,1 0 0,0 0 0,-1 0 0,1 0 0,-1 0 0,1 0 0,-1 0 1,1 0-1,0 0 0,-1 0 0,1 0 0,-1 1 0,1-1 0,-1 0 0,1 0 0,-1 1 0,1-1 0,-1 0 0,1 1 0,-1-1 0,1 0 1,-1 1-1,1-1 0,-1 1 0,0-1 0,1 1 0,-1-1 0,0 1 0,1-1 0,-1 1 0,0-1 0,0 1 0,1-1 0,-1 1 0,0-1 0,0 1 1,0 0-1,0-1 0,0 1 0,0-1 0,0 1 0,0-1 0,0 1 0,0 0 0,0-1 0,-1 2 0,1 49 856,0-12-726,1-38-152,-1 0 0,1 0 0,0 0-1,0-1 1,0 1 0,-1 0 0,1 0 0,0-1 0,0 1-1,0 0 1,0-1 0,0 1 0,0-1 0,1 0 0,-1 1-1,0-1 1,0 0 0,0 1 0,0-1 0,0 0 0,1 0-1,-1 0 1,0 0 0,0 0 0,0 0 0,0-1 0,0 1 0,1 0-1,0-1 1,37-10 197,43-37-189,-68 38-103,0 1 0,0 0 0,1 1 0,1 0 0,-1 1 0,27-7 0,-42 14 80,1 0 0,-1 0 0,1-1 0,-1 1 0,1 0 0,-1 0 0,1 0 0,-1 0 0,1 0 0,-1 0 0,1 0 0,-1 0 0,1 0 0,-1 0 0,1 1 0,-1-1-1,1 0 1,-1 0 0,1 0 0,-1 1 0,1-1 0,-1 0 0,1 1 0,-1-1 0,1 0 0,-1 1 0,0-1 0,1 0 0,-1 1 0,0-1 0,1 1 0,-1-1 0,0 1 0,0-1 0,1 1 0,-2 25 86,-19 28 250,19-51-322,-1 2-79,-8 23 624,10-28-555,0 0-1,0 1 1,0-1 0,0 1 0,0-1 0,0 1 0,1-1 0,-1 0 0,0 1 0,0-1 0,0 1-1,0-1 1,0 1 0,1-1 0,-1 0 0,0 1 0,0-1 0,1 0 0,-1 1 0,0-1 0,0 0-1,1 1 1,-1-1 0,0 0 0,1 0 0,-1 1 0,1-1 0,-1 0 0,0 0 0,1 0 0,-1 0 0,1 1-1,-1-1 1,0 0 0,1 0 0,-1 0 0,1 0 0,-1 0 0,1 0 0,-1 0 0,0 0 0,1 0-1,-1 0 1,1 0 0,-1-1 0,1 1 0,-1 0 0,0 0 0,1 0 0,-1 0 0,1-1 0,-1 1-1,0 0 1,1 0 0,-1-1 0,32-18-3669,-13 1-1697,-12 12 2580,12-13-8328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1.905"/>
    </inkml:context>
    <inkml:brush xml:id="br0">
      <inkml:brushProperty name="width" value="0.025" units="cm"/>
      <inkml:brushProperty name="height" value="0.025" units="cm"/>
    </inkml:brush>
  </inkml:definitions>
  <inkml:trace contextRef="#ctx0" brushRef="#br0">120 228 10442,'0'0'8888,"-10"0"-6363,3-1-2224,0 2 0,0-1 1,0 1-1,1 0 0,-1 0 0,0 1 0,1 0 0,-9 4 0,12-5-219,1 0 0,-1 1 1,1-1-1,-1 1 0,1 0 0,0 0 0,-1 0 1,1 0-1,0 0 0,0 1 0,1-1 0,-1 1 1,0-1-1,1 1 0,-1-1 0,1 1 1,0 0-1,0 0 0,0-1 0,0 1 0,1 0 1,-1 0-1,1 0 0,0 0 0,-1 5 1,2-7-71,0 0 1,-1 0 0,1 0-1,-1 0 1,1 0 0,0 0 0,0 0-1,-1 0 1,1 0 0,0-1 0,0 1-1,0 0 1,0 0 0,0-1-1,0 1 1,0-1 0,0 1 0,1-1-1,-1 1 1,0-1 0,0 0-1,0 0 1,0 1 0,1-1 0,-1 0-1,0 0 1,0 0 0,0 0 0,1 0-1,-1-1 1,2 1 0,46-7 39,-29-1 2,-1-1 0,0 0 1,-1-2-1,0 0 0,0-1 0,-1-1 1,-1 0-1,0-1 0,-1-1 0,-1 0 1,0-1-1,-1-1 0,-1 0 1,-1-1-1,0 0 0,-1-1 0,13-35 1,-20 29 592,-3 25-638,0 0 0,0 0-1,-1-1 1,1 1 0,0 0 0,0 0-1,-1 0 1,1 0 0,0 0 0,-1 0 0,1-1-1,0 1 1,0 0 0,-1 0 0,1 0-1,0 0 1,-1 0 0,1 0 0,0 0-1,0 0 1,-1 0 0,1 0 0,0 0-1,-1 1 1,1-1 0,0 0 0,0 0-1,-1 0 1,1 0 0,0 0 0,0 0-1,-1 1 1,1-1 0,0 0 0,0 0-1,-1 0 1,1 1 0,0-1 0,0 0 0,-31 36 124,19-16-80,-53 92-82,58-97 148,0-1 1,2 1 0,-1 1 0,2-1 0,-5 31-1,8-44-101,1 0 0,0 0 0,-1 0 0,1 0 0,0 0 0,1 0 0,-1 0 0,0 0 0,1 0 0,-1 0 0,1 0 0,-1 0 0,1 0 0,0 0 0,0 0 0,0-1 0,0 1-1,0 0 1,0-1 0,0 1 0,1-1 0,-1 1 0,1-1 0,1 2 0,1-1-4,-1 0-1,1-1 1,-1 1-1,1-1 1,-1 0-1,1 0 1,0-1-1,0 1 1,-1-1 0,1 0-1,0 0 1,4 0-1,6-2-33,0 0-1,0 0 0,-1-1 1,0-1-1,1 0 0,16-9 1,-11 3-153,0-1-1,34-24 1,-49 32 172,0 0-1,0-1 1,-1 1 0,1 0-1,-1-1 1,1 0 0,-1 0 0,0 0-1,-1 0 1,1 0 0,-1-1-1,0 1 1,0-1 0,0 0-1,0 1 1,-1-1 0,0 0 0,1-8-1,-2 12 3,-1 0 0,1 0 0,-1 0 0,1 0 0,-1 1 0,0-1 0,1 0 0,-1 0 0,0 1 0,0-1 0,1 0-1,-1 1 1,0-1 0,0 1 0,0-1 0,0 1 0,0-1 0,0 1 0,0 0 0,0-1 0,0 1 0,0 0 0,0 0 0,0 0 0,0 0-1,0 0 1,0 0 0,0 0 0,0 0 0,0 0 0,-2 1 0,-36 6 1,28-3 21,1 2 0,0-1 0,0 1 1,1 1-1,-14 11 0,19-14 33,-1 0-1,1 0 1,0 0 0,0 1 0,0-1 0,1 1 0,-1 0 0,1 0 0,0 0 0,1 0-1,-1 1 1,-2 8 0,6-13-52,-1 0-1,0 0 0,1-1 1,-1 1-1,1 0 0,-1 0 1,1-1-1,-1 1 1,1 0-1,-1 0 0,1-1 1,0 1-1,-1-1 1,1 1-1,0-1 0,0 1 1,-1-1-1,1 1 0,0-1 1,0 1-1,0-1 1,-1 0-1,1 0 0,0 1 1,0-1-1,0 0 0,0 0 1,0 0-1,0 0 1,0 0-1,0 0 0,-1 0 1,3-1-1,41 1 70,-37-1-69,17-1-295,43-10-1,-46 7 108,0 1-1,41-2 0,-78 12 1258,6-2-954,9-25 13,1 17-137,1 1 0,0-1 0,0 0-1,0 0 1,0 0 0,0 0 0,1 1-1,0-1 1,0 1 0,0-1 0,0 1-1,0 0 1,0 0 0,1 0 0,0 0 0,0 0-1,0 0 1,0 1 0,0-1 0,0 1-1,1 0 1,-1 0 0,7-3 0,-4 3-9,1 1 1,-1-1-1,1 1 1,-1 0-1,1 0 1,0 1-1,-1 0 0,1 0 1,0 1-1,-1-1 1,1 1-1,-1 1 1,10 2-1,9 3 28,-21-7-46,1 2 0,0-1-1,0 0 1,0 1 0,-1 0 0,1 0-1,6 3 1,-10-4 43,0 0 0,0 1 1,0-1-1,0 0 0,-1 0 0,1 0 0,0 0 0,-1 1 0,1-1 1,0 0-1,-1 1 0,1-1 0,-1 0 0,0 1 0,0-1 0,1 1 1,-1-1-1,0 1 0,0-1 0,0 1 0,0-1 0,-1 0 1,1 1-1,0-1 0,0 1 0,-1-1 0,1 0 0,-1 1 0,0-1 1,-1 2-1,1 1 53,-1 0 0,1 0 1,-1 0-1,1 0 1,0 0-1,0 0 0,0 8 1,1-12-64,0 0 1,0 1 0,0-1 0,1 0-1,-1 1 1,0-1 0,0 0-1,0 1 1,0-1 0,0 0 0,1 1-1,-1-1 1,0 0 0,0 1-1,1-1 1,-1 0 0,0 0 0,0 1-1,1-1 1,-1 0 0,0 0 0,1 0-1,-1 1 1,0-1 0,1 0-1,-1 0 1,0 0 0,1 0 0,-1 0-1,0 0 1,1 0 0,0 1 0,23-9-115,-5-2-76,-15 8 164,0-1-1,0 1 1,0 0-1,0 0 1,1 0-1,-1 1 0,1 0 1,-1-1-1,1 1 1,4 0-1,-12 26-123,-15 8-812,-2-19-6849,9-12-3059</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3.152"/>
    </inkml:context>
    <inkml:brush xml:id="br0">
      <inkml:brushProperty name="width" value="0.025" units="cm"/>
      <inkml:brushProperty name="height" value="0.025" units="cm"/>
    </inkml:brush>
  </inkml:definitions>
  <inkml:trace contextRef="#ctx0" brushRef="#br0">153 97 7591,'0'0'5926,"-10"0"-3081,-2-1-2192,1 2-1,-1-1 0,1 1 1,-1 1-1,-16 4 0,25-6-565,0 1-1,0 0 1,0 0 0,1 0-1,-1 0 1,0 1-1,0-1 1,1 1-1,-1-1 1,1 1-1,0 0 1,-1 0-1,1 0 1,0 0 0,0 1-1,0-1 1,0 0-1,1 1 1,-1 0-1,1-1 1,-1 1-1,1 0 1,0 0-1,0-1 1,0 1 0,1 0-1,-1 0 1,1 0-1,-1 0 1,1 0-1,0 4 1,0-7-74,1 1 1,-1-1 0,0 1-1,0-1 1,1 0-1,-1 1 1,0-1-1,1 0 1,-1 1 0,0-1-1,1 0 1,-1 1-1,1-1 1,-1 0-1,0 1 1,1-1 0,-1 0-1,1 0 1,-1 0-1,1 0 1,-1 1-1,1-1 1,-1 0 0,1 0-1,-1 0 1,1 0-1,-1 0 1,1 0-1,-1 0 1,1 0 0,-1-1-1,1 1 1,-1 0-1,1 0 1,0-1-1,20-5 257,-11-1-267,0-1 0,-1 0 0,0 0 0,0-1 0,-1 0 0,0-1 0,-1 1 0,0-2 0,0 1 0,-1-1 0,0 0 0,-1 0 1,4-14-1,-8 25-4,-1 0 1,0-1-1,0 1 0,0-1 1,1 1-1,-1 0 1,0-1-1,0 1 1,0-1-1,0 1 1,0-1-1,0 1 1,0 0-1,0-1 1,0 1-1,0-1 1,0 1-1,0-1 1,0 1-1,0 0 1,0-1-1,0 1 1,-1-1-1,1 1 0,0 0 1,0-1-1,0 1 1,-1-1-1,1 1 1,0 0-1,0-1 1,-1 1-1,1 0 1,0 0-1,-1-1 1,0 1-1,-13 8-10,-15 24 4,22-20 87,1 1 0,1-1 0,0 2 0,0-1 1,2 0-1,-1 1 0,2 0 0,0 0 0,0 0 0,2 21 0,-1-34-49,1 1 0,0-1 0,0 1-1,0-1 1,0 1 0,0 0 0,0-1 0,0 1 0,1-1-1,-1 1 1,0-1 0,1 1 0,0-1 0,-1 0 0,1 1 0,0-1-1,-1 0 1,1 1 0,0-1 0,0 0 0,0 0 0,0 0-1,0 0 1,0 1 0,1-2 0,-1 1 0,0 0 0,1 0-1,-1 0 1,0-1 0,1 1 0,-1 0 0,1-1 0,-1 1 0,1-1-1,-1 0 1,1 0 0,-1 1 0,1-1 0,-1 0 0,1 0-1,-1 0 1,1-1 0,-1 1 0,1 0 0,-1 0 0,1-1-1,2-1 1,4 0 65,-1-1-1,0 0 1,0 0-1,0-1 0,0 0 1,0 0-1,-1-1 1,10-7-1,3-7-47,-2 0 0,26-35 0,-38 47-125,0-1 0,0 1 0,-1-1 1,0 0-1,0 0 0,-1-1 0,0 1 0,-1-1 0,0 0 0,0 1 0,0-13 0,-1 21 70,-1 0 1,0 0-1,0-1 0,0 1 1,0 0-1,0 0 0,0 0 1,0 0-1,0-1 0,0 1 1,0 0-1,0 0 0,0 0 1,0 0-1,0-1 0,0 1 1,0 0-1,0 0 0,0 0 1,-1 0-1,1-1 0,0 1 1,0 0-1,0 0 0,0 0 1,0 0-1,0 0 0,0 0 1,0-1-1,-1 1 0,1 0 1,0 0-1,0 0 0,0 0 1,0 0-1,0 0 0,-1 0 1,1 0-1,0 0 0,0 0 1,0 0-1,0 0 0,-1 0 1,1 0-1,0 0 0,0 0 1,0 0-1,0 0 0,-1 0 1,1 0-1,0 0 0,0 0 1,0 0-1,-12 8-118,-6 15 81,13-11 112,1-1 0,0 1 0,1 0 0,0 0-1,1 0 1,0 0 0,1 0 0,1 1 0,1 23-1,-1-35-43,0 0-1,0 0 0,0 0 0,0 0 0,1 0 0,-1 0 0,0 0 1,1 0-1,-1 0 0,1 0 0,-1 0 0,1 0 0,-1 0 1,1 0-1,-1 0 0,1 0 0,0 0 0,0 0 0,-1-1 1,1 1-1,0 0 0,0-1 0,0 1 0,0-1 0,2 2 1,-1-1 29,1-1 1,-1 1-1,1-1 1,0 0-1,-1 0 1,1 0-1,-1 0 1,1 0-1,0 0 1,4-2-1,1 0 45,0 0 1,0-1-1,0 0 0,0-1 1,-1 0-1,9-5 0,3-5-41,-1-1 0,0-1-1,18-21 1,-28 28-45,0 0-1,-1-1 1,-1 0-1,1 0 1,-2 0 0,1-1-1,-2 1 1,6-17-1,-15 41 8,-1 0 60,0 0 1,-6 30-1,10-30 24,0-5 23,0 1 0,1-1 0,0 1-1,1-1 1,0 1 0,0 0 0,1-1-1,0 1 1,3 13 0,-3-22-102,0 0-1,0 0 1,0 1 0,0-1 0,0 0 0,0 0-1,1 0 1,-1 0 0,0-1 0,0 1-1,1 0 1,-1 0 0,1-1 0,-1 1-1,1-1 1,-1 1 0,0-1 0,1 0-1,0 1 1,-1-1 0,1 0 0,-1 0 0,1 0-1,-1 0 1,1 0 0,-1-1 0,1 1-1,-1 0 1,1-1 0,-1 1 0,1-1-1,-1 1 1,0-1 0,1 0 0,-1 0-1,2-1 1,5-2-7,-1 0 1,-1-1-1,1 1 0,-1-2 0,9-7 0,-9 7-31,-1-2 0,1 1-1,-1 0 1,6-12 0,-10 16-269,1 0-1,-1 1 1,0-1 0,0 0 0,0 0 0,0 0 0,0 0 0,0 0 0,-1-1-1,0 1 1,0 0 0,0 0 0,0 0 0,0 0 0,0 0 0,-2-4 0,-8 7-7564,6 12-7043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3.573"/>
    </inkml:context>
    <inkml:brush xml:id="br0">
      <inkml:brushProperty name="width" value="0.025" units="cm"/>
      <inkml:brushProperty name="height" value="0.025" units="cm"/>
    </inkml:brush>
  </inkml:definitions>
  <inkml:trace contextRef="#ctx0" brushRef="#br0">113 215 13325,'0'0'4281,"-1"-8"-1537,1 4-2503,0 0-1,-1 1 1,1-1 0,-1 1-1,0-1 1,0 1 0,-1 0 0,-1-5-1,2 7-195,1 0-1,-1 0 0,0 0 0,0 0 0,0 0 1,0 1-1,0-1 0,0 0 0,0 0 0,0 1 1,0-1-1,0 1 0,0-1 0,0 1 0,0-1 1,0 1-1,-1 0 0,1-1 0,0 1 0,0 0 1,0 0-1,-1 0 0,1 0 0,0 0 0,0 0 1,-1 0-1,1 1 0,0-1 0,0 0 0,0 1 1,0-1-1,-1 1 0,1-1 0,0 1 0,0-1 1,0 1-1,0 0 0,0-1 0,-1 2 0,-2 2 16,0-1 0,0 1-1,0-1 1,0 1-1,1 0 1,-1 0 0,1 1-1,0-1 1,0 1-1,1 0 1,-1 0 0,1-1-1,-2 7 1,2-3 220,-1 1 0,1-1 0,0 0 0,1 1 0,0-1 0,0 1 0,1 14 0,0-22-255,0 0 0,0 0 0,1 0 0,-1 0 0,0 0 0,0 0 0,1 0 0,-1 0 0,0 0 0,1 0 0,-1-1 0,1 1 0,-1 0-1,1 0 1,0 0 0,-1 0 0,1-1 0,0 1 0,-1 0 0,1-1 0,0 1 0,0 0 0,0-1 0,0 1 0,0-1 0,-1 0 0,3 1 0,-1 0-5,1-1 0,-1 0 0,1 0 0,0 1 0,-1-2 0,1 1 0,-1 0 1,1-1-1,0 1 0,3-2 0,3-1-10,0-1 1,-1 1-1,1-2 1,-1 1-1,9-7 0,-5 1-49,-1-1 0,0 0 0,0-1 0,-1 0 0,-1 0-1,0-1 1,14-26 0,-19 30 41,0 1 0,0-1-1,-1 1 1,0-1 0,-1 0-1,0 0 1,0-1 0,-1 1-1,0 0 1,0 0 0,-1-1-1,0 1 1,-1 0 0,-3-15-1,4 23 1,0-1-1,-1 0 1,1 1-1,-1-1 0,0 0 1,1 1-1,-1-1 1,0 1-1,0-1 1,0 1-1,0 0 0,0-1 1,0 1-1,0 0 1,-1 0-1,1 0 1,0 0-1,-1 0 0,1 0 1,0 0-1,-1 0 1,1 0-1,-1 1 1,0-1-1,1 1 1,-1-1-1,0 1 0,1 0 1,-1-1-1,0 1 1,1 0-1,-1 0 1,0 0-1,1 0 0,-1 0 1,0 1-1,1-1 1,-1 1-1,0-1 1,1 1-1,-1-1 0,1 1 1,-4 1-1,-1 2-8,-1-1 0,1 1 0,-1 0 0,1 1 0,0-1 0,1 1 0,-1 0 0,-7 10 0,3-3 93,2 0 0,0 1 0,0-1 0,1 2 0,0-1 0,2 1 0,-1-1-1,2 2 1,0-1 0,-4 23 0,8-35-68,0-1-1,0 1 1,1-1-1,-1 1 1,0-1 0,1 1-1,-1-1 1,1 1-1,-1-1 1,1 0-1,0 1 1,0-1 0,0 0-1,-1 1 1,1-1-1,0 0 1,0 0 0,1 0-1,-1 0 1,0 0-1,0 0 1,0 0-1,1-1 1,-1 1 0,1 0-1,-1-1 1,0 1-1,1 0 1,-1-1 0,1 0-1,-1 1 1,1-1-1,1 0 1,67 5-595,-33-4-778,-27 1 188,1 0 0,-1 0 0,-1 2 0,11 3 0,1 5-4903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4.852"/>
    </inkml:context>
    <inkml:brush xml:id="br0">
      <inkml:brushProperty name="width" value="0.025" units="cm"/>
      <inkml:brushProperty name="height" value="0.025" units="cm"/>
    </inkml:brush>
  </inkml:definitions>
  <inkml:trace contextRef="#ctx0" brushRef="#br0">154 245 5285,'0'0'-427,"5"-9"4719,-3 6-4208,1-2 771,0-1 0,0 0 0,-1 0 0,0 0 0,0 0 0,2-10 0,-4 14-684,0 1-1,0-1 1,0 1 0,0-1-1,0 1 1,0-1 0,0 1 0,-1-1-1,1 1 1,-1-1 0,1 1-1,-1 0 1,1-1 0,-1 1 0,0-1-1,0 1 1,0 0 0,0 0-1,0 0 1,0 0 0,0-1 0,0 1-1,0 1 1,0-1 0,-1 0-1,1 0 1,0 0 0,-1 1 0,1-1-1,0 0 1,-1 1 0,1-1 0,-1 1-1,1 0 1,-1 0 0,1-1-1,-1 1 1,1 0 0,-3 0 0,-2 0-36,0 0 0,0 1 0,0-1 0,1 1 0,-1 0 0,0 0 0,0 1 0,1 0 0,-1 0 0,1 0 1,0 0-1,0 1 0,0 0 0,0 0 0,0 1 0,0-1 0,1 1 0,0 0 0,0 0 0,0 1 0,0-1 1,0 1-1,1 0 0,0-1 0,0 2 0,0-1 0,1 0 0,0 0 0,0 1 0,0 0 0,1-1 0,-1 1 1,1 0-1,1-1 0,-1 11 0,1-15-125,0 0 0,1-1 1,-1 1-1,0 0 1,0-1-1,1 1 0,-1-1 1,0 1-1,1 0 0,-1-1 1,0 1-1,1-1 0,-1 1 1,1-1-1,-1 1 0,1-1 1,0 0-1,-1 1 0,1-1 1,-1 1-1,1-1 0,0 0 1,-1 0-1,1 1 1,0-1-1,-1 0 0,1 0 1,0 0-1,-1 0 0,1 0 1,0 0-1,-1 0 0,1 0 1,0 0-1,-1 0 0,1 0 1,0 0-1,-1 0 0,2-1 1,30-7 125,-9-4-126,-1-2 0,0 0 0,-1-1 0,-1-1 0,0-1 0,-1-1 0,-1-1 0,18-24 0,-31 37 64,0 1 0,-1-2 0,0 1 0,0 0 0,0-1 0,-1 0 0,0 1 0,0-1 0,-1-1 0,0 1 0,0 0 0,0 0 0,0-12 0,-2 19-49,0 0-1,0 0 1,0-1-1,0 1 1,0 0-1,0-1 1,0 1 0,0 0-1,0 0 1,0-1-1,0 1 1,0 0 0,0-1-1,0 1 1,0 0-1,0 0 1,0-1-1,0 1 1,-1 0 0,1-1-1,0 1 1,0 0-1,0 0 1,0 0-1,-1-1 1,1 1 0,0 0-1,0 0 1,0 0-1,-1-1 1,1 1-1,0 0 1,0 0 0,-1 0-1,1 0 1,0 0-1,-1-1 1,-9 8 197,-9 18-198,10-4 49,1 0 0,1 1 0,0 0 0,2 0 1,1 1-1,1-1 0,0 1 0,2 0 0,3 38 0,-3-59-61,1 1-1,1 0 0,-1 0 1,0 0-1,1 0 0,-1-1 1,1 1-1,0 0 1,0 0-1,0-1 0,0 1 1,1-1-1,-1 1 1,1-1-1,-1 0 0,1 1 1,0-1-1,0 0 0,0 0 1,0 0-1,0 0 1,0-1-1,1 1 0,-1-1 1,1 1-1,-1-1 1,1 0-1,-1 0 0,1 0 1,0 0-1,-1 0 0,1 0 1,0-1-1,0 0 1,0 1-1,0-1 0,-1 0 1,6-1-1,-1 0-12,0 0 1,0-1-1,0 1 0,0-2 0,0 1 1,0-1-1,-1 0 0,1 0 0,-1-1 0,0 0 1,0 0-1,0 0 0,-1-1 0,6-5 1,-2-1-14,-1 1 1,0-1-1,-1 0 1,0-1-1,-1 0 0,0 0 1,-1 0-1,0-1 1,-1 0-1,-1 1 1,0-2-1,0 1 1,-2 0-1,1-19 1,-2 32 12,1 0 1,-1 0-1,0-1 1,0 1 0,0 0-1,0 0 1,0 0-1,0 0 1,0-1 0,0 1-1,0 0 1,0 0-1,0 0 1,0 0-1,0 0 1,0-1 0,0 1-1,0 0 1,0 0-1,0 0 1,0 0-1,0-1 1,0 1 0,0 0-1,0 0 1,-1 0-1,1 0 1,0 0 0,0-1-1,0 1 1,0 0-1,0 0 1,0 0-1,0 0 1,0 0 0,-1 0-1,1 0 1,0 0-1,0-1 1,0 1-1,0 0 1,0 0 0,-1 0-1,1 0 1,0 0-1,0 0 1,0 0-1,0 0 1,-1 0 0,1 0-1,0 0 1,0 0-1,0 0 1,-1 0 0,-7 9-32,-7 16 1,9-8 73,0-1 0,1 2 0,1-1 0,1 0 1,0 1-1,1 0 0,1 20 0,1-37-38,0 0 0,0 0 0,0 0-1,0 0 1,1 0 0,-1 0 0,0 0 0,0 0 0,1 0 0,-1 0 0,1 0 0,-1 0 0,1 0 0,-1 0 0,1 0 0,0 0 0,-1 0 0,1-1 0,0 1 0,0 0 0,0-1 0,0 1 0,-1 0 0,1-1 0,0 1-1,0-1 1,0 1 0,0-1 0,0 0 0,0 1 0,0-1 0,0 0 0,0 0 0,1 0 0,-1 0 0,0 0 0,0 0 0,0 0 0,0 0 0,0 0 0,0 0 0,0 0 0,0-1 0,0 1 0,2-1 0,2-1 1,-1 1 1,1-1 0,0 0 0,-1 0 0,1-1 0,-1 0 0,1 1 0,4-6 0,0-1-42,0 0 0,-1 0 1,0-1-1,-1 0 1,0-1-1,0 0 0,-1 0 1,-1 0-1,0 0 1,0-1-1,2-13 0,-6 24 36,-1 4-85,-1 19 52,3 61 15,-2-79 18,0-1 1,1 0-1,-1 1 1,1-1-1,0 0 1,0 1-1,0-1 0,0 0 1,1 0-1,-1 0 1,1 0-1,0 0 0,0 0 1,0-1-1,0 1 1,0 0-1,1-1 1,-1 0-1,5 4 0,-4-5 5,-1-1-1,0 1 0,1-1 1,-1 1-1,1-1 0,-1 0 1,0 0-1,1 0 0,-1 0 1,1-1-1,-1 1 0,0-1 1,1 1-1,-1-1 0,0 0 1,0 0-1,1 0 0,-1 0 1,0 0-1,0 0 0,0-1 1,0 1-1,0-1 0,-1 1 0,1-1 1,0 0-1,1-2 0,8-8 8,-1 0-1,17-26 0,-22 29 0,0 2 100,-1 0 1,0 0 0,-1 0-1,1 0 1,-2-1-1,1 1 1,-1-1 0,0 0-1,2-15 1,-4 20-98,0 0 0,0 0 1,0 0-1,-1 0 0,1-1 1,-1 1-1,0 0 0,1 0 0,-1 0 1,-1 0-1,1 1 0,0-1 1,-1 0-1,1 0 0,-1 1 0,0-1 1,0 1-1,0-1 0,0 1 1,-1 0-1,1 0 0,0 0 0,-1 0 1,0 0-1,1 1 0,-1-1 1,-5-1-1,33 33-2950,-17-24 1676,1 0 0,0-1 0,0 0 0,1-1 1,-1 0-1,1 0 0,0-1 0,0 0 0,0-1 0,1 0 0,15 1 1,16-2-4059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6.155"/>
    </inkml:context>
    <inkml:brush xml:id="br0">
      <inkml:brushProperty name="width" value="0.025" units="cm"/>
      <inkml:brushProperty name="height" value="0.025" units="cm"/>
    </inkml:brush>
  </inkml:definitions>
  <inkml:trace contextRef="#ctx0" brushRef="#br0">213 0 12844,'0'0'9684,"-11"13"-9033,-23 27-391,2 1-1,-33 55 1,55-80-119,1 0 1,0 1 0,1 1 0,1-1 0,1 1-1,0 1 1,2-1 0,0 1 0,1-1 0,-1 32-1,4-47-139,0 0 0,1 1 0,0-1-1,0 0 1,0 0 0,0 1-1,0-1 1,0 0 0,1 0-1,-1 0 1,1-1 0,0 1-1,0 0 1,0-1 0,0 1-1,1-1 1,-1 1 0,1-1-1,-1 0 1,1 0 0,0 0-1,0-1 1,0 1 0,0-1 0,0 1-1,0-1 1,0 0 0,5 1-1,3 1-581,0-1 0,0 0 0,1-1 0,-1 0 0,0-1 0,1 0 0,14-2 0,14-7-4651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5.254"/>
    </inkml:context>
    <inkml:brush xml:id="br0">
      <inkml:brushProperty name="width" value="0.025" units="cm"/>
      <inkml:brushProperty name="height" value="0.025" units="cm"/>
    </inkml:brush>
  </inkml:definitions>
  <inkml:trace contextRef="#ctx0" brushRef="#br0">151 204 11275,'0'0'4879,"-9"-1"-1414,4 1-3233,0 0 0,1 0 1,-1 0-1,0 0 1,0 1-1,0 0 1,0 0-1,0 0 1,1 0-1,-1 1 0,1 0 1,-1 0-1,1 0 1,-1 0-1,1 1 1,0 0-1,0 0 1,1 0-1,-1 0 0,0 0 1,1 1-1,0 0 1,-4 5-1,2-1 63,0-1 0,1 1 0,1 0 0,-1 0 0,1 1 0,0-1 0,-2 17 0,4-23-259,1 0-1,-1 0 1,1-1-1,0 1 1,0 0-1,0 0 0,0 0 1,0 0-1,0 0 1,0 0-1,1 0 1,-1-1-1,1 1 1,-1 0-1,1 0 0,0 0 1,0-1-1,0 1 1,0 0-1,0-1 1,0 1-1,0-1 1,0 1-1,1-1 1,-1 0-1,0 0 0,1 1 1,0-1-1,-1 0 1,1 0-1,-1 0 1,1-1-1,0 1 1,0 0-1,-1-1 0,1 1 1,0-1-1,0 1 1,0-1-1,0 0 1,2 0-1,8 0-36,-1 0 0,1-1-1,0-1 1,-1 0 0,1-1 0,-1 0-1,0 0 1,0-1 0,0-1 0,0 0-1,-1-1 1,0 1 0,0-2 0,0 0-1,-1 0 1,0 0 0,-1-1 0,1-1-1,-2 1 1,11-14 0,-9 9 32,0 0 0,0 0 0,-1 0 0,-1-1-1,0 0 1,-1-1 0,0 0 0,-1 0 0,-1 0 0,-1 0 0,0 0 0,0-1 0,-2 0 0,0-27 0,-1 42-17,0 0-1,0-1 1,-1 1 0,1 0-1,0 0 1,0-1 0,-1 1-1,1 0 1,-1 0 0,1-1-1,-1 1 1,0 0 0,1 0-1,-1 0 1,0 0 0,0 0 0,0 0-1,0 0 1,0 0 0,0 0-1,0 1 1,0-1 0,0 0-1,0 1 1,0-1 0,0 0-1,0 1 1,-1-1 0,1 1-1,0 0 1,0-1 0,-1 1-1,1 0 1,0 0 0,-1 0 0,1 0-1,0 0 1,-1 0 0,1 0-1,-3 1 1,0 0-16,0 0-1,0 0 1,0 0 0,0 1 0,0 0-1,0 0 1,0 0 0,0 0 0,1 0-1,-1 1 1,-3 3 0,-7 8-9,2 1 0,0 0 1,-15 24-1,22-31 76,1-1-1,0 1 1,0 0 0,1 0-1,0 1 1,1-1-1,0 0 1,0 1-1,-1 17 1,3-25-55,0 1 1,0-1-1,1 0 1,-1 1-1,0-1 0,1 0 1,-1 0-1,1 0 0,0 1 1,-1-1-1,1 0 1,0 0-1,-1 0 0,1 0 1,0 0-1,0 0 1,0 0-1,0 0 0,0-1 1,0 1-1,0 0 1,1 0-1,-1-1 0,0 1 1,0-1-1,0 1 1,1-1-1,-1 0 0,2 1 1,49 6 43,-29-5-105,-17-2-112,0 1 0,0 1 0,-1-1 0,1 1 0,0 0 0,-1 0 0,0 1 0,1 0 0,-1 0 0,0 0-1,0 0 1,-1 1 0,7 6 0,-8-7-129,-1-1 0,0 1-1,0 0 1,-1 0 0,1 1-1,0-1 1,-1 0-1,0 1 1,0-1 0,0 0-1,0 1 1,-1-1 0,1 1-1,-1 0 1,0-1-1,0 1 1,0-1 0,0 1-1,-1-1 1,0 1 0,1-1-1,-1 1 1,-3 5-1,-7 11-4527</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6.126"/>
    </inkml:context>
    <inkml:brush xml:id="br0">
      <inkml:brushProperty name="width" value="0.025" units="cm"/>
      <inkml:brushProperty name="height" value="0.025" units="cm"/>
    </inkml:brush>
  </inkml:definitions>
  <inkml:trace contextRef="#ctx0" brushRef="#br0">42 32 6502,'0'0'12519,"-4"9"-10491,0 2-1543,-3 2 97,2 1 1,0-1 0,0 1 0,1 1 0,1-1 0,-2 20 0,5-33-569,0-1 1,0 1-1,1 0 1,-1-1-1,0 1 1,0-1-1,0 1 1,1-1-1,-1 1 1,0-1-1,1 1 1,-1-1 0,0 0-1,1 1 1,-1-1-1,1 1 1,-1-1-1,1 0 1,-1 1-1,1-1 1,-1 0-1,1 1 1,-1-1-1,1 0 1,-1 0-1,1 0 1,-1 0 0,1 1-1,-1-1 1,1 0-1,0 0 1,-1 0-1,1 0 1,-1 0-1,1 0 1,-1 0-1,2-1 1,25-4 399,-7-4-285,0 0 0,0-2 0,-1 0 0,0-2 0,22-19 1,-24 18-152,1 1 1,0 1-1,0 0 1,1 1-1,36-14 1,-55 25 21,1 0-1,0-1 1,0 1 0,-1 0 0,1-1-1,0 1 1,0 0 0,-1 0 0,1 0-1,0 0 1,0 0 0,0 0 0,-1 0-1,1 0 1,0 0 0,0 0 0,-1 0-1,1 0 1,0 1 0,0-1 0,-1 0-1,1 1 1,0-1 0,-1 0 0,1 1-1,0-1 1,-1 1 0,1-1 0,0 1-1,-1-1 1,1 1 0,-1 0 0,1-1-1,-1 1 1,1 1 0,0 0 35,-1 1 1,1 0-1,-1 0 1,1 0-1,-1-1 1,0 1-1,0 0 1,0 0-1,-1 0 1,0 3-1,-21 68 886,17-60-760,0-3-109,0 0 1,2 0 0,-1 0-1,1 1 1,1 0-1,-1 13 1,3-25-51,0 1 0,0-1 0,1 1 0,-1-1 1,0 1-1,1-1 0,-1 0 0,1 1 0,-1-1 0,0 0 1,1 1-1,-1-1 0,1 0 0,-1 0 0,1 1 0,-1-1 0,1 0 1,-1 0-1,1 0 0,-1 0 0,1 0 0,-1 0 0,1 0 1,-1 0-1,1 0 0,-1 0 0,1 0 0,0 0 0,-1 0 0,1 0 1,-1 0-1,1 0 0,-1 0 0,1-1 0,-1 1 0,0 0 1,1 0-1,-1-1 0,1 1 0,-1 0 0,1-1 0,23-10 31,-5-4-369,0 0 0,-1-1 0,-1 0 0,19-23 0,11-12-627,-55 81 728,-12 37-876,19-61 609,0-1 1,0 1 0,0 0 0,1 0 0,0-1-1,0 1 1,1 0 0,-1 0 0,1-1 0,2 7-1,-2-11 317,-1 1-1,1-1 0,0 0 1,0 0-1,0 0 1,0-1-1,0 1 0,0 0 1,0 0-1,0 0 1,0-1-1,0 1 0,0-1 1,0 1-1,1-1 1,-1 1-1,0-1 0,0 1 1,1-1-1,-1 0 1,0 0-1,1 0 0,-1 0 1,0 0-1,0 0 0,1 0 1,-1 0-1,0 0 1,0-1-1,1 1 0,-1 0 1,0-1-1,0 1 1,2-2-1,41-20-5057,-17 3-805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7.108"/>
    </inkml:context>
    <inkml:brush xml:id="br0">
      <inkml:brushProperty name="width" value="0.025" units="cm"/>
      <inkml:brushProperty name="height" value="0.025" units="cm"/>
    </inkml:brush>
  </inkml:definitions>
  <inkml:trace contextRef="#ctx0" brushRef="#br0">114 196 8072,'0'0'15161,"-9"0"-14040,6 1-1035,0-1-1,-1 1 1,1-1 0,0 1 0,0 0 0,0 0 0,-1 0 0,1 1 0,0-1 0,1 1 0,-1 0-1,0 0 1,0 0 0,1 0 0,-1 0 0,1 0 0,-3 4 0,-2 3 203,1 0 1,0 0-1,0 1 1,1-1-1,-4 13 1,7-18-127,0 1 1,1 0-1,-1-1 1,1 1-1,0 0 1,0 0-1,1 0 1,0 0-1,0 9 1,0-13-142,0 0 0,0 0 0,1 0 0,-1 0 0,0 0 0,0-1 1,1 1-1,-1 0 0,1 0 0,-1 0 0,1-1 0,-1 1 0,1 0 0,-1-1 0,1 1 0,0 0 0,-1-1 1,1 1-1,0-1 0,0 1 0,0-1 0,0 1 0,1 0-17,0-1 0,0 0 1,0 0-1,0 1 0,0-1 0,0-1 0,0 1 0,0 0 1,0 0-1,0-1 0,0 1 0,0-1 0,-1 1 0,4-3 1,3-1-1,-1-1 0,0 0 0,0 0 0,-1-1 0,0 0 0,0 0 1,0-1-1,-1 1 0,0-1 0,0 0 0,0-1 0,-1 1 1,0-1-1,-1 0 0,0 0 0,0 0 0,0 0 0,-1 0 0,-1-1 1,1 1-1,-1-1 0,-1 1 0,1-1 0,-2 0 0,1 1 0,-1-1 1,-3-11-1,4 19-67,-1-1 1,1 1-1,-1-1 1,0 1-1,0 0 1,0-1 0,0 1-1,0 0 1,0 0-1,0-1 1,0 1-1,0 0 1,0 0-1,-1 0 1,1 0 0,0 1-1,-1-1 1,1 0-1,-1 1 1,1-1-1,-1 0 1,-1 1-1,2 0 8,0 0-1,0 0 0,0 0 0,0 0 1,1 0-1,-1 0 0,0 0 0,0 1 1,0-1-1,0 0 0,0 1 0,1-1 1,-1 1-1,0-1 0,0 1 0,1-1 1,-1 1-1,0-1 0,1 1 0,-1 0 1,1-1-1,-1 1 0,1 0 0,-1-1 1,1 1-1,-1 0 0,1 0 0,-1 0 1,1-1-1,0 1 0,0 0 0,0 0 1,-1 0-1,1 0 0,0 0 0,0 0 1,0 0-1,0-1 0,0 3 0,0-1-268,0 1-1,0 0 1,0-1 0,0 1-1,1-1 1,-1 1-1,0 0 1,1-1-1,0 1 1,0-1-1,0 0 1,0 1 0,0-1-1,0 0 1,0 1-1,1-1 1,0 0-1,-1 0 1,1 0-1,0 0 1,0 0 0,3 2-1,0-1-290,-1-1 0,1 0 0,0 0 0,0 0 1,0 0-1,0-1 0,0 0 0,0 0 0,0 0 0,11 0 0,-2-2-362,0 1-1,0-2 0,0 0 1,0 0-1,0-1 1,0-1-1,26-11 0,-28 9 1765,0-1-1,-1 0 0,1-1 1,9-8-1,-18 13-38,1 0 0,-1 0-1,-1 0 1,1 0 0,0 0-1,-1-1 1,0 1 0,0-1 0,0 1-1,0-1 1,0 0 0,-1 0 0,1 0-1,-1 0 1,0 0 0,-1 0 0,2-6-1,-3 10-658,1-1-1,0 1 1,0-1-1,0 1 0,0-1 1,-1 1-1,1-1 1,0 1-1,0 0 1,-1-1-1,1 1 1,0-1-1,-1 1 0,1 0 1,-1-1-1,1 1 1,0 0-1,-1-1 1,1 1-1,-1 0 0,1 0 1,-1-1-1,1 1 1,-1 0-1,1 0 1,-1 0-1,1 0 0,-1 0 1,1 0-1,-1-1 1,1 1-1,-1 0 1,1 1-1,-1-1 1,1 0-1,-1 0 0,0 0 1,1 0-1,-1 0 1,1 0-1,0 1 1,-1-1-1,1 0 0,-1 0 1,1 1-1,-1-1 1,0 1-1,-25 14 535,20-9-481,0 0 0,1 0 0,0 1 0,0-1 1,1 1-1,0 0 0,0 1 0,0-1 0,1 1 0,0-1 0,1 1 1,-1 0-1,2 0 0,-1 0 0,0 13 0,2-20-127,0-1 0,0 1-1,0 0 1,0 0 0,0 0-1,0 0 1,1 0 0,-1 0-1,0 0 1,0 0 0,1-1 0,-1 1-1,1 0 1,-1 0 0,1 0-1,-1-1 1,1 1 0,-1 0-1,1 0 1,0-1 0,-1 1 0,1-1-1,0 1 1,-1 0 0,1-1-1,0 0 1,1 1 0,0 0 1,0 0 1,1-1 0,-1 0-1,0 1 1,1-1-1,-1 0 1,0 0 0,1 0-1,-1 0 1,4-1-1,2-1 3,-1 0 1,0 0-1,1-1 0,-1 0 0,0 0 0,8-6 0,-2 0-25,0-1 0,0 0 0,-1-1 0,0-1 0,-1 0 0,-1-1 0,0 0 1,0 0-1,-1-1 0,-1 0 0,0 0 0,-1-1 0,7-24 0,-12 26-1,-4 11-16,-11 21-50,-16 34-36,20-33 116,1-5 31,0 1 0,2 1 0,-1-1 0,2 1 0,0 0 0,2 1 0,-4 24 0,7-41-34,0 1 1,0-1-1,0 1 1,1-1 0,-1 1-1,0-1 1,1 1-1,-1-1 1,1 0-1,-1 1 1,1-1-1,0 0 1,-1 1-1,1-1 1,0 0-1,0 0 1,0 1-1,0-1 1,0 0-1,0 0 1,0 0-1,0 0 1,1-1-1,-1 1 1,0 0-1,0 0 1,1-1 0,-1 1-1,1-1 1,-1 1-1,1-1 1,-1 1-1,0-1 1,1 0-1,-1 0 1,1 0-1,-1 0 1,1 0-1,-1 0 1,1 0-1,-1 0 1,1-1-1,-1 1 1,1-1-1,1 0 1,4 0-11,0-1 1,0 0-1,0-1 1,0 0-1,-1 0 1,1 0-1,-1-1 1,8-5-1,-8 4 2,0 1-1,-1-1 0,0 0 1,0 0-1,0-1 1,-1 1-1,0-1 0,0 0 1,0-1-1,-1 1 0,1 0 1,-2-1-1,1 0 0,-1 0 1,0 0-1,0 0 0,-1 0 1,1-12-1,-2 18 16,0 1-1,0 0 0,0 0 1,0-1-1,1 1 1,-1 0-1,0-1 1,0 1-1,0 0 1,0-1-1,0 1 1,-1 0-1,1 0 1,0-1-1,0 1 1,0 0-1,0-1 1,0 1-1,0 0 1,0 0-1,-1-1 1,1 1-1,0 0 1,0 0-1,0-1 1,0 1-1,-1 0 1,1 0-1,0 0 0,0-1 1,-1 1-1,1 0 1,0 0-1,0 0 1,-1 0-1,1 0 1,0 0-1,-1-1 1,-10 8 135,-8 18-133,17-22-15,1 1 1,-1-1 0,1 1 0,0 0 0,0-1-1,1 1 1,-1 0 0,1 0 0,-1 0-1,1-1 1,0 1 0,1 0 0,-1 0 0,1 0-1,0 3 1,0-5-4,0 0 1,0 0-1,1 0 0,-1 0 0,0 0 0,1 0 1,-1-1-1,1 1 0,0-1 0,-1 1 1,1-1-1,0 1 0,0-1 0,0 0 1,0 0-1,0 0 0,0 0 0,0 0 1,0-1-1,1 1 0,-1-1 0,0 1 0,0-1 1,1 0-1,1 0 0,3 1-22,16 1-289,0 0-1,30-3 1,-49 1 333,1-1 0,-1 1 0,1-1 0,-1 1 0,0-1 0,1-1 0,-1 1 0,0-1 0,0 1 0,0-1 0,0 0 0,0-1 0,0 1 0,0-1 0,-1 1 0,1-1 0,-1 0 0,6-7 0,-8 8 82,0 0-1,0 0 0,0 0 1,-1-1-1,1 1 0,0 0 1,-1-1-1,0 1 0,1-1 0,-1 1 1,0 0-1,0-1 0,0 1 1,-1-1-1,1 1 0,0 0 1,-1-1-1,0 1 0,1 0 1,-1 0-1,0-1 0,0 1 1,-1 0-1,1 0 0,0 0 1,-1 0-1,-1-2 0,-4-4-82,0 0 1,-1 0-1,0 1 0,-14-10 0,27 23-3165,19 10 813,-9-10 127,1-1 0,0 0 0,32 4-1,-6-6-4209,-10-3-218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7.887"/>
    </inkml:context>
    <inkml:brush xml:id="br0">
      <inkml:brushProperty name="width" value="0.025" units="cm"/>
      <inkml:brushProperty name="height" value="0.025" units="cm"/>
    </inkml:brush>
  </inkml:definitions>
  <inkml:trace contextRef="#ctx0" brushRef="#br0">75 283 2274,'3'-3'1281,"-1"1"0,1-1 0,-1 0-1,1 0 1,-1 0 0,0 0 0,0 0 0,2-5-1,-3 4-388,0 0 0,0 0 0,0 0 0,-1 0 0,1 0 0,-1 1 0,0-8 0,0 10-817,0 1 1,0-1-1,0 1 0,0-1 0,0 1 1,0-1-1,0 1 0,-1-1 0,1 1 1,0-1-1,0 1 0,0-1 0,-1 1 1,1-1-1,0 1 0,0-1 1,-1 1-1,1 0 0,0-1 0,-1 1 1,1 0-1,-1-1 0,1 1 0,0 0 1,-1-1-1,1 1 0,-1 0 0,1 0 1,-1-1-1,1 1 0,-1 0 0,0 0 1,-19 4 828,-15 19-667,31-17-62,-1 0 1,1 0-1,1 1 1,-1-1-1,1 1 1,0 0-1,0 0 1,1 0-1,0 0 1,1 0-1,-1 0 1,1 1-1,0-1 1,1 1-1,1 10 1,-1-17-161,1 1 1,0-1-1,-1 1 1,1-1-1,0 0 1,0 0-1,0 1 1,1-1-1,-1 0 0,0 0 1,0 0-1,0 0 1,1 0-1,-1 0 1,1-1-1,-1 1 1,1 0-1,-1-1 0,1 1 1,-1-1-1,1 1 1,-1-1-1,1 0 1,-1 0-1,1 0 1,0 0-1,-1 0 1,1 0-1,-1 0 0,1 0 1,0 0-1,-1-1 1,3 0-1,2 0-10,1 0 0,-1-1 0,0 0 0,1 0 0,-1 0 0,11-7 0,-2-2-54,-1-2 0,0 0 0,-1 0 0,0-1 0,-2-1 0,1 0 0,-2 0 0,0-1-1,0-1 1,-2 1 0,0-2 0,-1 1 0,-1-1 0,0 0 0,-2 0 0,0-1 0,-1 1-1,0-1 1,-1-27 0,-28 116-239,24-61 273,-7 19 550,2 0 1,2 0-1,0 0 1,1 1-1,1 45 1,3-73-533,0 0 1,0 0 0,0 0 0,0 0 0,0 0 0,0 0 0,0 0 0,0 0-1,0 0 1,0 0 0,1 0 0,-1 0 0,0 0 0,1 0 0,-1 0 0,1 0-1,-1-1 1,1 1 0,-1 0 0,1 0 0,0 0 0,-1 0 0,1-1 0,0 1-1,0 0 1,0-1 0,-1 1 0,1-1 0,0 1 0,0-1 0,0 1 0,0-1-1,0 1 1,0-1 0,0 0 0,0 0 0,0 0 0,0 1 0,0-1 0,2 0-1,-2-1 0,1 0 0,-1 1-1,1-1 1,-1 0 0,0 0-1,1 0 1,-1 0-1,0 0 1,0 0 0,0 0-1,0-1 1,0 1-1,0 0 1,0-1 0,0 1-1,-1 0 1,1-1 0,0 1-1,-1-1 1,1 1-1,-1-1 1,1 1 0,-1-1-1,0 0 1,0 1 0,0-4-1,1-24 11,-2-1 1,-1 0-1,-7-39 1,8 76-137,0 2 123,0 0 0,0 0 0,1 0 0,0 0 0,1 1 0,2 11 0,-1-16 32,0 0-1,1 0 1,0 0 0,0-1 0,0 1-1,0-1 1,1 0 0,-1 0 0,1 0-1,0 0 1,1-1 0,-1 1 0,0-1 0,1 0-1,0 0 1,0-1 0,0 0 0,0 1-1,0-2 1,0 1 0,0 0 0,1-1-1,-1 0 1,1-1 0,-1 1 0,1-1 0,-1 0-1,1 0 1,-1-1 0,1 1 0,-1-1-1,0 0 1,1-1 0,-1 0 0,0 1-1,0-2 1,0 1 0,0 0 0,0-1 0,7-6-1,37-41 277,-46 46-302,0 1 0,-1-1 1,1 0-1,-1 0 0,1-1 1,-1 1-1,-1 0 0,1-1 1,-1 0-1,1 1 0,-1-1 1,0-6-1,-1 11-8,0 0 0,-1-1 0,1 1 0,-1 0 0,1-1 0,0 1 0,-1 0 0,1-1 0,0 1 0,-1 0 0,1 0 0,-1 0 0,1-1 0,-1 1 1,1 0-1,-1 0 0,1 0 0,0 0 0,-1 0 0,1 0 0,-1 0 0,1 0 0,-1 0 0,1 0 0,-1 0 0,1 0 0,-1 0 0,1 1 0,-1-1 0,1 0 0,0 0 0,-1 0 0,1 1 0,-1-1 0,1 0 0,0 0 0,-1 1 0,-1 0-2,1-1-1,0 1 0,0-1 1,-1 1-1,1 0 0,0 0 1,0-1-1,0 1 0,0 0 1,0 0-1,0 0 0,0 0 1,0 0-1,0 0 0,-1 3 1,0 2-1798,-3 13-8397</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8.859"/>
    </inkml:context>
    <inkml:brush xml:id="br0">
      <inkml:brushProperty name="width" value="0.025" units="cm"/>
      <inkml:brushProperty name="height" value="0.025" units="cm"/>
    </inkml:brush>
  </inkml:definitions>
  <inkml:trace contextRef="#ctx0" brushRef="#br0">30 2 2883,'-4'-1'12962,"1"7"-5552,0 21-2075,3 42-6958,0-61 3126,-5 175 154,-1 11-325,6-193-1322,0-1 1,0 1-1,0-1 0,0 1 0,0-1 1,0 0-1,0 1 0,0-1 1,0 1-1,0-1 0,0 1 0,0-1 1,1 0-1,-1 1 0,0-1 0,0 1 1,0-1-1,1 0 0,-1 1 0,0-1 1,0 0-1,1 1 0,-1-1 1,0 0-1,0 1 0,1-1 0,-1 0 1,1 0-1,-1 1 0,0-1 0,1 0 1,-1 0-1,0 0 0,1 1 0,-1-1 1,1 0-1,0 0 0,-1 0 0,1 0-1,-1-1 1,1 1 0,0 0-1,-1-1 1,1 1-1,-1 0 1,1-1 0,-1 1-1,1-1 1,-1 1-1,1 0 1,-1-1 0,1 1-1,-1-1 1,0 0-1,1 1 1,-1-1-1,0 1 1,0-1 0,1 0-1,-1 1 1,0-1-1,0-1 1,3-10-26,-1-1-1,0-1 1,-1 1 0,-1 0-1,0 0 1,-1 0 0,-2-18 0,-4-1-720,-18-57 1,27 93 732,0 0 1,0-1-1,1 1 1,-1 0-1,1-1 1,0 0-1,0 1 1,0-1-1,0 0 1,1-1-1,-1 1 1,1-1-1,0 1 1,0-1-1,0 0 1,0 0-1,0-1 1,0 1-1,0-1 1,0 0-1,9 1 1,8 1 49,1 0 1,41-1 0,-61-2-51,4 0 9,-1-1 1,1 1 0,0-2-1,0 1 1,0 0-1,-1-1 1,1 0-1,0-1 1,-1 1-1,0-1 1,7-4-1,-9 5 22,0 0-1,-1 0 1,1 0-1,0-1 1,-1 1 0,0-1-1,1 1 1,-1-1-1,0 0 1,0 0-1,0 0 1,-1 0-1,1 0 1,-1 0-1,0-1 1,0 1-1,0 0 1,0-1-1,0 1 1,-1-5 0,0 7-19,0 0 1,0-1-1,-1 1 1,1 0-1,-1 0 1,1 0-1,-1 0 1,1 0-1,-1 1 1,0-1-1,1 0 1,-1 0-1,0 0 1,0 0-1,1 1 1,-1-1-1,0 0 1,0 1-1,0-1 1,0 1-1,0-1 1,0 1-1,0-1 1,0 1-1,0 0 1,0-1-1,0 1 1,0 0-1,-1 0 1,1 0-1,0 0 1,0 0-1,0 0 1,0 0-1,0 0 1,0 0-1,0 1 1,0-1-1,0 0 1,-1 1-1,0 0 1,-5 0-8,0 1 0,0 0 0,0 0 0,0 0 0,-8 5 0,3 1 20,0-1 1,1 2 0,-1 0 0,2 0 0,-1 1 0,-12 15 0,19-20 18,1-1 0,0 0 1,0 1-1,0 0 0,0-1 1,1 1-1,-1 0 1,1 1-1,1-1 0,-1 0 1,1 0-1,0 1 1,0-1-1,0 1 0,1-1 1,0 1-1,0-1 0,0 1 1,2 9-1,0-12-41,-1 0 0,1 0 0,0 0 0,0 0 0,0 0 0,0 0 0,0 0 0,0-1 0,1 1 0,0-1 0,-1 0 0,1 0 0,0 0 0,0 0 0,0 0 0,0 0 0,0-1 0,1 0 0,-1 1 0,0-1 0,1 0 0,3 0 0,39 6-2026,-6-5-4302,-11-2-3436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9.356"/>
    </inkml:context>
    <inkml:brush xml:id="br0">
      <inkml:brushProperty name="width" value="0.025" units="cm"/>
      <inkml:brushProperty name="height" value="0.025" units="cm"/>
    </inkml:brush>
  </inkml:definitions>
  <inkml:trace contextRef="#ctx0" brushRef="#br0">113 1 14606,'0'0'9353,"-9"66"-8937,0-25-288,-3 0-128,2 0 0,-1-4-160,4-5-64,0-6-385,-2-7-768,0-6-1314,-4-4-2433,-4-6-4229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9.701"/>
    </inkml:context>
    <inkml:brush xml:id="br0">
      <inkml:brushProperty name="width" value="0.025" units="cm"/>
      <inkml:brushProperty name="height" value="0.025" units="cm"/>
    </inkml:brush>
  </inkml:definitions>
  <inkml:trace contextRef="#ctx0" brushRef="#br0">1 271 4901,'0'-12'5525,"0"3"-4998,0 0 1,1 0-1,0 0 1,0 0-1,1 0 0,0 0 1,1 1-1,0-1 1,0 1-1,1 0 1,0 0-1,0 0 0,1 0 1,9-11-1,-3 7-177,1 1 0,0 0-1,0 1 1,1 1 0,0 0-1,1 1 1,-1 0 0,2 1-1,-1 0 1,1 2 0,0-1-1,0 2 1,1 0 0,0 1-1,-1 0 1,1 2 0,26-1-1,-39 2-343,-1 0 0,1 0-1,0 1 1,-1-1 0,1 0-1,-1 1 1,1 0 0,0-1-1,-1 1 1,1 0 0,-1 0-1,0 1 1,1-1 0,-1 0-1,0 1 1,0-1 0,0 1-1,0 0 1,0 0 0,0 0-1,0 0 1,-1 0 0,1 0-1,-1 0 1,1 1 0,-1-1-1,0 0 1,0 1 0,0-1-1,0 1 1,-1-1 0,1 1-1,-1 0 1,1-1 0,-1 1-1,0 0 1,0-1 0,0 6-1,-1-2 97,0 1 0,-1 0 0,0 0 0,0-1 0,0 1 0,-1-1 0,0 1 0,0-1 0,0 0 0,-1 0 0,0 0 0,0-1 0,0 0 0,-6 6 0,-8 3 115,0 0 0,0-1-1,-23 11 1,19-12-146,-38 29 0,60-41-152,0 0-1,0 1 1,0-1-1,-1 0 0,1 0 1,0 0-1,0 0 1,0 0-1,0 0 0,-1 1 1,1-1-1,0 0 1,0 0-1,0 0 1,0 0-1,0 1 0,-1-1 1,1 0-1,0 0 1,0 0-1,0 1 0,0-1 1,0 0-1,0 0 1,0 0-1,0 1 1,0-1-1,0 0 0,0 0 1,0 1-1,0-1 1,0 0-1,0 0 0,0 0 1,0 1-1,0-1 1,0 0-1,0 0 1,0 1-1,0-1 0,1 0 1,-1 0-1,0 0 1,0 0-1,0 1 1,0-1-1,0 0 0,1 0 1,14 5-3173,24-3-2869,-38-2 5607,30 0-5170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0.245"/>
    </inkml:context>
    <inkml:brush xml:id="br0">
      <inkml:brushProperty name="width" value="0.025" units="cm"/>
      <inkml:brushProperty name="height" value="0.025" units="cm"/>
    </inkml:brush>
  </inkml:definitions>
  <inkml:trace contextRef="#ctx0" brushRef="#br0">46 83 11563,'0'0'11307,"-4"9"-10304,-2 4-705,0-3 67,1 1-1,0 0 1,0 0-1,1 1 1,1-1-1,0 1 1,-2 13-1,8-25-312,-1 0-1,0 0 1,1-1 0,-1 1 0,0-1-1,0 0 1,0 0 0,1 1 0,-1-1-1,0-1 1,0 1 0,2-2 0,5-4-47,-1 0 1,-1 0 0,1-1-1,-1 0 1,-1 0 0,1 0-1,-2-1 1,1 0-1,-1-1 1,0 1 0,-1-1-1,0 0 1,-1 0 0,0 0-1,0 0 1,2-21 0,-18 94-108,13-59 100,-1 3 45,0 0 1,1 1 0,1-1-1,-1 1 1,1-1-1,0 0 1,4 12-1,-4-17-23,0 0-1,0-1 0,1 1 0,-1 0 0,0-1 1,1 1-1,-1-1 0,1 1 0,0-1 0,-1 0 1,1 0-1,0 0 0,0 0 0,0 0 1,0 0-1,0 0 0,0-1 0,0 1 0,0-1 1,0 1-1,0-1 0,0 0 0,0 0 0,0 0 1,0 0-1,0 0 0,0 0 0,1-1 1,-1 1-1,0-1 0,3-1 0,3 0-11,0-1-1,0 0 1,0-1-1,-1 1 1,1-2-1,-1 1 1,0-1-1,0 0 1,-1 0-1,1-1 1,-1 0-1,-1 0 1,7-8-1,-4 4-13,1-1 0,-2 0-1,0-1 1,0 0-1,-1 0 1,0 0-1,5-19 1,-18 53 169,2 1 0,0-1 1,1 1-1,-2 40 0,7-62-152,-1 0 1,0 0-1,0 0 0,0 0 0,0 0 0,1 0 0,-1 0 0,1 0 1,-1 0-1,0 0 0,1 0 0,0 0 0,-1-1 0,1 1 1,-1 0-1,1 0 0,0-1 0,0 1 0,-1 0 0,1-1 0,0 1 1,0-1-1,0 1 0,0-1 0,0 1 0,1-1 0,1 1 2,0-1 1,0 1-1,-1-1 0,1 0 0,0 0 0,0 0 0,0 0 1,0-1-1,4-1 0,1 0-6,0 0 0,0-1 0,-1 0 0,1-1 0,13-8 0,-13 5-50,0 0 0,-1 0-1,0-1 1,0 0-1,0 0 1,-1 0 0,0-1-1,-1 0 1,0 0-1,0-1 1,-1 1-1,-1-1 1,1 0 0,3-18-1,-7 26-36,-18 42-80,8-18-1065,0 0 0,-2-1-1,-19 28 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0.585"/>
    </inkml:context>
    <inkml:brush xml:id="br0">
      <inkml:brushProperty name="width" value="0.025" units="cm"/>
      <inkml:brushProperty name="height" value="0.025" units="cm"/>
    </inkml:brush>
  </inkml:definitions>
  <inkml:trace contextRef="#ctx0" brushRef="#br0">1 6 16688,'0'0'8071,"61"-6"-12202,-44 19-226,3 1-2145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0.944"/>
    </inkml:context>
    <inkml:brush xml:id="br0">
      <inkml:brushProperty name="width" value="0.025" units="cm"/>
      <inkml:brushProperty name="height" value="0.025" units="cm"/>
    </inkml:brush>
  </inkml:definitions>
  <inkml:trace contextRef="#ctx0" brushRef="#br0">102 1 7591,'0'0'18658,"-8"5"-17201,-1-1-1125,-39 21 957,44-23-1194,1-1 0,0 1 0,0 0 0,0 1 0,0-1 0,0 0 0,0 1 0,1 0-1,-1-1 1,1 1 0,-3 4 0,5-5-169,0-1-1,0 0 0,0 0 1,0 0-1,1 0 1,-1 0-1,0 0 0,1 0 1,-1 0-1,0 0 1,1 0-1,0 0 0,-1 0 1,1 0-1,-1 0 1,1 0-1,0 0 0,0 0 1,-1-1-1,1 1 1,0 0-1,0-1 1,0 1-1,2 1 0,32 19-2546,-18-11 1256,-8-3 1059,-1-1 0,0 1 0,0 0 0,-1 1 0,0-1 0,11 17 0,-17-22 354,0-1-1,0 1 1,0-1 0,0 1-1,0 0 1,0-1 0,-1 1 0,1 0-1,-1 0 1,1-1 0,-1 1 0,0 0-1,1 0 1,-1 0 0,0-1 0,0 1-1,-1 0 1,1 0 0,0 0 0,0-1-1,-1 1 1,1 0 0,-1 0-1,0-1 1,1 1 0,-1 0 0,0-1-1,0 1 1,0-1 0,0 1 0,0-1-1,-1 0 1,1 1 0,0-1 0,-1 0-1,1 0 1,-1 0 0,1 0 0,-1 0-1,1 0 1,-1 0 0,0 0-1,1-1 1,-1 1 0,-3 0 0,-2 2-335,0-1 1,0 0-1,0-1 1,-1 1-1,1-1 1,-1-1-1,1 1 1,-13-2-1,2-3-4891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6.650"/>
    </inkml:context>
    <inkml:brush xml:id="br0">
      <inkml:brushProperty name="width" value="0.025" units="cm"/>
      <inkml:brushProperty name="height" value="0.025" units="cm"/>
    </inkml:brush>
  </inkml:definitions>
  <inkml:trace contextRef="#ctx0" brushRef="#br0">19 1 12172,'0'0'10826,"-18"56"-9513,21-38-512,11-3-449,5 2-224,4-7-96,6-1 0,0-5-800,-1-4-866,1 0-384,-2-5-480,-2-9-1090,-6-3-319,-2 0-930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1.539"/>
    </inkml:context>
    <inkml:brush xml:id="br0">
      <inkml:brushProperty name="width" value="0.025" units="cm"/>
      <inkml:brushProperty name="height" value="0.025" units="cm"/>
    </inkml:brush>
  </inkml:definitions>
  <inkml:trace contextRef="#ctx0" brushRef="#br0">4 164 3427,'0'0'17670,"8"3"-15678,-5-2-1817,2 1 1,-1-1-1,0 0 1,0 0-1,0 0 1,1 0-1,-1-1 1,0 0-1,1 1 1,-1-2-1,0 1 1,1 0-1,-1-1 1,0 0-1,0 0 1,1 0-1,-1-1 1,0 1-1,0-1 1,0 0 0,-1 0-1,1-1 1,0 1-1,4-4 1,-4 2-99,1 0-1,-1 1 1,0-1 0,-1-1 0,1 1 0,0-1 0,-1 1 0,0-1 0,0 0-1,-1 0 1,1 0 0,-1-1 0,0 1 0,-1 0 0,1-1 0,-1 1-1,0-1 1,0 0 0,-1-10 0,0 14-72,0 1 0,-1 0 0,1-1 0,-1 1 0,1 0 0,-1 0 0,1-1 0,-1 1 0,0 0 0,0 0 0,1 0-1,-1 0 1,0 0 0,0 0 0,0 0 0,0 0 0,0 0 0,0 0 0,-1 1 0,1-1 0,0 0 0,0 1 0,0-1 0,-1 1 0,1-1 0,0 1 0,-1 0 0,1-1 0,0 1-1,-1 0 1,1 0 0,-1 0 0,1 0 0,0 0 0,-1 0 0,1 1 0,0-1 0,-1 0 0,-1 2 0,-2-2-8,-1 2 1,1-1-1,0 0 0,0 1 0,0 0 1,0 1-1,0-1 0,0 1 1,-4 3-1,2 0 1,0 1 0,1 0-1,0 0 1,0 1 0,1-1 0,0 1 0,0 0-1,1 1 1,0-1 0,1 1 0,0 0 0,0 0-1,1 0 1,0 0 0,0 0 0,0 11 0,2-19 2,0 1 0,0-1 1,0 1-1,0-1 1,0 1-1,1-1 1,-1 1-1,0-1 0,1 0 1,-1 1-1,1-1 1,0 1-1,-1-1 1,1 0-1,0 0 0,0 1 1,0-1-1,0 0 1,0 0-1,0 0 1,0 0-1,0 0 0,0 0 1,3 1-1,-1 0 3,1-1-1,0 1 0,0-1 0,-1 0 1,1 0-1,0-1 0,0 1 0,0-1 1,6 0-1,4 0 3,1-2 0,-1 0 0,1 0 0,18-7 0,-12 3 1,0-1-1,-1-1 0,0-1 1,0-1-1,30-20 0,-44 21 37,-19 10 24,-20 9 349,8-2 300,24-8-700,1 0-1,0 0 1,0 0 0,0 0-1,0 0 1,-1 0-1,1 0 1,0 0-1,0 0 1,0 0-1,-1 0 1,1 0-1,0 0 1,0 0-1,0 0 1,0 0-1,-1-1 1,1 1-1,0 0 1,0 0-1,0 0 1,0 0-1,0 0 1,0 0-1,-1-1 1,1 1 0,0 0-1,0 0 1,0 0-1,0 0 1,0 0-1,0-1 1,0 1-1,0 0 1,0 0-1,0 0 1,0 0-1,0-1 1,0 1-1,0 0 1,0 0-1,0 0 1,0-1-1,0 1 1,0 0-1,0 0 1,0 0-1,0 0 1,0-1-1,0 1 1,0 0 0,0 0-1,25-35 887,-12 18-1124,50-82-1176,-66 116-3301,-3 45 501,6-59 3848,1 11-4006,0-13 4054,-1-1 1,0 1-1,0-1 1,1 0-1,-1 1 1,1-1-1,-1 0 1,0 1 0,1-1-1,-1 0 1,1 1-1,-1-1 1,1 0-1,-1 0 1,1 0-1,-1 1 1,1-1-1,-1 0 1,1 0 0,-1 0-1,1 0 1,-1 0-1,1 0 1,-1 0-1,2 0 1,13 0-7407</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1.911"/>
    </inkml:context>
    <inkml:brush xml:id="br0">
      <inkml:brushProperty name="width" value="0.025" units="cm"/>
      <inkml:brushProperty name="height" value="0.025" units="cm"/>
    </inkml:brush>
  </inkml:definitions>
  <inkml:trace contextRef="#ctx0" brushRef="#br0">51 77 7495,'1'-8'2579,"-1"-1"-1760,0-26 984,7 11 2931,-5 47-880,-1-2-3427,-2-1 139,-1 0 1,-2-1-1,0 1 0,-1-1 0,-10 26 0,8-27 158,2 1 0,-1-1 0,2 1 0,1 0 0,-2 26 0,5-44-711,0 0 0,0 0 0,0-1 0,0 1 0,1 0 0,-1 0 0,0-1 0,1 1 0,-1 0 0,0 0 0,1-1 1,-1 1-1,1 0 0,-1-1 0,1 1 0,-1-1 0,1 1 0,0-1 0,-1 1 0,1-1 0,0 1 0,-1-1 0,1 0 0,0 1 0,-1-1 0,1 0 0,0 1 0,0-1 0,0 0 0,-1 0 1,1 0-1,0 0 0,0 0 0,0 0 0,-1 0 0,1 0 0,0 0 0,0 0 0,0 0 0,-1 0 0,1-1 0,0 1 0,0 0 0,0-1 0,38-14 78,-26 7-195,-1 0-1,0-1 1,0 0-1,-1-1 1,-1 0 0,0-1-1,0 0 1,-1-1 0,0 0-1,10-18 1,-28 53 208,1 1 0,1 0-1,1 0 1,1 0 0,1 1-1,0 28 1,4-53-183,0 0-1,0 1 0,0-1 1,0 0-1,0 1 1,0-1-1,0 0 1,0 1-1,0-1 1,0 0-1,0 1 0,0-1 1,0 0-1,1 1 1,-1-1-1,0 0 1,0 0-1,0 1 0,0-1 1,1 0-1,-1 0 1,0 1-1,0-1 1,0 0-1,1 0 1,-1 0-1,0 1 0,0-1 1,1 0-1,-1 0 1,0 0-1,1 0 1,-1 1-1,0-1 1,1 0-1,-1 0 0,0 0 1,1 0-1,14-5-2896,13-15-4547,-10 2-768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2.251"/>
    </inkml:context>
    <inkml:brush xml:id="br0">
      <inkml:brushProperty name="width" value="0.025" units="cm"/>
      <inkml:brushProperty name="height" value="0.025" units="cm"/>
    </inkml:brush>
  </inkml:definitions>
  <inkml:trace contextRef="#ctx0" brushRef="#br0">80 28 1089,'0'0'18962,"-7"9"-17131,-1-2-1356,1 2 0,0-1-1,1 0 1,0 1 0,0 0-1,1 1 1,0-1 0,1 1 0,0 0-1,0 0 1,1 1 0,0-1 0,-1 16-1,4-25-431,0 1 0,0-1 0,0 0 0,0 0 0,1 0 0,-1 1 0,0-1-1,1 0 1,-1 0 0,1 0 0,-1 0 0,1 0 0,0 0 0,-1 0 0,1 0 0,0 0-1,0 0 1,0 0 0,-1 0 0,1 0 0,0-1 0,0 1 0,0 0 0,2 0-1,0 1-1,0-1-1,1 0 0,-1 0 0,0 0 0,1 0 0,-1-1 0,1 1 0,6-1 0,-3 0-26,0 0-1,0-1 1,0 0-1,0 0 0,0-1 1,0 0-1,0 0 0,10-5 1,-12 3 11,1 1 1,-1-2 0,0 1-1,-1 0 1,1-1 0,-1 0-1,0 0 1,0 0 0,-1-1-1,0 0 1,0 1 0,0-1-1,0 0 1,-1 0 0,0 0-1,0-1 1,-1 1 0,1 0-1,-2-1 1,1 1 0,-1-1-1,0 1 1,0-1 0,0 1-1,-2-8 1,1 12-38,1-1 1,-1 1-1,1 0 0,-1 0 0,0-1 1,0 1-1,0 0 0,0 0 0,0 0 1,0 0-1,0 0 0,-1 0 0,1 0 1,-1 1-1,0-1 0,1 0 0,-1 1 1,0 0-1,0-1 0,0 1 0,0 0 1,0 0-1,0 0 0,0 0 0,-1 0 0,1 0 1,0 1-1,-3-1 0,3 0-106,0 1 0,1 0 1,-1 0-1,0 0 0,0 0 0,1 0 0,-1 0 0,0 1 0,1-1 0,-1 1 1,0-1-1,1 1 0,-1-1 0,1 1 0,-1 0 0,1 0 0,-1 0 0,1 0 1,-1 0-1,1 0 0,0 0 0,0 0 0,-1 0 0,1 1 0,0-1 0,0 0 1,0 1-1,0-1 0,1 1 0,-1-1 0,0 1 0,1 0 0,-1-1 0,1 1 1,-1 0-1,1-1 0,0 1 0,-1 3 0,1-3-542,0 15-2016,4-9-2764,7-5-961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3.358"/>
    </inkml:context>
    <inkml:brush xml:id="br0">
      <inkml:brushProperty name="width" value="0.025" units="cm"/>
      <inkml:brushProperty name="height" value="0.025" units="cm"/>
    </inkml:brush>
  </inkml:definitions>
  <inkml:trace contextRef="#ctx0" brushRef="#br0">14 58 2883,'-1'-8'1147,"0"-2"-976,-3-18 7209,3 16 167,3 35-3709,0 15-2392,-1 1 0,-7 51 0,1 18 659,5-107-2089,-1 0 0,1 0 0,0 0 0,0 0 0,0 0 0,0-1 0,0 1 0,1 0 0,-1 0 1,0 0-1,0 0 0,1 0 0,-1 0 0,0 0 0,1 0 0,-1-1 0,1 1 0,-1 0 0,1 0 0,0-1 0,-1 1 0,1 0 0,0-1 0,-1 1 0,1 0 0,0-1 0,0 1 0,1 0 0,0-1-3,0 0-1,0 1 0,0-1 1,-1 0-1,1-1 1,0 1-1,0 0 1,0 0-1,0-1 1,0 1-1,-1-1 0,1 0 1,2-1-1,6-2-90,-1-2 0,0 1-1,17-14 1,-19 13-51,2-2-159,0 0 0,0 0 0,15-20 0,-23 27 298,-2 11 70,-2 13 120,1-14-146,0 1 1,1 0 0,0-1 0,2 19-1,-1-26-59,0-1 0,0 1 0,0-1-1,1 1 1,-1-1 0,1 1-1,-1-1 1,1 1 0,-1-1 0,1 0-1,0 1 1,0-1 0,0 0-1,0 1 1,0-1 0,0 0 0,0 0-1,0 0 1,0 0 0,1 0-1,-1 0 1,0 0 0,1 0 0,-1-1-1,1 1 1,-1-1 0,1 1-1,-1-1 1,1 1 0,-1-1 0,1 0-1,-1 1 1,1-1 0,-1 0 0,3 0-1,2-1-394,-1 1 0,0-1 0,1 0 0,-1 0 0,0 0 0,0-1 0,0 0 0,0 0 0,0 0 0,0-1 0,0 1 0,-1-1 0,1 0 0,-1-1-1,0 1 1,0-1 0,6-6 0,3-6-1318,-1-1 0,0 0 0,12-24 1,-2 3 3047,-19 47 3294,0 48-1983,-4-55-2598,1 0-1,0-1 1,0 1 0,0 0-1,1 0 1,-1 0 0,0-1-1,0 1 1,1 0 0,-1 0-1,1-1 1,0 1 0,0 0-1,-1-1 1,1 1 0,0-1-1,0 1 1,0-1-1,1 1 1,-1-1 0,0 0-1,0 0 1,1 0 0,-1 1-1,1-1 1,-1 0 0,1-1-1,-1 1 1,4 1 0,2 0-209,-1-1 0,1 0 0,0-1 0,0 0 0,0 0 1,10-1-1,-5 0-396,6 0-535,-12 0 713,1 0-1,-1 1 0,1 0 1,-1 0-1,14 3 0,-19-3 410,1 1 1,-1-1-1,1 1 0,-1 0 0,0-1 1,1 1-1,-1 0 0,0 0 0,1 0 0,-1 0 1,0 0-1,0 0 0,0 1 0,0-1 1,0 0-1,0 0 0,0 1 0,-1-1 1,1 1-1,0-1 0,-1 1 0,1-1 1,-1 1-1,1-1 0,-1 1 0,0-1 0,0 1 1,0-1-1,0 3 0,2 19 788,-2 1 0,-1-1 0,-1 0 0,-1 0 0,-1 0-1,-9 29 1,10-42-625,0-1 0,-1 0 0,0 1-1,0-1 1,-1-1 0,0 1 0,0-1-1,-1 1 1,0-2 0,-1 1 0,0-1-1,0 0 1,0 0 0,-1-1 0,0 0 0,0 0-1,-11 5 1,18-10-129,0-1 0,0 1 0,0 0 0,0-1 0,0 1 0,-1-1 0,1 0 0,0 1-1,0-1 1,0 0 0,0 1 0,-1-1 0,1 0 0,0 0 0,0 0 0,-1 0 0,1 0 0,0-1 0,0 1 0,0 0 0,-1 0 0,1-1 0,0 1-1,0-1 1,0 1 0,0-1 0,-2 0 0,2-1-32,1 0-1,-1 1 0,0-1 1,0 0-1,1 1 0,-1-1 0,1 0 1,-1 0-1,1 0 0,0 0 1,0 1-1,0-1 0,0 0 1,0 0-1,1-3 0,2-11-76,0-1-1,1 2 1,7-17-1,-10 28 93,17-43-285,1 0-1,34-59 1,-40 85 237,0 0 1,2 0-1,1 2 1,0 0-1,1 1 1,34-28 0,-49 45 1,0-1 0,0 1 0,-1 0 1,1-1-1,0 0 0,-1 1 0,1-1 1,-1 0-1,0 0 0,1 0 0,-1 0 1,0 0-1,0 0 0,-1 0 0,1 0 1,0 0-1,-1 0 0,1 0 1,0-4-1,-3 6 16,-1 0 0,1 0 0,0 0 1,0 0-1,-1 1 0,1-1 0,0 1 0,0 0 1,0-1-1,0 1 0,0 0 0,0 0 0,-3 2 1,2 1 55,-1-1 1,1 0-1,0 1 1,1 0-1,-1-1 0,0 1 1,1 0-1,0 0 1,0 1-1,0-1 1,1 0-1,0 1 1,-1-1-1,1 1 1,1-1-1,-1 1 1,1-1-1,0 1 1,0 8-1,1-10-52,-1 0-1,1 1 0,0-1 1,-1 0-1,1 0 0,1 0 1,-1 0-1,0-1 0,1 1 1,-1 0-1,1-1 1,0 1-1,0-1 0,0 1 1,0-1-1,1 0 0,-1 0 1,1 0-1,-1 0 0,1 0 1,0 0-1,-1-1 0,1 1 1,0-1-1,0 0 1,0 0-1,0 0 0,6 1 1,49 3-151,-28-11-1920,-29 6 1557,1-1 0,0 0 0,-1 1 0,1-1 0,0 0 0,-1 0 0,1 0 0,-1-1 0,0 1 0,1 0 0,-1 0-1,2-3 1,6-12-8967</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4.387"/>
    </inkml:context>
    <inkml:brush xml:id="br0">
      <inkml:brushProperty name="width" value="0.025" units="cm"/>
      <inkml:brushProperty name="height" value="0.025" units="cm"/>
    </inkml:brush>
  </inkml:definitions>
  <inkml:trace contextRef="#ctx0" brushRef="#br0">4 1 9417,'0'0'9561,"0"8"-7874,-1 94 851,-2-33-1837,3 1-1,17 121 0,-1-142-46,-15-48-627,-1 0 0,1 0 1,-1 0-1,1-1 0,-1 1 1,1 0-1,-1 0 0,1-1 0,0 1 1,-1 0-1,1-1 0,0 1 0,0-1 1,-1 1-1,1-1 0,0 1 0,0-1 1,0 0-1,1 1 0,-1-1-10,0 0 0,0-1 0,0 1-1,0 0 1,0-1 0,0 1 0,0-1 0,0 1-1,0-1 1,0 0 0,0 1 0,0-1 0,-1 0-1,1 1 1,0-1 0,0 0 0,-1 0-1,1 0 1,-1 0 0,1 0 0,-1 0 0,1-1-1,9-19-22,0 0 0,-2 0 0,-1 0 0,0-1 0,-2 0 0,0-1 0,1-25 0,2-163-98,-8 194 139,1 16-43,-1 1 0,1-1 0,-1 1 1,1 0-1,-1-1 0,1 1 0,0 0 0,-1 0 0,1-1 1,-1 1-1,1 0 0,0 0 0,-1 0 0,1 0 0,0 0 1,-1 0-1,1 0 0,-1 0 0,1 0 0,0 0 0,-1 0 1,1 0-1,0 0 0,-1 1 0,1-1 0,-1 0 0,1 0 1,0 1-1,-1-1 0,2 1 0,19 7-75,18 7-72,-31-12 152,0 0-1,0 0 0,0 0 0,0 1 0,-1 0 1,10 7-1,-16-10 5,0 0-1,0 0 1,0-1 0,-1 1-1,1 0 1,0 0 0,-1 0-1,1 0 1,0 0 0,-1 0-1,1 0 1,-1 0 0,0 0-1,1 0 1,-1 0 0,0 0-1,1 0 1,-1 0 0,0 0-1,0 0 1,0 0 0,0 0-1,0 1 1,0-1 0,-1 0-1,1 2 1,-1 0 17,-1 0 1,1-1 0,-1 1-1,0 0 1,1-1 0,-1 1-1,0-1 1,0 0 0,-4 4-1,-5 3 143,-1 0 0,0-1 1,-13 7-1,15-9-27,1-1 0,-1 0 0,0-1 0,0 0 0,0 0 0,-1-1 0,1 0 0,-1-1 0,-16 1 0,27-3-180,0 0 1,-1 0 0,1 0 0,-1-1-1,1 1 1,-1 0 0,1 0-1,-1 0 1,1-1 0,0 1 0,-1 0-1,1-1 1,-1 1 0,1 0 0,0-1-1,-1 1 1,1 0 0,0-1 0,0 1-1,-1-1 1,1 1 0,0 0 0,0-1-1,0 1 1,-1-1 0,1 1 0,0-1-1,0 1 1,0-1 0,0 1-1,0-1 1,0 1 0,0-1 0,0 1-1,0-1 1,0 1 0,0-1 0,0 1-1,1-1 1,-1 1 0,0-1 0,0 1-1,0 0 1,1-1 0,-1 1 0,0-1-1,0 1 1,1 0 0,-1-1-1,0 1 1,1 0 0,0-1 0,15-25-5025,5-2-3295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5.506"/>
    </inkml:context>
    <inkml:brush xml:id="br0">
      <inkml:brushProperty name="width" value="0.025" units="cm"/>
      <inkml:brushProperty name="height" value="0.025" units="cm"/>
    </inkml:brush>
  </inkml:definitions>
  <inkml:trace contextRef="#ctx0" brushRef="#br0">99 141 4516,'0'0'18428,"-10"-3"-18070,6 2-336,0 0 0,0 0 0,0 0 0,0 1 1,0-1-1,0 1 0,0 0 0,0 0 0,0 0 0,-7 2 0,9-1-13,0 0-1,0 0 0,-1 0 1,1 1-1,0-1 1,0 1-1,1-1 1,-1 1-1,0 0 0,1-1 1,-1 1-1,0 0 1,1 0-1,0 0 1,0 1-1,0-1 0,0 0 1,0 0-1,0 1 1,0-1-1,1 0 1,-1 1-1,1-1 0,-1 5 1,1-5 5,-1 0 0,1 0 1,-1 0-1,1 0 0,0-1 0,0 1 1,0 0-1,0 0 0,0 0 0,0 0 1,1 0-1,-1 0 0,1-1 0,-1 1 1,1 0-1,0 0 0,-1-1 0,1 1 1,0 0-1,0-1 0,3 4 0,-3-4 1,1-1 0,-1 1-1,1 0 1,0 0-1,0 0 1,-1-1 0,1 1-1,0-1 1,0 0 0,0 1-1,0-1 1,0 0-1,-1 0 1,1 0 0,0 0-1,0 0 1,3-2 0,5 0 14,-1-1 0,0 0 1,0 0-1,0-1 0,0-1 1,0 1-1,9-8 0,1-3-23,0 0-1,23-25 1,-35 33 16,-1 0 0,-1 0 1,1-1-1,-1 1 1,0-1-1,-1-1 0,0 1 1,0-1-1,3-11 0,-7 20-1,0-1 0,1 1 0,-1 0 0,0-1 0,0 1-1,0 0 1,1-1 0,-1 1 0,0 0 0,0 0-1,0-1 1,0 1 0,0 0 0,0-1 0,0 1 0,0 0-1,0-1 1,0 1 0,0-1 0,0 1 0,0 0-1,0-1 1,0 1 0,0 0 0,0-1 0,0 1 0,-1 0-1,1 0 1,0-1 0,0 1 0,0 0 0,-1-1 0,1 1-1,0 0 1,0 0 0,0-1 0,-1 1 0,1 0-1,0 0 1,-1 0 0,1-1 0,0 1 0,0 0 0,-1 0-1,1 0 1,-13 12 207,7-1-118,1 1 1,1 0 0,0 0 0,0 0 0,2 1 0,-1-1 0,2 1 0,-1-1-1,2 1 1,0-1 0,0 1 0,4 19 0,-4-30-67,1 0 0,-1 0 0,1 0 0,0-1 0,0 1 0,0 0 0,0 0 0,0 0 0,0-1-1,1 1 1,-1-1 0,1 1 0,-1-1 0,1 0 0,-1 1 0,1-1 0,0 0 0,-1 0 0,1 0 0,0 0 0,0 0 0,0-1 0,0 1 0,0 0 0,0-1 0,0 0 0,0 1 0,0-1-1,0 0 1,0 0 0,0 0 0,0 0 0,0 0 0,0-1 0,0 1 0,0-1 0,0 1 0,0-1 0,2-1 0,6-1 27,-1-1-1,0 1 1,-1-2 0,1 1-1,-1-1 1,15-12 0,-9 6-53,0-1 0,-1-1 0,-1 0 0,0 0 0,-1-1-1,0-1 1,-1 0 0,-1 0 0,-1-1 0,9-19 0,-28 72-110,4-17 257,1 1 0,2-1-1,0 1 1,-2 34 0,6-54-139,-1 0 1,1 0 0,0 0 0,0 0 0,0 0 0,0 0-1,0 0 1,0 0 0,0 0 0,1 0 0,-1 0 0,0 0-1,1 0 1,-1 0 0,0 0 0,1 0 0,-1 0 0,1-1-1,-1 1 1,1 0 0,0 0 0,-1 0 0,1-1-1,0 1 1,0 0 0,-1-1 0,1 1 0,0-1 0,0 1-1,1 0 1,0-1 0,0 0 0,0 0-1,0 0 1,0 0 0,0-1-1,0 1 1,0-1 0,0 1-1,0-1 1,-1 0 0,1 1-1,0-1 1,0 0 0,1-2-1,8-4 25,0-1 0,0 0 1,12-15-1,-10 11-53,-1-2 0,0 0 1,-1 0-1,0-1 1,-1-1-1,-1 0 0,-1 0 1,0 0-1,9-31 1,-24 93-160,2 0 1,0 75 0,5-120 5,0 0 1,0 1-1,1-1 0,-1 0 1,0 0-1,0 0 0,1 0 0,-1 0 1,1 1-1,-1-1 0,1 0 0,-1 0 1,1 0-1,0 0 0,-1 0 0,1-1 1,0 1-1,0 0 0,0 0 1,0 0-1,-1-1 0,1 1 0,0 0 1,0-1-1,1 1 0,-1-1 0,0 1 1,0-1-1,0 0 0,0 1 0,0-1 1,2 0-1,-1 1-699,0-1-1,0 0 1,0 0 0,0-1-1,0 1 1,0 0 0,0-1-1,0 1 1,-1-1 0,1 1-1,0-1 1,0 0 0,2-2-1,10-8-12832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5.941"/>
    </inkml:context>
    <inkml:brush xml:id="br0">
      <inkml:brushProperty name="width" value="0.025" units="cm"/>
      <inkml:brushProperty name="height" value="0.025" units="cm"/>
    </inkml:brush>
  </inkml:definitions>
  <inkml:trace contextRef="#ctx0" brushRef="#br0">104 89 3748,'0'0'14194,"8"-9"-10964,28-33-577,-35 41-2418,0-1 0,0 1 0,0 0 0,0-1-1,0 1 1,0-1 0,0 1 0,-1-1 0,1 0 0,0 1-1,-1-1 1,1 0 0,-1 0 0,0 1 0,0-3 0,0 4-162,0-1 0,0 0 1,0 1-1,0-1 0,-1 1 1,1-1-1,0 1 0,-1-1 1,1 1-1,0-1 0,-1 1 1,1 0-1,-1-1 0,1 1 1,-1 0-1,1-1 0,0 1 1,-1 0-1,1-1 0,-1 1 1,0 0-1,1 0 0,-1-1 0,1 1 1,-1 0-1,1 0 0,-2 0 1,-2 0 25,1-1 1,-1 1 0,0 1-1,0-1 1,1 0-1,-1 1 1,1 0-1,-1 0 1,-5 2 0,-1 3-31,0 0 0,0 0 0,0 1 0,-13 13 0,19-17-24,0 1-1,0 0 1,0 0 0,1 1-1,-1-1 1,1 1-1,0-1 1,1 1 0,-1 0-1,1 0 1,-3 10-1,5-14-44,0 0 0,0 0 0,1-1 0,-1 1 0,0 0-1,1-1 1,-1 1 0,0 0 0,1-1 0,-1 1-1,1-1 1,-1 1 0,1-1 0,-1 1 0,1-1 0,0 1-1,-1-1 1,1 0 0,0 1 0,-1-1 0,1 0-1,0 1 1,-1-1 0,1 0 0,0 0 0,0 0 0,-1 1-1,1-1 1,0 0 0,0 0 0,-1 0 0,1 0-1,0-1 1,1 1 0,38 0-396,-30 0 94,5 0-46,-1 0 1,1 2 0,-1 0-1,19 5 1,-30-7 330,0 1 0,0 0 0,0-1 0,-1 1 0,1 0 1,0 1-1,-1-1 0,1 0 0,0 1 0,-1-1 0,0 1 0,1 0 1,-1 0-1,0 0 0,0 0 0,0 0 0,0 1 0,-1-1 0,1 0 0,0 1 1,-1 0-1,0-1 0,0 1 0,1 0 0,-2-1 0,1 1 0,0 0 1,0 5-1,-1-6 50,-1 0 0,0 0 1,0 0-1,1 0 1,-1 0-1,0 0 0,-1 0 1,1 0-1,0-1 0,-1 1 1,1 0-1,-1-1 1,1 1-1,-1-1 0,1 0 1,-1 1-1,0-1 0,0 0 1,0 0-1,0 0 0,0 0 1,0-1-1,0 1 1,-3 0-1,-60 16 329,56-15-379,-28 5-1771</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6.422"/>
    </inkml:context>
    <inkml:brush xml:id="br0">
      <inkml:brushProperty name="width" value="0.025" units="cm"/>
      <inkml:brushProperty name="height" value="0.025" units="cm"/>
    </inkml:brush>
  </inkml:definitions>
  <inkml:trace contextRef="#ctx0" brushRef="#br0">86 58 4388,'0'0'21738,"2"9"-20830,0 17-689,-1 0 1,0 0 0,-2 0 0,-1 0-1,-1 0 1,-7 26 0,-47 160 1370,46-182-1099,5-25-113,4-20-201,3-10-181,2 0 0,0 0 0,2 1 0,0 0 0,12-29 0,53-114-1269,-60 146 979,1 1 1,1 0-1,25-32 0,-32 46 282,0 1 1,0 0-1,1 0 0,-1 0 0,1 1 0,0 0 0,9-5 0,-12 8 8,0-1 0,0 1 1,1 0-1,-1 0 0,0 1 0,1-1 0,-1 1 1,0-1-1,1 1 0,-1 0 0,1 0 0,-1 0 1,1 1-1,-1 0 0,0-1 0,5 3 0,-6-2 4,0 0 0,1 0 0,-1 0 0,0 0 0,0 1 0,0-1 0,-1 1 0,1 0 0,0-1 0,-1 1 0,1 0 0,-1 0 0,1 0-1,-1 0 1,0 0 0,0 0 0,0 1 0,0-1 0,0 0 0,0 0 0,-1 1 0,1-1 0,-1 1 0,0-1 0,1 0 0,-1 1 0,0-1 0,-1 1 0,1-1-1,-1 3 1,1 0 18,-1 0-1,0 0 0,0 0 1,-1 0-1,1 0 0,-1 0 0,0 0 1,-1-1-1,1 1 0,-1-1 1,0 0-1,0 0 0,-4 5 1,-1-2 13,1 0 1,-1-1 0,0 0-1,0-1 1,-1 0 0,1 0 0,-1-1-1,0 0 1,-1-1 0,1 1-1,-1-2 1,1 1 0,-1-2 0,0 1-1,0-1 1,-12 0 0,21-2-176,1 1 0,-1 0 0,1 0 0,-1 0 0,1 0 1,-1 0-1,1-1 0,-1 1 0,1 0 0,-1-1 0,1 1 0,-1 0 0,1-1 1,0 1-1,-1 0 0,1-1 0,0 1 0,-1-1 0,1 1 0,0 0 0,-1-1 1,1 1-1,0-1 0,0 1 0,0-1 0,-1 1 0,1-1 0,0 1 0,0-1 1,0 0-1,0 1 0,0-1 0,0 1 0,0-1 0,0 1 0,0-1 0,0 1 1,0-1-1,1 0 0,-1-2-1089,0-17-7362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6.812"/>
    </inkml:context>
    <inkml:brush xml:id="br0">
      <inkml:brushProperty name="width" value="0.025" units="cm"/>
      <inkml:brushProperty name="height" value="0.025" units="cm"/>
    </inkml:brush>
  </inkml:definitions>
  <inkml:trace contextRef="#ctx0" brushRef="#br0">1 0 4388,'0'0'23639,"3"78"-22775,-3-43-351,0-3-417,0 0-96,0-6-673,0-4-1633,2-8-3716</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00.872"/>
    </inkml:context>
    <inkml:brush xml:id="br0">
      <inkml:brushProperty name="width" value="0.025" units="cm"/>
      <inkml:brushProperty name="height" value="0.025" units="cm"/>
    </inkml:brush>
  </inkml:definitions>
  <inkml:trace contextRef="#ctx0" brushRef="#br0">166 49 3908,'0'0'13671,"3"-8"-11946,8-24-434,-8 24-260,-4 32 357,-11 28-828,9-45-471,1-1 0,0 1 0,0 0 0,1 1 0,0-1 0,0 0 0,0 0 0,2 15 0,1-21-86,0 1 1,0 0-1,0-1 0,1 0 0,-1 0 1,1 1-1,-1-1 0,1-1 0,-1 1 0,1 0 1,-1-1-1,1 1 0,-1-1 0,4 1 1,12 3 11,-14-2-9,-1 0 0,1 1 0,-1-1-1,1 1 1,-1 0 0,0 0 0,0 0 0,0 0-1,0 1 1,-1-1 0,1 1 0,-1 0 0,0 0-1,0 0 1,-1 0 0,1 0 0,-1 0 0,0 0-1,0 0 1,0 0 0,0 1 0,-1-1 0,0 0-1,0 1 1,0-1 0,0 0 0,-1 1 0,-1 7-1,0-3 10,1 0 0,-1 1 0,-1-1 0,0-1 0,0 1 0,-1 0 0,0-1 0,0 0 0,-1 0 0,0 0 0,-1 0 0,-10 11 0,9-14 99,0 1 1,-1-1-1,0-1 0,0 0 1,0 0-1,-1 0 0,1-1 1,-1 0-1,0-1 0,0 0 0,0 0 1,0-1-1,0 0 0,0-1 1,0 0-1,-14-1 0,21 0-140,0 1-1,0 0 0,0 0 0,0-1 1,0 1-1,1-1 0,-1 0 1,0 0-1,0 1 0,1-1 0,-1 0 1,0 0-1,1-1 0,-1 1 0,1 0 1,-1 0-1,1-1 0,0 1 1,0-1-1,-1 1 0,0-4 0,0 1-299,0 0 0,0-1-1,1 1 1,0 0 0,0-1 0,0 1-1,1-1 1,-1 1 0,1-6-1,1-10-2637,1-1-1,1 1 1,6-24-1,-7 38 1800,5-31-5311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7.023"/>
    </inkml:context>
    <inkml:brush xml:id="br0">
      <inkml:brushProperty name="width" value="0.025" units="cm"/>
      <inkml:brushProperty name="height" value="0.025" units="cm"/>
    </inkml:brush>
  </inkml:definitions>
  <inkml:trace contextRef="#ctx0" brushRef="#br0">219 1 1185,'0'0'15887,"-54"47"-14381,31-18-65,2 7-192,-5-1-160,2 4-32,3-2-288,1-1-321,7-2-352,0-7-32,10-4-352,3-9-1473,0-9-1443,15-14-15405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01.229"/>
    </inkml:context>
    <inkml:brush xml:id="br0">
      <inkml:brushProperty name="width" value="0.025" units="cm"/>
      <inkml:brushProperty name="height" value="0.025" units="cm"/>
    </inkml:brush>
  </inkml:definitions>
  <inkml:trace contextRef="#ctx0" brushRef="#br0">0 90 6694,'0'0'12076,"58"-37"-10507,-30 29-512,2-1-672,5 0-289,0 0-160,1 5-1057,-6-2-897,-8 3-1858,-10-1-1954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01.572"/>
    </inkml:context>
    <inkml:brush xml:id="br0">
      <inkml:brushProperty name="width" value="0.025" units="cm"/>
      <inkml:brushProperty name="height" value="0.025" units="cm"/>
    </inkml:brush>
  </inkml:definitions>
  <inkml:trace contextRef="#ctx0" brushRef="#br0">293 0 11659,'0'0'6459,"0"12"-4830,1 16-749,1 28-66,-2 0-1,-3 1 1,-2-1 0,-23 103-1,10-102-1043,-3-1 0,-47 92-1,49-114-1989,-2-2 0,-45 56 0,20-37-4810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5.676"/>
    </inkml:context>
    <inkml:brush xml:id="br0">
      <inkml:brushProperty name="width" value="0.025" units="cm"/>
      <inkml:brushProperty name="height" value="0.025" units="cm"/>
    </inkml:brush>
  </inkml:definitions>
  <inkml:trace contextRef="#ctx0" brushRef="#br0">0 1 15887,'0'0'9065,"26"47"-9001,-20-17-32,-2 2 0,0-1-513,0 0-736,-3-4-448,-1-4-385,0-6-417,-1-6-1729,-8-8-1377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6.004"/>
    </inkml:context>
    <inkml:brush xml:id="br0">
      <inkml:brushProperty name="width" value="0.025" units="cm"/>
      <inkml:brushProperty name="height" value="0.025" units="cm"/>
    </inkml:brush>
  </inkml:definitions>
  <inkml:trace contextRef="#ctx0" brushRef="#br0">14 32 12556,'0'0'10853,"9"-6"-9689,-5 3-1090,0 0 0,0 0 0,1 1 0,-1-1 1,1 1-1,0 0 0,-1 1 0,1-1 1,0 1-1,0 0 0,0 0 0,0 0 1,0 1-1,0 0 0,1 0 0,-1 0 0,0 1 1,0-1-1,0 1 0,7 2 0,0 1-60,0 0-1,-1 1 0,1 0 0,-1 1 0,0 0 1,-1 0-1,1 1 0,14 14 0,-20-16-10,0 0 0,-1 0 1,0 1-1,0-1 0,0 1 0,0 0 0,-1 0 0,0 0 0,-1 1 0,1-1 0,-1 1 0,0 0 0,-1-1 0,0 1 0,0 0 0,0 14 0,-1-14 173,-1 1 0,0 0 0,0 0 0,0-1 0,-1 1-1,-1-1 1,1 1 0,-1-1 0,0 0 0,-1 0 0,0 0 0,0-1 0,0 1-1,-1-1 1,0 0 0,0 0 0,0-1 0,-1 1 0,0-1 0,-10 7-1,8-7-55,-1 0-1,1-1 1,-1 1-1,0-2 0,0 1 1,0-1-1,0-1 1,0 0-1,-1 0 0,1 0 1,-1-1-1,1-1 0,-1 0 1,1 0-1,-1-1 1,-14-3-1,20 3-133,0-1 0,1 1 0,-1-1 0,1 0 0,0-1 0,0 1 0,0 0 0,-5-5 0,8 7-76,-1-1 1,0 1 0,1-1 0,-1 1-1,1 0 1,-1-1 0,1 1-1,-1-1 1,1 1 0,-1-1-1,1 0 1,0 1 0,-1-1 0,1 1-1,0-1 1,-1 0 0,1 1-1,0-1 1,0 0 0,-1 1-1,1-1 1,0 0 0,0 1-1,0-1 1,0 0 0,0 0 0,0 1-1,0-1 1,0 0 0,1 1-1,-1-1 1,0 0 0,0 1-1,0-1 1,1 0 0,-1 1-1,0-1 1,1 0 0,-1 1 0,1-1-1,-1 1 1,0-1 0,1 1-1,-1-1 1,1 1 0,0-1-1,-1 1 1,1 0 0,-1-1 0,1 1-1,0 0 1,-1-1 0,2 1-1,47-12-7544,-17 6 1068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6.357"/>
    </inkml:context>
    <inkml:brush xml:id="br0">
      <inkml:brushProperty name="width" value="0.025" units="cm"/>
      <inkml:brushProperty name="height" value="0.025" units="cm"/>
    </inkml:brush>
  </inkml:definitions>
  <inkml:trace contextRef="#ctx0" brushRef="#br0">1 1 19282,'0'0'9802,"6"68"-9514,-4-45-256,3-5-32,0-1-353,5-7-736,-2-5-640,1-5-513,3-4 192,-3-15-449,2-5-1857,-3-5-3331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6.701"/>
    </inkml:context>
    <inkml:brush xml:id="br0">
      <inkml:brushProperty name="width" value="0.025" units="cm"/>
      <inkml:brushProperty name="height" value="0.025" units="cm"/>
    </inkml:brush>
  </inkml:definitions>
  <inkml:trace contextRef="#ctx0" brushRef="#br0">0 359 4773,'0'0'6406,"1"9"-2712,-1-4-3247,6 36 2056,-6-39-2348,0-1 0,1 1 1,-1 0-1,1-1 0,0 1 0,0-1 0,0 1 0,-1-1 0,1 1 0,1-1 0,-1 1 0,0-1 0,0 0 1,0 0-1,1 0 0,-1 0 0,0 1 0,1-2 0,-1 1 0,1 0 0,0 0 0,-1 0 0,1-1 0,3 2 1,2-2 36,0 0 0,1 0 0,-1 0 0,0-1 1,1 0-1,-1 0 0,0 0 0,0-1 0,0-1 0,0 1 1,0-1-1,-1 0 0,1-1 0,11-7 0,-9 5-22,0-1 0,0-1 0,0 1-1,-1-1 1,0-1 0,-1 0 0,0 0-1,0 0 1,5-11 0,-7 2 683,-14 14 190,6 4-951,1 1 0,-1-1 0,1 1 0,0 0 0,-1 0 0,1 0 0,0 1 0,-1-1 0,1 0 0,0 1 0,-3 2 0,-7 9 199,-1 0 0,2 1 0,0 0 0,-17 29-1,23-36-242,2 0-1,-1 0 1,1 0-1,0 0 1,1 0-1,0 1 1,0-1-1,0 1 1,1-1-1,0 1 1,1 0-1,-1-1 1,3 17-1,-2-23-43,1 1-1,0-1 0,0 1 0,0-1 1,0 0-1,0 1 0,0-1 0,0 0 1,0 1-1,0-1 0,0 0 0,1 0 0,-1 0 1,1 0-1,-1 0 0,0-1 0,1 1 1,0 0-1,-1-1 0,1 1 0,-1-1 1,1 1-1,0-1 0,-1 0 0,1 1 1,0-1-1,-1 0 0,1 0 0,0-1 1,0 1-1,-1 0 0,1 0 0,-1-1 0,4 0 1,1 0-143,0-1 1,0 1 0,0-1-1,0-1 1,0 1 0,0-1-1,0 0 1,5-4 0,-6 4-491,-1-2 1,1 1 0,-1-1-1,0 1 1,0-1 0,-1 0-1,1-1 1,4-9 0,-5 7-929,0 1 1,-1 0 0,0-1-1,0 0 1,-1 1 0,1-14 0,-2-21-8577</inkml:trace>
  <inkml:trace contextRef="#ctx0" brushRef="#br0" timeOffset="1">94 25 15951,'0'0'7655,"-49"-25"-4932,47 25-1314,2 13-512,2 3-545,16-2-320,5-6-480,4-5-3428,-3-3-7206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7.385"/>
    </inkml:context>
    <inkml:brush xml:id="br0">
      <inkml:brushProperty name="width" value="0.025" units="cm"/>
      <inkml:brushProperty name="height" value="0.025" units="cm"/>
    </inkml:brush>
  </inkml:definitions>
  <inkml:trace contextRef="#ctx0" brushRef="#br0">0 1 8712,'0'0'18722,"5"7"-17772,0 5-851,-1 1-1,0-1 1,0 1 0,-1-1-1,-1 1 1,0 0 0,-1 0-1,0 0 1,-3 26-1,2-22-83,-1 0 0,2 0 0,1 0-1,0 0 1,1-1 0,8 28-1,-11-43-12,1 0 0,-1 0 0,0 0 0,1 0 0,-1 0 0,1 0 0,0 0 0,-1 0 0,1 0 0,0 0 0,-1 0 0,1-1 0,0 1 0,0 0 0,0 0 1,0-1-1,0 1 0,0-1 0,0 1 0,0-1 0,0 1 0,0-1 0,0 0 0,0 1 0,0-1 0,0 0 0,0 0 0,0 0 0,0 0 0,1 0 0,-1 0 0,0 0 0,0 0 0,0 0 0,0 0 0,0-1 0,0 1 0,0 0 0,0-1 0,0 1 0,0-1 0,0 1 0,0-1 0,0 0 0,0 1 0,0-1 0,1-1 0,6-4 9,-1-1 0,0 1 0,0-1 0,6-9 0,-10 13-13,11-15 3,-10 12-29,0 0 0,0 1 0,1-1 0,0 1 1,0 0-1,1 0 0,-1 0 0,1 1 0,8-5 0,-13 9 18,-1 0 0,1 0 0,-1 0 0,1 0 0,-1 0 1,1 1-1,-1-1 0,1 0 0,-1 0 0,1 1 0,-1-1 0,0 0 0,1 1 0,-1-1 0,0 0 0,1 1 0,-1-1 0,0 1 0,1-1 1,-1 1-1,0-1 0,0 0 0,0 1 0,1-1 0,-1 1 0,0-1 0,0 1 0,0-1 0,0 1 0,0-1 0,0 1 0,0-1 0,0 1 0,0-1 1,0 1-1,0 0 0,0 0 0,0 29-77,0-24 7,-5 33-549,3-32-101,1-1 0,0 1 0,0 0 1,1 0-1,0 12 0,15-23-2729,27-35-2995,-15 14 838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7.759"/>
    </inkml:context>
    <inkml:brush xml:id="br0">
      <inkml:brushProperty name="width" value="0.025" units="cm"/>
      <inkml:brushProperty name="height" value="0.025" units="cm"/>
    </inkml:brush>
  </inkml:definitions>
  <inkml:trace contextRef="#ctx0" brushRef="#br0">77 21 10442,'0'0'11333,"-9"11"-9464,5-6-1652,-42 59 1400,44-61-1517,0 0 0,0 1 0,0-1 0,0 1 0,1-1 0,0 1 0,-1 0 0,1-1 0,1 1 0,-1 0 0,0 0 0,1 0 0,0-1 0,0 1 0,0 0 0,0 0 0,1 0 0,-1 0 0,1-1 0,1 5 0,0-7-83,-1 1 0,1-1 0,-1 0 0,1 0 0,-1 0 0,1 0 0,-1-1 1,1 1-1,0 0 0,-1-1 0,1 1 0,0-1 0,0 1 0,0-1 0,-1 0 0,1 0 0,0 0 0,0 0 0,0 0 0,0 0 0,-1-1 0,4 0 0,41-11 189,-38 8-81,-1-1-1,0 0 1,0 0-1,0-1 1,-1 0 0,0 0-1,0-1 1,8-11-1,-12 16-51,0-1-1,0 0 1,0 0 0,0 0-1,0 0 1,-1-1-1,1 1 1,-1 0 0,0-1-1,0 1 1,0-1-1,0 1 1,-1-1 0,0 1-1,1-1 1,-1 1-1,-1-1 1,1 1 0,0-1-1,-1 1 1,0-1-1,1 1 1,-1-1 0,-2-3-1,0 4-50,1 1-1,-1-1 0,0 1 1,0-1-1,0 1 1,0 0-1,0 0 0,0 0 1,-1 1-1,1-1 1,-1 1-1,1 0 0,-1-1 1,1 2-1,-1-1 1,0 0-1,1 1 1,-1 0-1,0 0 0,-7 0 1,7 0-41,1 0 0,-1 0-1,0 1 1,0-1 0,0 1 0,1 0 0,-1 0 0,0 0 0,1 0 0,-1 1-1,1-1 1,-1 1 0,1 0 0,0 0 0,0 0 0,0 1 0,0-1 0,0 1-1,0 0 1,-3 4 0,5-6-122,0 0 0,0 1 0,1 0 0,-1-1-1,0 1 1,0-1 0,1 1 0,-1 0 0,1-1 0,0 1 0,-1 0-1,1 0 1,0-1 0,0 1 0,0 0 0,0 0 0,0 0 0,0-1-1,1 1 1,-1 0 0,1 0 0,-1-1 0,2 4 0,0-4-310,-1 1 0,1-1-1,0 0 1,0 1 0,-1-1 0,1 0 0,0 0 0,0-1 0,0 1 0,0 0 0,0 0 0,0-1 0,0 0 0,1 1 0,-1-1-1,0 0 1,0 0 0,4 0 0,21 0-6740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8.182"/>
    </inkml:context>
    <inkml:brush xml:id="br0">
      <inkml:brushProperty name="width" value="0.025" units="cm"/>
      <inkml:brushProperty name="height" value="0.025" units="cm"/>
    </inkml:brush>
  </inkml:definitions>
  <inkml:trace contextRef="#ctx0" brushRef="#br0">31 0 11018,'0'0'12087,"0"11"-10326,-18 181 2827,10-125-4046,7-54-453,0-6-66,0 0 0,0 0 0,1 0 1,-1-1-1,2 1 0,1 13 0,-2-19-20,1-1-1,-1 0 1,0 1-1,1-1 0,-1 1 1,1-1-1,-1 1 1,0-1-1,1 0 1,-1 1-1,1-1 0,-1 0 1,1 0-1,-1 1 1,1-1-1,-1 0 1,1 0-1,-1 0 0,1 0 1,0 1-1,-1-1 1,1 0-1,-1 0 0,1 0 1,-1 0-1,1 0 1,-1-1-1,1 1 1,0 0-1,-1 0 0,1 0 1,-1 0-1,1 0 1,-1-1-1,1 1 1,-1 0-1,1-1 0,-1 1 1,1-1-1,20-12 77,7-19-38,-24 26-87,0 1 0,1-1 0,0 1 0,0 0 0,0 0 0,0 0-1,1 1 1,-1-1 0,1 1 0,0 1 0,12-6 0,-17 10 42,0 0 1,0 0-1,-1 0 0,1 0 1,-1 0-1,1 0 0,-1 0 1,1 0-1,-1 0 0,0 1 1,0-1-1,1 0 0,-1 0 1,0 0-1,0 1 0,0-1 1,0 0-1,-1 0 0,1 2 1,-1 28-47,-11 53-1802,13-83 1624,-1-1 0,1 0 1,-1 0-1,1 0 0,-1 0 0,0 0 1,1 0-1,-1 1 0,1-1 1,-1 0-1,1 0 0,-1 0 1,1 0-1,-1-1 0,0 1 0,1 0 1,-1 0-1,1 0 0,-1 0 1,1 0-1,-1-1 0,0 1 0,1 0 1,-1 0-1,1 0 0,-1-1 1,0 1-1,1 0 0,-1-1 0,0 1 1,0 0-1,1-1 0,-1 1 1,0 0-1,0-1 0,1 1 0,-1-1 1,0 1-1,16-16-6223,-4-1-484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8.898"/>
    </inkml:context>
    <inkml:brush xml:id="br0">
      <inkml:brushProperty name="width" value="0.025" units="cm"/>
      <inkml:brushProperty name="height" value="0.025" units="cm"/>
    </inkml:brush>
  </inkml:definitions>
  <inkml:trace contextRef="#ctx0" brushRef="#br0">1 30 9673,'0'0'16010,"3"8"-15188,14 24-256,-16-31-545,-1-1 0,1 1 0,-1 0 0,1 0 0,-1-1 0,1 1 0,0 0 1,-1-1-1,1 1 0,0-1 0,-1 1 0,1-1 0,0 1 0,0-1 0,0 1 0,0-1 0,-1 0 0,1 0 0,0 1 0,0-1 0,0 0 0,0 0 1,0 0-1,0 0 0,0 0 0,0 0 0,-1 0 0,1 0 0,0 0 0,0-1 0,0 1 0,0 0 0,0-1 0,0 1 0,-1 0 0,1-1 1,0 1-1,0-1 0,0 1 0,-1-1 0,1 1 0,0-2 0,22-24 301,-5-14-203,-18 40-119,0 0 1,0 1-1,0-1 0,0 0 1,0 0-1,0 0 0,-1 0 1,1 0-1,0 0 0,0 0 1,0 0-1,0 0 1,0 0-1,0 1 0,0-1 1,0 0-1,0 0 0,0 0 1,0 0-1,0 0 0,-1 0 1,1 0-1,0 0 1,0 0-1,0 0 0,0 0 1,0 0-1,0 0 0,0 0 1,0 0-1,-1 0 0,1 0 1,0 0-1,0 0 1,0 0-1,0 0 0,0 0 1,0 0-1,0 0 0,0 0 1,0 0-1,-1 0 0,1 0 1,0 0-1,0 0 1,0 0-1,0 0 0,0 0 1,0 0-1,0 0 0,0-1 1,0 1-1,0 0 0,0 0 1,-1 0-1,1 0 1,0 0-1,0 0 0,0 0 1,0 0-1,0 0 0,0-1 1,0 1-1,-16 22 18,10-12 47,1-4-40,1-1 0,1 1 0,-1 0 0,1 0 0,0 1 0,0-1 0,1 1 0,0-1 0,-2 8 0,39-24 98,-25 7-245,0 2 0,0-1 0,0 1 0,0 0 0,11 2 0,-12-1 103,0 0 1,1 0-1,-1-1 0,0 0 0,0-1 0,13-4 1,-19 5 19,-1 0 1,0 0 0,0-1 0,0 1 0,1-1 0,-1 1-1,-1-1 1,1 0 0,0 0 0,0 0 0,-1 0 0,1 0 0,-1 0-1,1 0 1,-1-1 0,0 1 0,0 0 0,0-1 0,0 1-1,-1-1 1,1 1 0,-1-1 0,1 0 0,-1 1 0,0-1 0,0 1-1,0-5 1,0 6 3,0 0 0,0 1 0,0-1 0,0 0 0,0 1 0,0-1 0,0 0 0,0 1 0,0-1 0,0 0 0,0 1 0,0-1 0,-1 1 0,1-1 0,0 0 0,0 1 0,-1-1 0,1 1 0,-1-1 0,1 0 0,0 1 0,-1-1-1,1 1 1,-1-1 0,1 1 0,-1 0 0,1-1 0,-1 1 0,1-1 0,-1 1 0,0 0 0,1 0 0,-1-1 0,1 1 0,-1 0 0,0 0 0,1 0 0,-1 0 0,0-1 0,1 1 0,-1 0 0,0 0 0,1 0 0,-1 1 0,0-1 0,1 0 0,-1 0 0,0 0 0,1 0 0,-1 1 0,0-1 0,1 0-1,-1 0 1,1 1 0,-1-1 0,1 1 0,-1-1 0,0 0 0,1 1 0,0-1 0,-1 1 0,-4 2 41,0 1 0,1-1 0,0 1 0,0-1 0,0 1 0,-6 8 0,4-4-16,1 0 0,0 1 0,0-1-1,1 1 1,0 0 0,1 0 0,0 0 0,0 0-1,1 1 1,0-1 0,0 17 0,2-25-26,0 0 0,1-1 0,-1 1 0,0 0 0,1 0 0,-1 0 1,1 0-1,0-1 0,-1 1 0,1 0 0,-1-1 0,1 1 0,0 0 0,0-1 0,-1 1 0,1-1 1,0 1-1,0-1 0,0 0 0,0 1 0,-1-1 0,1 0 0,0 1 0,0-1 0,0 0 0,0 0 1,0 0-1,0 0 0,0 0 0,0 0 0,0 0 0,0 0 0,-1 0 0,1 0 0,2-1 0,35-8 68,10-17-86,17-7-112,-61 32 119,1-1-1,-1 1 1,1 0 0,0 0-1,-1 0 1,1 0 0,0 1-1,-1 0 1,1 0 0,0 0-1,-1 0 1,7 2 0,-10-1 53,1 1 0,0-1-1,-1 1 1,0-1 0,1 1 0,-1-1 0,0 1 0,0 0 0,0-1-1,0 1 1,0 0 0,0 0 0,0 0 0,-1 0 0,1 0 0,-1 0 0,1 0-1,-1 0 1,0 0 0,0 0 0,0 4 0,9 28 631,-8-34-672,0 1-1,-1 0 1,1-1-1,0 1 1,0-1-1,0 1 0,-1-1 1,1 1-1,0-1 1,0 0-1,0 0 1,0 1-1,0-1 1,0 0-1,-1 0 1,1 0-1,0 0 1,0 0-1,0 0 0,0 0 1,0 0-1,0 0 1,0 0-1,0-1 1,0 1-1,-1 0 1,1-1-1,0 1 1,0 0-1,0-1 1,0 1-1,-1-1 1,1 0-1,0 1 0,1-2 1,31-27 67,12-8-51,-43 35-112,1 1-1,-1 0 1,0 0 0,1 0-1,-1 0 1,1 0-1,-1 1 1,1-1-1,-1 1 1,1-1 0,-1 1-1,1 0 1,-1 0-1,1 0 1,0 0 0,-1 1-1,1-1 1,-1 1-1,4 1 1,2 7-302,-7-4-1998,-19-9-15122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7.352"/>
    </inkml:context>
    <inkml:brush xml:id="br0">
      <inkml:brushProperty name="width" value="0.025" units="cm"/>
      <inkml:brushProperty name="height" value="0.025" units="cm"/>
    </inkml:brush>
  </inkml:definitions>
  <inkml:trace contextRef="#ctx0" brushRef="#br0">37 1 16688,'0'0'6310,"2"51"-5125,-12-29-320,3 4-481,1 0-288,-2-1-96,4-3-544,1-2-577,3-2-289,0-3-672,0-5-1025,0-3-2658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9.227"/>
    </inkml:context>
    <inkml:brush xml:id="br0">
      <inkml:brushProperty name="width" value="0.025" units="cm"/>
      <inkml:brushProperty name="height" value="0.025" units="cm"/>
    </inkml:brush>
  </inkml:definitions>
  <inkml:trace contextRef="#ctx0" brushRef="#br0">0 88 14446,'0'0'2818,"51"-27"-544,-10 14-224,12 1-1153,0 2-801,3-2-2114,-2-1-8071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9.679"/>
    </inkml:context>
    <inkml:brush xml:id="br0">
      <inkml:brushProperty name="width" value="0.025" units="cm"/>
      <inkml:brushProperty name="height" value="0.025" units="cm"/>
    </inkml:brush>
  </inkml:definitions>
  <inkml:trace contextRef="#ctx0" brushRef="#br0">13 0 13261,'0'0'10954,"5"62"-9865,-5-26-673,0 3-288,0 1-63,0-3-65,0-6-641,0-5-832,0-9-706,-6-9-1344,-5-7-3171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0.006"/>
    </inkml:context>
    <inkml:brush xml:id="br0">
      <inkml:brushProperty name="width" value="0.025" units="cm"/>
      <inkml:brushProperty name="height" value="0.025" units="cm"/>
    </inkml:brush>
  </inkml:definitions>
  <inkml:trace contextRef="#ctx0" brushRef="#br0">0 54 11339,'11'-6'3923,"2"-2"-2967,0 2 0,1-1-1,-1 2 1,1 0-1,0 0 1,0 2-1,30-5 1,-33 8-748,1 0 1,0 0-1,0 1 0,0 0 1,0 1-1,21 7 0,-31-8-199,1-1-1,-1 1 1,0 0-1,1 0 1,-1 0-1,0 0 1,0 1-1,0-1 1,0 1-1,0-1 1,-1 1-1,1-1 1,0 1-1,-1 0 1,1 0-1,-1 0 1,1 0-1,-1 0 1,0 0-1,0 0 1,0 1-1,0-1 1,-1 0-1,1 0 1,0 1-1,-1-1 1,0 1-1,1-1 1,-1 0-1,0 1 1,0-1-1,0 1 1,-1-1-1,1 0 1,-1 1-1,1-1 1,-1 0-1,0 1 1,0-1-1,0 0 1,-2 4-1,-1 0 178,0 0 1,0 0-1,-1 0 1,0-1-1,0 0 0,-1 0 1,0 0-1,1 0 1,-1-1-1,-1 0 0,-12 6 1,5-3 52,0 0 0,-1-1 0,1-1 0,-26 6 1,85-34-5819,57-1-7863,-68 18 7479</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0.519"/>
    </inkml:context>
    <inkml:brush xml:id="br0">
      <inkml:brushProperty name="width" value="0.025" units="cm"/>
      <inkml:brushProperty name="height" value="0.025" units="cm"/>
    </inkml:brush>
  </inkml:definitions>
  <inkml:trace contextRef="#ctx0" brushRef="#br0">0 60 4933,'0'0'8418,"2"8"-5012,-2 69 783,-2-19-1545,2-57-2610,0 0 0,0 0 0,0 0 0,1 0 0,-1 0-1,0 0 1,0 0 0,0 0 0,1 0 0,-1 0 0,1 0-1,-1 0 1,0-1 0,1 1 0,0 0 0,-1 0 0,1 0 0,-1-1-1,1 1 1,0 0 0,0-1 0,-1 1 0,1 0 0,0-1-1,0 1 1,0-1 0,0 1 0,0-1 0,-1 0 0,1 1 0,0-1-1,0 0 1,0 0 0,0 1 0,0-1 0,0 0 0,0 0-1,0 0 1,0 0 0,0 0 0,0-1 0,0 1 0,0 0 0,0 0-1,0-1 1,0 1 0,0 0 0,0-1 0,0 1 0,1-2 0,4 0 97,-1 0 1,1-1 0,0 0-1,-1-1 1,0 1-1,9-8 1,-2-1 20,0-1 0,-1 0 0,14-23 0,-20 29-138,-2 1 0,1-1 0,-1 0 0,0 0 1,0 0-1,-1-1 0,0 1 0,0-1 0,-1 1 0,1-11 1,-15 31 27,8-4 9,1 1-1,0-1 0,1 1 0,0-1 1,0 1-1,1 0 0,1 0 0,0 0 1,0 1-1,1-1 0,1 14 0,-1-22-31,0-1 0,1 1-1,-1-1 1,1 1-1,0-1 1,-1 0-1,1 1 1,0-1-1,0 0 1,0 1-1,0-1 1,0 0-1,0 0 1,0 0-1,0 0 1,0 0-1,0 0 1,1 0-1,-1 0 1,0-1-1,1 1 1,-1 0-1,1-1 1,-1 1-1,1-1 1,-1 1-1,1-1 1,-1 0-1,1 0 1,-1 0 0,1 0-1,-1 0 1,1 0-1,0 0 1,-1 0-1,1 0 1,-1-1-1,2 0 1,4 0 36,-1-1 0,1 1 0,-1-1 0,1-1 1,-1 1-1,0-1 0,10-6 0,-3-2-31,-1 0-1,0-1 1,-1 0 0,0-1-1,-1 0 1,0-1-1,-1 0 1,-1 0-1,0-1 1,-1 0 0,7-21-1,-21 55 79,0 1 0,1 0 0,1 0 1,1 0-1,1 0 0,1 1 0,1 38 0,1-58-88,0 0 0,0 0 0,1 0 0,-1 0 0,0 0 0,1-1 0,-1 1 1,1 0-1,-1 0 0,1-1 0,0 1 0,-1 0 0,1-1 0,0 1 0,-1-1 0,1 1 0,0-1 0,0 1 0,-1-1 0,1 1 1,0-1-1,0 0 0,0 1 0,0-1 0,0 0 0,-1 0 0,1 0 0,0 0 0,0 0 0,0 0 0,0 0 0,0 0 0,0 0 0,0 0 1,0 0-1,-1 0 0,1-1 0,0 1 0,0 0 0,0-1 0,0 1 0,1-1 0,36-19 112,-26 10-130,-1 1 0,-1-2 0,0 0 0,0 0 0,-1-1 0,0 0 0,-1 0-1,0-1 1,-1 0 0,-1-1 0,0 1 0,4-16 0,-10 27-146,-4 21-197,-18 36 233,16-43-83,0 0 0,1 1 1,0 0-1,1 0 0,1 0 0,0 0 1,1 0-1,0 1 0,0 14 1,15-33-5538,1-13-229,-2-8-3625</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0.876"/>
    </inkml:context>
    <inkml:brush xml:id="br0">
      <inkml:brushProperty name="width" value="0.025" units="cm"/>
      <inkml:brushProperty name="height" value="0.025" units="cm"/>
    </inkml:brush>
  </inkml:definitions>
  <inkml:trace contextRef="#ctx0" brushRef="#br0">0 0 11115,'0'0'12684,"53"59"-14062,-37-46-1985,6-2-3203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1.204"/>
    </inkml:context>
    <inkml:brush xml:id="br0">
      <inkml:brushProperty name="width" value="0.025" units="cm"/>
      <inkml:brushProperty name="height" value="0.025" units="cm"/>
    </inkml:brush>
  </inkml:definitions>
  <inkml:trace contextRef="#ctx0" brushRef="#br0">141 0 14990,'0'0'4031,"-10"4"-679,4-1-2784,-63 32 3245,64-33-3606,1 1 0,-1 0-1,1 0 1,-1 0 0,1 1-1,0-1 1,0 1 0,1 0-1,-1 0 1,1 0 0,0 1-1,-4 7 1,7-11-206,0-1 0,0 1 0,0-1 0,0 0 0,0 1 0,0-1 0,0 1-1,0-1 1,0 0 0,0 1 0,0-1 0,0 0 0,1 1 0,-1-1 0,0 0 0,0 1 0,0-1 0,1 0 0,-1 1-1,0-1 1,1 0 0,-1 0 0,0 1 0,0-1 0,1 0 0,-1 0 0,0 0 0,1 1 0,-1-1 0,1 0-1,-1 0 1,0 0 0,1 0 0,-1 0 0,0 0 0,1 0 0,-1 0 0,1 0 0,-1 0 0,1 0 0,21 1-140,-19-1 91,4 0-74,28 0-1156,54 7 0,-81-7 1118,0 2-1,0-1 1,0 1 0,-1 1-1,1-1 1,-1 1 0,1 0 0,-1 1-1,0 0 1,0 0 0,-1 0-1,1 1 1,6 6 0,-12-10 171,0 1 0,1-1 0,-1 0 0,0 1 0,0 0 0,0-1 1,0 1-1,0 0 0,0-1 0,0 1 0,0 0 0,-1 0 0,1 0 0,-1 0 1,1 0-1,-1 0 0,0 0 0,0-1 0,0 1 0,0 0 0,0 0 0,0 0 1,0 0-1,-1 0 0,-1 4 0,1-3 110,-1 0 0,-1 0-1,1 1 1,0-2 0,-1 1 0,1 0-1,-1 0 1,0-1 0,0 0 0,0 1 0,0-1-1,-6 3 1,0-1-7,1 0 0,0 0 0,-1-1 0,0 0 0,0-1-1,0 0 1,0 0 0,0-1 0,0 0 0,-16-1 0,24 0-226,0 0 0,-1 0 1,1-1-1,0 1 0,0-1 0,0 1 0,0-1 0,0 1 1,0-1-1,0 0 0,0 0 0,0 1 0,0-1 1,0 0-1,1 0 0,-1 0 0,0 0 0,1 0 1,-1 0-1,0 0 0,1 0 0,-1 0 0,1 0 0,0 0 1,-1 0-1,1-1 0,-1-1 0,0-21-5485,1 0-3324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1.563"/>
    </inkml:context>
    <inkml:brush xml:id="br0">
      <inkml:brushProperty name="width" value="0.025" units="cm"/>
      <inkml:brushProperty name="height" value="0.025" units="cm"/>
    </inkml:brush>
  </inkml:definitions>
  <inkml:trace contextRef="#ctx0" brushRef="#br0">60 151 5349,'0'0'6209,"9"-3"-1341,-4 1-4224,1 0-1,-1 0 0,0 0 1,0 0-1,0-1 1,0 0-1,-1 0 0,1 0 1,-1-1-1,1 0 1,-1 1-1,-1-2 0,1 1 1,4-6-1,-6 6-548,0 0 0,-1 0 0,1 1 1,-1-1-1,0 0 0,0-1 0,0 1 0,-1 0 0,1-6 0,-1 8-76,1 0-1,-1 0 1,0 1-1,0-1 1,0 0-1,0 0 1,-1 0-1,1 1 1,0-1-1,-1 0 1,1 1-1,-1-1 1,0 0 0,1 1-1,-1-1 1,0 0-1,0 1 1,0-1-1,0 1 1,0 0-1,-1-1 1,1 1-1,0 0 1,0 0-1,-1 0 1,1 0-1,-1 0 1,1 0-1,-1 0 1,0 0-1,1 1 1,-1-1-1,0 0 1,1 1-1,-1 0 1,0-1 0,0 1-1,1 0 1,-1 0-1,-2 0 1,0 0 33,0 1 0,-1-1 0,1 1 0,0 0 0,0 1 0,0-1 0,0 1 0,0-1 0,1 1 0,-1 0 0,0 1 0,1-1 0,0 0 0,-1 1 0,1 0 0,-4 4 0,2 0-5,0 0 0,1 0 0,-1 0 0,2 0 0,-1 1-1,1-1 1,0 1 0,0 0 0,1 0 0,0 0 0,1 0-1,0 1 1,0 14 0,1-20-51,0 1-1,0-1 1,0 1 0,1-1-1,0 1 1,0-1 0,0 1-1,0-1 1,1 0-1,-1 1 1,1-1 0,-1 0-1,1 0 1,0 0 0,1 0-1,-1 0 1,0-1 0,1 1-1,0-1 1,-1 0-1,1 1 1,0-1 0,0 0-1,0-1 1,0 1 0,1 0-1,-1-1 1,0 0-1,1 0 1,-1 0 0,1 0-1,-1 0 1,6-1 0,5 2-1322,1-1 1,-1-1 0,27-3 0,8-8-6411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2.013"/>
    </inkml:context>
    <inkml:brush xml:id="br0">
      <inkml:brushProperty name="width" value="0.025" units="cm"/>
      <inkml:brushProperty name="height" value="0.025" units="cm"/>
    </inkml:brush>
  </inkml:definitions>
  <inkml:trace contextRef="#ctx0" brushRef="#br0">213 12 7399,'0'0'8990,"-8"-2"-6017,-9-1-1603,1 0 0,-1 1 0,-31 1 0,42 1-1271,0 0 0,0 0 0,0 1 0,0 0 0,0 0 0,0 1 0,0 0 1,1 0-1,-1 0 0,0 0 0,1 1 0,0 0 0,0 0 0,0 1 0,0-1 0,-6 7 0,11-10-98,-1 0-1,1 1 0,-1-1 1,1 1-1,0-1 0,-1 1 0,1-1 1,0 0-1,-1 1 0,1-1 0,0 1 1,0-1-1,0 1 0,-1 0 1,1-1-1,0 1 0,0-1 0,0 1 1,0-1-1,0 1 0,0-1 1,0 1-1,0 0 0,0-1 0,0 1 1,0-1-1,0 1 0,1-1 0,-1 1 1,0-1-1,0 1 0,0-1 1,1 1-1,-1-1 0,0 1 0,1-1 1,-1 1-1,0-1 0,1 0 1,-1 1-1,1-1 0,-1 0 0,0 1 1,1-1-1,-1 0 0,1 1 0,-1-1 1,1 0-1,0 0 0,-1 0 1,1 1-1,-1-1 0,1 0 0,-1 0 1,1 0-1,-1 0 0,1 0 1,-1 0-1,1 0 0,0 0 0,46 3 19,-35-3 4,-9 0-17,27 2-46,47 8 0,-69-8 26,0-1-1,-1 1 0,1 1 0,-1 0 1,1 0-1,-1 0 0,0 1 0,0 0 1,-1 0-1,1 1 0,8 7 0,-13-10 17,-1 0 0,1-1-1,0 1 1,-1 0 0,1 0-1,-1 0 1,0 0-1,0 0 1,0 0 0,0 1-1,0-1 1,0 0 0,0 0-1,-1 1 1,1-1 0,-1 0-1,0 1 1,0-1 0,0 1-1,0-1 1,0 0 0,-1 5-1,0-4 90,0 0 0,-1 1 0,0-1 0,0 0 0,0 0 0,0 0 0,0 0 0,0 0 0,-1-1 0,1 1 0,-1-1 0,0 0 0,-4 4 0,-3 0 265,0-1 0,0 1 0,0-2 0,0 1 0,-1-1 0,0-1 0,0 0 0,-17 3 1,22-6-274,0 1 0,0-1 1,0 0-1,0 0 1,0-1-1,0 0 1,0 0-1,0 0 1,0-1-1,-10-4 0,14 4-142,0 1 0,0 0-1,0-1 1,0 0-1,0 0 1,0 1-1,0-1 1,1 0-1,-1 0 1,1 0-1,0-1 1,-1 1 0,1 0-1,0-1 1,0 1-1,1 0 1,-1-1-1,0 1 1,1-1-1,-1 1 1,1-1 0,0 1-1,0-1 1,0 1-1,0-1 1,1 0-1,-1 1 1,1-3-1,0 2-285,0 0-1,0 0 0,0 0 1,0 0-1,0 0 1,1 1-1,-1-1 0,1 1 1,0-1-1,0 1 0,0-1 1,0 1-1,0 0 0,0 0 1,1 0-1,-1 0 0,5-2 1,48-22-9865,-22 15 1049</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2.559"/>
    </inkml:context>
    <inkml:brush xml:id="br0">
      <inkml:brushProperty name="width" value="0.025" units="cm"/>
      <inkml:brushProperty name="height" value="0.025" units="cm"/>
    </inkml:brush>
  </inkml:definitions>
  <inkml:trace contextRef="#ctx0" brushRef="#br0">73 171 15791,'0'0'7031,"10"-5"-4544,-10 5-2474,5-2 63,-1 0 1,1 0 0,-1 0-1,0-1 1,0 1 0,0-1-1,0 0 1,0 0 0,-1-1-1,1 1 1,-1-1 0,0 0-1,0 1 1,0-2 0,-1 1-1,1 0 1,-1 0 0,0-1-1,0 1 1,0-1 0,-1 1-1,0-1 1,1-8 0,-1 10-65,-1-1 1,0 1 0,0-1 0,0 1 0,0 0-1,-1-1 1,1 1 0,-1 0 0,0 0-1,0-1 1,0 1 0,-1 0 0,1 0 0,-1 0-1,1 0 1,-1 0 0,-4-4 0,4 6 13,1 0 0,-1-1 0,0 1 0,0 0 0,0 0 1,0 1-1,0-1 0,0 0 0,0 1 0,0-1 0,-1 1 0,1 0 1,0-1-1,0 1 0,0 0 0,-1 0 0,1 1 0,0-1 0,0 0 1,0 1-1,0-1 0,0 1 0,0 0 0,0 0 0,0 0 0,0 0 1,0 0-1,0 0 0,-2 2 0,-2 2 38,0 0 1,0 0-1,0 1 0,1 0 0,-1 0 1,2 0-1,-1 1 0,1 0 1,0 0-1,0 0 0,0 0 0,1 1 1,1-1-1,-1 1 0,-2 15 1,4-17-51,0-1 1,1 0 0,-1 1 0,1-1 0,0 1 0,1-1-1,-1 0 1,1 1 0,0-1 0,1 0 0,1 6 0,-2-8-15,1 0 0,0 0 0,-1 0 0,1-1 0,0 1 0,0-1 0,0 1 0,0-1 0,1 0 0,-1 0 0,1 0-1,-1 0 1,1 0 0,0 0 0,0-1 0,0 1 0,0-1 0,0 0 0,4 1 0,2 0-19,0 0 0,1-1 0,-1 0 0,0-1 0,0 0 0,0 0 0,0-1 0,1 0 0,-1 0 0,0-1 0,-1-1 0,1 1 0,0-2 0,-1 1 0,1-1 0,-1 0 0,0-1 0,10-7 0,-4 1-77,0 0 0,-1-1-1,0 0 1,-1-1 0,-1 0-1,0-1 1,-1 0 0,14-27 0,-41 105 69,12-52 81,2-4 41,-1 0-1,1 0 1,1 0 0,-1 1-1,1-1 1,1 1 0,-1 9-1,2-17-78,1-1-1,-1 1 1,0-1-1,1 1 1,-1-1-1,1 0 1,-1 1-1,1-1 1,-1 0-1,1 1 1,-1-1-1,1 0 1,-1 0-1,1 0 1,0 1-1,-1-1 1,1 0-1,-1 0 1,1 0-1,0 0 1,-1 0-1,1 0 1,-1 0-1,1 0 1,-1 0-1,1 0 1,0-1-1,-1 1 1,1 0-1,-1 0 1,1 0-1,-1-1 1,1 1-1,-1 0 1,1-1-1,22-8 105,36-35-44,2-3-29,-56 44-46,-1 1 1,1-1-1,0 1 1,0 0-1,0 0 1,0 0-1,0 0 1,1 1-1,-1 0 1,9 0-1,-13 1-1,0 1-1,0 0 1,-1-1 0,1 1-1,0 0 1,-1 0 0,1-1-1,-1 1 1,1 0 0,-1 0-1,1 0 1,-1 0 0,1 0-1,-1 0 1,0 0 0,1 0-1,-1 0 1,0 0 0,0 0-1,0 0 1,0 0 0,0 0-1,0 0 1,0 0 0,0 0-1,-1 1 1,-1 33 14,-5-7 49,5-21-43,0 0 0,1 0 0,0 0-1,0 0 1,0 9 0,1-15-23,0-1-1,0 0 1,0 0-1,0 0 1,0 1-1,1-1 1,-1 0-1,0 0 1,0 1-1,0-1 1,0 0-1,0 0 1,0 0-1,0 1 1,1-1 0,-1 0-1,0 0 1,0 0-1,0 1 1,0-1-1,1 0 1,-1 0-1,0 0 1,0 0-1,0 0 1,1 0-1,-1 1 1,0-1 0,0 0-1,0 0 1,1 0-1,-1 0 1,0 0-1,0 0 1,1 0-1,-1 0 1,0 0-1,0 0 1,1 0-1,-1 0 1,0 0-1,1 0 1,14-7-459,11-11-1313,24-40-6433,-22 15-688,-7 6-820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2.945"/>
    </inkml:context>
    <inkml:brush xml:id="br0">
      <inkml:brushProperty name="width" value="0.025" units="cm"/>
      <inkml:brushProperty name="height" value="0.025" units="cm"/>
    </inkml:brush>
  </inkml:definitions>
  <inkml:trace contextRef="#ctx0" brushRef="#br0">80 1 10218,'0'0'13570,"-6"13"-11680,-9 21-1167,2 1 0,1 0 1,2 1-1,1 0 0,-4 45 1,12-70-673,1-7-36,0 0 1,-1 0-1,1 1 0,1-1 1,-1 0-1,1 0 1,1 9-1,-1-12-13,0 0 0,0 0-1,0 0 1,-1 1 0,1-1 0,0 0 0,0 0-1,1-1 1,-1 1 0,0 0 0,0 0-1,0 0 1,1-1 0,-1 1 0,0-1 0,1 1-1,-1-1 1,0 1 0,1-1 0,-1 0-1,1 1 1,-1-1 0,0 0 0,1 0 0,-1 0-1,1 0 1,2-1 0,3 0-2,-1-1 0,1 0 1,0 0-1,-1 0 0,1-1 0,-1 0 0,0 0 1,0 0-1,0-1 0,0 0 0,-1 0 0,0-1 1,1 1-1,-1-1 0,-1 0 0,5-7 0,7-7-25,-2-1 1,0 0-1,13-28 0,4-26-546,-30 72-364,-1 4 278,0 0 0,0 0-1,-1-1 1,1 1-1,-1 0 1,1-1-1,-1 1 1,1 0-1,-1-1 1,0 1-1,0-1 1,-2 3 0,1-1-528,-9 15-6706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09:20:37.297"/>
    </inkml:context>
    <inkml:brush xml:id="br0">
      <inkml:brushProperty name="width" value="0.025" units="cm"/>
      <inkml:brushProperty name="height" value="0.025" units="cm"/>
    </inkml:brush>
  </inkml:definitions>
  <inkml:trace contextRef="#ctx0" brushRef="#br0">81 1 9257,'0'0'4420,"-60"54"-2787,47-15-479,5 5-258,8 4-159,0 2-288,20 0-289,6-2-64,9-5-32,7-1-32,5-1-32,2-1-224,-1 1-481,-8-1-897,-8-1-1088,-12-3-1442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7.711"/>
    </inkml:context>
    <inkml:brush xml:id="br0">
      <inkml:brushProperty name="width" value="0.025" units="cm"/>
      <inkml:brushProperty name="height" value="0.025" units="cm"/>
    </inkml:brush>
  </inkml:definitions>
  <inkml:trace contextRef="#ctx0" brushRef="#br0">61 196 14958,'0'0'5819,"-3"10"-4516,-11 22-478,6-17-581,1 0 0,1 0 1,0 1-1,1 0 1,1 0-1,-3 20 0,7-35-242,0 0 0,0 0-1,0 0 1,0 0 0,0 0-1,0 0 1,1 0 0,-1 0 0,0 0-1,1 0 1,-1 0 0,1-1-1,-1 1 1,1 0 0,-1 0-1,1 0 1,0-1 0,-1 1-1,1 0 1,0-1 0,-1 1 0,1-1-1,0 1 1,0 0 0,0-1-1,1 1 1,31 3 150,-24-5-265,1 0 0,0-1-1,-1 0 1,18-6 0,26-21-2958,-24 1-2570,-12 1-2463</inkml:trace>
  <inkml:trace contextRef="#ctx0" brushRef="#br0" timeOffset="1">29 1 14798,'0'0'8168,"44"2"-18066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3.273"/>
    </inkml:context>
    <inkml:brush xml:id="br0">
      <inkml:brushProperty name="width" value="0.025" units="cm"/>
      <inkml:brushProperty name="height" value="0.025" units="cm"/>
    </inkml:brush>
  </inkml:definitions>
  <inkml:trace contextRef="#ctx0" brushRef="#br0">15 1 8776,'0'0'11531,"-15"64"-8392,15-50-705,6-5-832,11-5-1090,2-4-447,5 0-962,1-7-1954,-4-8-2210,0-4-5381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3.631"/>
    </inkml:context>
    <inkml:brush xml:id="br0">
      <inkml:brushProperty name="width" value="0.025" units="cm"/>
      <inkml:brushProperty name="height" value="0.025" units="cm"/>
    </inkml:brush>
  </inkml:definitions>
  <inkml:trace contextRef="#ctx0" brushRef="#br0">0 87 12908,'0'0'10965,"8"4"-10676,-5-3-283,0 1 0,-1-1 0,1 0 0,0-1 1,0 1-1,0 0 0,-1-1 0,1 1 0,0-1 1,0 0-1,0 0 0,0 0 0,0-1 0,0 1 1,0-1-1,-1 1 0,1-1 0,0 0 0,0 0 1,-1 0-1,1-1 0,0 1 0,-1 0 0,0-1 1,1 0-1,-1 0 0,0 1 0,0-1 1,0-1-1,0 1 0,0 0 0,0 0 0,0-1 1,-1 1-1,0-1 0,1 1 0,-1-1 0,0 0 1,0 1-1,0-1 0,0 0 0,0-5 0,0 6 92,-1 0-1,1 0 1,-1 0-1,1 0 1,-1 0-1,0-1 0,0 1 1,0 0-1,0 0 1,0 0-1,-1 0 1,1 0-1,-1-3 1,0 4-45,1 1 0,0-1 1,0 1-1,-1-1 1,1 1-1,-1 0 0,1-1 1,0 1-1,-1 0 1,1-1-1,-1 1 0,1 0 1,-1 0-1,1-1 1,-1 1-1,1 0 0,-1 0 1,1 0-1,-1 0 1,1 0-1,-1 0 0,1-1 1,-1 1-1,1 1 1,-1-1-1,0 0 0,1 0 1,-1 0-1,1 0 1,-1 0-1,0 1 0,-2 0 23,-1 1 0,1 0-1,0-1 1,0 1 0,0 1-1,0-1 1,0 0-1,0 1 1,1 0 0,-1-1-1,1 1 1,0 0 0,-3 5-1,2-2-64,-1 1 1,1 0-1,1 0 0,-1 0 0,1 1 0,0-1 0,1 0 0,0 1 0,0-1 1,1 1-1,0 8 0,0-15-11,0 0 0,0 0 1,0 0-1,0 0 0,1 0 0,-1 0 1,0 0-1,1 0 0,-1-1 0,1 1 1,-1 0-1,1 0 0,-1 0 1,1-1-1,-1 1 0,1 0 0,0-1 1,-1 1-1,1 0 0,0-1 0,0 1 1,-1-1-1,1 1 0,0-1 0,0 0 1,0 1-1,0-1 0,0 1 1,34-2-89,-23-1 26,-1-1 1,0-1 0,19-8-1,-20 6 15,-1 1 0,1 1 0,0-1 0,0 2 0,0-1 0,0 1 0,1 1 0,-1 0 0,19-1 0,-29 3 60,1 1-1,0-1 0,0 0 1,-1 1-1,1-1 1,0 1-1,-1-1 0,1 1 1,0 0-1,-1-1 0,1 1 1,-1 0-1,1-1 1,-1 1-1,1 0 0,-1-1 1,0 1-1,1 0 0,-1 0 1,0 0-1,0-1 0,1 1 1,-1 0-1,0 0 1,0 0-1,0 0 0,0-1 1,0 1-1,0 1 0,-1 36 633,1-26-454,0-12-176,0 1 0,1-1 0,-1 1 0,0-1 0,1 1 0,-1-1 1,1 0-1,-1 1 0,1-1 0,-1 1 0,1-1 0,-1 0 0,1 1 0,-1-1 0,1 0 0,-1 0 1,1 1-1,0-1 0,-1 0 0,1 0 0,-1 0 0,1 0 0,0 0 0,-1 0 0,1 0 0,-1 0 1,1 0-1,0 0 0,-1 0 0,1 0 0,-1 0 0,1 0 0,0-1 0,-1 1 0,1 0 0,-1 0 1,1-1-1,26-7 25,-2-4-86,-19 8-68,0 1 0,-1 0 0,1 0 0,0 1 0,1 0 0,-1 0 0,0 0 0,1 1 0,-1 0 0,0 0 0,1 0 0,0 1 0,-1 0-1,7 1 1,-12 0 12,0 0-1,0 0 1,0 0-1,-1 0 1,1 1-1,-1-1 1,1 0-1,-1 0 0,1 0 1,-1 1-1,0-1 1,1 0-1,-1 1 1,0-1-1,0 0 1,0 1-1,0-1 0,0 0 1,0 1-1,-1 1 1,0 8-3328,-1-5-1845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4.722"/>
    </inkml:context>
    <inkml:brush xml:id="br0">
      <inkml:brushProperty name="width" value="0.025" units="cm"/>
      <inkml:brushProperty name="height" value="0.025" units="cm"/>
    </inkml:brush>
  </inkml:definitions>
  <inkml:trace contextRef="#ctx0" brushRef="#br0">48 350 4388,'0'0'8461,"8"-9"-4371,-2 3-3265,-2 3-512,-1 0 0,1 0-1,-1 0 1,0 0 0,-1 0 0,1-1 0,0 1 0,-1-1 0,0 0 0,0 1 0,0-1 0,0 0 0,0-1-1,-1 1 1,0 0 0,1-5 0,-2 9-274,0 0 1,0 0-1,-1-1 0,1 1 0,0 0 1,0-1-1,0 1 0,0 0 0,0 0 1,-1-1-1,1 1 0,0 0 0,0 0 1,0 0-1,-1-1 0,1 1 0,0 0 1,0 0-1,-1 0 0,1 0 1,0 0-1,-1-1 0,1 1 0,0 0 1,0 0-1,-1 0 0,1 0 0,0 0 1,-1 0-1,1 0 0,0 0 0,-1 0 1,1 0-1,0 0 0,0 0 0,-1 0 1,1 0-1,0 0 0,-1 1 0,1-1 1,0 0-1,0 0 0,-1 0 0,1 1 1,-15 6 67,6 0-48,1 0 0,1 1 0,0 0 0,0 0 0,-8 13 0,12-17 13,0 0 0,0 0-1,1 1 1,0-1 0,0 0 0,0 1 0,0-1-1,1 1 1,0 0 0,0-1 0,0 1-1,1 0 1,-1 0 0,1 7 0,1-11-67,0 0 1,0 0-1,-1 0 1,1 0-1,0-1 1,0 1 0,0 0-1,1 0 1,-1-1-1,0 1 1,0-1-1,0 1 1,0-1 0,0 1-1,1-1 1,-1 0-1,0 1 1,0-1-1,1 0 1,-1 0 0,0 0-1,1 0 1,-1 0-1,0 0 1,2-1-1,35-3 48,-21-2-84,-1 0 0,0-2-1,0 0 1,-1 0 0,0-1-1,0-1 1,-1-1 0,-1 0-1,0 0 1,0-2 0,-1 1-1,-1-2 1,0 0 0,14-22-1,-13 3 25,-17 33 28,-7 17 19,5-5 21,1 1-1,0 0 1,0 0 0,1 0 0,1 0 0,0 1 0,1 0 0,1 0-1,-2 24 1,4-37-51,0 0-1,0 0 0,1 0 0,-1 0 0,0 0 1,1 0-1,-1 0 0,1-1 0,-1 1 1,1 0-1,-1 0 0,1 0 0,-1 0 1,1-1-1,0 1 0,0 0 0,-1-1 0,1 1 1,0 0-1,0-1 0,0 1 0,0-1 1,0 0-1,0 1 0,0-1 0,-1 0 0,1 1 1,0-1-1,0 0 0,0 0 0,0 0 1,0 0-1,0 0 0,0 0 0,0 0 1,0 0-1,0 0 0,0 0 0,0-1 0,0 1 1,0 0-1,0-1 0,1 0 0,5-1 32,-1 0-1,0 0 0,-1 0 1,1-1-1,0 0 1,5-4-1,6-7 35,-2 0 0,1-1 0,-2 0 0,0-2 0,-1 1 0,-1-2 0,0 0 0,-1 0 0,-1-1 0,-1 0 0,-1-1 0,-1 1 0,0-2 0,-1 1 0,-2-1 0,0 0 0,-1 0 0,0-25 0,-3 46-75,0 0-1,0 0 1,0 0-1,0 0 1,0 0-1,0 0 1,0 0-1,0 0 1,0 0-1,0 0 0,-1 0 1,1 0-1,0 0 1,0 0-1,0 0 1,0 0-1,0 0 1,0 0-1,0 0 1,0 0-1,0 0 1,0 0-1,0 0 1,0 0-1,-1 0 0,1 0 1,0 0-1,0 0 1,0 0-1,0 0 1,0 0-1,0 0 1,0 0-1,0 0 1,0 0-1,0 0 1,0-1-1,0 1 1,0 0-1,0 0 0,0 0 1,0 0-1,0 0 1,0 0-1,0 0 1,0 0-1,0 0 1,0 0-1,0 0 1,0-1-1,-7 14 9,-4 17 43,10-28-52,-13 36 385,3 0 1,1 1 0,1 1-1,-5 73 1,14-110-367,0-1-1,0 1 0,0-1 1,1 1-1,-1-1 1,1 1-1,-1-1 1,1 1-1,0-1 0,0 1 1,0-1-1,0 0 1,1 1-1,-1-1 0,1 0 1,-1 0-1,1 0 1,0 0-1,0-1 1,0 1-1,0 0 0,0-1 1,0 1-1,0-1 1,0 1-1,1-1 0,-1 0 1,0 0-1,1 0 1,-1-1-1,1 1 1,-1-1-1,1 1 0,-1-1 1,1 0-1,0 0 1,-1 0-1,1 0 0,3-1 1,2 1-5,1-1 0,-1 0 0,0-1 0,0 0 0,0 0 1,0-1-1,0 0 0,0 0 0,-1 0 0,0-1 0,11-8 0,-13 8-7,0-1 1,0 0-1,0 0 0,-1 0 0,1 0 0,-1-1 0,-1 0 0,1 0 0,-1 0 0,0 0 0,0 0 1,-1-1-1,0 1 0,0-1 0,-1 0 0,1 1 0,-1-1 0,-1 0 0,1 0 0,-2-13 0,1 20 0,0-1 0,0 1-1,1-1 1,-1 1 0,0-1-1,0 1 1,0-1 0,0 1-1,0 0 1,0-1-1,0 1 1,0-1 0,0 1-1,0-1 1,0 1 0,0-1-1,0 1 1,-1-1 0,1 1-1,0 0 1,0-1-1,0 1 1,-1-1 0,1 1-1,0 0 1,-1-1 0,1 1-1,0 0 1,0-1 0,-1 1-1,1 0 1,-1-1 0,1 1-1,0 0 1,-1 0-1,1 0 1,-1-1 0,1 1-1,-1 0 1,1 0 0,0 0-1,-1 0 1,1 0 0,-1 0-1,1 0 1,-1 0-1,1 0 1,-1 0 0,1 0-1,-1 0 1,1 0 0,0 0-1,-1 0 1,1 0 0,-1 1-1,1-1 1,-1 0-1,1 0 1,-1 1 0,-1 0-5,1 0 1,0 0-1,-1 1 1,1-1 0,0 0-1,0 1 1,0-1-1,0 1 1,0-1-1,0 1 1,0 0-1,1-1 1,-1 1-1,0 0 1,1 1-1,-1 1 0,0-1-1,1 1 0,0-1 0,-1 1 0,2-1 0,-1 0 0,0 1 0,1-1 0,-1 1 0,1-1 0,0 0 0,0 1 0,0-1 0,1 0 0,-1 0 0,1 0 0,-1 0 0,1 0 0,0 0 0,0 0 0,1-1 0,-1 1 0,1-1 0,-1 1 0,1-1 1,3 2-1,0-1-2,1 0 1,-1 0 0,1-1-1,0 0 1,0 0 0,0-1-1,0 1 1,0-2 0,1 1-1,-1-1 1,0 0 0,8-1-1,-8 0 7,1-1-1,-1 1 0,0-1 0,1 0 0,-1-1 0,0 0 0,0 0 1,0-1-1,-1 1 0,1-1 0,-1-1 0,8-7 0,-10 9-5,-1 0 0,0 0-1,1 0 1,-1-1-1,-1 1 1,1-1-1,-1 0 1,1 0 0,-1 0-1,0 0 1,-1 0-1,1 0 1,-1-1 0,1 1-1,-1-1 1,-1 1-1,1-1 1,-1 1-1,1-1 1,-1 1 0,-1-1-1,0-4 1,1 7 0,0 1 0,-1 0 0,1 0 1,0 0-1,-1-1 0,0 1 0,1 0 0,-1 0 0,1 0 1,-1 0-1,0 0 0,0 0 0,0 0 0,0 0 1,0 1-1,0-1 0,0 0 0,0 0 0,0 1 1,0-1-1,0 1 0,0-1 0,0 1 0,0-1 0,-1 1 1,1-1-1,0 1 0,0 0 0,-1 0 0,1 0 1,0 0-1,0 0 0,-1 0 0,1 0 0,0 0 0,0 1 1,-1-1-1,1 0 0,0 1 0,-2 0 0,-2 0-1,1 1-1,-1 0 1,1 0-1,0 0 1,0 0-1,0 1 1,0-1-1,0 1 1,-6 6-1,5-2 4,0 0-1,1 0 1,0 0-1,0 0 1,0 1-1,1 0 1,-3 10-1,5-16 0,0 0 1,1-1-1,-1 1 0,0 0 1,1 0-1,0 0 0,-1 0 1,1 0-1,0 0 0,0 0 1,0 0-1,0 0 0,0 0 1,1 0-1,-1 0 0,1 0 1,-1-1-1,1 1 0,0 0 1,-1 0-1,1 0 0,0-1 1,0 1-1,0 0 0,1-1 1,-1 1-1,0-1 0,0 1 1,1-1-1,-1 0 0,1 0 1,0 1-1,-1-1 0,1 0 1,2 1-1,17 2-63,1 0 0,0-1 0,0-1 0,0-1 0,1-1 0,23-3 0,17 0-419,31 3 38,-94-3 565,-1 0 0,1-1-1,-1 1 1,0 0 0,0 0-1,0 0 1,-1-1 0,1 1-1,-3-4 1,0 1-80,-39-77 441,40 75-451,-1-1 1,1 1-1,1-1 0,0 0 1,0 0-1,1 0 1,-1-17-1,2 25-35,1 1 1,-1-1-1,1 0 0,0 1 0,0-1 1,-1 1-1,1-1 0,0 1 0,0-1 1,-1 1-1,1-1 0,0 1 0,0 0 1,0 0-1,0-1 0,0 1 0,0 0 1,-1 0-1,1 0 0,0 0 0,0 0 1,0 0-1,0 0 0,0 0 0,1 1 1,27 1-663,51 13-5137,-33-8-1052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6.265"/>
    </inkml:context>
    <inkml:brush xml:id="br0">
      <inkml:brushProperty name="width" value="0.025" units="cm"/>
      <inkml:brushProperty name="height" value="0.025" units="cm"/>
    </inkml:brush>
  </inkml:definitions>
  <inkml:trace contextRef="#ctx0" brushRef="#br0">154 221 4708,'0'0'12236,"-9"-3"-9855,4 1-2211,2 0-1,0 1-1,-1-1 1,1 1 0,-1 0 0,0 0 0,0 0-1,1 0 1,-1 1 0,0-1 0,0 1 0,1 0 0,-1 0-1,0 1 1,0-1 0,0 1 0,1 0 0,-1 0-1,0 0 1,1 0 0,-1 1 0,1-1 0,-1 1-1,1 0 1,0 0 0,-5 4 0,4-3-46,1 1 1,-1 0 0,1 0-1,-1 0 1,1 0-1,1 0 1,-1 1-1,1-1 1,-1 1-1,1 0 1,0-1-1,1 1 1,-1 0 0,1 0-1,0 1 1,0-1-1,1 0 1,0 0-1,0 0 1,0 8-1,1-12-97,0 0 0,0 0 0,-1 0 0,1 0 0,0 0 0,0 0 0,0 0 0,0-1 0,0 1 0,1 0 0,-1 0 0,0-1 0,0 1 0,0-1 0,1 1 0,-1-1 0,0 1 0,0-1 0,1 0 0,-1 0 0,0 0 0,1 0 1,-1 0-1,0 0 0,1 0 0,-1 0 0,0 0 0,1 0 0,-1-1 0,0 1 0,2-1 0,3-1 58,0 1 1,0-1 0,-1 0 0,1 0-1,-1-1 1,6-3 0,6-7-23,0-1 1,-2-1-1,0 0 0,0-1 1,-2-1-1,0 0 0,-1 0 1,-1-2-1,0 1 1,-1-1-1,-2-1 0,0 0 1,0 0-1,-2 0 1,6-35-1,-14 46 312,-6 18-282,-5 19 35,7-10-46,2 0 0,0 0 1,1 0-1,0 1 1,2-1-1,0 0 0,4 36 1,-3-52-70,0 0 0,0 0 0,1 0 0,-1 0 0,1 0 0,-1 0 0,1-1 0,0 1 0,0 0 0,0 0 0,0-1 0,0 1 0,0-1 0,0 1 0,0-1 0,1 1 0,-1-1 0,1 0 0,-1 1 0,1-1 0,-1 0 0,1 0-1,0 0 1,-1 0 0,1-1 0,0 1 0,0 0 0,0-1 0,0 1 0,-1-1 0,1 0 0,0 1 0,0-1 0,0 0 0,0 0 0,0 0 0,0-1 0,3 0 0,2 0 41,0 0-1,-1-1 1,0 0-1,1-1 1,-1 1 0,0-1-1,0 0 1,0-1-1,10-7 1,-6 3-44,0-2 0,-1 1 0,0-1 0,0-1 0,-1 0 0,0 0 0,-1 0 0,-1-1 0,6-13 1,-35 110 2,22-77 10,-1-1 0,1 1 0,0-1 1,1 1-1,0-1 0,0 1 0,1-1 0,0 1 0,0-1 1,5 15-1,-5-20-13,1 1 1,-1-1-1,1 0 1,0 0 0,0 0-1,0 0 1,0 0-1,0 0 1,0-1-1,1 1 1,-1-1 0,0 1-1,1-1 1,-1 0-1,1 0 1,-1 0-1,1 0 1,0-1 0,-1 1-1,1-1 1,0 1-1,0-1 1,-1 0-1,1 0 1,0 0 0,0 0-1,-1-1 1,1 1-1,0-1 1,4-1-1,1 0 13,-1-1 0,1 1-1,-1-1 1,0 0-1,0-1 1,0 0-1,-1 0 1,1 0 0,10-10-1,-10 7-17,-1 0-1,-1-1 1,1 1 0,-1-1-1,0 0 1,-1 0-1,0-1 1,0 1-1,-1-1 1,0 0-1,0 0 1,-1 0 0,0 0-1,-1 0 1,0-1-1,-1 1 1,0-10-1,0 18-3,0 1 1,0-1-1,0 1 0,0-1 0,0 1 0,0-1 0,0 1 0,0-1 1,-1 1-1,1-1 0,0 1 0,0 0 0,0-1 0,-1 1 0,1-1 1,0 1-1,0-1 0,-1 1 0,1 0 0,-1-1 0,1 1 0,0 0 1,-1-1-1,1 1 0,-1 0 0,1 0 0,0-1 0,-1 1 0,1 0 0,-1 0 1,1 0-1,-1 0 0,1 0 0,-1-1 0,1 1 0,-1 0 0,1 0 1,-1 0-1,1 0 0,-1 0 0,1 1 0,-1-1 0,1 0 0,-1 0 1,1 0-1,-1 0 0,1 0 0,-1 1 0,1-1 0,0 0 0,-1 0 1,1 1-1,-1-1 0,1 0 0,0 1 0,-1-1 0,1 1 0,-23 21-8,18-12 26,1 0-1,0 0 0,0 0 0,1 0 1,1 1-1,-1-1 0,2 1 0,0 0 1,0 0-1,0-1 0,2 1 0,2 21 1,-2-29-7,0-1 1,1 1 0,-1 0 0,1-1 0,0 1 0,0-1-1,-1 0 1,2 1 0,-1-1 0,0 0 0,0 0 0,1-1-1,-1 1 1,1 0 0,-1-1 0,1 1 0,0-1 0,0 0-1,-1 0 1,1 0 0,0 0 0,0-1 0,0 1 0,0-1-1,0 0 1,0 0 0,0 0 0,0 0 0,4-1-1,1 1-156,-1-1-1,1 0 0,-1 0 0,0 0 0,1-1 0,-1 0 1,0-1-1,0 0 0,-1 0 0,13-7 0,-16 7-313,0 1 0,-1-1-1,1 1 1,-1-1-1,0 0 1,1 0 0,-1 0-1,0 0 1,-1 0-1,1 0 1,-1 0 0,2-5-1,3-27-8302,-5-4-7157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6.606"/>
    </inkml:context>
    <inkml:brush xml:id="br0">
      <inkml:brushProperty name="width" value="0.025" units="cm"/>
      <inkml:brushProperty name="height" value="0.025" units="cm"/>
    </inkml:brush>
  </inkml:definitions>
  <inkml:trace contextRef="#ctx0" brushRef="#br0">1 0 17873,'0'0'11178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7.242"/>
    </inkml:context>
    <inkml:brush xml:id="br0">
      <inkml:brushProperty name="width" value="0.025" units="cm"/>
      <inkml:brushProperty name="height" value="0.025" units="cm"/>
    </inkml:brush>
  </inkml:definitions>
  <inkml:trace contextRef="#ctx0" brushRef="#br0">0 25 4484,'0'0'18903,"2"12"-17274,24 186 1809,-26-196-3425,1 0 0,-1 0 0,1 0 1,0 0-1,-1 0 0,1 0 0,0-1 0,0 1 1,0 0-1,0 0 0,0-1 0,3 3 1,-4-3 8,1-1 1,-1 1 0,1-1 0,-1 0 0,1 1 0,0-1 0,-1 0 0,1 0 0,-1 1 0,1-1 0,0 0 0,-1 0-1,1 0 1,0 0 0,-1 0 0,1 0 0,0 0 0,-1 0 0,1 0 0,0 0 0,-1 0 0,1 0 0,0-1 0,-1 1 0,2 0-1,0-2 31,0 0-1,0 1 0,0-1 0,0 0 0,0 0 0,0 0 1,0 0-1,-1 0 0,1 0 0,-1 0 0,0-1 1,1 1-1,-1-1 0,0 1 0,0-1 0,0-3 0,11-67 51,-12 67-96,0 0 1,0 0-1,0 1 0,-1-1 0,1 0 0,-2 0 0,1 1 1,0-1-1,-1 1 0,-4-8 0,6 12-8,0 1 0,0-1-1,0 0 1,0 1 0,-1-1 0,1 1 0,0-1-1,0 1 1,-1-1 0,1 1 0,-1-1-1,1 1 1,0-1 0,-1 1 0,1-1 0,-1 1-1,1 0 1,-1-1 0,1 1 0,-1 0 0,1-1-1,-1 1 1,0 0 0,1 0 0,-1 0 0,1-1-1,-1 1 1,0 0 0,1 0 0,-1 0 0,0 0-1,-6 17-70,6 29 12,1-41 59,1 0 0,0 0-1,0 0 1,1 0 0,0 0-1,0 0 1,0 0 0,0-1-1,1 1 1,-1-1 0,1 0-1,0 1 1,0-1 0,1-1 0,0 1-1,-1 0 1,1-1 0,0 0-1,0 0 1,1 0 0,-1 0-1,1-1 1,-1 0 0,1 0-1,0 0 1,0 0 0,0-1-1,0 0 1,0 0 0,0 0 0,8 0-1,-2 0 6,0-1 0,1 0 1,-1 0-1,0-1 0,0 0 0,0-1 0,0 0 0,-1-1 0,1-1 1,-1 1-1,1-2 0,-1 1 0,18-12 0,-21 10-2,-1 1-1,1-1 1,-1-1-1,0 1 1,-1-1-1,1 0 1,-1 0-1,-1-1 1,0 1-1,0-1 1,0 0-1,-1 0 1,0-1 0,0 1-1,-1-1 1,0 1-1,-1-1 1,0 0-1,0 1 1,-1-16-1,0 23 0,0 0-1,0 0 0,0 1 1,0-1-1,0 0 0,0 0 1,0 0-1,0 0 1,0 0-1,0 0 0,-1 1 1,1-1-1,0 0 1,-1 0-1,1 0 0,0 1 1,-1-1-1,1 0 0,-1 1 1,1-1-1,-1 0 1,0 1-1,1-1 0,-1 0 1,1 1-1,-1-1 0,0 1 1,0-1-1,1 1 1,-1 0-1,0-1 0,0 1 1,0 0-1,1-1 1,-1 1-1,0 0 0,0 0 1,0 0-1,0 0 0,0 0 1,-1 0-1,0 0-4,0 0 1,0 1-1,0-1 0,0 1 0,1 0 1,-1 0-1,0 0 0,0 0 0,0 0 1,0 0-1,1 0 0,-1 0 0,1 1 0,-1-1 1,1 1-1,-3 2 0,-5 9 43,1 1 1,0 0-1,-9 25 0,14-32 55,0-1-1,1 1 1,0 0-1,1 0 0,0 0 1,0 1-1,0-1 1,1 0-1,0 0 1,1 11-1,0-17-95,-1 0 0,1 0 0,0 0 0,-1 0 0,1 0 0,0 0-1,0 0 1,-1 0 0,1 0 0,0-1 0,0 1 0,0 0 0,0-1 0,0 1-1,0-1 1,0 1 0,0-1 0,0 1 0,1-1 0,-1 0 0,0 0 0,0 1-1,0-1 1,0 0 0,3 0 0,36 0-1001,-28 0 65,52-1-6707,-34 1 332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7.846"/>
    </inkml:context>
    <inkml:brush xml:id="br0">
      <inkml:brushProperty name="width" value="0.025" units="cm"/>
      <inkml:brushProperty name="height" value="0.025" units="cm"/>
    </inkml:brush>
  </inkml:definitions>
  <inkml:trace contextRef="#ctx0" brushRef="#br0">177 257 8680,'0'0'10613,"-2"-9"-8045,-9-29-999,10 37-1504,0 0 0,0 0-1,1-1 1,-1 1 0,0 0 0,-1 0-1,1 0 1,0 0 0,0 1 0,0-1 0,-1 0-1,1 0 1,0 1 0,-1-1 0,1 1-1,0-1 1,-1 1 0,1-1 0,-1 1-1,1 0 1,-1 0 0,1 0 0,-1 0-1,1 0 1,-1 0 0,1 0 0,-2 1-1,-35 11 926,30-7-789,1 2 0,0-1 1,0 1-1,0 0 0,1 0 1,0 1-1,1 0 0,0 0 0,0 0 1,0 1-1,1-1 0,1 1 1,0 0-1,0 0 0,0 1 0,-2 17 1,5-26-193,0 0-1,1 0 1,-1 0 0,0 0 0,0 0 0,1 0 0,-1 0 0,0 0 0,1 0-1,-1 0 1,1 0 0,-1 0 0,1 0 0,0-1 0,-1 1 0,1 0 0,0 0-1,0-1 1,-1 1 0,1 0 0,0-1 0,0 1 0,0-1 0,0 1 0,0-1-1,0 0 1,0 1 0,0-1 0,0 0 0,0 0 0,0 1 0,0-1 0,0 0-1,0 0 1,0 0 0,0 0 0,0 0 0,1-1 0,45-7 61,-38 4-80,-1-1-1,0 0 1,0 0-1,0 0 1,0-1-1,-1 0 1,0-1-1,0 0 1,-1 0-1,0 0 1,0-1-1,-1 0 1,5-9-1,-3 7 29,-2-1 0,1 0 0,-2 0 0,1 0 0,-1 0 0,4-23 0,-14 195 270,6-159-287,0 0 0,0 0 0,0 0 0,0 0-1,0 0 1,0 0 0,1 0 0,-1 0 0,1 0 0,-1 0 0,1-1 0,0 1-1,0 0 1,0 0 0,0-1 0,0 1 0,0 0 0,0-1 0,1 1 0,-1-1-1,0 1 1,1-1 0,1 2 0,0-3 1,-1 1 0,1 0 0,-1 0-1,1-1 1,-1 0 0,1 1 0,-1-1 0,1 0-1,-1 0 1,1-1 0,-1 1 0,1 0 0,-1-1-1,1 1 1,3-3 0,5-1 6,-1 0 0,1-1 0,-1-1 0,0 0 1,0 0-1,15-15 0,-4 1-36,0-2 0,-2-1 1,0 0-1,-2-2 0,0 0 1,-2 0-1,-1-2 1,-1 1-1,-1-2 0,11-41 1,-22 69 28,-1-1 0,0 1 0,1 0 0,-1-1 1,0 1-1,0 0 0,0-1 0,1 1 1,-1 0-1,0-1 0,0 1 0,0 0 1,0-1-1,0 1 0,0-1 0,0 1 1,0 0-1,0-1 0,0 1 0,0-1 0,0 1 1,0 0-1,0-1 0,0 1 0,0-1 1,0 1-1,0 0 0,0-1 0,-1 1 1,1 0-1,0-1 0,0 1 0,0 0 0,-1-1 1,1 1-1,0 0 0,0-1 0,-1 1 1,1 0-1,0 0 0,-1-1 0,1 1 1,-1 0-1,-16 12 46,-18 28 22,25-30 58,2 1-1,-1 0 0,2 1 0,0-1 0,0 1 1,1 1-1,0-1 0,1 1 0,0 0 1,1 0-1,1 1 0,0-1 0,-1 16 0,5-26-104,0 1 0,0-1 0,0 0 0,0 0 0,0 1 0,1-1 1,0 0-1,-1 0 0,1 0 0,0-1 0,0 1 0,1 0 0,-1-1 0,0 1 0,1-1 0,0 0 0,-1 0 0,1 0 0,0 0 0,0 0 0,0-1 0,0 1 0,1-1 0,4 2 0,14 5-253,0-1 0,33 7 0,-44-12-102,34 3-4487,-29-5-1624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8.498"/>
    </inkml:context>
    <inkml:brush xml:id="br0">
      <inkml:brushProperty name="width" value="0.025" units="cm"/>
      <inkml:brushProperty name="height" value="0.025" units="cm"/>
    </inkml:brush>
  </inkml:definitions>
  <inkml:trace contextRef="#ctx0" brushRef="#br0">1 186 4388,'0'0'19517,"9"7"-18364,-4-3-998,-3-2-92,0 0 1,1-1 0,-1 1 0,1 0 0,-1-1 0,1 1 0,0-1 0,-1 0 0,1 0-1,0 0 1,0 0 0,0 0 0,0-1 0,0 1 0,0-1 0,0 0 0,0 0 0,-1 0-1,1 0 1,0 0 0,0-1 0,0 1 0,0-1 0,0 0 0,0 0 0,3-2-1,15-8 267,-1 0-1,0-2 0,33-28 0,-47 36-316,-1 1 0,1-2 0,-1 1-1,0 0 1,0-1 0,-1 0 0,0-1 0,0 1-1,0 0 1,-1-1 0,0 0 0,0 0 0,-1 0-1,1 0 1,1-15 0,-4 21-3,0 0 0,0 1 0,0-1 0,0 0 0,0 0 0,0 1 0,0-1 0,0 0 0,0 0 0,0 1 0,-1-1 0,1 0 0,0 1 0,-1-1 0,1 0 0,0 1 0,-1-1 0,1 0 0,-1 1 0,1-1 0,-1 1 0,1-1 0,-1 1 0,1-1 0,-1 1 1,0-1-1,1 1 0,-1 0 0,0-1 0,1 1 0,-2-1 0,-28 4 129,23-1-132,0 1 0,0 0 0,0 1 0,0 0 0,-12 8 0,13-7 41,1 0 0,0 0 0,0 1 0,0-1 0,0 1 0,1 0 0,0 1 0,1-1 0,-1 1 0,1 0 0,0-1 0,1 2 0,0-1 0,0 0 0,0 0 0,1 1 1,0-1-1,0 0 0,1 1 0,0-1 0,1 11 0,0-16-46,0 0 0,0 0 1,0 0-1,0 0 1,0 0-1,0-1 0,0 1 1,1 0-1,-1 0 1,1-1-1,-1 1 0,1-1 1,0 0-1,-1 1 0,1-1 1,0 0-1,0 0 1,0 0-1,0 0 0,0 0 1,0 0-1,0-1 0,0 1 1,4 0-1,58 2-811,-54-3 395,-1 0-434,0-1 1,1 0-1,-1 0 1,13-4-1,15-10-5468,11-13-8973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9.792"/>
    </inkml:context>
    <inkml:brush xml:id="br0">
      <inkml:brushProperty name="width" value="0.025" units="cm"/>
      <inkml:brushProperty name="height" value="0.025" units="cm"/>
    </inkml:brush>
  </inkml:definitions>
  <inkml:trace contextRef="#ctx0" brushRef="#br0">221 206 6662,'14'-16'2809,"-1"0"-1,20-34 1,-29 42-1935,0 0-1,0 0 1,-1 0 0,0 0 0,-1 0-1,0 0 1,0-1 0,-1 1-1,1-16 1,-2 23-783,0 0 0,0 0 0,0 0 0,0 0 0,0 0 1,0 0-1,0 0 0,-1 0 0,1 0 0,0 0 0,-1 0 0,1 0 0,0 0 0,-1 1 0,1-1 0,-1 0 0,1 0 0,-1 0 0,0 0 0,1 1 0,-1-1 0,0 0 0,0 0 0,1 1 0,-1-1 1,0 1-1,0-1 0,0 1 0,0-1 0,-1 0 0,-1 1 6,1 0 1,-1-1-1,0 1 1,0 0-1,0 1 1,1-1-1,-1 0 1,0 1-1,0-1 1,1 1-1,-4 1 0,-4 2 34,0 0-1,0 1 0,0 0 0,1 1 0,-10 7 0,-2 6 10,0 0 1,2 2-1,1 0 0,-21 30 1,29-36-63,1-1 1,1 2-1,0-1 1,1 1 0,0 0-1,2 1 1,0-1-1,-4 21 1,9-35-64,-1 1 1,1-1-1,-1 1 0,1-1 0,0 1 1,0-1-1,0 1 0,0 0 0,1-1 1,-1 1-1,1-1 0,-1 1 0,1-1 1,0 0-1,0 1 0,0-1 0,0 0 1,0 1-1,1-1 0,-1 0 0,1 0 1,-1 0-1,1 0 0,0 0 0,0-1 1,0 1-1,4 2 0,-1-2 2,0 0 0,1 0 0,-1-1-1,0 0 1,1 0 0,0 0 0,-1-1 0,1 1 0,-1-2-1,1 1 1,0 0 0,5-2 0,-1 0-10,-1-1 0,1 0 0,0 0 0,-1-1 0,0 0 0,0 0 0,0-1 0,0 0-1,-1-1 1,0 0 0,0 0 0,0-1 0,-1 0 0,0 0 0,-1-1 0,1 0 0,-1 0 0,-1-1 0,7-11 0,-12 19-5,1 0 1,-1 0-1,0 0 0,1 0 1,-1 0-1,0 1 0,1-1 1,-1 0-1,0 0 0,0 0 1,0 0-1,0 0 0,0 0 1,0 0-1,0 0 0,0 0 1,-1 0-1,1 0 1,0 0-1,-1 0 0,-12-1 11,-21 22-49,29-16 35,0 1 0,0-1-1,0 1 1,1 0-1,-1 0 1,1 1 0,0-1-1,1 1 1,-1 0-1,1 0 1,0 0-1,1 0 1,-1 1 0,-1 9-1,23-17 45,-9-6-47,1 1 0,-1-1 0,0-1 0,-1 0 0,0 0 0,0-1 0,0 0 1,-1 0-1,-1-1 0,10-16 0,29-32-225,-46 58 226,0 0 0,0 0 1,0-1-1,0 1 0,1 0 1,-1 0-1,0 0 1,0 0-1,0-1 0,0 1 1,0 0-1,0 0 0,1 0 1,-1 0-1,0 0 1,0 0-1,0 0 0,0 0 1,1 0-1,-1-1 0,0 1 1,0 0-1,0 0 1,1 0-1,-1 0 0,0 0 1,0 0-1,0 0 0,1 0 1,-1 0-1,0 0 1,0 0-1,0 1 0,0-1 1,1 0-1,-1 0 0,0 0 1,0 0-1,0 0 1,0 0-1,1 0 0,-1 0 1,0 0-1,0 1 0,0-1 1,0 0-1,0 0 0,1 0 1,-1 1-1,3 13-65,-2 27 31,-2-34 33,-15 157-12,32-174-5781,-6-9-316,2-6-4633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0.495"/>
    </inkml:context>
    <inkml:brush xml:id="br0">
      <inkml:brushProperty name="width" value="0.025" units="cm"/>
      <inkml:brushProperty name="height" value="0.025" units="cm"/>
    </inkml:brush>
  </inkml:definitions>
  <inkml:trace contextRef="#ctx0" brushRef="#br0">0 296 7015,'0'0'19228,"9"7"-18320,-6-4-849,0 1-1,0-1 1,0-1 0,0 1 0,1 0-1,0-1 1,-1 0 0,1 0 0,0 0-1,0 0 1,0-1 0,0 1-1,0-1 1,0 0 0,1 0 0,-1 0-1,0-1 1,0 0 0,1 0-1,-1 0 1,0 0 0,1-1 0,-1 1-1,0-1 1,0 0 0,1 0 0,-1-1-1,0 1 1,6-5 0,-3 3-57,-1-2 0,0 1 0,0-1 0,0 0 0,0 0 0,-1 0 1,0-1-1,0 0 0,-1 0 0,1 0 0,-1-1 0,-1 1 0,1-1 1,-1 0-1,0 0 0,-1 0 0,0 0 0,0-1 0,2-12 0,-4 20-1,0-1-1,0 0 1,0 1-1,0-1 1,0 0 0,0 1-1,0-1 1,0 0-1,0 1 1,-1-1-1,1 0 1,0 1-1,0-1 1,0 1-1,-1-1 1,1 0-1,0 1 1,-1-1-1,1 1 1,-1-1-1,1 1 1,-1-1-1,1 1 1,0-1-1,-1 1 1,0 0-1,1-1 1,-1 1-1,1 0 1,-1-1 0,1 1-1,-2 0 1,-22 5-10,19-2 8,-1 0 0,1 0-1,0 1 1,0 0 0,0 0 0,-7 7-1,5 0 21,0 0-1,1 0 1,1 0-1,0 0 1,0 1-1,1 0 1,1 0-1,0 0 1,0 1-1,1-1 1,1 1-1,0 16 1,1-27-7,0-1 1,-1 1 0,1 0 0,1 0 0,-1 0-1,0-1 1,0 1 0,1 0 0,-1 0-1,1-1 1,-1 1 0,1 0 0,0-1 0,0 1-1,0 0 1,0-1 0,0 1 0,0-1-1,0 0 1,0 1 0,1-1 0,-1 0 0,3 2-1,-2-2-3,1 0 0,-1 0 0,0-1-1,1 1 1,-1-1 0,1 0 0,0 1 0,-1-1-1,1 0 1,-1 0 0,1-1 0,-1 1-1,1-1 1,4 0 0,2-3 2,1 1 1,-1-1-1,0 0 0,0-1 0,0 0 1,0-1-1,10-9 0,7-11-5,-1-1 0,-2-1 0,-1-2 0,-1 0-1,-2-1 1,0-1 0,-3-1 0,0 0 0,17-59 0,-30 78 5,-7 12 22,-13 21 84,-23 40 224,27-37-278,-43 81 424,51-91-447,0-1 0,0 1 0,2 0 0,-1 0 0,2 0 0,-1 1 0,0 13 0,3-25-127,1 0 0,-1 1 0,0-1 0,0 0 0,0 0 0,1 0 1,-1 0-1,1 1 0,-1-1 0,1 0 0,-1 0 0,1 0 0,0 0 0,-1 0 0,1 0 0,0 0 1,0-1-1,0 1 0,0 0 0,0 0 0,0-1 0,0 1 0,0 0 0,0-1 0,0 1 0,0-1 1,0 1-1,0-1 0,0 0 0,0 1 0,1-1 0,-1 0 0,0 0 0,0 0 0,0 0 0,1 0 1,-1 0-1,0 0 0,0 0 0,0-1 0,0 1 0,1 0 0,0-1 0,6-1-1211,0 0 0,0 0 1,-1 0-1,0-1 0,12-6 0,15-10-8221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8.036"/>
    </inkml:context>
    <inkml:brush xml:id="br0">
      <inkml:brushProperty name="width" value="0.025" units="cm"/>
      <inkml:brushProperty name="height" value="0.025" units="cm"/>
    </inkml:brush>
  </inkml:definitions>
  <inkml:trace contextRef="#ctx0" brushRef="#br0">216 0 15278,'0'0'5734,"39"64"-4133,-20-33 193,0 5-321,-1 6-608,-6 5-544,-9 6-225,-3 5-64,-21 4-32,-19 4-160,-13 1-609,-14 0-865,-4-5-1345,-2-10-2434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1.227"/>
    </inkml:context>
    <inkml:brush xml:id="br0">
      <inkml:brushProperty name="width" value="0.025" units="cm"/>
      <inkml:brushProperty name="height" value="0.025" units="cm"/>
    </inkml:brush>
  </inkml:definitions>
  <inkml:trace contextRef="#ctx0" brushRef="#br0">134 153 17424,'0'0'2574,"-10"4"95,0 0-2117,0 1 1,0 1-1,1 0 1,0 0-1,0 1 1,1 0-1,-9 8 1,13-11-409,0 0 0,1 0 0,-1 0 0,1 0 0,0 0 1,0 1-1,0-1 0,1 1 0,0 0 0,0 0 0,0 0 0,0 0 1,1 0-1,0 0 0,0 1 0,0-1 0,1 0 0,-1 0 1,2 9-1,-1-13-146,1 0 1,0 0-1,-1 1 1,1-1-1,0 0 1,0-1-1,0 1 1,0 0-1,0 0 1,-1 0-1,2 0 1,-1-1-1,0 1 1,0-1-1,0 1 1,0-1-1,0 1 1,0-1-1,1 1 1,-1-1-1,0 0 1,0 0-1,0 1 1,1-1-1,-1 0 1,0 0-1,0 0 1,1-1-1,-1 1 1,0 0-1,0 0 1,1-1-1,-1 1 1,2-1-1,3-1-66,0 1 0,0-1 0,0 0 0,0 0 0,0-1 0,5-3 0,1-3-46,-1-1 0,1 0-1,-2-1 1,1 0 0,-1 0-1,-1-1 1,0-1 0,-1 1 0,13-28-1,-11 16 100,0 0 1,-2-1-1,-1 0 0,8-49 0,-29 95 314,-23 46 0,30-53-245,0 0 1,2 0-1,-1 1 1,2 0-1,0 0 1,0 0-1,2 0 1,0 1-1,0 22 0,2-36-189,1 1-1,-1-1 0,1 0 1,0 0-1,0 1 0,0-1 1,0 0-1,0 0 0,0 0 1,1 0-1,-1-1 0,1 1 1,-1 0-1,1 0 0,0-1 1,0 1-1,-1-1 0,1 0 1,0 1-1,0-1 0,0 0 1,1 0-1,-1 0 0,0-1 1,0 1-1,0 0 0,1-1 1,-1 1-1,0-1 0,1 0 1,-1 0-1,0 0 0,1 0 1,-1 0-1,0-1 0,5 0 1,0 0-398,-1 0 0,0 0 0,0-1 1,0 0-1,0 0 0,0-1 0,8-4 1,11-14 610,-24 35 6538,11 3-5134,-10-15-1489,0 0 0,0 0 0,1 0 0,-1 0 0,0-1 0,1 1 0,-1-1 0,1 0 0,0 1 0,-1-1 0,1-1 0,0 1 0,0 0 0,0-1 0,2 1 0,4-2 11,0 0 0,0-1 0,0 0-1,0 0 1,-1-1 0,1 0 0,-1-1-1,0 0 1,0 0 0,0-1 0,10-7-1,-8 5-51,1 0-1,-1 1 1,2 0 0,-1 1-1,14-4 1,-25 9 46,1 0 1,-1 0 0,1-1-1,-1 1 1,1 0 0,-1 0-1,1 0 1,-1 0 0,1 0-1,-1 0 1,1 0 0,-1 0-1,1 0 1,-1 0 0,1 0-1,-1 1 1,1-1 0,-1 0-1,1 0 1,-1 0 0,1 1-1,-1-1 1,1 0 0,-1 1-1,1-1 1,-1 0 0,0 1-1,1-1 1,-1 0 0,0 1-1,1-1 1,-1 1 0,3 21 118,-16 35 304,8-42-280,5-14-126,0-1 0,0 1 0,-1 0 0,1 0 0,0-1-1,0 1 1,0 0 0,0 0 0,0-1 0,0 1 0,0 0 0,0 0 0,0-1 0,0 1 0,0 0 0,0 0 0,0-1-1,1 1 1,-1 0 0,0 0 0,1-1 0,-1 1 0,0 0 0,1-1 0,0 2 0,16-6 144,26-31-171,-36 29 6,-4 3-11,50-37-413,-50 38 389,0 0 0,0 0 0,1 0-1,-1 1 1,1-1 0,-1 1 0,1 0 0,-1 0 0,1 0-1,0 1 1,-1-1 0,1 1 0,0 0 0,-1 0 0,7 1-1,-9 0 58,0-1-1,-1 1 0,1 0 0,0 0 0,0 0 0,0-1 0,-1 1 0,1 0 0,0 0 0,-1 0 0,1 0 1,-1 0-1,1 0 0,-1 0 0,0 1 0,1-1 0,-1 0 0,0 0 0,0 0 0,0 0 0,1 0 0,-1 0 1,0 1-1,-1-1 0,1 0 0,0 0 0,0 0 0,-1 2 0,3 22 695,-2-25-680,1 1-1,-1 0 1,0-1-1,1 1 1,-1 0-1,0-1 1,1 1 0,-1-1-1,1 1 1,-1-1-1,1 1 1,0-1-1,-1 1 1,1-1-1,-1 1 1,1-1-1,0 0 1,-1 1-1,1-1 1,0 0 0,-1 1-1,1-1 1,0 0-1,0 0 1,-1 0-1,1 0 1,0 0-1,0 0 1,0 0-1,1 0-78,0 0-1,0 0 1,0 0 0,0-1-1,0 1 1,0 0-1,0-1 1,0 0-1,-1 1 1,1-1 0,0 0-1,0 0 1,-1 0-1,1 0 1,-1 0-1,3-2 1,10-19-7737,-9 7-2630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2.165"/>
    </inkml:context>
    <inkml:brush xml:id="br0">
      <inkml:brushProperty name="width" value="0.025" units="cm"/>
      <inkml:brushProperty name="height" value="0.025" units="cm"/>
    </inkml:brush>
  </inkml:definitions>
  <inkml:trace contextRef="#ctx0" brushRef="#br0">10 140 4260,'-1'1'572,"0"0"1,0 0-1,0 0 1,1 0-1,-1 0 1,0 1-1,0-1 1,1 0-1,-1 0 0,1 1 1,-1-1-1,1 1 1,0-1-1,-1 0 1,1 1-1,0-1 0,0 1 1,0-1-1,0 1 1,0-1-1,1 2 1,-1-2-337,1 0 0,0-1 0,0 1 0,-1-1 0,1 1 1,0-1-1,0 1 0,0-1 0,0 0 0,0 1 0,0-1 1,-1 0-1,1 0 0,0 0 0,0 0 0,0 0 0,0 0 1,0 0-1,0 0 0,0 0 0,0 0 0,0 0 0,1-1 1,5 0 75,1-1 1,-1 0 0,1-1 0,-1 1 0,0-2 0,11-5-1,-8 2-207,1 0-1,-2-1 1,1 0-1,-1 0 1,0-1-1,-1 0 1,0-1-1,0 0 1,-1 0-1,-1-1 1,1 0-1,-2 0 1,5-12-1,-10 13 18,-7 15-95,-7 14-48,8-8 47,0 0 1,1 0-1,1 0 0,-1 1 0,2 0 0,-1-1 1,2 1-1,0 1 0,0-1 0,0 17 0,3-27-17,-1-1 0,0 0 0,1 0 0,-1 0 0,1 0 0,-1 1 0,1-1 0,-1 0 0,1 0 0,0 0 0,0 0 0,-1 0 0,1 0 0,0-1 0,0 1 0,0 0 0,0 0-1,0-1 1,0 1 0,0 0 0,0-1 0,0 1 0,1-1 0,-1 1 0,0-1 0,0 0 0,0 0 0,1 1 0,-1-1 0,0 0 0,0 0 0,1 0 0,-1 0 0,0 0 0,0-1-1,2 1 1,5-1 9,0 0 0,0 0 0,0-1 0,-1 0-1,9-3 1,71-40 44,-73 36-68,0 0 0,1 1 1,0 1-1,0 0 1,1 1-1,-1 1 0,1 0 1,20-2-1,-35 7 5,1 0 0,-1 0 0,0 1 0,1-1 0,-1 0 0,1 1 0,-1-1 0,0 1 0,1 0 0,-1 0 1,0-1-1,1 1 0,-1 0 0,0 0 0,0 0 0,0 0 0,0 0 0,0 0 0,0 1 0,0-1 0,0 0 0,-1 0 0,1 1 0,0-1 0,-1 0 0,1 1 0,-1-1 1,1 1-1,-1-1 0,0 1 0,0-1 0,0 1 0,1-1 0,-1 1 0,-1 1 0,1 70 652,-1-51-94,1-22-533,0 1-1,0 0 1,0-1-1,0 1 1,0-1-1,0 1 0,0 0 1,0-1-1,0 1 1,0 0-1,0-1 1,0 1-1,0 0 1,1-1-1,-1 1 0,0-1 1,0 1-1,1 0 1,-1-1-1,0 1 1,1-1-1,-1 1 1,1-1-1,-1 1 0,1-1 1,-1 0-1,1 1 1,-1-1-1,1 1 1,-1-1-1,1 0 1,0 0-1,-1 1 0,1-1 1,-1 0-1,2 0 1,0 0 13,0 0 0,0 0 1,1-1-1,-1 0 0,0 1 1,0-1-1,0 0 0,0 0 1,0 0-1,0 0 0,2-2 1,51-41 167,-50 40-199,11-11-17,-9 7 0,1 1 0,-1 0 0,1 0 0,0 1 0,1 0 0,0 0-1,0 1 1,0 0 0,0 1 0,1 0 0,16-5 0,-25 9 6,-1 0 0,1 0 0,0 0 0,-1 0 0,1 0 0,-1 0 0,1 0 0,0 0 0,-1 0 0,1 0 0,-1 0 0,1 0 0,0 1 0,-1-1 0,1 0 0,-1 0 0,1 1 0,-1-1 0,1 0 0,-1 1 0,1-1 0,-1 0 0,1 1-1,-1-1 1,0 1 0,1-1 0,-1 1 0,1-1 0,-1 1 0,0-1 0,0 1 0,1-1 0,-1 1 0,0 0 0,0-1 0,0 1 0,1 0 0,-3 29-3,2-28 8,-1-1 1,1 1 0,-1 0 0,1 0-1,0 0 1,0 0 0,0 0 0,0-1-1,0 1 1,0 0 0,1 0-1,-1 0 1,1 0 0,-1-1 0,1 1-1,0 2 1,0-4 2,0 1 0,0-1 0,0 0 0,0 0 0,0 1 0,0-1 0,0 0 0,0 0 0,1 0 0,-1 0 0,0 0 0,0 0 0,0-1 0,0 1 0,0 0 0,0 0 0,0-1 0,0 1 0,0-1 0,0 1 0,-1-1 0,1 1 0,0-1 0,0 1 0,0-1 0,1-1 0,28-25 7,-21 18-10,17-4-187,-25 12 129,0 1 0,-1 0-1,1 0 1,0 0 0,-1 0-1,1 0 1,0 0-1,-1 0 1,1 0 0,-1 1-1,1-1 1,0 0 0,-1 0-1,1 0 1,-1 1-1,1-1 1,0 0 0,-1 1-1,1-1 1,-1 0 0,1 1-1,-1-1 1,1 1-1,0 0 1,2 18-3679,-12 7-3281,0-13-4956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3.193"/>
    </inkml:context>
    <inkml:brush xml:id="br0">
      <inkml:brushProperty name="width" value="0.025" units="cm"/>
      <inkml:brushProperty name="height" value="0.025" units="cm"/>
    </inkml:brush>
  </inkml:definitions>
  <inkml:trace contextRef="#ctx0" brushRef="#br0">0 49 4901,'23'-26'1398,"1"3"10160,-24 26-6522,0 4-3668,-1 5-555,-18 32 1635,15-38-2291,1 0 1,0 1 0,0-1 0,0 1 0,1 0 0,0 0 0,0 0 0,0 0 0,1 0 0,1 0 0,-1 1 0,1 12 0,1-19-150,-1-1 1,1 1 0,-1 0 0,1-1-1,-1 1 1,1 0 0,0-1 0,-1 1-1,1-1 1,0 1 0,0-1 0,-1 1 0,1-1-1,0 0 1,0 1 0,0-1 0,-1 0-1,1 0 1,0 1 0,0-1 0,0 0-1,0 0 1,0 0 0,0 0 0,-1 0-1,1 0 1,0 0 0,0-1 0,0 1-1,0 0 1,0 0 0,-1-1 0,1 1 0,1-1-1,30-11 182,-1-6-13,53-41-1,-11 7-107,-73 51-58,1 0 0,0 1-1,-1-1 1,1 1 0,0-1 0,-1 0 0,1 1-1,0 0 1,-1-1 0,1 1 0,0-1 0,0 1 0,0 0-1,0-1 1,-1 1 0,1 0 0,0 0 0,0 0 0,0 0-1,0 0 1,0 0 0,0 0 0,-1 0 0,1 0 0,0 0-1,0 0 1,0 0 0,0 1 0,0-1 0,-1 0 0,1 1-1,0-1 1,0 1 0,-1-1 0,2 2 0,-1 0 12,0 0 0,-1 0 0,1 1 1,-1-1-1,1 0 0,-1 1 0,0-1 1,0 1-1,0-1 0,0 0 0,0 1 1,-2 3-1,-21 74 390,5-19-354,27-65 196,4-7-105,19-24 12,39-38-116,-66 68-47,1 1-1,-1-1 1,1 1 0,0 0-1,0 1 1,1 0 0,-1 0 0,1 0-1,-1 0 1,1 1 0,8-1 0,-15 3 0,1 0 0,0 0 0,-1 0 0,1 0 0,0 0 0,-1 0 0,1 0 0,-1 1 0,1-1 0,0 0 0,-1 0 0,1 1 0,-1-1 0,1 0 0,-1 1 0,1-1 0,-1 0 0,1 1 0,-1-1 0,1 1 0,-1-1 0,0 1 1,1-1-1,-1 1 0,0-1 0,1 1 0,-1-1 0,0 1 0,0 0 0,1 0 0,3 30 0,-10 28 64,-6-27-307,17-52-8241,3-1-2837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4.042"/>
    </inkml:context>
    <inkml:brush xml:id="br0">
      <inkml:brushProperty name="width" value="0.025" units="cm"/>
      <inkml:brushProperty name="height" value="0.025" units="cm"/>
    </inkml:brush>
  </inkml:definitions>
  <inkml:trace contextRef="#ctx0" brushRef="#br0">0 69 10218,'0'0'16239,"54"-5"-15983,-8 2-256,7-4-128,3-5-544,-4-2-642,-7 1-800,-8 3-288,-16 6-1089,-15 4-1922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4.384"/>
    </inkml:context>
    <inkml:brush xml:id="br0">
      <inkml:brushProperty name="width" value="0.025" units="cm"/>
      <inkml:brushProperty name="height" value="0.025" units="cm"/>
    </inkml:brush>
  </inkml:definitions>
  <inkml:trace contextRef="#ctx0" brushRef="#br0">1 135 12716,'0'0'6951,"51"-16"-4933,-8 2-801,5-6-865,7 0-352,0 2-737,-5 0-1793,-10 3-2659,-6 2-7335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4.779"/>
    </inkml:context>
    <inkml:brush xml:id="br0">
      <inkml:brushProperty name="width" value="0.025" units="cm"/>
      <inkml:brushProperty name="height" value="0.025" units="cm"/>
    </inkml:brush>
  </inkml:definitions>
  <inkml:trace contextRef="#ctx0" brushRef="#br0">65 158 14862,'0'0'5819,"-7"8"-4746,1-1-852,0 0 1,0 0 0,1 1-1,0 0 1,1 0-1,-1 0 1,2 0-1,-1 1 1,1 0-1,0 0 1,1 0-1,0 0 1,0 0 0,1 0-1,0 12 1,1-21-208,1 1 1,-1-1 0,0 0 0,1 1 0,-1-1 0,0 0 0,1 1 0,-1-1 0,0 0 0,1 0-1,-1 1 1,0-1 0,1 0 0,-1 0 0,1 0 0,-1 0 0,0 0 0,1 0 0,-1 1-1,1-1 1,-1 0 0,1 0 0,-1 0 0,0 0 0,1-1 0,-1 1 0,1 0 0,-1 0-1,1 0 1,-1 0 0,0 0 0,1 0 0,-1-1 0,1 1 0,-1 0 0,1-1 0,16-6 96,-8-1-100,-1 0 1,-1 0 0,1 0 0,-1-1-1,-1 0 1,1 0 0,-2-1 0,1 1-1,4-14 1,-2 4-4,0 0-1,-2-1 0,0 0 1,2-22-1,-6 23 41,-29 106-74,25-77 46,0-3 48,0 0 0,1 0 0,-1 0 0,1 0 0,1 0 0,0 1 0,0-1 0,0 0 0,1 0 0,1 9 0,-1-15-36,-1-1-1,1 1 0,-1-1 0,1 1 1,0-1-1,-1 1 0,1-1 0,0 0 1,0 1-1,-1-1 0,1 0 1,0 1-1,0-1 0,0 0 0,-1 0 1,1 0-1,0 0 0,0 0 0,0 0 1,0 0-1,-1 0 0,1 0 0,0 0 1,0 0-1,0 0 0,-1-1 0,1 1 1,0 0-1,0-1 0,-1 1 0,2-1 1,23-14 430,-5-6-413,-1-1 1,-1-1-1,0 0 0,-2-1 1,-1-1-1,-1-1 0,15-38 1,-24 55-50,-3 47-123,-7-11 202,-1-1 0,-11 26 0,-10 48-1129,25-91-387,1 1 1,0 0-1,1 0 0,1 15 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5.120"/>
    </inkml:context>
    <inkml:brush xml:id="br0">
      <inkml:brushProperty name="width" value="0.025" units="cm"/>
      <inkml:brushProperty name="height" value="0.025" units="cm"/>
    </inkml:brush>
  </inkml:definitions>
  <inkml:trace contextRef="#ctx0" brushRef="#br0">1 62 7559,'0'0'17905,"50"-6"-16784,-9 0-192,1 0-224,5 0-321,-2 0-320,4 2-64,-7-2-544,-3 2-994,-5 0-1313,-8 0-640,-7 0-1954,-10-1-3075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5.555"/>
    </inkml:context>
    <inkml:brush xml:id="br0">
      <inkml:brushProperty name="width" value="0.025" units="cm"/>
      <inkml:brushProperty name="height" value="0.025" units="cm"/>
    </inkml:brush>
  </inkml:definitions>
  <inkml:trace contextRef="#ctx0" brushRef="#br0">35 2 12268,'0'0'11274,"4"12"-10612,-4-11-657,3 6 76,-1 1 1,1 0-1,-1 0 0,-1 0 0,0 0 1,0 0-1,0 0 0,-1 0 0,0 0 1,-1 0-1,0 1 0,0-1 0,-3 8 1,-42 97 1194,46-112-1122,3-14-118,0 0-1,1 0 0,0 0 0,1 1 1,0-1-1,1 1 0,1 1 0,0-1 0,12-14 1,-11 14-36,1 1 0,0 0 0,0 1 1,2 0-1,14-12 0,-19 18-1,-1 0 1,1 0-1,1 0 1,-1 1-1,0 0 1,1 1-1,0-1 1,-1 1-1,1 0 1,0 1-1,0 0 1,13-1-1,-19 2 0,0 0 0,0 0-1,0 0 1,0 0 0,0 0-1,0 1 1,0-1 0,0 0-1,0 0 1,0 1 0,0-1-1,0 1 1,0-1 0,0 1-1,-1-1 1,1 1 0,0-1-1,0 1 1,0 0 0,-1 0-1,1-1 1,0 1 0,-1 0-1,1 0 1,0 0 0,-1 0 0,1 0-1,-1-1 1,0 1 0,1 0-1,-1 0 1,0 0 0,1 0-1,-1 0 1,0 1 0,0-1-1,0 0 1,0 0 0,0 0-1,0 0 1,0 0 0,0 0-1,-1 0 1,1 0 0,0 0-1,-1 0 1,0 1 0,0 2 41,0-1 0,0 1 1,-1-1-1,1 0 1,-1 0-1,0 0 0,1 0 1,-2 0-1,1 0 1,0 0-1,0-1 0,-1 1 1,-5 3-1,0-2 158,-1 1-1,0-2 1,0 0-1,0 0 1,0 0-1,-1-1 1,1 0-1,-1-1 1,1 0-1,-1-1 1,1 0-1,-1 0 1,-15-3-1,25 3-244,-1 0 0,0 0 0,1-1 0,-1 1 0,1 0-1,-1 0 1,1 0 0,-1 0 0,1 0 0,-1-1 0,1 1-1,-1 0 1,1-1 0,-1 1 0,1 0 0,-1-1 0,1 1-1,-1 0 1,1-1 0,0 1 0,-1-1 0,1 1 0,0 0-1,-1-1 1,1 1 0,0-1 0,0 1 0,0-1 0,-1 0-1,1 1 1,0-1 0,0 1 0,0-1 0,0 1 0,0-1-1,0 1 1,0-1 0,0 0 0,0 1 0,0-1 0,0 1-1,0-1 1,0 1 0,1-1 0,-1 1 0,0-1 0,0 1-1,1-1 1,-1 1 0,0-1 0,1 1 0,-1-1 0,0 1-1,1 0 1,-1-1 0,0 1 0,1-1 0,0 1 0,28-20-7725,-4 11 715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5.928"/>
    </inkml:context>
    <inkml:brush xml:id="br0">
      <inkml:brushProperty name="width" value="0.025" units="cm"/>
      <inkml:brushProperty name="height" value="0.025" units="cm"/>
    </inkml:brush>
  </inkml:definitions>
  <inkml:trace contextRef="#ctx0" brushRef="#br0">69 1 15631,'0'0'13170,"4"11"-12674,-2-5-459,0 0-1,0 0 1,0 0 0,-1 0-1,0 1 1,-1-1 0,1 1-1,-1-1 1,0 0 0,-1 1-1,1-1 1,-1 1 0,0-1-1,-3 6 1,-22 58-72,-14 47 475,37-103-2295,0 0 0,1 0 0,0 23 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6.257"/>
    </inkml:context>
    <inkml:brush xml:id="br0">
      <inkml:brushProperty name="width" value="0.025" units="cm"/>
      <inkml:brushProperty name="height" value="0.025" units="cm"/>
    </inkml:brush>
  </inkml:definitions>
  <inkml:trace contextRef="#ctx0" brushRef="#br0">1 54 13229,'0'0'5226,"0"10"-3171,3 23 520,12 60 0,-12-82-2206,-1-1-1,1 1 1,1 0-1,0-1 1,0 0-1,1 0 1,1 0-1,-1 0 1,2-1-1,10 13 0,-12-18-326,0 0-1,0-1 1,0 0-1,0 0 1,0-1-1,0 1 0,1-1 1,-1 0-1,1-1 1,0 1-1,-1-1 1,1 0-1,0-1 1,0 1-1,0-1 0,0-1 1,-1 1-1,1-1 1,0 1-1,7-3 1,2-1-29,0-1 1,0 0 0,0-1-1,-1-1 1,1 0 0,17-12 0,-10 2-324,0 0 1,-1-1-1,-1 0 1,0-2-1,20-28 1,37-62-9515,-52 71 82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50.842"/>
    </inkml:context>
    <inkml:brush xml:id="br0">
      <inkml:brushProperty name="width" value="0.025" units="cm"/>
      <inkml:brushProperty name="height" value="0.025" units="cm"/>
    </inkml:brush>
  </inkml:definitions>
  <inkml:trace contextRef="#ctx0" brushRef="#br0">1 32 5349,'0'0'19891,"54"7"-18482,-27-9-576,4-4-481,2-3-224,-3-3-96,-1 6-64,-4 2-576,-6 4-705,-7 0-994,-9 0-1248,-3 5-3620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2.587"/>
    </inkml:context>
    <inkml:brush xml:id="br0">
      <inkml:brushProperty name="width" value="0.025" units="cm"/>
      <inkml:brushProperty name="height" value="0.025" units="cm"/>
    </inkml:brush>
  </inkml:definitions>
  <inkml:trace contextRef="#ctx0" brushRef="#br0">216 11 4100,'0'0'16826,"-9"-3"-16121,6 1-649,0 1-1,-1 0 1,1 0 0,0 0-1,0 1 1,0-1-1,0 1 1,-1 0-1,1 0 1,0 0 0,0 0-1,-1 0 1,1 1-1,-4 1 1,3 0 62,0 0 0,0 0 1,0 1-1,1-1 0,-1 1 0,0 0 0,1 0 0,0 1 1,0-1-1,0 1 0,0 0 0,-4 7 0,-9 15 130,2 1-1,1 1 1,1 0-1,1 1 1,2 0-1,1 0 1,1 1-1,1 0 1,2 0-1,1 0 1,1 1-1,2-1 1,3 34-1,-1-57-235,0-1-1,0 0 1,0 0 0,1 0-1,0 0 1,0 0 0,1-1-1,-1 1 1,1-1 0,0 0-1,1 0 1,-1 0 0,1-1-1,0 1 1,0-1 0,0-1-1,1 1 1,0-1 0,-1 1-1,1-2 1,0 1 0,0-1-1,1 0 1,-1 0 0,0 0-1,1-1 1,8 1 0,-9-1 56,0 0 0,1 0 0,-1-1 0,0 0 0,1 0 0,-1 0 0,1-1 0,-1 0 0,0 0 0,0-1 0,0 0 0,1 0 0,-2 0 0,1-1 0,0 1 0,0-1 0,-1-1 0,0 1 0,1-1 0,-1 0 0,-1 0 0,1-1 0,-1 1 0,1-1 0,-1 0 0,-1 0 0,7-11 0,-9 14 12,0-1 0,1 1 0,-1-1 0,-1 0-1,1 1 1,0-1 0,-1 0 0,1 1 0,-1-1-1,0 0 1,0 0 0,0 1 0,0-1 0,0 0-1,-1 0 1,1 1 0,-1-1 0,0 0 0,0 1-1,0-1 1,-1-3 0,-1 3-24,1 0 0,-1 0 0,0 1 0,0-1 0,0 1 0,0-1 0,0 1 0,0 0 0,-1 0 0,1 0 0,-1 1 0,1-1 0,-6-1 0,-9-1-21,1 0 0,-1 1 0,0 1 0,0 0 0,-21 2 0,-2 7-40,39-7-12,0 1-1,1 0 0,-1-1 0,1 1 1,-1 0-1,1 0 0,0 0 0,-1 0 1,1 0-1,0 0 0,0 0 0,0 0 1,-1 1-1,1-1 0,0 0 0,1 1 0,-1-1 1,0 1-1,0-1 0,1 1 0,-2 2 1,3-3-95,0 0 0,0 0 1,0-1-1,0 1 0,0-1 1,0 1-1,0-1 0,0 1 0,0-1 1,0 0-1,0 0 0,1 1 1,-1-1-1,0 0 0,0 0 1,0 0-1,0 0 0,1 0 1,-1 0-1,2-1 0,29-1-1947,-18 0 497,-1-1 0,0-1-1,0 0 1,0 0 0,15-9-1,24-12-7485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2.989"/>
    </inkml:context>
    <inkml:brush xml:id="br0">
      <inkml:brushProperty name="width" value="0.025" units="cm"/>
      <inkml:brushProperty name="height" value="0.025" units="cm"/>
    </inkml:brush>
  </inkml:definitions>
  <inkml:trace contextRef="#ctx0" brushRef="#br0">130 1 13068,'0'0'4447,"10"5"-2525,4 1-1512,-1 2 0,-1 0 0,1 1 0,-1 0 0,-1 0 1,0 1-1,0 1 0,-1 0 0,0 1 0,13 21 0,-15-18-287,0 0 0,-1 1 1,-1 0-1,-1 0 0,0 1 0,-1-1 1,-1 1-1,0 0 0,-1 0 0,-1 0 1,-1 1-1,0-1 0,-1 0 0,-1 0 1,-6 25-1,1-18-72,0 0 1,-2 0 0,0-1-1,-2 0 1,0 0-1,-2-1 1,0-1 0,-1 0-1,-32 34 1,-27 17-657,66-66-45,-1 0-1,0 0 0,-1-1 1,1 1-1,-1-2 1,0 0-1,0 0 1,-9 3-1,-5-5-4975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3.348"/>
    </inkml:context>
    <inkml:brush xml:id="br0">
      <inkml:brushProperty name="width" value="0.025" units="cm"/>
      <inkml:brushProperty name="height" value="0.025" units="cm"/>
    </inkml:brush>
  </inkml:definitions>
  <inkml:trace contextRef="#ctx0" brushRef="#br0">21 0 18866,'0'0'6438,"-8"58"-4997,3-26-704,1 6-545,1 0-128,3 2-320,0-1-1442,0-6-544,3-6-480,1-6-449,-1-11-1762,-3-4-32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3.673"/>
    </inkml:context>
    <inkml:brush xml:id="br0">
      <inkml:brushProperty name="width" value="0.025" units="cm"/>
      <inkml:brushProperty name="height" value="0.025" units="cm"/>
    </inkml:brush>
  </inkml:definitions>
  <inkml:trace contextRef="#ctx0" brushRef="#br0">0 41 13389,'0'0'5044,"12"-7"-2807,-3 2-1986,1 0 0,-1 1 0,1 0 0,-1 1 0,1 0 0,0 0 0,0 1-1,0 0 1,1 1 0,-1 0 0,0 1 0,1 0 0,-1 0 0,11 3 0,5 2-107,0 2 0,0 0 0,-1 2 0,35 17 0,-47-20-146,0 1 0,-1 0 0,0 1 0,0 0 0,-1 1 0,0 0 0,0 1-1,-1 0 1,17 22 0,-24-27 18,0 0 0,0 0 0,-1 1 0,1-1-1,-1 1 1,0-1 0,-1 1 0,0 0 0,1 0 0,-2-1 0,1 1-1,-1 0 1,0 0 0,0 0 0,0 0 0,-1 0 0,-1 6 0,-1-4 221,0 1 1,0-1-1,-1 0 1,0 0-1,0 0 1,-1-1-1,0 1 0,0-1 1,0-1-1,-11 11 1,5-7 14,0 0 1,-1-1-1,1 0 1,-2-1-1,1-1 1,-1 0-1,0 0 1,-1-1-1,0-1 1,0 0-1,0-1 1,0-1-1,-23 3 1,30-6-248,0 0 0,0 0 0,0-1 1,0 0-1,0 0 0,0-1 0,-10-3 0,15 4-92,0 1-1,1-1 0,-1 1 0,1-1 0,-1 0 1,1 0-1,-1 0 0,1 0 0,0 0 1,0 0-1,-1-1 0,1 1 0,0 0 1,0-1-1,0 1 0,0 0 0,0-1 0,1 1 1,-1-1-1,0 0 0,1 1 0,-1-1 1,1 1-1,-1-1 0,1 0 0,0 1 1,0-1-1,0 0 0,0 0 0,0 1 0,0-1 1,0 0-1,0 1 0,1-1 0,-1 0 1,1 1-1,0-3 0,1 1-371,0 1 0,1-1 0,-1 1 0,0 0 0,1 0-1,-1 0 1,1 0 0,-1 0 0,1 1 0,0-1 0,0 1 0,0 0 0,0-1 0,0 1 0,0 1 0,0-1-1,5 0 1,1-2-1511,23-6-5658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4.031"/>
    </inkml:context>
    <inkml:brush xml:id="br0">
      <inkml:brushProperty name="width" value="0.025" units="cm"/>
      <inkml:brushProperty name="height" value="0.025" units="cm"/>
    </inkml:brush>
  </inkml:definitions>
  <inkml:trace contextRef="#ctx0" brushRef="#br0">11 0 21172,'0'0'8744,"-10"54"-8103,10-31-449,0 3-160,3-3-32,8-3-384,0-5-545,2-6-256,0-5-225,-3-4-672,-1-1-512,-3-15-449,0-4-3043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4.371"/>
    </inkml:context>
    <inkml:brush xml:id="br0">
      <inkml:brushProperty name="width" value="0.025" units="cm"/>
      <inkml:brushProperty name="height" value="0.025" units="cm"/>
    </inkml:brush>
  </inkml:definitions>
  <inkml:trace contextRef="#ctx0" brushRef="#br0">1 268 12812,'0'0'7805,"11"5"-6374,0-1-1166,1-1 0,1 0 1,-1 0-1,0-1 1,1-1-1,-1 0 1,18-1-1,-25 0-155,-1 0 0,1 0 0,-1-1 0,1 1 0,-1-1 0,0 0 0,1 0-1,-1-1 1,0 1 0,0-1 0,0 0 0,0 0 0,0 0 0,-1-1 0,1 0 0,-1 1 0,1-1 0,-1 0 0,0 0 0,0-1 0,0 1 0,0-1 0,-1 0-1,0 1 1,0-1 0,0 0 0,0 0 0,2-7 0,-3 9-63,-1 0 0,1 0 0,-1 1 0,1-1 0,-1 0 0,0 0 0,0 0 0,0 1 0,0-1 0,0 0 0,0 0 0,-1 0 0,1 1 0,0-1 0,-1 0 0,0 0 0,1 1 0,-1-1 0,-1-2 0,1 3-30,0 1-1,0-1 1,0 0-1,0 0 1,0 0-1,0 1 1,-1-1-1,1 1 1,0-1 0,0 1-1,-1-1 1,1 1-1,0 0 1,0 0-1,-1-1 1,1 1 0,0 0-1,-1 0 1,1 0-1,-2 1 1,-2 0-2,0 0 1,0 0 0,1 0-1,-1 1 1,0 0-1,1 0 1,-1 0-1,1 0 1,0 1-1,0 0 1,0-1 0,0 2-1,-4 3 1,1 1 95,1 0 1,0 1-1,0 0 1,1 0-1,0 0 1,-7 19-1,10-22-29,0 0-1,0 1 1,1-1 0,0 1-1,0-1 1,0 1 0,1-1-1,0 1 1,0-1-1,1 1 1,-1-1 0,4 10-1,-3-12-66,2-1-1,-1 0 1,0 0-1,1 0 1,-1 0-1,1 0 0,0 0 1,0-1-1,0 1 1,0-1-1,0 0 1,1 0-1,-1 0 1,1 0-1,-1-1 0,1 1 1,-1-1-1,1 0 1,0 0-1,0 0 1,0-1-1,0 1 1,0-1-1,-1 0 0,1 0 1,5-1-1,-1 1-312,1-1-1,-1 0 0,0 0 1,0-1-1,12-4 0,-16 5-225,0 0 0,-1-1 0,1 1-1,-1-1 1,0 0 0,1 0 0,-1-1 0,0 1-1,0-1 1,-1 1 0,4-5 0,6-17-5396,-7-7-3359</inkml:trace>
  <inkml:trace contextRef="#ctx0" brushRef="#br0" timeOffset="1">120 0 17072,'0'0'10506,"64"29"-10538,-29-15-2018,-2 3-2818,0-4-4870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4.745"/>
    </inkml:context>
    <inkml:brush xml:id="br0">
      <inkml:brushProperty name="width" value="0.025" units="cm"/>
      <inkml:brushProperty name="height" value="0.025" units="cm"/>
    </inkml:brush>
  </inkml:definitions>
  <inkml:trace contextRef="#ctx0" brushRef="#br0">110 0 13293,'0'0'11135,"-9"2"-9047,-30 7-914,38-9-1140,-1 1 0,1-1 0,-1 1-1,1-1 1,0 1 0,-1-1 0,1 1 0,0 0 0,0-1-1,0 1 1,-1 0 0,1 0 0,0 0 0,0 0-1,0 0 1,0 0 0,-1 2 0,2-2-63,0 0 0,0-1 0,0 1-1,0 0 1,0 0 0,0-1 0,0 1 0,0 0 0,0-1 0,0 1-1,0 0 1,1-1 0,-1 1 0,0 0 0,1-1 0,-1 1 0,0 0-1,1-1 1,-1 1 0,1-1 0,-1 1 0,1-1 0,-1 1 0,1 0-1,44 26-2733,-37-23 2203,-2 0 460,-1 0 0,1 0 0,-1 1 0,0 0 0,0 0 1,-1 0-1,1 0 0,-1 1 0,0 0 0,-1 0 0,0 0 0,0 0 0,0 0 0,2 8 1,-4-11 216,0 1 1,0-1 0,0 0 0,-1 1 0,1-1 0,-1 1 0,0-1 0,0 1 0,-1-1 0,1 1 0,-1-1 0,1 0-1,-1 1 1,0-1 0,0 0 0,-1 1 0,1-1 0,-1 0 0,1 0 0,-1 0 0,0 0 0,0 0 0,0-1 0,-1 1 0,1-1-1,-1 1 1,1-1 0,-1 0 0,-5 3 0,1-1-21,0 0 1,-1 0-1,1-1 0,-1 0 0,-9 2 0,14-4-362,0 0 1,0-1-1,-1 1 0,1-1 0,0 0 1,0 1-1,-1-2 0,1 1 0,0 0 0,0-1 1,-1 1-1,1-1 0,0 0 0,0 0 0,0 0 1,-4-2-1,-10-15-7465</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5.821"/>
    </inkml:context>
    <inkml:brush xml:id="br0">
      <inkml:brushProperty name="width" value="0.025" units="cm"/>
      <inkml:brushProperty name="height" value="0.025" units="cm"/>
    </inkml:brush>
  </inkml:definitions>
  <inkml:trace contextRef="#ctx0" brushRef="#br0">10 29 8168,'0'0'16623,"-2"10"-15923,-1 10-414,0 1 1,2-1 0,0 25-1,1-38-269,1 1 0,0-1 0,0 1 0,0-1 0,1 0-1,0 1 1,0-1 0,1 0 0,0 0 0,0-1 0,1 1 0,-1-1 0,9 11-1,-11-16 3,1 1 0,-1 0 0,1-1 0,-1 1 0,1-1 0,0 0 0,0 1 0,-1-1 0,1 0 0,0 0 0,0 0 0,0 0 0,0-1 0,0 1 0,0-1 0,1 1 0,-1-1-1,0 1 1,0-1 0,0 0 0,0 0 0,4-1 0,-3 0 56,0 0 0,0 0-1,0 0 1,0-1 0,0 0-1,0 1 1,-1-1 0,1 0-1,-1 0 1,1 0 0,-1-1-1,0 1 1,3-4 0,2-4 118,0 0 0,-1-1 1,0 1-1,-1-1 0,0 0 1,6-22-1,-8 23-97,0-1 0,-1 0 0,0 1 0,-1-1 1,0 0-1,-1 0 0,0 0 0,-1 1 0,-4-22 0,5 32-93,0-1 0,0 0 1,-1 1-1,1-1 0,0 0 0,-1 1 0,1-1 1,0 1-1,-1-1 0,1 0 0,-1 1 0,1-1 0,-1 1 1,1 0-1,-1-1 0,1 1 0,-1-1 0,0 1 1,1 0-1,-1-1 0,1 1 0,-1 0 0,0 0 1,1 0-1,-1-1 0,0 1 0,1 0 0,-1 0 1,0 0-1,0 0 0,1 0 0,-1 0 0,0 0 0,1 0 1,-1 0-1,0 1 0,1-1 0,-1 0 0,0 0 1,1 1-1,-1-1 0,1 0 0,-1 1 0,0 0 1,-1 0-5,0 0 1,0 1 0,1-1-1,-1 1 1,1 0-1,-1-1 1,1 1 0,0 0-1,0 0 1,0 0 0,0 0-1,0 0 1,-1 2 0,0 2-3,1 1 0,0-1 1,0 1-1,0-1 1,1 1-1,0 0 0,0-1 1,0 1-1,1 0 0,2 8 1,-2-12 2,0 0 0,0-1 0,0 1 1,1-1-1,-1 1 0,1-1 1,-1 1-1,1-1 0,0 0 0,0 0 1,0 0-1,0 0 0,0 0 1,0 0-1,1-1 0,-1 1 1,0-1-1,1 1 0,-1-1 0,1 0 1,0 0-1,-1 0 0,1-1 1,0 1-1,0 0 0,4-1 0,3 1 7,0-1 0,0 0 0,1-1 0,-1 0 0,0 0 0,0-1-1,0 0 1,0-1 0,-1-1 0,1 1 0,-1-1 0,12-7 0,-14 7-26,-1 0 0,0 0 0,0-1 0,0 1 0,-1-1 0,1 0 0,-1-1 0,0 1 1,-1-1-1,0 0 0,0 0 0,0-1 0,0 1 0,-1-1 0,0 0 0,-1 0 0,4-13 1,-8 6-99,-9 18 52,-13 19 12,13-8 50,1 1-1,-16 31 1,23-41 16,1-1 0,0 1-1,0 0 1,0-1-1,0 1 1,1 0 0,0 0-1,0 0 1,1 0 0,0 1-1,0-1 1,1 11-1,0-16-8,-1 0-1,1 0 0,0 0 0,-1 0 0,1-1 0,-1 1 0,1 0 0,0 0 0,0-1 0,-1 1 0,1-1 1,0 1-1,0-1 0,0 1 0,0-1 0,0 1 0,0-1 0,0 0 0,0 1 0,0-1 0,0 0 0,0 0 1,0 0-1,0 0 0,1 0 0,33 0 37,-23-1-32,106-10 0,-77 5 54,46 0 1,-87 6-16,1-1 0,-1 1 0,0-1 0,0 1 0,0 0 0,1-1 0,-1 1 0,0-1 0,0 1 1,0-1-1,0 1 0,0 0 0,0-1 0,0 1 0,0-1 0,0 1 0,0-1 0,0 1 0,0-1 0,0 1 0,0 0 0,0-1 0,0 1 0,0-1 0,-1 1 0,1-1 0,0 1 0,0 0 0,0-1 0,-1 1 0,1 0 0,0-1 1,-1 1-1,1 0 0,0-1 0,-1 1 0,0-1 0,-11-17 156,-23-24-139,-53-72-69,109 115-673,-21-1 670,109 23-5791,-82-19 79,55 2-1,-29-6-2169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6.178"/>
    </inkml:context>
    <inkml:brush xml:id="br0">
      <inkml:brushProperty name="width" value="0.025" units="cm"/>
      <inkml:brushProperty name="height" value="0.025" units="cm"/>
    </inkml:brush>
  </inkml:definitions>
  <inkml:trace contextRef="#ctx0" brushRef="#br0">154 32 224,'0'0'23521,"-10"-6"-21898,-36-18-422,44 23-1157,1 1 0,-1 0 0,0 0-1,0 0 1,0 0 0,1 0 0,-1 0-1,0 0 1,0 0 0,0 1 0,1-1 0,-1 1-1,0-1 1,0 1 0,1 0 0,-1 0 0,1-1-1,-1 1 1,1 0 0,-1 0 0,-1 2 0,-24 26 226,23-24-223,2-2-46,-1-1-1,0 1 0,1 0 1,0 0-1,0 1 0,0-1 0,0 0 1,0 1-1,1-1 0,-1 1 1,1-1-1,0 1 0,0 0 1,0-1-1,1 1 0,-1 0 0,1 6 1,2-9-55,0 0 1,0 0 0,0 0-1,0 0 1,1 0 0,-1 0 0,0-1-1,0 1 1,1-1 0,-1 0-1,0 0 1,1 0 0,-1 0-1,0 0 1,1 0 0,3-1 0,1 0-162,22 0-1959,53-10 0,-59 7 1235,1 0 0,0 2 0,32 1 0,-56 1 1032,0 0 0,1 0 0,-1 1 0,0-1 0,1 0 0,-1 1 0,0-1 0,0 0 0,1 1-1,-1-1 1,0 0 0,0 1 0,0-1 0,0 0 0,1 1 0,-1-1 0,0 1 0,0-1 0,0 0 0,0 1 0,0-1 0,0 1 0,0-1 0,0 1 0,0-1 0,0 0 0,-1 1 0,1-1 0,0 1-1,0-1 1,0 0 0,0 1 0,0-1 0,-1 0 0,1 1 0,0-1 0,0 0 0,-1 1 0,1-1 0,0 0 0,-1 1 0,1-1 0,-11 17 1606,-9 3 578,-41 32 0,52-45-2092,-1 0 0,0-1 0,0 0-1,0-1 1,-1 0 0,0 0 0,-14 3-1,25-7-244,-1-1-1,0 0 0,0 0 1,1 1-1,-1-1 1,0 0-1,0 0 0,0 0 1,1 0-1,-1 0 0,0 0 1,0 0-1,1 0 0,-1 0 1,0 0-1,0 0 0,0-1 1,1 1-1,-1 0 1,0-1-1,0 1 0,0-1 1,5-12-4434,28-14-6087,-5 14 1848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6.648"/>
    </inkml:context>
    <inkml:brush xml:id="br0">
      <inkml:brushProperty name="width" value="0.025" units="cm"/>
      <inkml:brushProperty name="height" value="0.025" units="cm"/>
    </inkml:brush>
  </inkml:definitions>
  <inkml:trace contextRef="#ctx0" brushRef="#br0">90 345 13068,'0'0'7015,"-8"0"-4858,3 1-1867,0 0 0,1 0 1,-1 0-1,1 0 1,-1 1-1,1 0 0,0 0 1,-1 0-1,1 0 0,-7 6 1,9-6-186,-1 0 0,1 0 0,0 0 0,1 0 1,-1 0-1,0 1 0,1-1 0,-1 1 0,1-1 0,0 1 0,-1-1 0,1 1 1,1 0-1,-1-1 0,0 1 0,1 0 0,-1 0 0,1 0 0,0 0 1,0-1-1,0 1 0,0 0 0,1 5 0,0-7-98,0 0 1,-1 1-1,1-1 0,0 0 0,0 0 0,0 0 1,0 1-1,0-1 0,0 0 0,0 0 0,0-1 0,1 1 1,-1 0-1,0 0 0,0 0 0,1-1 0,-1 1 1,0-1-1,1 1 0,-1-1 0,1 0 0,-1 1 1,1-1-1,-1 0 0,1 0 0,-1 0 0,1 0 1,-1 0-1,3-1 0,3 1 3,0-1 1,0 1-1,-1-2 0,1 1 0,9-3 1,-6-1-20,0 0 1,0-1-1,-1 0 1,0 0-1,0-1 1,-1 0-1,1-1 1,-2 0-1,1 0 1,-1-1-1,0 0 1,-1 0-1,0 0 1,0-1-1,-1 0 1,0 0-1,4-17 1,-2 9 70,-2-1-1,0 0 1,-1-1 0,-1 1-1,-1-1 1,-1 1 0,0-1 0,-2 1-1,-3-24 1,3 38-38,0 0 0,0 1 0,-1-1-1,1 1 1,-1-1 0,0 1 0,-1 0 0,1 0-1,-1 0 1,-3-4 0,5 6-16,0 1 1,0 0-1,-1-1 1,1 1-1,0 0 1,0 0-1,-1 0 0,1 0 1,-1 0-1,1 0 1,-1 0-1,0 1 1,1-1-1,-1 1 0,0-1 1,1 1-1,-1-1 1,0 1-1,1 0 1,-1 0-1,0 0 0,0 0 1,1 0-1,-1 0 1,0 1-1,0-1 1,1 0-1,-1 1 0,0-1 1,-2 3-1,-3 1 72,1 1 1,0 0-1,0 0 0,0 0 0,0 1 0,1 0 0,0 0 0,1 1 1,-7 10-1,-32 67 501,39-76-491,0 1 0,1 0 1,-1 0-1,2 0 0,-1 1 1,1-1-1,1 0 0,0 1 0,0-1 1,1 16-1,1-23-85,-1-1-1,0 1 1,1-1-1,-1 1 1,1-1 0,-1 1-1,1-1 1,0 0-1,0 1 1,0-1 0,-1 0-1,1 0 1,0 1-1,1-1 1,-1 0 0,0 0-1,0 0 1,0 0 0,1-1-1,-1 1 1,0 0-1,1 0 1,1 0 0,2 1-2,0-1 1,0 0-1,0 0 1,0 0-1,0-1 0,0 0 1,7 0-1,3-1-48,0-1-1,0-1 0,0 0 0,15-6 0,18-10-409,-32 11 321,0 2 0,0 0 0,1 0 0,0 2 0,0 0 0,30-2 0,-46 6 139,0 0-1,0 0 1,-1 0 0,1 0 0,0 0-1,0 0 1,-1 0 0,1 0 0,0 1 0,-1-1-1,1 0 1,0 1 0,-1-1 0,1 0-1,0 1 1,-1-1 0,1 1 0,-1-1 0,1 1-1,-1-1 1,1 1 0,-1 0 0,1-1-1,-1 1 1,1-1 0,-1 1 0,0 0 0,1 0-1,0 27 298,-16 25 96,3-33-384,9-15-77,0 0 0,0 1 0,1-1 0,-1 0 0,1 1 0,-2 8 0,13-22-5905,2-3 3170,5-13-4387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51.651"/>
    </inkml:context>
    <inkml:brush xml:id="br0">
      <inkml:brushProperty name="width" value="0.025" units="cm"/>
      <inkml:brushProperty name="height" value="0.025" units="cm"/>
    </inkml:brush>
  </inkml:definitions>
  <inkml:trace contextRef="#ctx0" brushRef="#br0">67 0 13549,'0'0'6758,"1"56"-6309,-1-20-193,-4 7-192,-1 1 0,-1 0-64,0-6 0,-2-7 0,3-5 0,0-7-224,0-10-385,1-4-640,-1-5-993,-2 0-1954,0-14-1281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7.010"/>
    </inkml:context>
    <inkml:brush xml:id="br0">
      <inkml:brushProperty name="width" value="0.025" units="cm"/>
      <inkml:brushProperty name="height" value="0.025" units="cm"/>
    </inkml:brush>
  </inkml:definitions>
  <inkml:trace contextRef="#ctx0" brushRef="#br0">74 1 20115,'0'0'7079,"-39"67"-5286,23-36-511,4 1-450,6-1-383,6-2-353,0-9-32,2-3-288,10-9-705,0-8-865,-3 0-992,0-4-1346,-2-13-897,-2-1-3587</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7.355"/>
    </inkml:context>
    <inkml:brush xml:id="br0">
      <inkml:brushProperty name="width" value="0.025" units="cm"/>
      <inkml:brushProperty name="height" value="0.025" units="cm"/>
    </inkml:brush>
  </inkml:definitions>
  <inkml:trace contextRef="#ctx0" brushRef="#br0">0 400 17296,'0'0'8072,"11"0"-6513,11 3-1006,-5-1-501,-1 0 0,1 0 0,-1-2 1,1 0-1,0-1 0,23-4 0,-38 4-43,0 1 0,-1-1 0,1 0 0,-1 0 0,1 0 0,-1 0 0,1 0 0,-1 0 0,0 0 1,1 0-1,-1-1 0,0 1 0,0 0 0,0-1 0,0 1 0,0-1 0,0 1 0,0-1 0,-1 0 0,1 1 0,0-1 0,-1 0 0,0 1 0,1-1 0,-1 0 0,0 0 0,0 1 0,0-1 0,0 0 0,0 0 1,0 1-1,0-1 0,-1 0 0,1 0 0,-1 1 0,1-1 0,-1 0 0,0 1 0,1-1 0,-1 1 0,0-1 0,0 1 0,0-1 0,0 1 0,0 0 0,-1-1 0,1 1 0,0 0 0,-1 0 0,1 0 0,-1 0 1,1 0-1,-1 0 0,1 0 0,-1 1 0,0-1 0,1 0 0,-3 1 0,-1-1 34,0 1 0,0-1 0,-1 2 1,1-1-1,0 0 0,0 1 0,0 0 1,-1 1-1,1-1 0,0 1 0,1 0 0,-1 0 1,0 0-1,1 0 0,-1 1 0,1 0 0,-1 0 1,1 0-1,0 1 0,-5 6 0,4-5 40,1 0 0,0 1-1,0-1 1,0 1 0,1 0 0,0 0 0,0 1-1,1-1 1,0 0 0,0 1 0,0-1-1,1 1 1,0 0 0,0 0 0,0 11-1,1-16-72,1 0-1,-1 1 0,1-1 1,-1 1-1,1-1 0,0 0 1,0 1-1,0-1 0,0 0 0,0 0 1,0 0-1,1 0 0,-1 0 1,1 0-1,-1 0 0,1 0 1,0 0-1,0-1 0,0 1 1,0-1-1,0 1 0,0-1 1,0 0-1,0 0 0,0 0 1,1 0-1,-1 0 0,0-1 1,1 1-1,-1-1 0,1 1 1,-1-1-1,1 0 0,-1 0 1,0 0-1,1 0 0,3-1 0,1 1-168,1-1 0,-1 0 1,1 0-1,-1 0 0,0-1 0,1-1 0,-1 1 0,0-1 0,0 0 0,-1-1 0,9-4 0,-10 4-450,-1 0 0,0 0 0,0 0 0,0 0 0,0 0 0,-1-1 1,0 0-1,0 1 0,0-1 0,0 0 0,-1-1 0,0 1 0,0 0 0,0-1 0,-1 1 1,2-10-1,1-25-7271</inkml:trace>
  <inkml:trace contextRef="#ctx0" brushRef="#br0" timeOffset="1">71 1 14990,'0'0'13645,"32"49"-13805,-10-44-3267,-2-5-8745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8.072"/>
    </inkml:context>
    <inkml:brush xml:id="br0">
      <inkml:brushProperty name="width" value="0.025" units="cm"/>
      <inkml:brushProperty name="height" value="0.025" units="cm"/>
    </inkml:brush>
  </inkml:definitions>
  <inkml:trace contextRef="#ctx0" brushRef="#br0">98 1 3876,'0'0'21209,"3"11"-19565,-1 8-1267,-1 1 0,0-1 0,-1 1 0,-6 34 0,5-43-365,0 1-1,0-1 1,1 1 0,2 18 0,-2-28-20,0-1-1,0 0 1,1 0-1,-1 1 0,0-1 1,1 0-1,-1 0 1,1 1-1,0-1 1,-1 0-1,1 0 1,0 0-1,-1 0 1,1 0-1,0 0 1,0 0-1,0 0 1,0-1-1,0 1 1,2 1-1,-1-1-11,0-1 0,0 0-1,-1 0 1,1 0 0,0 0 0,0-1 0,-1 1-1,1 0 1,0-1 0,0 1 0,-1-1-1,1 0 1,0 1 0,-1-1 0,1 0-1,-1 0 1,1 0 0,-1 0 0,1 0-1,1-2 1,12-10-171,-11 9 131,-1 1 1,1 0-1,-1 0 0,1 0 1,0 1-1,0-1 0,0 1 0,1 0 1,-1 0-1,1 0 0,8-1 1,-12 3 55,0 1 1,0-1-1,-1 1 1,1-1-1,0 1 1,-1-1 0,1 1-1,0 0 1,-1-1-1,1 1 1,-1 0-1,1-1 1,-1 1-1,1 0 1,-1 0 0,1 0-1,-1 0 1,0-1-1,0 1 1,1 0-1,-1 0 1,0 0-1,0 0 1,0 0 0,0 0-1,0 0 1,0 0-1,0-1 1,0 1-1,-1 0 1,1 0-1,-1 2 1,-5 34 159,3-30-44,0 0-1,0 0 1,0-1-1,-1 1 0,0-1 1,0 0-1,-1 0 0,0 0 1,0-1-1,0 0 0,0 0 1,-1 0-1,0-1 1,0 1-1,0-1 0,-1-1 1,0 1-1,1-1 0,-1 0 1,0-1-1,0 0 1,0 0-1,-1 0 0,1-1 1,0 0-1,-1 0 0,1-1 1,-15-1-1,19 0-148,1 1-1,0-1 1,-1 0 0,1 1 0,0-1-1,0 0 1,0-1 0,0 1-1,0 0 1,0-1 0,0 1-1,0-1 1,1 1 0,-1-1-1,0 0 1,1 0 0,0 0-1,-1 1 1,1-2 0,0 1-1,0 0 1,0 0 0,0 0-1,0 0 1,1-1 0,-1 1 0,1 0-1,-1-3 1,1 2-182,-1 1 0,1-1-1,0 1 1,0-1 0,1 0 0,-1 1 0,0-1 0,1 1 0,0-1 0,-1 1-1,1-1 1,0 1 0,0 0 0,0-1 0,1 1 0,-1 0 0,1 0-1,-1 0 1,1 0 0,0 0 0,-1 0 0,1 0 0,0 1 0,0-1-1,3-1 1,7-3-1517,-1 2 0,1-1-1,20-4 1,6 0-3762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8.432"/>
    </inkml:context>
    <inkml:brush xml:id="br0">
      <inkml:brushProperty name="width" value="0.025" units="cm"/>
      <inkml:brushProperty name="height" value="0.025" units="cm"/>
    </inkml:brush>
  </inkml:definitions>
  <inkml:trace contextRef="#ctx0" brushRef="#br0">113 1 6470,'0'0'17435,"-9"5"-15337,5-2-1992,0-1 0,0 1 0,1 0 1,-1 1-1,1-1 0,0 1 0,0-1 0,0 1 0,0 0 0,1 0 0,-1 1 0,1-1 0,0 0 0,0 1 0,1-1 0,-1 1 0,1-1 1,0 1-1,0 0 0,1 0 0,-1-1 0,1 11 0,-1 6-4,1 1 1,0 0 0,2 0-1,4 24 1,-5-41-183,0-1 1,0 1 0,0-1-1,0 0 1,1 1 0,0-1-1,0 0 1,0 0 0,0 0 0,0-1-1,1 1 1,0 0 0,0-1-1,0 0 1,0 1 0,0-1-1,1 0 1,-1-1 0,1 1-1,0-1 1,0 0 0,0 0-1,0 0 1,0 0 0,0 0-1,1-1 1,5 1 0,-9-2-25,-1 1 1,0-1 0,0 0 0,0 0 0,1 0 0,-1 0-1,0 0 1,0 0 0,0 0 0,1 0 0,-1 0 0,0 0-1,0 0 1,0 0 0,1 0 0,-1 0 0,0 0 0,0 0-1,0 0 1,0 0 0,1 0 0,-1 0 0,0-1 0,0 1-1,0 0 1,1 0 0,-1 0 0,0 0 0,0 0 0,0 0-1,0-1 1,0 1 0,1 0 0,-1 0 0,0 0 0,0 0-1,0-1 1,0 1 0,0 0 0,0 0 0,0 0 0,0-1-1,0 1 1,0 0 0,0 0 0,0 0 0,0-1 0,0 1-1,0 0 1,0 0 0,0-1 0,-7-13-1764,-14-13 915,-6-1 617,5 5 1445,1 0 0,-23-33 0,43 54-917,0 1 1,0 0 0,0-1 0,1 1 0,-1-1-1,0 1 1,1-1 0,-1 1 0,1-1 0,-1 0-1,1 1 1,0-1 0,0 1 0,0-1-1,0-2 1,0 3-98,0 1-1,0-1 1,1 0 0,-1 0-1,1 1 1,-1-1-1,1 0 1,-1 0 0,1 1-1,-1-1 1,1 0-1,-1 1 1,1-1 0,0 1-1,-1-1 1,1 1-1,0-1 1,-1 1-1,1 0 1,0-1 0,1 1-1,5-2 170,0 0-1,0 1 1,1 0-1,-1 1 1,12 0-1,-3 0-376,6-1-1,93-5-1375,-39-7-6771,-20-3-8087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9.364"/>
    </inkml:context>
    <inkml:brush xml:id="br0">
      <inkml:brushProperty name="width" value="0.025" units="cm"/>
      <inkml:brushProperty name="height" value="0.025" units="cm"/>
    </inkml:brush>
  </inkml:definitions>
  <inkml:trace contextRef="#ctx0" brushRef="#br0">68 161 2787,'0'0'14376,"0"-9"-11830,2-26-309,-2 35-2153,0-1 0,1 1-1,-1-1 1,0 1 0,0-1-1,0 0 1,0 1 0,0-1 0,0 1-1,0-1 1,0 0 0,0 1 0,0-1-1,0 1 1,0-1 0,0 0-1,0 1 1,0-1 0,-1 1 0,1-1-1,0 1 1,0-1 0,-1 0 0,1 1-1,0-1 1,-1 1 0,1 0-1,-1-1 1,1 1 0,0-1 0,-1 1-1,1 0 1,-1-1 0,1 1 0,-1 0-1,1-1 1,-1 1 0,0 0-1,1 0 1,-1-1 0,1 1 0,-1 0-1,1 0 1,-1 0 0,0 0 0,1 0-1,-1 0 1,0 0 0,1 0-1,-1 0 1,1 0 0,-1 0 0,0 0-1,1 1 1,-1-1 0,1 0 0,-1 0-1,1 1 1,-1-1 0,1 0 0,-1 1-1,1-1 1,-1 1 0,-26 25 830,23-18-844,1 1 0,0-1 1,0 1-1,1 0 1,0 0-1,0 0 0,1 0 1,1 0-1,0 12 1,0-19-69,0 0 0,0 0 1,0 0-1,1-1 0,-1 1 1,1 0-1,-1 0 0,1 0 1,-1-1-1,1 1 0,0 0 1,0-1-1,0 1 0,0-1 1,0 1-1,1-1 0,-1 1 1,0-1-1,0 0 0,3 2 1,-2-2 2,0-1 0,1 1 1,-1-1-1,0 0 0,1 1 1,-1-1-1,1 0 0,-1-1 1,0 1-1,1 0 0,-1-1 1,0 1-1,1-1 0,-1 1 1,0-1-1,0 0 0,1 0 1,-1 0-1,0-1 0,3-2 1,5-2 4,-1-1 1,0 0-1,-1-1 1,0 0 0,0 0-1,0-1 1,-1 0 0,-1 0-1,1-1 1,8-17-1,-9 14 9,0 0-1,-1 0 1,0 0-1,-1 0 1,-1-1-1,0 0 1,-1 0-1,1-18 0,-6 26 15,-4 13-43,-6 12-29,6 1 70,0 1 0,2 0 0,0 0-1,1 0 1,1 1 0,1-1-1,2 36 1,0-55-20,-1 1-1,1-1 1,0 1-1,1 0 1,-1-1-1,0 1 1,1-1 0,-1 1-1,1-1 1,0 1-1,0-1 1,0 1 0,0-1-1,1 0 1,-1 0-1,0 1 1,1-1-1,0 0 1,-1 0 0,1-1-1,0 1 1,0 0-1,0 0 1,0-1-1,0 1 1,0-1 0,1 0-1,-1 0 1,1 0-1,-1 0 1,0 0 0,1 0-1,-1-1 1,1 1-1,0-1 1,-1 1-1,1-1 1,-1 0 0,1 0-1,0 0 1,3-1-1,2-1 36,0 0 0,0 0 0,0 0 0,-1-1 0,1 0 0,-1-1 0,1 1 0,-1-2-1,0 1 1,-1-1 0,1 0 0,6-6 0,-4 1-28,0 0-1,-1 0 1,-1-1-1,0 0 1,0-1 0,-1 1-1,0-1 1,-1 0 0,7-24-1,-16 55-33,1-5 13,0-1 0,1 1 0,1 0 0,0-1 0,1 20 0,1-30 3,-1-1 0,0 1 0,1-1 0,-1 0 1,1 1-1,0-1 0,0 0 0,0 1 0,0-1 1,0 0-1,1 0 0,-1 0 0,1 0 1,-1 0-1,1 0 0,-1 0 0,1-1 0,0 1 1,0-1-1,0 1 0,0-1 0,0 0 0,0 0 1,1 1-1,-1-2 0,0 1 0,1 0 1,-1 0-1,0-1 0,1 1 0,-1-1 0,1 0 1,-1 0-1,1 0 0,-1 0 0,5 0 0,2-2 8,0 0 0,0 0-1,0 0 1,0-1 0,0-1-1,-1 0 1,1 0 0,-1 0-1,0-1 1,0 0 0,-1-1-1,0 1 1,10-11 0,-11 11 3,0-1 1,-1 0 0,1 0-1,-1 0 1,0-1 0,-1 1-1,0-1 1,0 0 0,0-1-1,-1 1 1,0-1 0,0 0-1,-1 1 1,0-1-1,1-14 1,-3 21-7,0 1 0,0-1 0,1 1 0,-1-1 0,0 0 0,0 1 0,0-1 0,0 0 0,-1 1 0,1-1 0,0 0 0,0 1 1,0-1-1,0 1 0,-1-1 0,1 0 0,0 1 0,-1-1 0,1 1 0,0-1 0,-1 1 0,1-1 0,-1 1 0,1-1 0,-1 1 0,1 0 0,-1-1 0,1 1 0,-1 0 0,1-1 0,-1 1 0,1 0 0,-1 0 0,0-1 0,1 1 0,-1 0 0,1 0 0,-1 0 0,0 0 0,1 0 1,-1 0-1,0 0 0,1 0 0,-1 0 0,1 0 0,-1 0 0,0 0 0,1 0 0,-1 0 0,0 1 0,1-1 0,-1 0 0,1 1 0,-1-1 0,1 0 0,-1 1 0,1-1 0,-1 0 0,1 1 0,-1-1 0,0 2 0,-3 0-4,0 1-1,0 0 0,0 1 1,0-1-1,0 1 1,-4 6-1,3-2 15,1 0 0,0 1 0,0-1 0,1 1 0,0 0 0,-2 16 0,4-24-9,1 1-1,-1 0 1,1 0-1,-1 0 1,1 0-1,0 0 1,0 0-1,0-1 1,0 1-1,0 0 1,0 0-1,1 0 1,-1 0 0,0 0-1,1 0 1,0-1-1,-1 1 1,1 0-1,0 0 1,0-1-1,0 1 1,0 0-1,0-1 1,0 1-1,1-1 1,-1 0-1,1 1 1,-1-1-1,1 0 1,-1 0-1,1 0 1,-1 0-1,1 0 1,0 0-1,0 0 1,-1-1-1,4 2 1,2-2-90,0 1 0,0-1 0,0 0-1,1 0 1,-1-1 0,0 0 0,0 0 0,0-1 0,0 0 0,0 0-1,0 0 1,-1-1 0,1 0 0,9-6 0,-11 5-625,0 0 1,0 1 0,0-2-1,-1 1 1,1-1 0,-1 1-1,0-1 1,0-1 0,-1 1-1,5-10 1,5-18-5997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9.691"/>
    </inkml:context>
    <inkml:brush xml:id="br0">
      <inkml:brushProperty name="width" value="0.025" units="cm"/>
      <inkml:brushProperty name="height" value="0.025" units="cm"/>
    </inkml:brush>
  </inkml:definitions>
  <inkml:trace contextRef="#ctx0" brushRef="#br0">0 1 19154,'0'0'6566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0.078"/>
    </inkml:context>
    <inkml:brush xml:id="br0">
      <inkml:brushProperty name="width" value="0.025" units="cm"/>
      <inkml:brushProperty name="height" value="0.025" units="cm"/>
    </inkml:brush>
  </inkml:definitions>
  <inkml:trace contextRef="#ctx0" brushRef="#br0">41 0 7207,'0'0'20686,"2"13"-19399,1 26-685,-2 60 1,-2-84-580,0-1 0,-1 0 1,0 1-1,-1-1 0,0 0 0,-1-1 1,-1 1-1,-12 24 0,8-31 124,15-17 16,-1 5-145,1 1 0,0 0 0,0 0 0,0 1 0,0-1 0,1 1 0,0 1 0,-1-1 0,1 1 0,9-1 0,73-11 45,-44 15-159,7-1-2394,-23-6-6481,-20 0-483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0.612"/>
    </inkml:context>
    <inkml:brush xml:id="br0">
      <inkml:brushProperty name="width" value="0.025" units="cm"/>
      <inkml:brushProperty name="height" value="0.025" units="cm"/>
    </inkml:brush>
  </inkml:definitions>
  <inkml:trace contextRef="#ctx0" brushRef="#br0">44 120 16976,'0'0'7533,"-2"11"-5985,-4 54-146,3 99 0,3-121-1185,13-77 43,-4 16-253,-1-3-42,-2-1-1,-1 0 1,0-1-1,-2 1 1,-1-1 0,0 1-1,-2-1 1,0 0-1,-2 0 1,-5-28-1,6 45 36,-1 1 0,0 0 0,0 0 0,-1 0 0,1 0 0,-1 0 0,0 0 0,-7-7 0,9 11 1,0 0 0,1 0 0,-1 1-1,0-1 1,0 0 0,0 1 0,1-1 0,-1 0 0,0 1 0,0-1 0,0 1 0,0 0 0,0-1 0,0 1 0,0 0 0,0 0 0,0-1 0,0 1 0,0 0 0,-2 0 0,2 1 2,0-1 0,0 1 0,-1 0 1,1 0-1,0-1 0,0 1 0,0 0 1,0 0-1,0 0 0,1 0 0,-1 0 1,0 0-1,0 0 0,1 0 0,-1 0 1,0 1-1,1-1 0,0 0 0,-1 0 1,1 1-1,-1 1 0,-1 3 29,0 1-1,0-1 1,1 1 0,0 0-1,0 0 1,0 0-1,1-1 1,0 1 0,1 0-1,-1 0 1,1 0-1,1 0 1,-1-1 0,1 1-1,4 9 1,-4-12-17,0 0 1,1 0-1,0-1 1,-1 1-1,1 0 0,1-1 1,-1 0-1,0 0 1,1 0-1,0 0 0,0 0 1,-1-1-1,2 1 1,-1-1-1,0 0 0,0-1 1,1 1-1,-1-1 1,1 1-1,-1-2 0,1 1 1,-1 0-1,7-1 1,-4 1 22,0-1 0,0-1 0,0 1 0,0-1 0,0-1 1,0 1-1,0-1 0,0 0 0,-1-1 0,1 0 0,-1 0 0,0 0 1,1-1-1,-2 1 0,1-1 0,0-1 0,-1 1 0,0-1 0,0 0 1,0-1-1,4-5 0,6-11 16,0-1 0,-2 0 1,0-1-1,9-28 0,-23 83-209,2-11 171,-16 89-21,9-76-34,2 1 1,1-1-1,2 57 0,1-89-67,0 1 0,0-1 0,0 1 0,0-1 0,1 1 0,-1-1 0,0 1 0,1-1 0,-1 1 0,1-1 0,0 0 0,0 1 0,-1-1 0,1 0 0,0 0 0,0 1 0,0-1 0,0 0 0,2 1 0,18 3-5386,-5-7-2383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1.717"/>
    </inkml:context>
    <inkml:brush xml:id="br0">
      <inkml:brushProperty name="width" value="0.025" units="cm"/>
      <inkml:brushProperty name="height" value="0.025" units="cm"/>
    </inkml:brush>
  </inkml:definitions>
  <inkml:trace contextRef="#ctx0" brushRef="#br0">2 14 4068,'-1'0'9705,"1"8"-7175,0-2-384,1 3-192,11-5-672,6-1-450,4-3-95,4 0-192,2 0-353,-1 0-160,-1-7-545,4 0-1216,-6-2-1090,-7-1-2338,-3 0-4004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2.076"/>
    </inkml:context>
    <inkml:brush xml:id="br0">
      <inkml:brushProperty name="width" value="0.025" units="cm"/>
      <inkml:brushProperty name="height" value="0.025" units="cm"/>
    </inkml:brush>
  </inkml:definitions>
  <inkml:trace contextRef="#ctx0" brushRef="#br0">40 1 16560,'0'0'5685,"-4"9"-4489,-5 19-967,2-1 0,0 2-1,2-1 1,1 0 0,2 1 0,0 0 0,4 40 0,-2-68-223,0-1 0,0 1-1,0 0 1,0-1 0,0 1 0,0 0-1,0-1 1,0 1 0,1 0 0,-1-1 0,0 1-1,0 0 1,1-1 0,-1 1 0,0 0 0,1-1-1,-1 1 1,0-1 0,1 1 0,-1-1 0,1 1-1,-1-1 1,1 1 0,-1-1 0,1 1 0,0-1-1,-1 0 1,1 1 0,-1-1 0,1 0 0,0 1-1,-1-1 1,2 0 0,25-8 482,20-29 146,-26 18-542,-1-2 0,-1 0 0,-1-2 1,-1 0-1,-1-1 0,23-44 0,-87 130-2638,25-25-2164,6-12-2559,6-10-702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51.988"/>
    </inkml:context>
    <inkml:brush xml:id="br0">
      <inkml:brushProperty name="width" value="0.025" units="cm"/>
      <inkml:brushProperty name="height" value="0.025" units="cm"/>
    </inkml:brush>
  </inkml:definitions>
  <inkml:trace contextRef="#ctx0" brushRef="#br0">0 25 10474,'0'0'10730,"66"18"-10057,-31-18-513,9 0-128,-1-13-609,-2-1-2145,-4-2-4293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3.366"/>
    </inkml:context>
    <inkml:brush xml:id="br0">
      <inkml:brushProperty name="width" value="0.025" units="cm"/>
      <inkml:brushProperty name="height" value="0.025" units="cm"/>
    </inkml:brush>
  </inkml:definitions>
  <inkml:trace contextRef="#ctx0" brushRef="#br0">1 125 5958,'0'0'3822,"1"10"-1500,-1-4-2163,1-1 235,-1 0 0,1 0 0,0-1 0,0 1 0,0 0 0,3 7 0,-3-10-282,0-1 0,0 1 1,0-1-1,0 1 0,0-1 0,0 1 0,1-1 0,-1 0 0,0 0 0,1 0 0,-1 0 0,1 0 0,-1 0 0,1 0 0,-1 0 0,1 0 0,0-1 0,-1 1 0,1-1 0,0 1 0,0-1 0,-1 0 0,1 1 0,0-1 0,0 0 0,-1 0 0,4-1 0,2 0 43,-1-1 1,1 0 0,0 0-1,-1-1 1,1 0 0,-1 0-1,0 0 1,0-1-1,0 0 1,0 0 0,-1-1-1,0 0 1,0 1-1,8-11 1,3-4 504,0-2 0,21-36-1,-26 38-414,-8 15 98,-4 6 80,-28 56 1086,24-46-1434,1 0 1,1 1-1,0-1 1,0 1-1,1-1 0,1 1 1,0 14-1,1-25-69,0-1-1,1 0 1,-1 0-1,0 0 1,1 0-1,-1 0 1,0 0-1,1 0 1,0 0-1,-1 0 0,1 0 1,-1 0-1,1 0 1,0 0-1,0-1 1,0 1-1,-1 0 1,1-1-1,0 1 1,0 0-1,0-1 1,0 1-1,0-1 1,0 1-1,0-1 1,0 0-1,0 1 1,1-1-1,-1 0 1,0 0-1,0 0 1,0 1-1,0-1 1,0-1-1,0 1 1,1 0-1,-1 0 0,0 0 1,0 0-1,0-1 1,0 1-1,2-2 1,2 1 11,0 0 0,0-1 1,0 0-1,0 0 0,0-1 0,-1 1 1,9-7-1,-2-1-14,-1-1 0,0 0 0,-1-1 0,0 0-1,-1-1 1,0 0 0,-1 0 0,0 0 0,-1-1 0,5-19 0,-37 125 34,18-74 98,5-12 102,0 0 0,0 0-1,1 0 1,0 0 0,1 0-1,-1 0 1,0 7 0,4-13-209,1 0 1,-1 0-1,0-1 1,0 1-1,0-1 1,0 1-1,0-1 1,0 0-1,0 0 1,0 1-1,3-4 1,17-16 1,-18 16-38,-1 1-1,1-1 1,-1 1 0,1-1-1,0 1 1,0 0-1,0 1 1,1-1-1,-1 1 1,1 0-1,-1 0 1,1 0-1,0 0 1,8-1-1,-12 3-23,-1-2 44,0 0 0,1-1 0,-1 1 0,1 0 0,-1 0 0,1 0 0,0-1 0,0 1 0,0 0 0,0 0 0,0 0 0,1 0 0,-1 1 0,0-1 0,1 0 0,0 1 0,-1-1 0,1 0 0,0 1 0,2-2 0,46-23 232,-28 16-286,-21 10 43,0-2 0,0 1 1,1 0-1,-1 1 1,1-1-1,-1 0 0,1 0 1,0 0-1,-1 1 0,1-1 1,0 1-1,0 0 0,-1-1 1,1 1-1,3 0 0,-4 2 1,0-1-1,-1 1 0,1 0 0,0 0 0,-1 0 0,1 0 0,-1 0 0,0-1 0,0 1 0,0 0 0,0 0 0,0 0 0,0 0 0,-1 3 1,1 4 24,-1 1 1,0 0 0,0-1 0,-1 1 0,-5 11 0,1 1 532,6-20-512,-1-1 0,1 0 1,-1 1-1,1-1 0,0 1 0,0-1 0,-1 1 0,1-1 0,0 0 0,1 1 1,-1-1-1,0 1 0,0-1 0,0 1 0,1-1 0,0 2 0,-1-3-38,1 1-1,-1-1 0,0 0 1,1 0-1,-1 1 1,1-1-1,-1 0 0,1 0 1,-1 1-1,0-1 1,1 0-1,-1 0 0,1 0 1,-1 0-1,1 0 1,-1 0-1,1 0 0,-1 0 1,1 0-1,-1 0 1,1 0-1,-1 0 0,1 0 1,-1 0-1,1 0 1,-1 0-1,1-1 0,-1 1 1,1 0-1,2-2 0,0 0 0,0 0-1,0 1 1,-1-2 0,1 1-1,0 0 1,-1 0 0,0-1 0,0 1-1,0-1 1,0 0 0,3-4-1,1-6 65,0-1-1,-1 1 1,-1-1-1,0 0 0,0 0 1,-2-1-1,3-26 1,-5 41 56,-1 0-127,0 0 0,0 1 1,0-1-1,1 1 0,-1-1 1,0 0-1,0 1 0,1-1 1,-1 1-1,0 0 0,1-1 1,-1 1-1,0 0 0,1-1 1,-1 1-1,1 0 0,-1 0 1,1-1-1,0 1 0,-1 0 1,1 0-1,0 0 0,-1 0 1,1-1-1,0 1 0,0 0 1,0 0-1,0 0 0,0 0 1,0 0-1,0 0 0,0 0 1,0-1-1,0 1 0,1 0 1,-1 0-1,0 0 0,0 0 1,1 0-1,-1-1 0,1 1 1,-1 0-1,1 0 0,-1-1 1,1 1-1,-1 0 0,1-1 1,0 1-1,-1-1 0,1 1 1,0 0-1,0-1 0,-1 1 1,1-1-1,0 0 0,0 1 1,0-1-1,-1 0 0,2 1 1,2-1-4,-1 1 1,0 0 0,1-1-1,-1 1 1,0 1-1,0-1 1,0 0-1,0 1 1,0 0 0,4 2-1,-4-1 1,0-1-1,1 0 1,-1 0-1,1-1 1,-1 1-1,1-1 1,0 1-1,-1-1 1,1 0-1,4 0 1,-3-1 0,1-1 0,-1 1 0,0-1 0,1 0 0,-1 0 0,0-1 0,0 0 0,0 1 0,0-2 0,0 1 0,5-4 0,48-38-17,-36 26 16,-12 5-5,-15 9-10,3 5 14,0-1 0,0 0 0,0 1 0,1-1 0,-1 1 0,0 0 1,0 0-1,0-1 0,1 1 0,-1 0 0,0 0 0,1 1 0,-4 1 1,-1 4 4,0-1 1,0 1 0,0-1-1,1 2 1,0-1 0,0 1-1,0-1 1,1 1 0,1 0-1,-1 1 1,1-1 0,1 1-1,-1-1 1,2 1 0,-2 10-1,3-17-2,0-1-1,0 0 1,0 0-1,0 0 1,0 0-1,1 1 1,-1-1-1,0 0 1,1 0-1,-1 0 1,1 0-1,-1 0 1,1 0-1,0 0 1,-1 0-1,1 0 1,0 0-1,0-1 1,-1 1-1,1 0 1,0 0-1,0-1 1,0 1-1,0 0 1,0-1-1,1 1 1,2 0-117,0 1-1,-1-1 1,1-1 0,0 1 0,-1-1 0,1 1 0,0-1 0,5 0 0,35-7-3165,-11-5-3419,2-7-5770</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3.867"/>
    </inkml:context>
    <inkml:brush xml:id="br0">
      <inkml:brushProperty name="width" value="0.025" units="cm"/>
      <inkml:brushProperty name="height" value="0.025" units="cm"/>
    </inkml:brush>
  </inkml:definitions>
  <inkml:trace contextRef="#ctx0" brushRef="#br0">17 0 18514,'0'1'4732,"-1"7"-2968,-10 60 3151,8-46-4690,1 0 0,3 39 0,-1-61-223,0 1 1,0 0 0,0 0 0,0 0 0,0 0-1,0-1 1,0 1 0,0 0 0,1 0 0,-1-1-1,0 1 1,1 0 0,-1 0 0,1-1 0,-1 1-1,1 0 1,-1-1 0,1 1 0,-1 0 0,1-1-1,-1 1 1,1-1 0,0 1 0,-1-1 0,1 0-1,0 1 1,0-1 0,0 1 0,1-1 5,0 0 0,0 1 0,0-1 1,0-1-1,-1 1 0,1 0 0,0 0 1,0-1-1,0 1 0,-1-1 0,1 1 1,2-2-1,3-1 20,-1 0 0,1-1 1,-1 0-1,0 0 0,9-8 0,32-41-16,-35 37 9,0 1 0,25-22 0,-34 73 449,-10-3-392,5-28-76,0 0 1,0 1-1,1-1 0,0 1 1,0-1-1,1 1 1,-1-1-1,1 1 0,0-1 1,1 1-1,1 9 1,-1-14-16,-1-1 0,1 1 0,0-1 0,0 1 0,-1-1 0,1 0 0,0 1 0,0-1 0,0 0 0,0 0 1,0 1-1,-1-1 0,1 0 0,0 0 0,0 0 0,0 0 0,0 0 0,0 0 0,0 0 0,0-1 0,-1 1 1,1 0-1,0 0 0,0-1 0,0 1 0,0-1 0,-1 1 0,2-1 0,24-13-1833,11-17-4519,-13 9-2549,-6 4-5067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4.226"/>
    </inkml:context>
    <inkml:brush xml:id="br0">
      <inkml:brushProperty name="width" value="0.025" units="cm"/>
      <inkml:brushProperty name="height" value="0.025" units="cm"/>
    </inkml:brush>
  </inkml:definitions>
  <inkml:trace contextRef="#ctx0" brushRef="#br0">84 10 17521,'0'0'8199,"-10"4"-6629,6-2-1466,-39 19 1072,41-20-1127,0 1 0,0 0 0,0 0 0,0 0 0,0 0 0,0 0 1,1 0-1,-1 0 0,1 1 0,0-1 0,-1 1 0,1-1 0,0 1 0,0-1 1,1 1-1,-1-1 0,0 1 0,1 0 0,0 0 0,-1 2 0,2-4-52,-1 0-1,0 0 1,1-1-1,-1 1 0,0 0 1,1-1-1,-1 1 1,1 0-1,-1-1 0,1 1 1,-1-1-1,1 1 1,0 0-1,-1-1 0,1 0 1,0 1-1,-1-1 1,1 1-1,0-1 0,0 0 1,-1 1-1,1-1 1,0 0-1,0 0 0,0 0 1,-1 0-1,1 1 1,0-1-1,0 0 0,0-1 1,0 1-1,-1 0 1,1 0-1,0 0 0,0 0 1,0-1-1,-1 1 1,1 0-1,0 0 0,1-1 1,33-13-442,-28 8 350,0 1 0,0-1-1,-1-1 1,0 1 0,0-1 0,-1 0 0,0 0 0,0-1 0,0 1 0,4-12-1,-35 51 299,20-22-131,1-1-1,-1 1 0,2 0 1,-1 0-1,1 1 0,1-1 1,0 1-1,1 0 0,0 0 1,-1 12-1,3-22-79,0-1 1,0 1-1,0 0 0,0-1 1,0 1-1,0-1 1,0 1-1,1 0 0,-1-1 1,0 1-1,0-1 0,0 1 1,1-1-1,-1 1 0,0-1 1,1 1-1,-1-1 0,0 1 1,1-1-1,-1 0 1,1 1-1,-1-1 0,1 0 1,-1 1-1,1-1 0,-1 0 1,1 1-1,-1-1 0,1 0 1,-1 0-1,1 0 0,-1 1 1,2-1-1,25-3-908,25-19-2718,-21 2-2281,40-35 0,-39 26 3118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4.554"/>
    </inkml:context>
    <inkml:brush xml:id="br0">
      <inkml:brushProperty name="width" value="0.025" units="cm"/>
      <inkml:brushProperty name="height" value="0.025" units="cm"/>
    </inkml:brush>
  </inkml:definitions>
  <inkml:trace contextRef="#ctx0" brushRef="#br0">90 163 7719,'0'0'14889,"-11"9"-13506,5-4-1246,-38 36 992,41-37-976,0-1 0,0 1 1,0 0-1,1 0 0,0 1 0,-1-1 0,2 0 1,-1 1-1,0-1 0,1 1 0,0-1 1,0 1-1,0 6 0,1-10-141,0-1 0,0 1 0,0 0-1,0 0 1,0 0 0,0-1 0,0 1 0,1 0 0,-1 0 0,0-1 0,0 1 0,1 0-1,-1-1 1,1 1 0,-1 0 0,1-1 0,-1 1 0,1-1 0,-1 1 0,1-1 0,-1 1 0,1-1-1,0 1 1,-1-1 0,1 1 0,0-1 0,-1 0 0,2 1 0,28 2 64,-21-4-114,-1 0 1,0-1 0,0 0 0,0 0 0,11-6-1,-8 2-60,0-1 0,0 0 0,0-1 0,-1-1 0,0 1-1,-1-2 1,0 1 0,-1-1 0,13-19 0,-16 21 100,0 0-1,0-1 1,-1 0 0,0 1 0,-1-1 0,0-1 0,0 1 0,-1 0 0,0-1-1,-1 1 1,0-1 0,-1 1 0,-1-20 0,1 28-1,0-1 1,0 0 0,0 0-1,-1 1 1,1-1-1,-1 0 1,0 0 0,1 1-1,-1-1 1,0 1-1,0-1 1,0 1 0,0-1-1,0 1 1,0-1-1,0 1 1,-1 0 0,1 0-1,0 0 1,-1 0-1,1 0 1,-4-2 0,3 2-2,-1 0 0,0 1 0,0-1 0,0 1 0,0-1 0,0 1 0,0 0 1,0 0-1,0 0 0,0 1 0,0-1 0,-5 2 0,1 0 3,-1 0-1,1 1 1,0 0-1,0 0 1,0 1 0,0-1-1,0 2 1,1-1-1,-10 9 1,14-11 14,0-1-1,1 1 1,-1 0-1,1 0 1,-1-1 0,1 1-1,0 0 1,0 0-1,0 0 1,0 0 0,0 0-1,0 1 1,0-1 0,1 0-1,-1 0 1,1 0-1,0 1 1,-1-1 0,1 0-1,0 1 1,0-1-1,1 2 1,0-1-11,0-1 0,1 0-1,-1 1 1,0-1 0,1 0-1,0 0 1,-1 0 0,1 0 0,0 0-1,0-1 1,0 1 0,0-1 0,1 1-1,-1-1 1,0 0 0,1 0 0,-1 0-1,4 2 1,11 3-186,-1 1 0,-1 0 0,0 2-1,0 0 1,25 19 0,-36-25 135,0 1 0,-1-1 0,1 1 0,-1 0 0,0 0 0,0 0 0,0 0 0,0 1 0,-1-1 1,1 1-1,-1 0 0,-1 0 0,1-1 0,0 1 0,-1 0 0,0 0 0,-1 1 0,1-1 0,-1 0 0,0 0 0,0 0 0,0 0 0,-1 0 0,-1 5 0,2-7-24,-1-1 0,0 0-1,0 0 1,0 0-1,0 1 1,0-1-1,0 0 1,-1 0 0,1-1-1,-1 1 1,1 0-1,-1 0 1,0-1 0,0 1-1,-2 1 1,-21 7-6177,6-9-5659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5.599"/>
    </inkml:context>
    <inkml:brush xml:id="br0">
      <inkml:brushProperty name="width" value="0.025" units="cm"/>
      <inkml:brushProperty name="height" value="0.025" units="cm"/>
    </inkml:brush>
  </inkml:definitions>
  <inkml:trace contextRef="#ctx0" brushRef="#br0">46 1 8840,'0'0'10997,"-6"13"-9561,-3 14-888,2-1-1,0 1 0,1 1 0,2-1 0,-2 39 1,6-57-430,0-1 1,0 1-1,0-1 1,1 1-1,1-1 1,3 15-1,-4-21-103,0 1 1,1-1-1,-1 0 0,1 0 0,-1 0 0,1 0 0,-1-1 1,1 1-1,0 0 0,0-1 0,0 1 0,0-1 1,0 0-1,0 1 0,0-1 0,1 0 0,-1 0 0,0-1 1,1 1-1,-1 0 0,0-1 0,1 1 0,-1-1 0,1 0 1,-1 0-1,1 0 0,3 0 0,-1-1-3,1 1-1,-1-1 1,0 0-1,0 0 1,0-1-1,0 1 1,0-1-1,0 0 1,0-1-1,0 1 1,-1-1-1,7-4 1,49-47 53,-27 21-45,-32 32-22,0 0 1,0 0-1,0 0 0,0 0 1,0 0-1,0 1 0,1-1 1,-1 0-1,0 1 0,0-1 1,1 1-1,-1-1 0,0 1 1,1 0-1,-1-1 0,0 1 1,3 0-1,-3 0 7,-1 0 1,1 1-1,0-1 0,0 0 1,-1 1-1,1-1 0,0 1 1,-1-1-1,1 1 1,-1-1-1,1 1 0,-1-1 1,1 1-1,-1 0 0,1-1 1,-1 1-1,1 0 0,-1-1 1,0 1-1,1 0 0,-1 0 1,0 0-1,2 8 109,0-1 0,-1 0 0,0 1 0,-1 13 0,1-6 163,0 10 23,-1-16-209,0-1-1,0 1 1,1-1-1,1 1 1,-1-1 0,2 0-1,-1 1 1,7 14-1,-8-23-65,0 0-1,0 1 1,0-1-1,0 0 0,0 0 1,0 0-1,0 0 1,1 0-1,-1 0 0,0-1 1,1 1-1,-1 0 1,0-1-1,1 1 1,-1-1-1,1 1 0,-1-1 1,1 0-1,-1 1 1,1-1-1,-1 0 0,1 0 1,-1 0-1,1 0 1,-1 0-1,1-1 1,-1 1-1,1 0 0,-1-1 1,0 1-1,1-1 1,-1 1-1,1-1 1,-1 0-1,0 0 0,0 1 1,1-1-1,1-2 1,6-4 32,-1 1 1,0-1 0,14-16 0,-21 22-62,21-25 42,20-23-44,-39 46 5,0 0-1,0 0 1,0 0 0,0 1-1,1-1 1,-1 1 0,1 0-1,0 0 1,0 0 0,0 1-1,5-2 1,-8 3-1,1 0-1,-1 0 0,0 1 1,1-1-1,-1 1 1,0-1-1,0 1 1,0-1-1,1 1 1,-1-1-1,0 1 1,0 0-1,0 0 1,0 0-1,0 0 1,0-1-1,-1 1 1,1 0-1,0 1 1,0-1-1,-1 0 1,1 0-1,0 0 1,-1 0-1,1 0 0,-1 1 1,0-1-1,1 0 1,-1 1-1,0-1 1,0 0-1,0 3 1,7 52 160,-7-49-110,0-3-34,0-1 1,0 0-1,1 0 1,-1 1-1,1-1 1,0 0-1,0 0 1,0 1-1,3 5 1,8-5 54,8-17-267,27-22-4323,-14 14-2783,-10 8-1082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5.944"/>
    </inkml:context>
    <inkml:brush xml:id="br0">
      <inkml:brushProperty name="width" value="0.025" units="cm"/>
      <inkml:brushProperty name="height" value="0.025" units="cm"/>
    </inkml:brush>
  </inkml:definitions>
  <inkml:trace contextRef="#ctx0" brushRef="#br0">25 0 16720,'0'0'9561,"-4"14"-9075,-4 29-199,2 0 0,2 0 0,1 1 0,5 55 1,-2-97-283,0 0-1,0 0 1,0 1 0,0-1 0,1 0 0,-1 0 0,1 0 0,-1 0-1,1 0 1,0 0 0,0-1 0,0 1 0,0 0 0,0 0 0,0 0-1,0-1 1,3 3 0,-3-3 1,0-1-1,0 1 0,0-1 1,0 1-1,1-1 1,-1 1-1,0-1 1,0 0-1,0 0 0,1 0 1,-1 0-1,0 0 1,0 0-1,1 0 1,-1 0-1,0 0 0,0 0 1,1-1-1,-1 1 1,0 0-1,1-1 1,4-2 9,0 0 0,-1 0 0,0-1 0,0 1 0,0-1 0,0 0 0,-1-1 0,1 1 0,5-9 0,4-7-14,0-1 0,-2-1-1,-1 0 1,0 0 0,-2-1-1,0-1 1,5-26 0,-22 64-17485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6.269"/>
    </inkml:context>
    <inkml:brush xml:id="br0">
      <inkml:brushProperty name="width" value="0.025" units="cm"/>
      <inkml:brushProperty name="height" value="0.025" units="cm"/>
    </inkml:brush>
  </inkml:definitions>
  <inkml:trace contextRef="#ctx0" brushRef="#br0">1 1 10282,'0'0'8103,"10"59"-6117,7-41-672,1-3-674,2-4-416,4-2-224,-2-5-1697,0-4-3364,-1 0-3075</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6.908"/>
    </inkml:context>
    <inkml:brush xml:id="br0">
      <inkml:brushProperty name="width" value="0.025" units="cm"/>
      <inkml:brushProperty name="height" value="0.025" units="cm"/>
    </inkml:brush>
  </inkml:definitions>
  <inkml:trace contextRef="#ctx0" brushRef="#br0">96 2 4228,'0'0'21722,"-10"-1"-21541,8 1-154,-36 1 156,37-1-179,0 0-1,-1 0 0,1 1 0,0-1 0,0 0 0,0 1 1,-1-1-1,1 1 0,0-1 0,0 1 0,0 0 1,0-1-1,0 1 0,0 0 0,0 0 0,0 0 0,0 0 1,0 0-1,1 0 0,-1 0 0,0 0 0,1 0 1,-1 0-1,0 0 0,1 0 0,-1 1 0,1-1 0,0 0 1,0 0-1,-1 0 0,1 1 0,0 1 0,0-2-3,1 0 0,-1 0-1,1 0 1,-1 0 0,1 0-1,-1 0 1,1 0 0,-1-1-1,1 1 1,0 0-1,0 0 1,-1 0 0,1-1-1,0 1 1,0-1 0,0 1-1,0 0 1,0-1 0,0 1-1,0-1 1,0 0-1,1 1 1,31 10-12,-25-9 11,15 4-80,38 12-340,-58-17 409,-1 0 1,0-1-1,0 1 0,0 0 1,0 0-1,0 0 0,0 0 1,0 1-1,-1-1 0,1 0 0,0 1 1,-1 0-1,1-1 0,-1 1 1,1 0-1,-1 0 0,0-1 1,0 1-1,0 0 0,2 4 1,-3-4 56,-1-1 0,1 1-1,0-1 1,-1 0 0,1 1 0,0-1 0,-1 0 0,0 1 0,1-1 0,-1 0 0,0 0 0,1 1 0,-1-1 0,0 0 0,0 0 0,0 0 0,0 0 0,0 0-1,0 0 1,-1 0 0,1-1 0,0 1 0,-3 1 0,-35 16 1061,32-16-931,-7 3-346,-1 0 1,0-2-1,1 0 0,-1 0 0,0-1 0,-27-1 0,41-6-7068,5-6-2209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7.517"/>
    </inkml:context>
    <inkml:brush xml:id="br0">
      <inkml:brushProperty name="width" value="0.025" units="cm"/>
      <inkml:brushProperty name="height" value="0.025" units="cm"/>
    </inkml:brush>
  </inkml:definitions>
  <inkml:trace contextRef="#ctx0" brushRef="#br0">75 114 13805,'0'0'7655,"-8"1"-6491,5-1-1115,0 0 0,0 1 0,1-1 1,-1 1-1,0-1 0,0 1 0,1 0 0,-1 0 0,0 0 0,1 1 0,-1-1 0,1 0 1,0 1-1,-1 0 0,1 0 0,0-1 0,0 1 0,0 0 0,0 1 0,0-1 0,1 0 1,-1 0-1,1 1 0,-1-1 0,1 1 0,0-1 0,0 1 0,0 0 0,0 0 0,1-1 1,-1 1-1,1 0 0,-1 0 0,1 4 0,0-5 8,-1 1-1,1 0 1,0 0-1,0 0 1,0-1-1,0 1 1,0 0 0,1 0-1,-1 0 1,1-1-1,0 1 1,0 0-1,0-1 1,0 1 0,0-1-1,1 1 1,-1-1-1,1 0 1,-1 1-1,1-1 1,0 0-1,0 0 1,0 0 0,3 2-1,-2-2-29,1-1-1,-1 1 0,1-1 1,-1 0-1,1 0 1,-1 0-1,1-1 1,0 1-1,-1-1 1,1 0-1,0 0 0,0 0 1,-1 0-1,1-1 1,0 0-1,-1 1 1,1-1-1,5-3 1,-1 1 36,0-1 1,-1 0 0,1-1 0,-1 0-1,0 0 1,-1 0 0,1-1 0,-1 0 0,0 0-1,0-1 1,-1 1 0,0-1 0,5-8 0,-5 6 43,0 0 0,0-1 0,0 1 0,-2-1 0,1 0 0,-1 0 0,0 0 0,-1-1 1,-1 1-1,2-14 0,-3 22-91,0 0 1,0 0 0,0 1-1,-1-1 1,1 0 0,0 0-1,-1 1 1,1-1-1,-1 0 1,1 1 0,-1-1-1,0 1 1,0-1-1,0 0 1,0 1 0,0 0-1,0-1 1,0 1 0,0 0-1,0-1 1,-1 1-1,1 0 1,0 0 0,-1 0-1,1 0 1,-1 0 0,0 0-1,1 1 1,-1-1-1,0 1 1,-2-2 0,2 2-34,1 0 0,-1 0 1,1 1-1,-1-1 0,1 0 1,-1 0-1,1 1 0,-1-1 1,1 1-1,-1-1 0,1 1 0,-1 0 1,1-1-1,0 1 0,-1 0 1,1 0-1,0 0 0,0 0 1,0 0-1,0 0 0,0 0 1,0 1-1,0-1 0,0 0 1,0 1-1,0-1 0,1 0 1,-1 1-1,1-1 0,-1 1 0,1-1 1,-1 1-1,1-1 0,0 1 1,0-1-1,0 3 0,-1 0-277,1 1-1,-1-1 0,1 1 0,0-1 1,1 0-1,-1 1 0,1-1 1,0 1-1,2 6 0,-2-9-88,0 0-1,0 0 0,0 0 1,0 0-1,1-1 0,-1 1 1,0 0-1,1-1 1,-1 1-1,1-1 0,0 1 1,0-1-1,-1 0 1,1 0-1,0 0 0,0 0 1,0 0-1,0 0 0,0 0 1,0-1-1,4 1 1,14 1-5394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7.874"/>
    </inkml:context>
    <inkml:brush xml:id="br0">
      <inkml:brushProperty name="width" value="0.025" units="cm"/>
      <inkml:brushProperty name="height" value="0.025" units="cm"/>
    </inkml:brush>
  </inkml:definitions>
  <inkml:trace contextRef="#ctx0" brushRef="#br0">75 1 14414,'0'0'3133,"-6"8"-1045,-4 10-1413,1 0 1,1 0 0,1 1 0,0 0 0,1 0 0,2 0-1,0 1 1,0 0 0,0 32 0,4-51-667,0 1 0,0-1 0,0 0 0,0 1 0,0-1 0,0 1 0,0-1 0,1 0 0,-1 1 0,0-1 0,1 0 0,-1 0 1,1 1-1,-1-1 0,1 0 0,0 0 0,-1 0 0,1 0 0,0 0 0,0 0 0,0 0 0,0 0 0,0 0 0,0 0 0,0 0 0,0 0 0,0-1 0,0 1 0,1 0 0,-1-1 0,0 1 0,0-1 0,1 0 0,-1 1 0,0-1 1,1 0-1,-1 0 0,0 1 0,1-1 0,-1 0 0,0-1 0,1 1 0,-1 0 0,3-1 0,9-2-27,-1 0 0,1-1 0,-1 0 0,14-8 1,12-3-611,-36 15 619,0-1-1,0 1 0,0 0 1,0-1-1,-1 1 1,1 0-1,0 0 0,0 0 1,0 0-1,0 0 1,0 1-1,0-1 0,0 1 1,-1-1-1,1 1 0,0 0 1,0-1-1,-1 1 1,1 0-1,0 0 0,-1 0 1,1 0-1,-1 1 0,1-1 1,-1 0-1,0 1 1,1-1-1,1 3 0,-2-1 67,0 0-1,0 0 1,-1 0-1,1 0 0,0 0 1,-1 1-1,0-1 1,0 0-1,0 0 1,0 0-1,0 0 0,-1 0 1,1 1-1,-1-1 1,0 0-1,0 0 1,-1 3-1,-1-1 63,1 0 0,-1 0 0,0-1 0,0 1-1,0-1 1,-1 0 0,0 0 0,0 0 0,0-1 0,0 1 0,0-1 0,-1 0 0,1 0 0,-1 0-1,0-1 1,-7 3 0,2-1 46,-1 0 0,0-1 0,1 0 0,-1-1 0,-1 0 0,-20 0 0,30-1-217,1-1-1,-1 0 1,0 0 0,1 0-1,-1-1 1,1 1-1,-1 0 1,0 0-1,1-1 1,-1 1-1,1-1 1,-1 0-1,1 1 1,0-1 0,-1 0-1,1 0 1,0 0-1,-1 0 1,1 0-1,0 0 1,0 0-1,0 0 1,0-1-1,0 1 1,0 0 0,0-1-1,0 1 1,1 0-1,-1-1 1,0 1-1,1-1 1,-1 0-1,1 1 1,0-1-1,-1 1 1,1-1 0,0 1-1,0-4 1,0 1-410,1 1 0,-1 0 1,1-1-1,0 1 1,0 0-1,0-1 1,0 1-1,0 0 0,1 0 1,0 0-1,-1 0 1,1 0-1,0 0 1,0 1-1,1-1 1,-1 1-1,0-1 0,4-1 1,21-11-5278,4 4-2418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03.105"/>
    </inkml:context>
    <inkml:brush xml:id="br0">
      <inkml:brushProperty name="width" value="0.025" units="cm"/>
      <inkml:brushProperty name="height" value="0.025" units="cm"/>
    </inkml:brush>
  </inkml:definitions>
  <inkml:trace contextRef="#ctx0" brushRef="#br0">37 0 10025,'0'0'1474,"-15"77"-225,6-42 577,5-4-289,-1-2-256,4-4-288,-2-3-512,3-3-417,0 2-64,0 2-416,1 2-1763,4 3-2593,-2 4-3972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8.327"/>
    </inkml:context>
    <inkml:brush xml:id="br0">
      <inkml:brushProperty name="width" value="0.025" units="cm"/>
      <inkml:brushProperty name="height" value="0.025" units="cm"/>
    </inkml:brush>
  </inkml:definitions>
  <inkml:trace contextRef="#ctx0" brushRef="#br0">30 162 11371,'0'0'4698,"10"-3"-865,-5 2-3634,0 0 1,-1-1 0,1 0 0,-1 0 0,0 0 0,0 0 0,1 0-1,-1-1 1,-1 0 0,1 0 0,0 0 0,-1 0 0,1-1 0,-1 1 0,0-1-1,0 0 1,-1 0 0,1 0 0,-1 0 0,0 0 0,0 0 0,0-1 0,0 1-1,-1-1 1,0 0 0,0 1 0,0-1 0,0 0 0,-1 1 0,0-1 0,0 0-1,0 0 1,-2-7 0,2 11-189,0-1-1,-1 1 0,1-1 1,0 1-1,-1 0 1,1-1-1,-1 1 0,0 0 1,1-1-1,-1 1 1,0 0-1,0 0 0,0 0 1,0 0-1,0-1 1,0 1-1,0 1 0,0-1 1,0 0-1,0 0 1,0 0-1,-1 1 0,1-1 1,0 0-1,-1 1 1,1-1-1,0 1 0,-1 0 1,1-1-1,-1 1 1,1 0-1,-1 0 0,1 0 1,-1 0-1,1 0 1,0 0-1,-1 0 0,1 1 1,-1-1-1,1 0 1,0 1-1,-1-1 0,-2 2 1,0 0 16,0 0 0,-1 0 1,1 0-1,0 1 0,0 0 0,0-1 0,1 1 1,-1 1-1,1-1 0,-1 0 0,1 1 0,-3 5 1,2-3 36,1 0 1,0 0 0,1 0 0,-1 1 0,1-1-1,1 1 1,-1 0 0,0 13 0,2-19-48,0 1 0,0 0 0,0 0 0,0 0 1,0-1-1,1 1 0,-1 0 0,1 0 0,0-1 0,-1 1 0,1 0 1,0-1-1,0 1 0,0-1 0,0 1 0,0-1 0,0 1 0,0-1 0,1 0 1,-1 0-1,0 1 0,1-1 0,-1 0 0,1 0 0,0-1 0,-1 1 1,1 0-1,0 0 0,-1-1 0,1 1 0,0-1 0,0 1 0,-1-1 0,1 0 1,0 0-1,3 0 0,6 0-32,-1 0 1,0-1 0,0-1-1,1 1 1,-1-2-1,0 1 1,-1-1 0,1-1-1,0 0 1,-1 0-1,0-1 1,10-6 0,-5 3-112,0 0 1,0 2 0,31-10-1,-44 16 137,0 0 0,0 0 0,0 0 0,0 0 0,0 0 0,0 0 0,0 1 0,0-1 0,0 0 0,0 1-1,0-1 1,-1 1 0,1-1 0,0 1 0,0-1 0,0 1 0,0 0 0,-1-1 0,1 1 0,0 0 0,-1 0 0,1-1 0,0 1 0,-1 0 0,1 0 0,-1 0-1,1 0 1,-1 0 0,0 0 0,1 0 0,-1 0 0,0 0 0,0 0 0,0 0 0,0 0 0,0 0 0,0 0 0,0 0 0,0 0 0,0 1 0,-1 59 897,1-42-685,-1-18-201,1 0-1,0 0 1,0 1-1,0-1 0,0 0 1,0 0-1,1 0 0,-1 1 1,0-1-1,1 0 1,-1 0-1,0 0 0,1 0 1,-1 1-1,1-1 1,0 0-1,-1 0 0,1 0 1,0 0-1,0 0 1,0-1-1,0 1 0,-1 0 1,1 0-1,0 0 0,0-1 1,2 2-1,0-1 0,0-1-1,-1 0 1,1 1 0,-1-1-1,1 0 1,0 0 0,-1-1-1,1 1 1,0 0-1,-1-1 1,1 0 0,3-1-1,11-5 6,0 0 0,0-2 0,15-10 0,-23 13 2,5-2-178,-1 0 0,1 0 0,0 1 0,1 1 0,0 1 0,0 0 0,0 0 0,1 2 0,28-4 0,-43 7 121,0 1 1,1-1 0,-1 0 0,0 0 0,0 1-1,0-1 1,0 1 0,0-1 0,0 1 0,0-1 0,0 1-1,0 0 1,0 0 0,0-1 0,0 1 0,0 0-1,-1 0 1,1 0 0,0 0 0,0 0 0,-1 0 0,1 0-1,-1 0 1,1 0 0,-1 0 0,1 0 0,-1 0-1,0 0 1,0 1 0,1-1 0,-1 0 0,0 0 0,0 0-1,0 1 1,0-1 0,0 0 0,-1 0 0,1 0-1,-1 2 1,1 0-326,0 0-1,-1-1 1,1 1-1,-1 0 1,0 0-1,1-1 1,-1 1-1,-1 0 1,1-1-1,0 1 1,-1-1 0,1 1-1,-1-1 1,0 0-1,0 0 1,-2 3-1,-8-1-5207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9.479"/>
    </inkml:context>
    <inkml:brush xml:id="br0">
      <inkml:brushProperty name="width" value="0.025" units="cm"/>
      <inkml:brushProperty name="height" value="0.025" units="cm"/>
    </inkml:brush>
  </inkml:definitions>
  <inkml:trace contextRef="#ctx0" brushRef="#br0">96 85 4965,'0'0'16517,"-9"-2"-16117,7 1-361,-1 0 0,1 1 1,-1-1-1,1 1 0,-1-1 0,0 1 0,1 0 0,-1 0 1,1 0-1,-1 1 0,0-1 0,1 0 0,-1 1 0,1 0 1,-1 0-1,1-1 0,-1 1 0,-1 2 0,1-1 13,0 1 0,0-1 0,1 1 0,-1 0 0,1 0 0,0 0 0,0 0 0,0 0-1,0 1 1,0-1 0,1 0 0,-1 1 0,1-1 0,0 1 0,-1 6 0,1-9-43,1 1 0,-1 0 0,1 0 0,-1 0 1,1-1-1,-1 1 0,1 0 0,0 0 0,0 0 0,0 0 0,0 0 0,0-1 1,1 1-1,-1 0 0,0 0 0,1 0 0,-1 0 0,1-1 0,0 1 1,0 0-1,0-1 0,0 1 0,0 0 0,0-1 0,0 1 0,0-1 0,0 0 1,1 1-1,-1-1 0,1 0 0,-1 0 0,1 0 0,-1 0 0,1 0 1,2 1-1,1-1 11,0 0-1,0 0 1,0-1 0,0 0 0,0 0 0,1 0 0,-1 0 0,0-1 0,0 0-1,-1 0 1,1 0 0,9-4 0,-4 0-14,0 1 1,-1-1-1,0-1 1,0 0-1,0 0 0,-1-1 1,0 0-1,9-10 1,-12 13 75,-1-1 0,0 0 0,0-1 1,0 1-1,-1-1 0,1 0 1,-2 1-1,1-1 0,0-1 1,-1 1-1,0 0 0,-1-1 0,1 1 1,0-11-1,-23 59 356,0 27 10,20-63-367,-1 0 0,1 0 0,1 0 1,-1 0-1,1 0 0,0 1 0,1-1 0,-1 0 0,3 8 1,-2-13-55,0 0 1,-1 0-1,1 0 1,0 0 0,0 0-1,0 0 1,0 0 0,0-1-1,0 1 1,0 0 0,0-1-1,0 1 1,0-1-1,1 1 1,-1-1 0,0 1-1,0-1 1,0 0 0,1 0-1,-1 0 1,0 0-1,0 0 1,1 0 0,-1 0-1,0 0 1,0 0 0,0 0-1,1-1 1,-1 1-1,0 0 1,0-1 0,0 1-1,2-2 1,38-17 314,-26 6-302,0-1-1,-1 0 1,-1-1 0,0 0 0,-1-2-1,0 1 1,-2-1 0,10-21-1,-29 107-71,8-62 8,-1 2 71,0-1 1,1 1-1,0 0 0,0 16 1,1-24-29,0 0 1,0 0-1,0 0 1,0 0-1,1 0 1,-1 0 0,0 0-1,0 0 1,1 0-1,-1 0 1,1 0-1,-1 0 1,1 0-1,-1 0 1,1 0-1,0 0 1,-1 0-1,1-1 1,0 1-1,0 0 1,0-1-1,0 1 1,-1 0-1,1-1 1,0 1-1,0-1 1,0 1 0,0-1-1,0 0 1,0 1-1,0-1 1,0 0-1,1 0 1,-1 0-1,0 0 1,0 0-1,0 0 1,0 0-1,0 0 1,0 0-1,0 0 1,0 0-1,0-1 1,0 1-1,0 0 1,0-1 0,0 1-1,1-1 1,5-3 23,0 1 1,0-1 0,0 0 0,-1 0 0,0-1 0,0 0-1,0 0 1,0-1 0,-1 1 0,6-8 0,43-65 29,-19 11 17,-48 157 108,12-82-205,-1-1-1,2 0 1,-1 1 0,1-1-1,0 0 1,0 1-1,3 11 1,-2-17-152,0 0 1,0 0-1,0-1 0,0 1 1,0 0-1,1-1 0,-1 1 1,0-1-1,1 0 0,0 1 0,-1-1 1,1 0-1,-1 0 0,1 0 1,0 0-1,0 0 0,0 0 1,0 0-1,0-1 0,0 1 1,0-1-1,0 1 0,0-1 1,0 0-1,0 0 0,0 0 0,0 0 1,0 0-1,0 0 0,0-1 1,0 1-1,2-2 0,23-5-4672,2-12-2402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9.948"/>
    </inkml:context>
    <inkml:brush xml:id="br0">
      <inkml:brushProperty name="width" value="0.025" units="cm"/>
      <inkml:brushProperty name="height" value="0.025" units="cm"/>
    </inkml:brush>
  </inkml:definitions>
  <inkml:trace contextRef="#ctx0" brushRef="#br0">148 1 16239,'0'0'8339,"-2"12"-6860,-7 38-567,-4 24-115,2-1 1,-1 142-1,17-183-716,-5-31-78,0-1 1,0 1-1,0 0 1,1 0 0,-1 0-1,0 0 1,1 0-1,-1 0 1,1-1 0,-1 1-1,1 0 1,-1 0-1,1 0 1,-1-1 0,1 1-1,0 0 1,-1-1 0,1 1-1,0-1 1,0 1-1,0-1 1,-1 1 0,1-1-1,0 0 1,0 1-1,0-1 1,1 1 0,-1-2 2,0 1 1,-1-1 0,1 1-1,-1-1 1,1 1 0,-1-1 0,1 1-1,-1-1 1,1 1 0,-1-1-1,1 0 1,-1 1 0,0-1 0,1 0-1,-1 1 1,0-1 0,0 0-1,0 1 1,1-1 0,-1 0 0,0 0-1,0 1 1,0-1 0,0 0-1,0 0 1,0 1 0,0-1 0,-1-1-1,-1-24 35,-1 18-37,0 0 0,0 1 0,-1 0 1,0-1-1,0 2 0,-1-1 0,0 0 1,0 1-1,0 0 0,-1 0 0,0 0 1,-12-8-1,8 6 0,1-1 0,0 1-1,1-2 1,-9-11 0,16 20-2,1 1-1,-1 0 0,1-1 0,0 0 1,-1 1-1,1-1 0,0 1 0,0-1 1,-1 1-1,1-1 0,0 0 1,0 1-1,0-1 0,0 1 0,0-1 1,0 0-1,0 1 0,0-1 1,0 0-1,0 1 0,0-1 0,0 1 1,0-1-1,0 0 0,1 1 1,-1-1-1,0 1 0,0-1 0,1 1 1,-1-1-1,1 1 0,-1-1 1,0 1-1,1-1 0,-1 1 0,1-1 1,-1 1-1,1-1 0,-1 1 0,1 0 1,-1-1-1,1 1 0,-1 0 1,1 0-1,-1-1 0,1 1 0,0 0 1,0 0-1,37-7 87,-29 7-79,20-4-98,20-2-1999,53-14 0,-54 6-3896</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0.495"/>
    </inkml:context>
    <inkml:brush xml:id="br0">
      <inkml:brushProperty name="width" value="0.025" units="cm"/>
      <inkml:brushProperty name="height" value="0.025" units="cm"/>
    </inkml:brush>
  </inkml:definitions>
  <inkml:trace contextRef="#ctx0" brushRef="#br0">1 1 5765,'0'0'21034,"4"10"-20127,1 6-743,0 0-1,-2 1 0,0 0 1,-1 0-1,0 0 0,-1 0 1,-1 0-1,-1 0 0,-4 23 1,-3 3-81,4-23-40,1 0 1,0 0-1,1 36 0,2-56-41,0 0 0,0 1-1,1-1 1,-1 0 0,0 0 0,0 1-1,0-1 1,0 0 0,1 0 0,-1 1-1,0-1 1,0 0 0,0 0 0,1 0 0,-1 1-1,0-1 1,0 0 0,1 0 0,-1 0-1,0 0 1,1 0 0,-1 0 0,0 1-1,0-1 1,1 0 0,-1 0 0,0 0 0,1 0-1,-1 0 1,0 0 0,1 0 0,-1 0-1,0 0 1,0-1 0,1 1 0,-1 0-1,0 0 1,1 0 0,-1 0 0,0 0 0,0 0-1,1-1 1,-1 1 0,0 0 0,1 0-1,13-8 105,17-16-69,-24 18-50,1 0 0,-1 0 0,1 0 0,0 1 0,0 0 0,0 1 0,1 0 0,-1 0 0,1 1 0,0 0 0,0 0 1,1 1-1,14-2 0,-4 12-2735,-3 0-5795,-9-8-1285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1.100"/>
    </inkml:context>
    <inkml:brush xml:id="br0">
      <inkml:brushProperty name="width" value="0.025" units="cm"/>
      <inkml:brushProperty name="height" value="0.025" units="cm"/>
    </inkml:brush>
  </inkml:definitions>
  <inkml:trace contextRef="#ctx0" brushRef="#br0">42 34 15887,'0'0'9134,"-3"10"-8232,-10 55-165,2 0 0,-3 123-1,14-186-613,4-17 352,4-12-493,0 0-1,-2-1 1,-1 0 0,-1 0-1,-2 0 1,-1-1-1,-1 1 1,-4-32 0,4 59 16,0 0 0,0 0 1,-1 0-1,1-1 0,0 1 0,-1 0 1,1 0-1,0 0 0,-1 1 1,0-1-1,1 0 0,-1 0 0,1 0 1,-1 0-1,0 0 0,0 1 1,1-1-1,-1 0 0,0 1 0,0-1 1,0 0-1,-2 0 0,3 1 2,-1 0 0,1 0 0,-1 0 0,1 0 0,-1 0 0,1 0 1,-1 0-1,1 0 0,-1 0 0,1 0 0,-1 1 0,1-1 0,-1 0 0,1 0 0,-1 1 0,1-1 0,-1 0 0,1 0 0,0 1 0,-1-1 0,1 0 0,-1 1 0,1-1 0,0 1 0,-1-1 0,1 1 0,0-1 1,0 0-1,-1 1 0,1-1 0,0 1 0,0-1 0,0 1 0,0-1 0,-1 1 0,1-1 0,0 1 0,0 0 0,0-1 0,0 1 0,0-1 0,0 1 0,0-1 0,1 1 0,-2 1 1,1 0 0,0 0 0,0 0 0,0 0 0,0 0 0,0 0 0,1 0-1,-1 0 1,1-1 0,-1 1 0,1 0 0,-1 0 0,1 0 0,0-1 0,0 1 0,0 0-1,0-1 1,0 1 0,0 0 0,1-1 0,-1 0 0,0 1 0,2 0 0,0 0 0,0-1 0,-1 0 0,1 0 0,0 0 0,-1 0 0,1-1 0,0 1 0,0-1 0,-1 0 0,1 0 0,0 0 0,0 0 0,0 0 0,3-1 0,2 0 14,-1-1-1,0 0 0,1 0 0,-1-1 1,0 0-1,0 0 0,0 0 0,-1-1 1,1 0-1,-1-1 0,8-6 1,35-56 817,-45 119-357,-8 33-187,1-58-614,1 0 1,2 0-1,1 0 1,5 33-1,2-42-2618,4-12-7372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1.444"/>
    </inkml:context>
    <inkml:brush xml:id="br0">
      <inkml:brushProperty name="width" value="0.025" units="cm"/>
      <inkml:brushProperty name="height" value="0.025" units="cm"/>
    </inkml:brush>
  </inkml:definitions>
  <inkml:trace contextRef="#ctx0" brushRef="#br0">22 1 1441,'0'0'25272,"-21"64"-24055,20-35-352,1-2-352,0 0-353,8-2-128,2-5-384,-1-4-1794,0-8-3908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3.718"/>
    </inkml:context>
    <inkml:brush xml:id="br0">
      <inkml:brushProperty name="width" value="0.025" units="cm"/>
      <inkml:brushProperty name="height" value="0.025" units="cm"/>
    </inkml:brush>
  </inkml:definitions>
  <inkml:trace contextRef="#ctx0" brushRef="#br0">36 1 4292,'0'0'224,"-12"51"289,7-25-1,-2 1-480,2-1-416,-2 0-993</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4.076"/>
    </inkml:context>
    <inkml:brush xml:id="br0">
      <inkml:brushProperty name="width" value="0.025" units="cm"/>
      <inkml:brushProperty name="height" value="0.025" units="cm"/>
    </inkml:brush>
  </inkml:definitions>
  <inkml:trace contextRef="#ctx0" brushRef="#br0">31 0 6118,'0'8'1858,"-5"184"532,0 15-3510,-6-142 2014,9-54-863,-1 0 1,1 1 0,1-1 0,0 0-1,1 1 1,0-1 0,3 19 0,1-1 196,1 47 0,-2-28-1458,-3-34 1931,0 1 1,-1-1-1,-3 16 1,-2 30-300,14 120 383,-5-112-801,-3-40-2872,-1-28 1292,-5 0-1015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55.589"/>
    </inkml:context>
    <inkml:brush xml:id="br0">
      <inkml:brushProperty name="width" value="0.025" units="cm"/>
      <inkml:brushProperty name="height" value="0.025" units="cm"/>
    </inkml:brush>
  </inkml:definitions>
  <inkml:trace contextRef="#ctx0" brushRef="#br0">39 0 5445,'0'0'13864,"-2"12"-12989,-4 23-315,-15 100 290,18-112-824,2-1-1,0 1 1,2 0-1,3 25 1,6-27-755,-8-16-2354,-9-13-664,-7-10-1383</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55.948"/>
    </inkml:context>
    <inkml:brush xml:id="br0">
      <inkml:brushProperty name="width" value="0.025" units="cm"/>
      <inkml:brushProperty name="height" value="0.025" units="cm"/>
    </inkml:brush>
  </inkml:definitions>
  <inkml:trace contextRef="#ctx0" brushRef="#br0">1 16 6822,'0'0'14190,"71"14"-13005,-20-12-544,5-2-417,5 0-160,-1-3-513,-3-5-1312,-10-1-1955,-10-2-2434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02.764"/>
    </inkml:context>
    <inkml:brush xml:id="br0">
      <inkml:brushProperty name="width" value="0.025" units="cm"/>
      <inkml:brushProperty name="height" value="0.025" units="cm"/>
    </inkml:brush>
  </inkml:definitions>
  <inkml:trace contextRef="#ctx0" brushRef="#br0">56 0 5894,'0'0'8392,"-38"52"-6054,28-27-641,5 5-544,2 5-256,3 6-320,0 5-449,0 10-64,8 7-64,2 6-320,-1 4-833,0 4-1250,-5-3-2850,-4-4-2274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56.305"/>
    </inkml:context>
    <inkml:brush xml:id="br0">
      <inkml:brushProperty name="width" value="0.025" units="cm"/>
      <inkml:brushProperty name="height" value="0.025" units="cm"/>
    </inkml:brush>
  </inkml:definitions>
  <inkml:trace contextRef="#ctx0" brushRef="#br0">377 0 12139,'0'0'9562,"-1"11"-8804,-3 2-651,-1 0 0,0-1 0,0 1 1,-1-1-1,-1-1 0,0 1 0,-1-1 1,0 0-1,0-1 0,-16 15 0,-98 97 468,-43 49-1005,163-168-4044,8-8 2693,11-11-399,7-14-2470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56.649"/>
    </inkml:context>
    <inkml:brush xml:id="br0">
      <inkml:brushProperty name="width" value="0.025" units="cm"/>
      <inkml:brushProperty name="height" value="0.025" units="cm"/>
    </inkml:brush>
  </inkml:definitions>
  <inkml:trace contextRef="#ctx0" brushRef="#br0">0 0 15567,'0'0'7922,"4"9"-6902,4 17-648,-1-1 1,-1 1 0,5 46-1,-7-38-319,2 0 0,15 52 0,-8-54-232,2 9-1440,-8-13-3875,-7-24 1325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56.976"/>
    </inkml:context>
    <inkml:brush xml:id="br0">
      <inkml:brushProperty name="width" value="0.025" units="cm"/>
      <inkml:brushProperty name="height" value="0.025" units="cm"/>
    </inkml:brush>
  </inkml:definitions>
  <inkml:trace contextRef="#ctx0" brushRef="#br0">0 25 11723,'0'0'9545,"76"17"-7719,-22-17-673,5-8-673,2 0-287,-5 1-161,-2 3-161,-12 1-1088,-4 2-1121,-5-3-2242,-4-2-1986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57.318"/>
    </inkml:context>
    <inkml:brush xml:id="br0">
      <inkml:brushProperty name="width" value="0.025" units="cm"/>
      <inkml:brushProperty name="height" value="0.025" units="cm"/>
    </inkml:brush>
  </inkml:definitions>
  <inkml:trace contextRef="#ctx0" brushRef="#br0">383 71 12300,'0'0'2573,"-1"-10"347,1 7-2805,0 0 2,0 1-1,0 0 1,0 0 0,0 0 0,0 0 0,0-1 0,-1 1 0,1 0-1,-1 0 1,1 0 0,-1 0 0,0 0 0,0 0 0,0 0-1,0 0 1,0 0 0,0 1 0,-1-1 0,1 0 0,-1 1-1,1-1 1,-1 1 0,1-1 0,-1 1 0,0 0 0,0 0-1,0-1 1,0 1 0,0 1 0,0-1 0,0 0 0,0 0 0,0 1-1,0-1 1,0 1 0,0 0 0,0 0 0,-1-1 0,-2 2-1,-7-1-13,0 2-1,0 0 1,1 0-1,-1 1 1,0 0-1,1 1 0,0 0 1,0 1-1,0 0 1,0 1-1,1 0 1,0 1-1,0 0 0,-11 11 1,4-3-11,1 0-1,0 2 1,1 0-1,1 1 1,0 0 0,-18 34-1,28-45-52,0 1-1,1 0 1,0 0-1,0 0 1,0 1-1,1-1 1,1 0-1,-1 1 1,2 0-1,-1 16 1,1-22-6,1 1-1,0 0 1,0-1 0,0 1 0,0 0-1,0-1 1,1 1 0,0-1 0,-1 0-1,1 0 1,1 1 0,-1-1 0,0-1 0,1 1-1,-1 0 1,1 0 0,0-1 0,0 0-1,0 1 1,0-1 0,0 0 0,0-1-1,1 1 1,-1-1 0,1 1 0,4 0-1,9 3 94,-1-1-1,1-1 1,0 0-1,0-1 1,17-1 0,-28 0-107,0-1 1,0 0 0,0-1 0,0 0 0,0 1 0,0-2-1,-1 1 1,1-1 0,0 0 0,-1 0 0,1 0 0,-1-1 0,0 0-1,0 0 1,0 0 0,0-1 0,6-6 0,-9 9-10,-1 0 1,0 0-1,0 0 1,0 0 0,0-1-1,0 1 1,0-1-1,0 1 1,-1-1 0,1 1-1,0-1 1,-1 1-1,1-1 1,-1 1 0,0-1-1,1 0 1,-1 1-1,0-1 1,0 0-1,0 1 1,0-1 0,-1 0-1,1 1 1,0-1-1,-1-2 1,-1 2 24,1 0-1,-1 0 1,0 1-1,1-1 1,-1 1 0,0-1-1,0 1 1,0 0-1,0 0 1,0 0 0,0 0-1,-1 0 1,1 0-1,0 1 1,-4-2-1,-9 0 124,0 0 0,-1 1 0,1 0 0,-18 2-1,-11 10-170,42-11 11,0 1 1,0 0-1,0 0 1,0 0-1,0 0 1,0 1-1,0-1 1,1 0-1,-1 1 0,0-1 1,1 1-1,-1 0 1,1-1-1,0 1 1,0 0-1,-1 0 1,1 0-1,-1 2 1,2-3 0,0-1 0,0 1 0,0-1-1,0 1 1,0-1 0,0 1 0,0-1 0,0 1 0,0-1 0,0 1 0,0-1 0,1 1 0,-1-1 0,0 1 0,0-1 0,0 0 0,1 1 0,-1-1 0,0 1 0,0-1 0,1 1 0,-1-1 0,0 0 0,1 1 0,-1-1 0,1 0 0,-1 1 0,0-1 0,1 0 0,-1 0 0,1 1 0,-1-1 0,1 0 0,-1 0 0,1 0 0,-1 0 0,1 1 0,-1-1 0,1 0 0,0 0 0,25 1 71,-20-1-50,18-2-17,0 0 0,1-2 0,-1-1 0,0-1 1,-1 0-1,0-2 0,0-1 0,0-1 0,25-16 1,-43 29-181,-7 10 18,-5 11-2,-17 25 376,-13 36 139,35-78-430,0 0 1,0 0-1,0 1 0,1-1 1,0 0-1,1 1 1,-1-1-1,2 1 1,1 12-1,6-4-2699,9-9-3685,6-6-4927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7.403"/>
    </inkml:context>
    <inkml:brush xml:id="br0">
      <inkml:brushProperty name="width" value="0.025" units="cm"/>
      <inkml:brushProperty name="height" value="0.025" units="cm"/>
    </inkml:brush>
  </inkml:definitions>
  <inkml:trace contextRef="#ctx0" brushRef="#br0">48 65 8616,'0'0'6331,"4"-10"-3843,14-32-785,-9 29-157,-4 15-795,-2 16-389,-5 22-27,-2 1 0,-1-1 0,-2 0 0,-2-1 1,-16 42-1,1 5-184,23-83-207,-1 6 89,-1 0-1,2 1 1,-1-1 0,0 14-1,2-23-75,0 1 0,0 0-1,0 0 1,1 0 0,-1 0-1,0 0 1,0 0 0,0-1 0,1 1-1,-1 0 1,0 0 0,1 0-1,-1 0 1,1-1 0,-1 1-1,1 0 1,-1-1 0,1 1 0,-1 0-1,1-1 1,0 1 0,0 0-1,1 0-131,-1-1 0,1 0 0,-1 0-1,1 0 1,-1 0 0,1 0 0,-1 0 0,1 0-1,-1-1 1,1 1 0,-1 0 0,0-1 0,1 1-1,-1-1 1,0 1 0,1-1 0,-1 0 0,2-1-1,23-21-6299,1-9-5061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7.777"/>
    </inkml:context>
    <inkml:brush xml:id="br0">
      <inkml:brushProperty name="width" value="0.025" units="cm"/>
      <inkml:brushProperty name="height" value="0.025" units="cm"/>
    </inkml:brush>
  </inkml:definitions>
  <inkml:trace contextRef="#ctx0" brushRef="#br0">158 1 17969,'0'0'1212,"-11"6"176,-5 3-976,0 1 0,1 1 1,-25 24-1,34-31-365,1 1 0,0 0-1,0 1 1,1-1 0,-1 1-1,1 0 1,0 0 0,1 0 0,0 1-1,0-1 1,0 1 0,1 0 0,-1 0-1,2 0 1,-3 11 0,5-18-43,-1 1 0,1 0-1,-1 0 1,1-1 0,-1 1 0,1 0 0,0-1 0,-1 1 0,1-1 0,0 1 0,-1-1 0,1 1 0,0-1-1,0 0 1,-1 1 0,1-1 0,0 0 0,0 1 0,0-1 0,-1 0 0,1 0 0,0 0 0,0 0-1,0 0 1,0 0 0,-1 0 0,3 0 0,34 0 96,-23-1-90,-8 2-12,1-1 1,0 1-1,0 0 1,-1 0 0,1 1-1,0-1 1,-1 2-1,1-1 1,11 7 0,-15-7 2,-1 0 1,1 0 0,-1 0 0,1 0-1,-1 1 1,0-1 0,0 1 0,0-1 0,0 1-1,0 0 1,0 0 0,-1 0 0,0 0-1,1 0 1,-1 0 0,0 0 0,0 0-1,-1 1 1,1-1 0,-1 0 0,0 1 0,0 3-1,1-3 127,-1 0 0,0 0 0,0-1-1,0 1 1,0 0 0,-1 0 0,0-1 0,0 1-1,0 0 1,0-1 0,0 1 0,-1-1 0,1 1-1,-1-1 1,0 0 0,0 0 0,0 1 0,-1-2-1,1 1 1,-1 0 0,1 0 0,-1-1 0,0 1-1,0-1 1,0 0 0,-1 0 0,1 0 0,0 0-1,-1-1 1,1 1 0,-1-1 0,-4 1 0,-73 9 2016,48-9-3206,29-2-1749,11-1-2187,14-3 370,5-3-2638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8.120"/>
    </inkml:context>
    <inkml:brush xml:id="br0">
      <inkml:brushProperty name="width" value="0.025" units="cm"/>
      <inkml:brushProperty name="height" value="0.025" units="cm"/>
    </inkml:brush>
  </inkml:definitions>
  <inkml:trace contextRef="#ctx0" brushRef="#br0">1 1 14862,'0'0'9929,"74"42"-10025,-47-42-2146,0-14-2338,-2-4-4389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8.468"/>
    </inkml:context>
    <inkml:brush xml:id="br0">
      <inkml:brushProperty name="width" value="0.025" units="cm"/>
      <inkml:brushProperty name="height" value="0.025" units="cm"/>
    </inkml:brush>
  </inkml:definitions>
  <inkml:trace contextRef="#ctx0" brushRef="#br0">91 1 15759,'0'0'9155,"-2"10"-8450,-44 174-177,8-46-389,38-138-139,-1 4 3,0-1-1,0 1 0,1 0 1,-1-1-1,1 1 1,0 0-1,0 0 0,0 4 1,1-7-2,-1 0 1,1 0 0,-1-1 0,1 1 0,0 0-1,-1 0 1,1 0 0,0-1 0,0 1-1,0 0 1,0-1 0,-1 1 0,1 0 0,0-1-1,0 1 1,0-1 0,0 0 0,0 1-1,0-1 1,1 0 0,-1 0 0,0 1 0,0-1-1,0 0 1,0 0 0,0 0 0,0 0-1,0-1 1,2 1 0,14-1 18,0 0-1,0-1 1,-1-1-1,1-1 1,-1 0 0,22-9-1,18-12-6450,-47 20-536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9.496"/>
    </inkml:context>
    <inkml:brush xml:id="br0">
      <inkml:brushProperty name="width" value="0.025" units="cm"/>
      <inkml:brushProperty name="height" value="0.025" units="cm"/>
    </inkml:brush>
  </inkml:definitions>
  <inkml:trace contextRef="#ctx0" brushRef="#br0">38 29 13004,'0'0'8478,"1"9"-7806,-2 23-275,-1 0 0,-2-1 0,-7 35 0,3-27-291,2 1 0,0 42 0,6-86 102,1 0 0,0-1 0,1 1 0,-1-1 0,1 1 0,-1 0 0,6-8 0,2-6-78,6-22-104,-1 0 1,-1 0 0,-3-1 0,-1 0-1,4-56 1,-20 140 408,-4 28 4,10-66-402,1 1 0,0-1 0,0 0 0,0 0 0,1 1 0,0-1 0,0 0 0,0 0 0,1 0 0,2 7 0,-3-10-19,0-1 0,1 1-1,-1-1 1,0 1 0,0-1-1,1 0 1,-1 0 0,1 0 0,-1 1-1,1-1 1,0-1 0,-1 1-1,1 0 1,0 0 0,-1-1 0,1 1-1,0-1 1,0 1 0,0-1-1,0 0 1,-1 0 0,1 1 0,0-2-1,0 1 1,0 0 0,0 0 0,0 0-1,-1-1 1,1 1 0,0-1-1,0 0 1,1 0 0,4-1 27,-1-1 0,0 0 0,0 0 0,0 0 0,0-1 0,-1 0 0,8-6 0,0-4-16,-1-1 0,0 0 0,-2 0 0,0-1 0,10-20 0,-4 6-37,-17 84-558,-43 136-1183,31-135-4622,8-36-3900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2.272"/>
    </inkml:context>
    <inkml:brush xml:id="br0">
      <inkml:brushProperty name="width" value="0.025" units="cm"/>
      <inkml:brushProperty name="height" value="0.025" units="cm"/>
    </inkml:brush>
  </inkml:definitions>
  <inkml:trace contextRef="#ctx0" brushRef="#br0">0 0 6150,'0'0'14718,"5"37"-9647,0-34-4938,-1 0 0,1 0 0,0-1 0,0 1 0,0-1 1,0 0-1,1-1 0,-1 1 0,0-1 0,1 0 0,-1 0 0,1 0 0,-1-1 0,1 0 0,8-1 0,2 0-355,0 0 0,0-1 1,-1-1-1,21-6 0,-24 5-647,-8 3 118,0 0 0,1-1-1,-1 1 1,0-1 0,0 0 0,-1 0-1,1 0 1,0-1 0,4-2 0,0-6-5463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03.667"/>
    </inkml:context>
    <inkml:brush xml:id="br0">
      <inkml:brushProperty name="width" value="0.025" units="cm"/>
      <inkml:brushProperty name="height" value="0.025" units="cm"/>
    </inkml:brush>
  </inkml:definitions>
  <inkml:trace contextRef="#ctx0" brushRef="#br0">0 93 14926,'0'0'6246,"99"0"-5862,-21-15-255,14-5-97,9 2-257,7 3-1088,-1 3 64,-7 3-1057,-7 6-1186,-10 3-639,-7 0-4390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2.629"/>
    </inkml:context>
    <inkml:brush xml:id="br0">
      <inkml:brushProperty name="width" value="0.025" units="cm"/>
      <inkml:brushProperty name="height" value="0.025" units="cm"/>
    </inkml:brush>
  </inkml:definitions>
  <inkml:trace contextRef="#ctx0" brushRef="#br0">1 24 11851,'0'0'10538,"13"-4"-8979,15-2-1205,0 1 0,0 1 0,1 1-1,0 1 1,0 2 0,31 4 0,-58-4-355,-1 0 1,0 0-1,1 0 1,-1 0-1,0 0 1,1 0-1,-1 1 1,0-1-1,1 1 1,-1-1-1,0 1 1,1-1-1,-1 1 1,0 0-1,0-1 1,0 1-1,0 0 1,0 0-1,0 0 1,0 0-1,0 0 1,0 0-1,0 0 1,0 0-1,-1 0 1,1 1-1,0-1 1,-1 0-1,1 0 1,-1 1-1,1-1 1,-1 0-1,0 1 1,0-1-1,1 0 1,-1 1-1,0-1 1,0 1-1,0-1 1,0 0-1,-1 1 1,1-1-1,0 0 1,-1 1-1,1-1 1,-1 0-1,1 1 1,-1-1-1,1 0 1,-1 0-1,0 0 1,0 0 0,1 1-1,-1-1 1,-2 1-1,-4 8 19,0-1 0,-1-1 0,0 0 0,-1 0 0,-10 8 0,-38 21 462,42-29-736,1 0 0,0 1 0,1 1-1,0 0 1,0 1 0,1 0 0,-14 18 0,18-14-4085,4-2-3666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7.586"/>
    </inkml:context>
    <inkml:brush xml:id="br0">
      <inkml:brushProperty name="width" value="0.025" units="cm"/>
      <inkml:brushProperty name="height" value="0.025" units="cm"/>
    </inkml:brush>
  </inkml:definitions>
  <inkml:trace contextRef="#ctx0" brushRef="#br0">1 1 5125,'0'0'21199,"9"9"-20634,14 15-445,0 1-171,1-1-1,0-2 1,55 39 0,-77-60-341,0 0 1,0 0-1,0 0 1,1-1-1,-1 1 1,0 0-1,1-1 1,-1 1-1,0-1 1,1 0-1,2 0 1,-4 0-110,0 0 1,0-1-1,1 1 1,-1 0-1,0-1 1,0 1-1,0 0 1,0-1-1,0 1 1,0-1-1,0 0 0,0 1 1,0-1-1,0 0 1,0 0-1,1-1 1,9-14-7876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7.978"/>
    </inkml:context>
    <inkml:brush xml:id="br0">
      <inkml:brushProperty name="width" value="0.025" units="cm"/>
      <inkml:brushProperty name="height" value="0.025" units="cm"/>
    </inkml:brush>
  </inkml:definitions>
  <inkml:trace contextRef="#ctx0" brushRef="#br0">183 0 11243,'0'0'10698,"-53"62"-9001,32-26-576,0 5 65,0 5-610,2 1-384,3 1-128,2-2-64,4-6 32,5-4-288,3-7-417,2-10-480,0-9-736,0-8-1346,10-2-3139</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8.556"/>
    </inkml:context>
    <inkml:brush xml:id="br0">
      <inkml:brushProperty name="width" value="0.025" units="cm"/>
      <inkml:brushProperty name="height" value="0.025" units="cm"/>
    </inkml:brush>
  </inkml:definitions>
  <inkml:trace contextRef="#ctx0" brushRef="#br0">0 54 13741,'0'0'11691,"13"-3"-10292,219-41 1049,-129 37-8580,-123 16-6445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8.930"/>
    </inkml:context>
    <inkml:brush xml:id="br0">
      <inkml:brushProperty name="width" value="0.025" units="cm"/>
      <inkml:brushProperty name="height" value="0.025" units="cm"/>
    </inkml:brush>
  </inkml:definitions>
  <inkml:trace contextRef="#ctx0" brushRef="#br0">1 18 12620,'0'0'9609,"61"18"-7879,-18-18-321,4 0-897,2-1-351,-3-6-129,-2 1-705,-6 2-1793,-9-2-1058,-7 1-2722,-7-1-4548</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9.254"/>
    </inkml:context>
    <inkml:brush xml:id="br0">
      <inkml:brushProperty name="width" value="0.025" units="cm"/>
      <inkml:brushProperty name="height" value="0.025" units="cm"/>
    </inkml:brush>
  </inkml:definitions>
  <inkml:trace contextRef="#ctx0" brushRef="#br0">30 4 15278,'0'0'9887,"-5"11"-8643,1-3-1050,0 1-1,0-1 1,1 1 0,0 0 0,1 0-1,-2 13 1,3-20-180,1 0 1,0 1-1,0-1 0,0 0 1,0 0-1,1 1 0,-1-1 1,0 0-1,1 0 0,0 1 1,-1-1-1,1 0 0,0 0 1,0 0-1,0 0 0,1 0 1,-1 0-1,0 0 0,1-1 1,-1 1-1,1 0 0,-1-1 1,1 1-1,0-1 0,0 1 1,0-1-1,0 0 0,0 0 0,0 0 1,0 0-1,0 0 0,0-1 1,0 1-1,1 0 0,-1-1 1,0 0-1,5 1 0,0 0-237,0-1-1,-1 0 0,1 0 0,0-1 1,0 1-1,0-1 0,0-1 0,-1 0 0,1 0 1,0 0-1,-1 0 0,0-1 0,0 0 1,1-1-1,-2 1 0,1-1 0,10-9 0,32-38-7591,-5-6 5793,-43 57 2202,0 13 3922,-5 19-1592,-11 15-259,2 0 1,-10 61-1,18-70-4961,0 64 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9.598"/>
    </inkml:context>
    <inkml:brush xml:id="br0">
      <inkml:brushProperty name="width" value="0.025" units="cm"/>
      <inkml:brushProperty name="height" value="0.025" units="cm"/>
    </inkml:brush>
  </inkml:definitions>
  <inkml:trace contextRef="#ctx0" brushRef="#br0">42 0 19314,'0'0'7816,"-19"51"-7144,14-21-383,2 0-225,3-1-96,0-2-673,0-4-768,0-6-1026,0-4-95,0-8-385,-2-3-1730,-10-2-1184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9.942"/>
    </inkml:context>
    <inkml:brush xml:id="br0">
      <inkml:brushProperty name="width" value="0.025" units="cm"/>
      <inkml:brushProperty name="height" value="0.025" units="cm"/>
    </inkml:brush>
  </inkml:definitions>
  <inkml:trace contextRef="#ctx0" brushRef="#br0">1 38 8488,'0'0'10613,"13"-6"-9049,-2 1-1243,-4 1-133,1 0 1,0 1-1,0-1 0,1 2 1,-1 0-1,0 0 1,1 0-1,0 1 0,11 0 1,12 0 241,59 3 72,-84-1-496,-1 0-1,0 0 1,0 1-1,0-1 1,0 1-1,0 1 1,0-1-1,0 1 1,-1 0-1,1 0 0,8 8 1,-12-9 59,0 0 0,0 0-1,0 0 1,-1 0 0,1 0 0,-1 1 0,1-1 0,-1 1-1,0-1 1,0 1 0,0-1 0,0 1 0,0 0 0,-1 0-1,1-1 1,-1 1 0,0 0 0,0 0 0,0-1 0,0 1-1,0 0 1,-1 0 0,1 0 0,-1-1 0,0 1 0,0 0-1,0-1 1,0 1 0,0-1 0,0 1 0,-1-1 0,-2 4-1,-2 3 307,0 0 0,-1-1 0,0 0 0,-1 0-1,0 0 1,-17 12 0,5-7 254,1 0 1,-42 17-1,53-26-581,0-1 0,0 0 0,0-1 0,0 1-1,0-2 1,-1 1 0,1-1 0,-1 0 0,1-1 0,-1 0-1,-10-2 1,19 2-98,-1 0-1,1 0 0,0 0 0,-1-1 0,1 1 0,0 0 0,-1 0 1,1-1-1,0 1 0,-1 0 0,1 0 0,0-1 0,-1 1 1,1 0-1,0-1 0,0 1 0,0 0 0,-1-1 0,1 1 1,0-1-1,0 1 0,0 0 0,0-1 0,0 1 0,0 0 1,0-1-1,0 1 0,0-1 0,0 1 0,0 0 0,0-1 1,0 1-1,0-1 0,0 1 0,0 0 0,0-1 0,0 1 1,1-1-1,-1 1 0,0-1 0,10-16-3270,10-2-2659,6 0-4335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0.268"/>
    </inkml:context>
    <inkml:brush xml:id="br0">
      <inkml:brushProperty name="width" value="0.025" units="cm"/>
      <inkml:brushProperty name="height" value="0.025" units="cm"/>
    </inkml:brush>
  </inkml:definitions>
  <inkml:trace contextRef="#ctx0" brushRef="#br0">0 1 18834,'0'0'6214,"70"7"-5414,-27-7 97,9 0-416,2 0-385,-2 0-64,-4 0-224,-9 0-865,-13 0-1153,-11 0-129,-12 0-703,-3 4-2276,-21 2-2721</inkml:trace>
  <inkml:trace contextRef="#ctx0" brushRef="#br0" timeOffset="1">80 126 13933,'0'0'8616,"85"8"-7399,-35-9-320,4-8-320,1 1-449,-4-4-96,-5 3-1025,-4-4-2562,-6-2-6951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0.782"/>
    </inkml:context>
    <inkml:brush xml:id="br0">
      <inkml:brushProperty name="width" value="0.025" units="cm"/>
      <inkml:brushProperty name="height" value="0.025" units="cm"/>
    </inkml:brush>
  </inkml:definitions>
  <inkml:trace contextRef="#ctx0" brushRef="#br0">153 10 13997,'0'0'9967,"-8"-4"-8814,4 3-1078,1 0 1,0 0-1,0 0 1,0 1-1,-1-1 1,1 1-1,0 0 0,-1-1 1,1 1-1,0 1 1,-1-1-1,1 0 0,0 1 1,-5 1-1,3 0-20,0 1-1,-1 0 1,2 0-1,-1 0 1,0 0-1,1 0 1,-1 1-1,1 0 1,-7 8-1,7-7-20,0 0 0,0 0 0,1 1-1,-1 0 1,1 0 0,1 0-1,-1 0 1,1 0 0,0 0 0,-2 11-1,3-15-21,1 1 1,-1 0-1,1-1 0,0 1 0,0 0 0,0-1 0,1 1 0,-1 0 0,0-1 0,1 1 0,0-1 0,-1 1 0,1-1 0,0 1 0,1-1 0,-1 1 0,0-1 0,1 0 0,-1 0 1,1 1-1,0-1 0,-1 0 0,1-1 0,0 1 0,0 0 0,0 0 0,1-1 0,1 2 0,6 1-264,-1 0 0,1 0-1,0-1 1,0 0 0,0-1 0,0 0 0,15 0-1,40 0-5646,-15-2-2487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04.008"/>
    </inkml:context>
    <inkml:brush xml:id="br0">
      <inkml:brushProperty name="width" value="0.025" units="cm"/>
      <inkml:brushProperty name="height" value="0.025" units="cm"/>
    </inkml:brush>
  </inkml:definitions>
  <inkml:trace contextRef="#ctx0" brushRef="#br0">0 1 12300,'0'0'4388,"53"44"-3043,-29-31-897,8-2 1,4-3 576,7-1-385,10-5-543,3-2-33,3 0-993,-3 0-801,-7-1-1985,-9-6-3268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1.142"/>
    </inkml:context>
    <inkml:brush xml:id="br0">
      <inkml:brushProperty name="width" value="0.025" units="cm"/>
      <inkml:brushProperty name="height" value="0.025" units="cm"/>
    </inkml:brush>
  </inkml:definitions>
  <inkml:trace contextRef="#ctx0" brushRef="#br0">75 0 16944,'0'0'5093,"-49"0"-2883,37 13-1313,4 5-609,3 1 160,5 4-255,0 3-129,3-1-32,7 2-32,5-1 64,0-2-288,1-4-865,-7-5-961,-1-4-641,-6-6-1889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1.469"/>
    </inkml:context>
    <inkml:brush xml:id="br0">
      <inkml:brushProperty name="width" value="0.025" units="cm"/>
      <inkml:brushProperty name="height" value="0.025" units="cm"/>
    </inkml:brush>
  </inkml:definitions>
  <inkml:trace contextRef="#ctx0" brushRef="#br0">0 154 9097,'0'0'14349,"54"0"-13228,-11 0-320,7 0-673,3 0-160,1 0-1858,-3 0-2338,-5-1-5957</inkml:trace>
  <inkml:trace contextRef="#ctx0" brushRef="#br0" timeOffset="1">582 0 4452,'0'0'19859,"-13"69"-18290,7-43-864,2 2-256,3-1-353,1 2-64,0-3-1057,1-3-1666,4-4-1281,2-5-4067</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1.827"/>
    </inkml:context>
    <inkml:brush xml:id="br0">
      <inkml:brushProperty name="width" value="0.025" units="cm"/>
      <inkml:brushProperty name="height" value="0.025" units="cm"/>
    </inkml:brush>
  </inkml:definitions>
  <inkml:trace contextRef="#ctx0" brushRef="#br0">0 64 12812,'0'0'11979,"65"-5"-10665,-24 0-610,4-4-191,6 4-417,-3-3-32,-5 3-641,-5 0-1216,-9-2-1410,-9 1-2050,-8-2-2787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2.172"/>
    </inkml:context>
    <inkml:brush xml:id="br0">
      <inkml:brushProperty name="width" value="0.025" units="cm"/>
      <inkml:brushProperty name="height" value="0.025" units="cm"/>
    </inkml:brush>
  </inkml:definitions>
  <inkml:trace contextRef="#ctx0" brushRef="#br0">1 37 14510,'0'0'7687,"61"-22"-6598,-17 20-64,10-1-416,2 3-481,1 0-128,-8 0-1570,-10 0-2081,-6 2-4165</inkml:trace>
  <inkml:trace contextRef="#ctx0" brushRef="#br0" timeOffset="1">757 1 18193,'0'0'4613,"-39"50"-2371,28-24-961,3 2-96,4 2-576,4 2-449,0-2-128,1 1-545,10-4-832,-1-2-1089,0-7-385,-1-4-352,-6-5-2050,-3-6-865</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2.530"/>
    </inkml:context>
    <inkml:brush xml:id="br0">
      <inkml:brushProperty name="width" value="0.025" units="cm"/>
      <inkml:brushProperty name="height" value="0.025" units="cm"/>
    </inkml:brush>
  </inkml:definitions>
  <inkml:trace contextRef="#ctx0" brushRef="#br0">1 61 5733,'0'0'13517,"47"-40"-12620,-11 38-352,8-2-449,3 0-96,3 0-1217,-3 3-2339,0-4-3170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2.873"/>
    </inkml:context>
    <inkml:brush xml:id="br0">
      <inkml:brushProperty name="width" value="0.025" units="cm"/>
      <inkml:brushProperty name="height" value="0.025" units="cm"/>
    </inkml:brush>
  </inkml:definitions>
  <inkml:trace contextRef="#ctx0" brushRef="#br0">259 0 8904,'0'0'6716,"-13"2"-3193,2 0-3131,0 0 0,0 1 0,1 0 0,-1 1 0,1 0 0,-1 1 0,1 0 0,1 0 0,-1 1 0,1 1 0,-10 7 0,7-2 47,0 0 0,0 1 0,1 1 0,1-1 0,-17 31 1,22-35-282,1 0 1,0 1-1,0 0 1,1 0-1,0 0 1,1 0-1,0 0 1,1 0 0,0 1-1,0-1 1,2 12-1,-1-19-143,1 0-1,0 0 1,0-1-1,-1 1 1,2 0-1,-1-1 1,0 1-1,0-1 1,1 1-1,0-1 1,-1 0 0,1 0-1,0 0 1,0 0-1,0 0 1,0 0-1,0 0 1,1-1-1,-1 1 1,1-1-1,-1 1 1,1-1-1,-1 0 1,1 0-1,0 0 1,-1 0-1,5 0 1,7 2-94,-1-1 0,1-1-1,-1 0 1,18-1 0,-29 0 79,0 0 1,0 0-1,1 0 1,-1-1-1,0 1 0,0-1 1,0 0-1,0 0 1,0 1-1,0-1 1,0-1-1,-1 1 1,1 0-1,0 0 0,0-1 1,-1 1-1,1-1 1,-1 1-1,1-1 1,-1 1-1,0-1 0,0 0 1,0 0-1,0 0 1,0 0-1,0 0 1,0 0-1,0 0 1,-1 0-1,1 0 0,-1 0 1,0 0-1,1 0 1,-1-1-1,0 1 1,0 0-1,0 0 0,-1 0 1,1 0-1,-1 0 1,1-1-1,-1 1 1,1 0-1,-1 0 1,0 0-1,0 0 0,0 1 1,0-1-1,-1 0 1,1 0-1,0 1 1,-1-1-1,1 0 0,-1 1 1,1 0-1,-1-1 1,0 1-1,0 0 1,0 0-1,-3-2 1,-5 0 77,1 1 0,-1 0 0,0 0 1,0 1-1,0 0 0,0 1 1,0 0-1,-15 3 0,11 3 62,16 2-15,-1-6-115,0-1-1,0 0 0,1 0 1,-1 0-1,0 0 1,1-1-1,-1 1 0,1 0 1,-1-1-1,1 1 0,0 0 1,-1-1-1,1 0 1,2 1-1,26 0-565,1-2 0,-1-1 0,1-2 0,-1 0 0,0-2 0,54-18 0,-84 23 591,1 1 0,-1 0 0,0 0 0,1 0-1,-1-1 1,0 1 0,0 0 0,1 0 0,-1 0 0,0 0-1,1 0 1,-1 0 0,0 0 0,1 0 0,-1 0 0,0 0 0,1 0-1,-1 0 1,0 0 0,1 0 0,-1 0 0,0 0 0,1 0-1,-1 1 1,0-1 0,1 0 0,-1 0 0,0 0 0,0 0-1,1 1 1,-1-1 0,0 0 0,0 0 0,1 1 0,-1-1-1,0 0 1,1 1 0,-5 14 844,-22 24 82,21-32-746,-3 4-52,1 1-1,0 0 1,-9 22-1,10-2-4271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3.464"/>
    </inkml:context>
    <inkml:brush xml:id="br0">
      <inkml:brushProperty name="width" value="0.025" units="cm"/>
      <inkml:brushProperty name="height" value="0.025" units="cm"/>
    </inkml:brush>
  </inkml:definitions>
  <inkml:trace contextRef="#ctx0" brushRef="#br0">530 5 5830,'-15'-2'3961,"-3"1"-3515,-1-1 0,1 2 0,0 1 1,0 0-1,0 1 0,0 1 1,1 0-1,-1 2 0,-21 7 0,18-1 1,1 1-1,0 1 0,1 1 0,0 1 0,1 0 0,0 1 0,2 1 0,0 1 0,1 0 0,0 1 0,2 1 0,0 0 0,-18 40 0,20-35-155,1 1 0,1 0 0,2 0 0,0 1 0,1 0 0,2 0 0,1 0 0,1 1 0,2-1 1,0 1-1,8 48 0,-6-63-262,2 0 0,0 0 0,0 0 1,1 0-1,0-1 0,1 0 0,1 0 0,0 0 1,0-1-1,1 0 0,14 13 0,-8-9-7,1-2 1,1 0-1,0 0 0,1-2 0,0 0 0,37 17 0,-17-14-4,0-1 0,1-1-1,1-3 1,-1-1-1,1-1 1,1-3-1,50 0 1,-73-4 58,0 0 0,0-2 1,0 0-1,-1-1 0,1 0 1,-1-2-1,0 0 0,0 0 1,0-2-1,-1 0 0,0-1 0,0 0 1,-1-1-1,0-1 0,-1 0 1,0-1-1,0 0 0,-1-1 1,-1-1-1,0 1 0,0-2 1,-2 0-1,0 0 0,0 0 1,-1-1-1,10-28 0,-10 18 24,-1 0 0,0 0 0,-2 0 0,-2-1 0,0 0 0,-1 0 0,-2 1 0,0-1 0,-2 0-1,-1 0 1,-1 1 0,-1-1 0,-12-34 0,12 44-126,-1 1 1,0 0-1,-1 0 0,-1 1 0,0 0 0,-1 1 1,-1-1-1,0 2 0,0-1 0,-1 1 1,-1 1-1,0 0 0,-1 1 0,0 0 1,0 1-1,-1 0 0,0 1 0,-1 1 0,1 0 1,-1 1-1,-1 1 0,-21-5 0,14 6-435,-1 1 0,1 0 0,0 2 0,-1 1 0,1 1 0,-1 1 0,1 1 0,-28 7 0,19-1-1919,0 1-1,-55 27 1,-4 11-8068</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4.349"/>
    </inkml:context>
    <inkml:brush xml:id="br0">
      <inkml:brushProperty name="width" value="0.025" units="cm"/>
      <inkml:brushProperty name="height" value="0.025" units="cm"/>
    </inkml:brush>
  </inkml:definitions>
  <inkml:trace contextRef="#ctx0" brushRef="#br0">43 0 8616,'0'0'12172,"-33"83"-11404,26-43-383,5 4-65,2-3-192,0-6-96,9-4-32,5-8-384,-2-5-513,-5-5-1281,-5-6-4100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4.689"/>
    </inkml:context>
    <inkml:brush xml:id="br0">
      <inkml:brushProperty name="width" value="0.025" units="cm"/>
      <inkml:brushProperty name="height" value="0.025" units="cm"/>
    </inkml:brush>
  </inkml:definitions>
  <inkml:trace contextRef="#ctx0" brushRef="#br0">1 428 16143,'0'0'4004,"0"-9"-2541,0 2-1415,0-1 1,0 1-1,1 0 0,0 0 1,1 0-1,-1 0 1,1 0-1,1 0 1,-1 1-1,1-1 0,1 1 1,-1 0-1,5-7 1,97-176-89,-44 75-75,-61 113 148,0 1 0,0-1 0,1 0 1,-1 0-1,0 1 0,1-1 0,-1 0 0,1 1 1,-1-1-1,1 0 0,-1 1 0,1-1 0,-1 1 1,1-1-1,0 1 0,-1-1 0,1 1 0,0-1 0,-1 1 1,1 0-1,0-1 0,0 1 0,5 13 766,-5 39 446,-2-41-1063,1 5-341,-1 7 441,2 1-1,0-1 0,2 0 0,5 27 0,-7-45-382,1-1 0,0 1 0,-1-1 0,1 1 0,1-1 0,-1 0 0,0 0 0,1 1 0,0-2 0,0 1 0,5 4 0,-5-6-164,-1 0-1,1 0 1,-1-1-1,1 1 1,0-1 0,0 0-1,0 0 1,0 0-1,0 0 1,0 0-1,0-1 1,0 1-1,0-1 1,0 0-1,0 0 1,0 0-1,1 0 1,-1-1 0,4 0-1,23-8-8243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5.893"/>
    </inkml:context>
    <inkml:brush xml:id="br0">
      <inkml:brushProperty name="width" value="0.025" units="cm"/>
      <inkml:brushProperty name="height" value="0.025" units="cm"/>
    </inkml:brush>
  </inkml:definitions>
  <inkml:trace contextRef="#ctx0" brushRef="#br0">0 1 10666,'0'0'-2819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09.222"/>
    </inkml:context>
    <inkml:brush xml:id="br0">
      <inkml:brushProperty name="width" value="0.025" units="cm"/>
      <inkml:brushProperty name="height" value="0.025" units="cm"/>
    </inkml:brush>
  </inkml:definitions>
  <inkml:trace contextRef="#ctx0" brushRef="#br0">10 0 9417,'0'0'8392,"-10"56"-7752,24-48-159,3-1-193,7-2-160,1-1-32,-2 0-64,5 0-64,1-4-1377,0 0-1442,1 0-1249,-1-14-2017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8.298"/>
    </inkml:context>
    <inkml:brush xml:id="br0">
      <inkml:brushProperty name="width" value="0.025" units="cm"/>
      <inkml:brushProperty name="height" value="0.025" units="cm"/>
    </inkml:brush>
  </inkml:definitions>
  <inkml:trace contextRef="#ctx0" brushRef="#br0">1 1 6758,'0'0'7645,"3"9"-6721,-3-5-817,1-1 0,1 1 1,-1 0-1,1 0 1,-1-1-1,1 1 1,0-1-1,0 0 0,1 1 1,-1-1-1,1 0 1,-1 0-1,1-1 1,0 1-1,0 0 0,0-1 1,0 0-1,1 0 1,-1 0-1,1 0 1,-1 0-1,1-1 0,4 2 1,32 12 434,-1 1 0,-1 1-1,0 3 1,-2 1 0,39 29 0,32 31-509,90 61 1024,-155-115-837,2-1 1,84 35-1,-33-19 400,110 67 1,-96-49-591,-37-25 130,81 26 1,11 5 639,20 17-710,386 191 103,-424-198-250,-55-30-22,95 63 1,15 16 108,-22-16-12,-102-61-17,125 56-1,93 20-54,-127-56 43,-96-38-127,248 115-893,0 13 872,-117-60 94,89 37 396,-232-112-425,159 71-784,-127-51 770,1-4 0,2-5 0,102 24 0,-116-32 11,0 3 1,77 41 0,-156-69 107,42 17 32,59 15 1,-57-19 107,54 23 1,144 81 654,-206-105-688,-26-9-53,-1 0 0,1 0 0,-1 1 0,20 13 0,-31-18-96,0 0 0,0 0 1,-1 0-1,1 0 0,0 0 0,0 0 0,-1 0 1,1 0-1,0 0 0,0 1 0,0-1 0,-1 0 1,1 0-1,0 0 0,0 0 0,0 1 1,-1-1-1,1 0 0,0 0 0,0 0 0,0 1 1,0-1-1,0 0 0,0 0 0,0 0 0,-1 1 1,1-1-1,0 0 0,0 0 0,0 1 1,0-1-1,0 0 0,0 0 0,0 1 0,0-1 1,0 0-1,0 0 0,0 1 0,0-1 0,0 0 1,1 0-1,-1 0 0,0 1 0,0-1 0,0 0 1,0 0-1,0 1 0,0-1 0,1 0 1,-1 0-1,0 0 0,0 0 0,0 1 0,0-1 1,1 0-1,-1 0 0,0 0 0,0 0 0,0 0 1,1 0-1,-1 1 0,0-1 0,0 0 1,1 0-1,-1 0 0,0 0 0,1 0 0,-25 0-4814,18 0 2741,-14 0-5957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9.435"/>
    </inkml:context>
    <inkml:brush xml:id="br0">
      <inkml:brushProperty name="width" value="0.025" units="cm"/>
      <inkml:brushProperty name="height" value="0.025" units="cm"/>
    </inkml:brush>
  </inkml:definitions>
  <inkml:trace contextRef="#ctx0" brushRef="#br0">64 0 17104,'0'0'3876,"-12"50"-2275,-2-8-448,0 8-544,2 7 32,4 2-257,5 0-320,3-5-32,0-5 0,3-9-705,7-6-1088,-1-14-834,1-11-1953,-1-9-3171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9.874"/>
    </inkml:context>
    <inkml:brush xml:id="br0">
      <inkml:brushProperty name="width" value="0.025" units="cm"/>
      <inkml:brushProperty name="height" value="0.025" units="cm"/>
    </inkml:brush>
  </inkml:definitions>
  <inkml:trace contextRef="#ctx0" brushRef="#br0">219 0 9801,'0'0'11366,"-11"2"-10966,4-1-337,0 0 0,0 1 0,0 0 0,1 1 0,-1-1 0,0 1 0,1 0 1,0 1-1,0 0 0,0 0 0,0 0 0,1 1 0,0-1 0,0 1 0,-6 8 0,2-3 41,-33 42 1118,39-48-1115,0 0 0,1 0 0,-1 0 0,1 0 0,1 1 0,-1-1 0,0 1 0,1 0 0,0-1 0,0 1 0,0 6 0,1-11-104,1 1 0,-1-1 0,0 1-1,1 0 1,-1-1 0,0 1 0,1-1-1,-1 0 1,1 1 0,-1-1 0,1 1-1,-1-1 1,1 0 0,-1 1 0,1-1-1,0 0 1,-1 1 0,1-1 0,-1 0-1,1 0 1,0 0 0,-1 0 0,1 0-1,0 0 1,-1 1 0,1-1 0,0-1-1,-1 1 1,2 0 0,26-1 65,-23 1-53,82-13-83,-72 9 3,0 0 0,1 2 0,0 0 0,0 1 0,-1 0 1,1 1-1,31 5 0,-45-5 66,1 1-1,-1 0 1,0 0 0,0 0 0,0 0-1,0 0 1,0 0 0,-1 1 0,1-1 0,0 1-1,-1-1 1,1 1 0,-1-1 0,1 1-1,-1 0 1,0 0 0,1 0 0,-1 0-1,0 0 1,0 0 0,-1 0 0,1 0 0,0 0-1,-1 0 1,1 1 0,-1-1 0,0 0-1,1 0 1,-1 1 0,0-1 0,-1 0 0,1 0-1,0 1 1,-1-1 0,0 4 0,-1 1 58,0 0 0,0 0 0,0 0 0,-1 0 0,0-1 0,0 1 0,0-1 0,-1 0 1,0 0-1,-5 6 0,-3-1 153,0 1 1,-1-2 0,0 0-1,0 0 1,-1-1 0,0-1-1,-1 0 1,0-1 0,0-1-1,-1 0 1,1-1-1,-1 0 1,0-2 0,-1 0-1,1-1 1,-1 0 0,-27-2-1,42 1-225,1-1-1,0 0 1,-1-1-1,1 1 1,-1 0-1,1 0 0,0 0 1,-1-1-1,1 1 1,0-1-1,-1 1 1,1-1-1,0 1 0,0-1 1,-1 0-1,1 0 1,0 0-1,-1-1 1,1 1-91,1 0 1,-1 1-1,1-1 1,0 0-1,-1 0 1,1 0 0,0 0-1,0 0 1,0 0-1,0 1 1,0-1 0,0 0-1,0 0 1,0 0-1,0 0 1,0 0-1,1 0 1,-1 0 0,0 1-1,0-1 1,1-1-1,2-3-691,-1 1-1,1 0 0,0 0 0,0 0 1,0 0-1,0 0 0,1 0 1,5-3-1,16-14-5423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0.202"/>
    </inkml:context>
    <inkml:brush xml:id="br0">
      <inkml:brushProperty name="width" value="0.025" units="cm"/>
      <inkml:brushProperty name="height" value="0.025" units="cm"/>
    </inkml:brush>
  </inkml:definitions>
  <inkml:trace contextRef="#ctx0" brushRef="#br0">39 0 18962,'0'0'5093,"-13"53"-2947,8-16-993,-3 4-64,4 7-384,-4-1-513,7-3-160,1-5-160,0-7-1570,0-12-3363,0-11-8712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1.929"/>
    </inkml:context>
    <inkml:brush xml:id="br0">
      <inkml:brushProperty name="width" value="0.025" units="cm"/>
      <inkml:brushProperty name="height" value="0.025" units="cm"/>
    </inkml:brush>
  </inkml:definitions>
  <inkml:trace contextRef="#ctx0" brushRef="#br0">1 549 13453,'0'0'7463,"57"-54"-7047,-11 1-288,12-10-64,2-3-32,2-3-32,-3 6-32,-6 7-192,-12 12-192,-13 15-801,-12 7-1474,-12 5-2306,-4 4-4548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2.254"/>
    </inkml:context>
    <inkml:brush xml:id="br0">
      <inkml:brushProperty name="width" value="0.025" units="cm"/>
      <inkml:brushProperty name="height" value="0.025" units="cm"/>
    </inkml:brush>
  </inkml:definitions>
  <inkml:trace contextRef="#ctx0" brushRef="#br0">57 233 13325,'0'0'886,"-9"-3"518,-29-9 544,38 12-1910,-1 1 0,1-1 0,0 0 0,-1-1 0,1 1-1,-1 0 1,1 0 0,0 0 0,-1 0 0,1 0 0,0 0 0,-1 0-1,1 0 1,0-1 0,-1 1 0,1 0 0,0 0 0,-1 0 0,1-1-1,0 1 1,0 0 0,-1 0 0,1-1 0,0 1 0,0 0-1,-1-1 1,1 1 0,0 0 0,0-1 0,0 1 0,0 0 0,0-1-1,-1 1 1,1 0 0,0-1 0,0 1 0,0-1 0,0 1 0,0 0-1,0-1 1,0 1 0,0 0 0,0-1 0,1 1 0,-1-1 0,0 1-1,0 0 1,0-1 0,0 1 0,0 0 0,1-1 0,-1 1 0,0 0-1,0-1 1,0 1 0,1 0 0,-1 0 0,0-1 0,1 1 0,-1 0-1,0 0 1,0 0 0,1-1 0,-1 1 0,1 0 0,24-13 54,-23 12 13,307-172 909,-280 160-972,-29 12-40,1 1-1,-1 0 1,1 0 0,-1 0-1,1 0 1,-1 0 0,1 0-1,-1 0 1,1 0 0,-1 0-1,1 0 1,-1 0 0,1 0-1,-1 1 1,1-1 0,-1 0-1,1 0 1,-1 0 0,1 1-1,-1-1 1,1 0 0,-1 0-1,0 1 1,1-1 0,-1 0-1,1 1 1,-1-1 0,1 1-1,0 3 31,-1 1 0,1-1-1,-1 0 1,1 0-1,-1 0 1,0 0 0,-1 1-1,1-1 1,-1 0 0,-2 8-1,-20 91 561,-11 57-91,32-139-681,0 0 1,0 0-1,2 0 1,1 0 0,5 31-1,-6-49-148,1 1 1,0 0-1,0-1 0,1 1 0,-1-1 1,1 1-1,-1-1 0,1 0 0,5 6 0,21 12-6750</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5.619"/>
    </inkml:context>
    <inkml:brush xml:id="br0">
      <inkml:brushProperty name="width" value="0.025" units="cm"/>
      <inkml:brushProperty name="height" value="0.025" units="cm"/>
    </inkml:brush>
  </inkml:definitions>
  <inkml:trace contextRef="#ctx0" brushRef="#br0">14 0 7271,'0'0'3491,"-13"65"-2626,13-45-192,0 3 127,9 4-223,0-1-449,3 0-64,-4 0-448,1-1-289,0 1-64,-6-4-256,-2 1-1088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5.977"/>
    </inkml:context>
    <inkml:brush xml:id="br0">
      <inkml:brushProperty name="width" value="0.025" units="cm"/>
      <inkml:brushProperty name="height" value="0.025" units="cm"/>
    </inkml:brush>
  </inkml:definitions>
  <inkml:trace contextRef="#ctx0" brushRef="#br0">6 1 7751,'0'0'769,"-2"75"-321,1-40-512,-2-1-3075</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6.322"/>
    </inkml:context>
    <inkml:brush xml:id="br0">
      <inkml:brushProperty name="width" value="0.025" units="cm"/>
      <inkml:brushProperty name="height" value="0.025" units="cm"/>
    </inkml:brush>
  </inkml:definitions>
  <inkml:trace contextRef="#ctx0" brushRef="#br0">1 0 3107,'1'15'3844,"9"129"-940,-6-83-3662,0-6-3348,5 412 7537,-6-130-1031,12-112-6928,-11-178 2622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5.859"/>
    </inkml:context>
    <inkml:brush xml:id="br0">
      <inkml:brushProperty name="width" value="0.025" units="cm"/>
      <inkml:brushProperty name="height" value="0.025" units="cm"/>
    </inkml:brush>
  </inkml:definitions>
  <inkml:trace contextRef="#ctx0" brushRef="#br0">8 5059 5894,'0'0'12983,"-3"-2"-12177,3 2-758,-1-1 1,1 1 0,-1-1 0,1 0 0,0 1 0,-1-1 0,1 1-1,0-1 1,-1 0 0,1 1 0,0-1 0,0 0 0,0 1 0,0-1-1,-1 0 1,1 1 0,0-1 0,0 0 0,0 1 0,0-1 0,0 0-1,1 1 1,-1-1 0,0 0 0,0 1 0,0-1 0,1 0 0,-1 1 0,1-2-1,18-25 591,43-29-492,-45 42-49,76-68 533,4 4 1,151-92 0,-221 151-587,0-1 0,-1-1 0,-1-2-1,35-39 1,-39 38-39,2 0-1,1 2 0,0 1 0,47-31 1,-27 27 4,-2-1 1,67-55 0,315-237-1,-256 198 6,43-30-5,-153 107 115,-2-1 1,85-90-1,-108 105-93,1 1 1,60-36-1,21-17 59,338-307 122,-128 101 699,-96 106-887,-103 84 86,133-114-14,89-68 7,7 9-89,139-117 11,-364 281-49,110-80-84,95-59-62,-117 82 170,151-71 319,-275 170-251,-71 47-46,1 0 0,1 1-1,27-12 1,-49 27-61,-18 1-6161,1-2-1532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09:20:37.635"/>
    </inkml:context>
    <inkml:brush xml:id="br0">
      <inkml:brushProperty name="width" value="0.025" units="cm"/>
      <inkml:brushProperty name="height" value="0.025" units="cm"/>
    </inkml:brush>
  </inkml:definitions>
  <inkml:trace contextRef="#ctx0" brushRef="#br0">164 1015 10730,'-70'-13'897,"14"-2"1281,23-6 577,28-3-705,23-15-1506,45-14-320,26-15 161,28-16 191,26-14-159,13-10-257,15-7-64,7-4-64,-3-8-1089,-2-4-3620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09.565"/>
    </inkml:context>
    <inkml:brush xml:id="br0">
      <inkml:brushProperty name="width" value="0.025" units="cm"/>
      <inkml:brushProperty name="height" value="0.025" units="cm"/>
    </inkml:brush>
  </inkml:definitions>
  <inkml:trace contextRef="#ctx0" brushRef="#br0">196 0 11371,'0'0'2979,"-50"73"-321,21-28-1088,1 2-385,-1 1 128,6-2-352,4-5-481,5-6-352,11-8-96,3-6-96,0-8-993,0-7-1601,4-6-3332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6.621"/>
    </inkml:context>
    <inkml:brush xml:id="br0">
      <inkml:brushProperty name="width" value="0.025" units="cm"/>
      <inkml:brushProperty name="height" value="0.025" units="cm"/>
    </inkml:brush>
  </inkml:definitions>
  <inkml:trace contextRef="#ctx0" brushRef="#br0">0 120 5958,'0'0'4671,"8"-11"-1217,-3 2-2916,38-51 3926,-40 56-4048,-1 1 0,1 0-1,0 0 1,0 0 0,0 0 0,0 1-1,1-1 1,-1 1 0,1 0 0,-1 0-1,1 0 1,0 0 0,0 1 0,0-1-1,0 1 1,5-1 0,-8 3-382,0 0 1,0 0 0,0 0 0,0 0-1,0 0 1,0 0 0,0 0-1,-1 0 1,1 0 0,0 0-1,-1 1 1,1-1 0,-1 0-1,1 0 1,-1 1 0,0-1 0,1 0-1,-1 0 1,0 1 0,0-1-1,0 0 1,0 1 0,0-1-1,0 0 1,-1 3 0,-2 40 445,-1-24-387,-1-1-1,-1 0 1,-1-1 0,-1 0-1,-15 27 1,12-24 29,0 1 1,2-1 0,-10 34 0,19-55-99,0 1 0,0 0 0,0 0 0,0 0 0,-1-1-1,1 1 1,0 0 0,0 0 0,1 0 0,-1-1 0,0 1 0,0 0 0,0 0 0,0-1 0,1 1 0,-1 0 0,0 0 0,1-1 0,-1 1 0,1 0 0,-1-1 0,0 1 0,1-1 0,0 1 0,-1 0 0,1-1 0,-1 1 0,1-1 0,1 1 0,28 7 461,36-14 158,-37 1-663,0-2 0,53-21 1,-28 2-3584,-37 14-439,-9 1-1419,-2-3-3988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7.168"/>
    </inkml:context>
    <inkml:brush xml:id="br0">
      <inkml:brushProperty name="width" value="0.025" units="cm"/>
      <inkml:brushProperty name="height" value="0.025" units="cm"/>
    </inkml:brush>
  </inkml:definitions>
  <inkml:trace contextRef="#ctx0" brushRef="#br0">53 37 3683,'0'0'18717,"1"9"-17954,-2 15-400,-2 0 0,0-1 0,-1 0-1,-2 0 1,0 0 0,-11 26 0,7-20-127,7-8 1124,16-40-795,20-43-344,-25 43-229,0 0 0,-2 0 0,0-1 0,-1 0 0,0 0 0,-2 0 0,1-34 0,-17 70-499,11-9 486,-1 1 0,1 0-1,1-1 1,-1 1 0,1 0 0,1 0-1,0 0 1,0 0 0,0 0 0,1 0 0,2 11-1,-2-17 28,-1 0 0,1 0-1,0 0 1,-1 0 0,1 0 0,0-1-1,0 1 1,0 0 0,1 0-1,-1-1 1,0 1 0,1-1-1,-1 1 1,1-1 0,-1 0-1,1 1 1,-1-1 0,1 0-1,3 1 1,-2-1 21,-1-1-1,1 1 1,0-1-1,0 0 1,0 0-1,0 0 1,0 0-1,0-1 1,0 1-1,0-1 1,-1 0-1,1 0 1,0 0-1,0 0 1,-1 0-1,1 0 1,4-4-1,4-2 12,-1-1 0,0 0 0,0-1-1,-1 0 1,0 0 0,-1-1 0,0 0-1,0 0 1,-1-1 0,0 0 0,-1 0-1,-1-1 1,8-19 0,-47 175-577,17-51 156,15-54-4797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7.527"/>
    </inkml:context>
    <inkml:brush xml:id="br0">
      <inkml:brushProperty name="width" value="0.025" units="cm"/>
      <inkml:brushProperty name="height" value="0.025" units="cm"/>
    </inkml:brush>
  </inkml:definitions>
  <inkml:trace contextRef="#ctx0" brushRef="#br0">27 1 16400,'0'0'5541,"-10"82"-3716,2-37 97,4 3-737,-1-3-832,5-4-289,0-4-96,0-11-2563,5-14-4355</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0.248"/>
    </inkml:context>
    <inkml:brush xml:id="br0">
      <inkml:brushProperty name="width" value="0.025" units="cm"/>
      <inkml:brushProperty name="height" value="0.025" units="cm"/>
    </inkml:brush>
  </inkml:definitions>
  <inkml:trace contextRef="#ctx0" brushRef="#br0">1 0 3876,'0'0'8173,"4"8"-8002,-4 2-102,5 90 4321,1-68-5553,4-4-3687,-7-27 1167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0.591"/>
    </inkml:context>
    <inkml:brush xml:id="br0">
      <inkml:brushProperty name="width" value="0.025" units="cm"/>
      <inkml:brushProperty name="height" value="0.025" units="cm"/>
    </inkml:brush>
  </inkml:definitions>
  <inkml:trace contextRef="#ctx0" brushRef="#br0">0 1 6054,'0'0'1601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0.935"/>
    </inkml:context>
    <inkml:brush xml:id="br0">
      <inkml:brushProperty name="width" value="0.025" units="cm"/>
      <inkml:brushProperty name="height" value="0.025" units="cm"/>
    </inkml:brush>
  </inkml:definitions>
  <inkml:trace contextRef="#ctx0" brushRef="#br0">1 1 9769,'0'0'6502,"0"58"-6245,0-46-193,0-1-64,1-3-353,0-2-672,-1-2-1313,0-1-2242</inkml:trace>
  <inkml:trace contextRef="#ctx0" brushRef="#br0" timeOffset="1">30 99 8136,'0'0'2178</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1.293"/>
    </inkml:context>
    <inkml:brush xml:id="br0">
      <inkml:brushProperty name="width" value="0.025" units="cm"/>
      <inkml:brushProperty name="height" value="0.025" units="cm"/>
    </inkml:brush>
  </inkml:definitions>
  <inkml:trace contextRef="#ctx0" brushRef="#br0">5 44 4869,'1'-43'1233,"-2"63"4312,0 8-3848,-2 53-2426,7-81-5314,-1 0 1329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1.651"/>
    </inkml:context>
    <inkml:brush xml:id="br0">
      <inkml:brushProperty name="width" value="0.025" units="cm"/>
      <inkml:brushProperty name="height" value="0.025" units="cm"/>
    </inkml:brush>
  </inkml:definitions>
  <inkml:trace contextRef="#ctx0" brushRef="#br0">10 1 7655,'0'0'3652,"-9"52"-3556,9-42-64,0 1-32,0-1-224,0 2-385,0-1 257,0 2 288,0 3-129,0 0-255,0 2-481,0 0-480,1-1-1314</inkml:trace>
  <inkml:trace contextRef="#ctx0" brushRef="#br0" timeOffset="1">20 480 2114,'0'0'352</inkml:trace>
  <inkml:trace contextRef="#ctx0" brushRef="#br0" timeOffset="2">52 572 2947,'0'0'4900,"0"51"-4099,0-36-481,0-2-255,0-3-1,0-1-32,2-5 224,3-1-128,0-1-64,0 1-256,1 1-1986,-4 2-2723</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2.010"/>
    </inkml:context>
    <inkml:brush xml:id="br0">
      <inkml:brushProperty name="width" value="0.025" units="cm"/>
      <inkml:brushProperty name="height" value="0.025" units="cm"/>
    </inkml:brush>
  </inkml:definitions>
  <inkml:trace contextRef="#ctx0" brushRef="#br0">44 1 3203,'0'0'2723,"-13"59"-2659,12-44-64,0-2 0,-2-3-96,3-1-1025</inkml:trace>
  <inkml:trace contextRef="#ctx0" brushRef="#br0" timeOffset="1">16 326 7719,'0'0'2627,"-15"51"-1602,15-41-673,0-4-384,0-1-32,0-2-993,3 1-1025,1-2-929</inkml:trace>
  <inkml:trace contextRef="#ctx0" brushRef="#br0" timeOffset="2">18 432 1185,'0'0'3235,"5"51"-3011,-5-34-224,3-3-736,-3 0-1026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2.354"/>
    </inkml:context>
    <inkml:brush xml:id="br0">
      <inkml:brushProperty name="width" value="0.025" units="cm"/>
      <inkml:brushProperty name="height" value="0.025" units="cm"/>
    </inkml:brush>
  </inkml:definitions>
  <inkml:trace contextRef="#ctx0" brushRef="#br0">19 0 801,'0'0'6278,"-1"60"-5510,1-49-415,0-2-289,0-1 32,0-2-96,0 2-256,0 1-321,0 2-160,0 1-95,0 1-1667</inkml:trace>
  <inkml:trace contextRef="#ctx0" brushRef="#br0" timeOffset="1">3 332 6919,'0'0'256,"-3"56"-1185,3-52-3203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10.030"/>
    </inkml:context>
    <inkml:brush xml:id="br0">
      <inkml:brushProperty name="width" value="0.025" units="cm"/>
      <inkml:brushProperty name="height" value="0.025" units="cm"/>
    </inkml:brush>
  </inkml:definitions>
  <inkml:trace contextRef="#ctx0" brushRef="#br0">226 0 10570,'0'0'8232,"-2"12"-7122,-6 14-741,0 0-1,-2 0 0,0-1 1,-2 0-1,-1-1 0,-1 0 1,-22 28-1,42-78 102,2 6-959,2 0 0,0 1 0,2 0 0,0 0 1,0 2-1,17-18 0,-29 34 463,1 0 0,0 0 1,-1 1-1,1-1 0,0 0 0,0 0 1,-1 0-1,1 1 0,0-1 0,0 0 1,0 1-1,0-1 0,0 1 0,0-1 1,0 1-1,0-1 0,0 1 0,0 0 1,0 0-1,1-1 0,-1 1 0,0 0 1,0 0-1,0 0 0,0 0 0,2 1 1,-2 0 2,0 0 1,0 0-1,0 0 0,0 0 1,-1 0-1,1 0 1,0 1-1,-1-1 1,1 0-1,-1 0 0,0 1 1,1-1-1,-1 0 1,0 1-1,0-1 1,0 1-1,0 1 0,0 11 57,0-1 0,-1 0 0,-4 16 0,-15 26 747,16-46-453,0 0-1,1 0 1,0 0 0,0 0-1,1 0 1,-2 18 0,4-27-238,-2-23 263,0 19-376,0 0 0,-1 0 1,0 0-1,0 0 1,0 1-1,0-1 1,-1 1-1,0-1 0,1 1 1,-1 1-1,0-1 1,0 0-1,-1 1 1,1 0-1,-6-2 0,-70-25-123,39 24 121,27 5-2,25 3 15,20 1 2,0-2-1,0-1 0,0-1 1,43-6-1,6-9-5044,-54 7-1346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2.713"/>
    </inkml:context>
    <inkml:brush xml:id="br0">
      <inkml:brushProperty name="width" value="0.025" units="cm"/>
      <inkml:brushProperty name="height" value="0.025" units="cm"/>
    </inkml:brush>
  </inkml:definitions>
  <inkml:trace contextRef="#ctx0" brushRef="#br0">0 0 8072,'0'0'192</inkml:trace>
  <inkml:trace contextRef="#ctx0" brushRef="#br0" timeOffset="1">18 327 6887,'0'0'3331,"-15"56"-2659,14-41-480,1-4-192,0-1-128,0-4-192,0-1-321,0-1 161,0 3-161,0 2-896,0 2-2403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3.054"/>
    </inkml:context>
    <inkml:brush xml:id="br0">
      <inkml:brushProperty name="width" value="0.025" units="cm"/>
      <inkml:brushProperty name="height" value="0.025" units="cm"/>
    </inkml:brush>
  </inkml:definitions>
  <inkml:trace contextRef="#ctx0" brushRef="#br0">20 1 7623,'0'0'1249,"0"59"-192,-1-36-544,1-1-353,0 4-96,0-2-32,-1 0 32,0-4-32,0 2 0,1-6-32,0-2 0,0-2-160,0-1-705,0 0-992,1 1-1731</inkml:trace>
  <inkml:trace contextRef="#ctx0" brushRef="#br0" timeOffset="1">16 435 4965,'0'0'3171,"-12"69"-1762,11-45-800,-1 0-449,2 0-96,0 1-96,0-1-641,0 0-416,0 3 320,1-2 33,-1 0 191,0 1 97,0-3-673,0-1-3588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3.393"/>
    </inkml:context>
    <inkml:brush xml:id="br0">
      <inkml:brushProperty name="width" value="0.025" units="cm"/>
      <inkml:brushProperty name="height" value="0.025" units="cm"/>
    </inkml:brush>
  </inkml:definitions>
  <inkml:trace contextRef="#ctx0" brushRef="#br0">18 0 4644,'0'0'513,"-6"69"-2819</inkml:trace>
  <inkml:trace contextRef="#ctx0" brushRef="#br0" timeOffset="1">12 146 2691,'0'0'1665,"1"50"-448,-1-23-32,0 3-384,0-3-352,0-3-97,0-2-224,0-1-32,-2-2 32,2 3 32,-2-3-64,2 3-63,-3 0-162,0-1-960,0-2-2466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0.410"/>
    </inkml:context>
    <inkml:brush xml:id="br0">
      <inkml:brushProperty name="width" value="0.025" units="cm"/>
      <inkml:brushProperty name="height" value="0.025" units="cm"/>
    </inkml:brush>
  </inkml:definitions>
  <inkml:trace contextRef="#ctx0" brushRef="#br0">1226 111 3844,'0'0'4110,"-7"-9"-4136,0 2-38,-45-46 80,48 49 326,-1 0-1,0 1 1,0-1 0,-1 1-1,1 1 1,-1-1-1,1 1 1,-1 0 0,0 0-1,0 1 1,-12-2-1,0 2 63,-1 1 0,1 2 0,-1 0 0,1 0 0,-30 9-1,-88 37-455,94-32 185,-12 6 106,0 1 1,1 4-1,2 1 1,1 3-1,-80 63 0,98-66-158,0 2 0,2 1-1,1 1 1,2 2 0,1 1-1,2 1 1,2 1-1,-28 60 1,27-44 61,3 1 0,-16 66 1,29-91 1,2-1 0,1 1 0,1 0 0,1 0 1,2 1-1,4 36 0,-2-54-115,0-1 1,1 1-1,0-1 0,1 0 0,0 0 1,0 0-1,2 0 0,-1-1 0,1 1 1,1-1-1,0-1 0,0 0 1,1 0-1,0 0 0,0-1 0,1 0 1,0 0-1,1-1 0,0-1 0,0 1 1,0-2-1,1 1 0,0-1 0,17 5 1,-11-5-9,1-1 0,-1 0 1,1-1-1,0-1 0,0 0 1,0-2-1,0 0 0,-1-1 1,1-1-1,0 0 0,0-2 1,-1 0-1,1-1 0,-1 0 1,26-14-1,2-6 193,-1-2 0,-1-1 0,-2-3 0,42-39 0,140-154 1138,-218 218-1356,17-17-47,49-52-851,99-135-1,-152 185 850,-1-1-1,-2-1 0,-1-1 1,-1 0-1,-1 0 1,-2-1-1,0-1 1,-3 1-1,9-62 1,-14 72 99,-1 1 1,-1 0-1,-1-1 1,0 1-1,-1 0 1,-1-1-1,-1 1 1,-8-21-1,10 33-31,-1 0 0,1 0 0,-2 0 1,1 0-1,-1 1 0,1 0 0,-2-1 0,1 2 0,0-1 1,-1 0-1,0 1 0,0 0 0,0 0 0,-1 0 0,1 1 1,-1 0-1,0 0 0,0 0 0,0 1 0,0-1 0,-1 2 0,1-1 1,0 1-1,-1 0 0,1 0 0,-10 0 0,9 1-78,0 1 0,0-1-1,0 1 1,1 0-1,-1 1 1,0-1 0,1 1-1,-1 1 1,1-1 0,0 1-1,-10 6 1,-2 3-992,0 2 1,-20 18-1,11-9-1379,-20 15-3817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8.077"/>
    </inkml:context>
    <inkml:brush xml:id="br0">
      <inkml:brushProperty name="width" value="0.025" units="cm"/>
      <inkml:brushProperty name="height" value="0.025" units="cm"/>
    </inkml:brush>
  </inkml:definitions>
  <inkml:trace contextRef="#ctx0" brushRef="#br0">50 1 16015,'0'0'6049,"-5"11"-4816,-5 19-450,1 0 1,1 1 0,2 0-1,-5 58 1,11-88-766,0 8 79,0 0 0,0 0 1,1 0-1,0-1 0,3 12 0,-4-19-82,0 0-1,0 0 1,1 0 0,-1 0 0,1 0 0,-1 0 0,1 0-1,-1-1 1,1 1 0,0 0 0,-1 0 0,1 0-1,0-1 1,-1 1 0,1 0 0,0-1 0,0 1 0,0-1-1,0 1 1,0-1 0,1 1 0,0-1 13,0 0 1,0 0 0,-1 0-1,1 0 1,0 0-1,0-1 1,-1 1 0,1-1-1,0 1 1,0-1-1,-1 0 1,1 0 0,-1 0-1,1 0 1,-1 0-1,1 0 1,1-2-1,3-2-12,0-1 0,0 0 0,0 0 0,-1-1 0,0 0 0,-1 0-1,1 0 1,-1 0 0,-1-1 0,1 1 0,-1-1 0,2-10-1,0 0-47,-1 1-1,-1-1 0,-1 0 1,1-29-1,-3 46 32,0 0-1,0 1 1,1-1-1,-1 0 1,0 0-1,0 1 1,0-1-1,0 0 1,0 0-1,0 1 1,-1-1-1,1 0 1,0 0 0,0 1-1,0-1 1,-1 0-1,1 1 1,0-1-1,-1 0 1,1 1-1,0-1 1,-1 0-1,1 1 1,-1-1-1,1 1 1,-1-1-1,1 1 1,-1-1-1,0 1 1,1-1-1,-1 1 1,0 0-1,1-1 1,-1 1 0,0 0-1,1 0 1,-2-1-1,1 2-2,0-1-1,0 0 1,0 1-1,0 0 1,0-1 0,0 1-1,0-1 1,0 1-1,0 0 1,0 0 0,1 0-1,-1-1 1,0 1-1,1 0 1,-1 0-1,1 0 1,-1 0 0,1 0-1,-1 0 1,1 0-1,0 0 1,-1 0 0,1 0-1,0 1 1,0 0-1,-1 0 4,0 1-1,0 0 0,1-1 0,0 1 1,-1-1-1,1 1 0,0 0 1,0-1-1,0 1 0,1 0 1,-1-1-1,1 1 0,-1-1 0,1 1 1,0-1-1,0 1 0,0-1 1,0 1-1,0-1 0,1 0 0,-1 0 1,1 1-1,0-1 0,-1 0 1,1-1-1,0 1 0,0 0 0,0 0 1,0-1-1,1 1 0,1 0 1,3 1-3,0-1 1,0 0 0,0 0-1,1-1 1,-1 0 0,0 0 0,1-1-1,-1 0 1,1 0 0,9-2 0,-9 1-196,0-1 0,0 1 0,0-2 0,0 1 0,-1-1 0,1 0 1,-1-1-1,0 1 0,0-1 0,13-10 0,-16 10 87,0 1 0,0 0 0,-1-1-1,1 0 1,-1 0 0,0 0 0,0 0 0,-1 0 0,1-1-1,-1 1 1,0-1 0,0 0 0,0 0 0,-1 1 0,0-1-1,0 0 1,0 0 0,0-8 0,-1 12 121,-1 1 1,1 0-1,0 0 1,-1-1-1,1 1 0,-1 0 1,1 0-1,-1 0 1,1 0-1,-1 0 1,1-1-1,-1 1 1,1 0-1,-1 0 0,1 0 1,-1 0-1,1 1 1,-1-1-1,1 0 1,-1 0-1,1 0 1,0 0-1,-1 0 1,1 1-1,-1-1 0,1 0 1,-1 0-1,1 1 1,0-1-1,-1 0 1,1 1-1,-1-1 1,1 0-1,0 1 0,0-1 1,-1 1-1,1-1 1,-1 1-1,-17 14 552,-15 18-230,24-25-319,0-1-1,1 1 1,0 1-1,0-1 1,1 1 0,1 1-1,-1-1 1,1 1 0,1 1-1,-5 10 1,10-21-121,0 1 0,0-1 0,-1 0 1,1 1-1,0-1 0,0 1 0,0-1 0,0 1 1,0-1-1,0 0 0,0 1 0,0-1 0,0 1 1,0-1-1,0 1 0,0-1 0,1 0 0,-1 1 1,0-1-1,0 1 0,0-1 0,0 0 1,1 1-1,-1-1 0,0 0 0,0 1 0,1-1 1,-1 0-1,0 1 0,1-1 0,-1 0 0,0 0 1,1 1-1,-1-1 0,1 0 0,-1 0 0,0 0 1,1 1-1,-1-1 0,1 0 0,-1 0 0,0 0 1,1 0-1,-1 0 0,1 0 0,-1 0 0,1 0 1,-1 0-1,1 0 0,20 1-5897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8.886"/>
    </inkml:context>
    <inkml:brush xml:id="br0">
      <inkml:brushProperty name="width" value="0.025" units="cm"/>
      <inkml:brushProperty name="height" value="0.025" units="cm"/>
    </inkml:brush>
  </inkml:definitions>
  <inkml:trace contextRef="#ctx0" brushRef="#br0">86 259 11787,'0'0'5333,"-8"-5"-5018,2 1-273,4 3-12,0-1 0,0 1 0,0 0 0,-1-1 0,1 1 1,-1 0-1,1 1 0,-1-1 0,1 0 0,-3 0 0,3 1 15,1 1-1,0-1 1,-1 0 0,1 1-1,0-1 1,-1 1 0,1-1-1,0 1 1,0 0 0,0-1-1,0 1 1,-1 0-1,1 0 1,0 0 0,0 0-1,0 0 1,1 0 0,-1 0-1,0 0 1,0 0 0,1 0-1,-1 1 1,0-1-1,1 0 1,-1 0 0,1 1-1,-1 1 1,-2 6 458,0 0 1,0 0-1,1 0 0,0 0 0,0 14 1,2-21-430,-1-1-1,1 1 1,0 0 0,0 0 0,0-1 0,0 1 0,0 0 0,1 0 0,-1-1 0,0 1 0,1 0-1,0-1 1,-1 1 0,1 0 0,0-1 0,0 1 0,-1-1 0,1 1 0,0-1 0,1 0 0,-1 1-1,0-1 1,0 0 0,1 0 0,-1 0 0,0 1 0,1-2 0,-1 1 0,1 0 0,-1 0 0,1 0-1,0-1 1,-1 1 0,1-1 0,2 1 0,6-1-43,1 0 0,-1-1 0,0 0 0,0 0 0,0-1 0,0-1 0,0 0 0,-1 0 0,1-1 0,-1 0 0,0 0 0,0-1 0,0-1 0,-1 1 0,0-1 0,0-1 0,0 0 0,-1 0 0,11-13 0,-8 9-35,0-1 0,-1 0 1,0-1-1,-1 0 0,-1 0 0,0-1 1,0 0-1,-2 0 0,0 0 1,0-1-1,-1 1 0,3-26 0,-7 32 14,1 0-2,-1 1 0,1 0 0,-2 0 1,1-1-1,-1 1 0,-2-8 0,3 14-11,-1-1 1,1 1-1,-1 0 0,1-1 1,-1 1-1,0 0 0,0 0 1,0-1-1,0 1 0,0 0 1,0 0-1,0 0 0,0 0 1,0 0-1,0 1 0,0-1 1,-1 0-1,1 0 0,0 1 1,-1-1-1,1 1 0,0-1 1,-1 1-1,1 0 0,-1-1 1,1 1-1,-1 0 0,1 0 1,-1 0-1,1 0 0,0 0 1,-1 0-1,1 1 0,-1-1 1,1 0-1,-3 2 0,-2 0-4,0 0 0,1 1 1,-1 0-1,0 0 0,1 0 0,0 1 0,0 0 0,0 0 0,0 0 0,1 1 0,-7 7 0,3-2 10,0-1 1,1 2-1,0-1 0,1 1 0,-5 11 0,10-19 25,0-1 0,0 0-1,0 1 1,0-1 0,1 0 0,-1 1-1,1-1 1,-1 1 0,1-1 0,0 1-1,0-1 1,0 1 0,1-1 0,-1 1-1,1 2 1,0-3-21,0-1-1,-1 0 0,1 1 1,0-1-1,0 0 1,0 1-1,0-1 1,0 0-1,1 0 1,-1 0-1,0 0 1,0 0-1,1 0 0,-1-1 1,0 1-1,1 0 1,-1-1-1,3 2 1,7 0-272,0 0-1,-1-1 1,1 0 0,0-1 0,20-2 0,6 2-1759,-32 0 1685,-1 0 0,1 0 0,0 1 0,-1 0 1,1 0-1,-1 0 0,1 1 0,-1-1 0,0 1 0,0 0 0,0 0 0,1 1 0,3 2 0,-7-3 345,1 0 1,-1 0-1,1-1 0,-1 1 0,0 0 0,0 0 0,0 0 0,0 0 0,0 0 0,0 1 0,0-1 0,-1 0 0,1 0 0,-1 1 0,0-1 0,0 0 0,1 0 0,-2 1 0,1-1 0,0 0 0,0 0 0,-1 1 0,1-1 0,-1 0 0,1 0 0,-1 0 0,0 1 0,-2 2 0,1 1-655,5-7-348,11-14-1719,17-29-3369,-23 25 5709,-1 0-1,-1-1 0,-1 1 1,4-24-1,2-30 6142,-7 46 4441,-28 102-9040,17-56-682,0 0 1,1 0-1,1 0 0,1 1 1,0 0-1,2 0 1,0 0-1,3 33 0,-1-50-466,2 0-1,-1 0 0,0 0 1,1 0-1,-1 0 0,1 0 1,0 0-1,0-1 0,0 1 1,0 0-1,0-1 0,5 4 1,-6-5-62,0 0 0,0 0-1,0 0 1,0 0 0,0-1 0,0 1 0,0 0 0,0 0 0,0-1 0,0 1-1,1-1 1,-1 1 0,0-1 0,0 0 0,0 1 0,1-1 0,-1 0 0,0 0 0,1 0-1,-1 0 1,0 0 0,0 0 0,1 0 0,-1 0 0,0 0 0,1-1 0,-1 1 0,0-1-1,0 1 1,0-1 0,1 1 0,-1-1 0,0 0 0,2-1 0,-2 0-70,0 1 0,0-1 1,0 0-1,0 0 0,0 0 0,-1-1 1,1 1-1,-1 0 0,1 0 1,-1 0-1,0 0 0,0-1 0,0 1 1,0 0-1,0 0 0,0 0 0,-1-1 1,1 1-1,-1 0 0,1 0 1,-1 0-1,-1-2 0,-22-45 317,16 37-53,6 9-101,-1 0-1,1 0 0,0 0 1,0-1-1,0 1 0,1-1 1,-1 1-1,1-1 1,0 1-1,0-1 0,0 0 1,0-4-1,2 7-248,-1 0 0,1 0 0,0 1 0,0-1 0,0 0 0,0 1 0,-1-1 0,1 0 0,0 1 0,0-1 0,0 1 0,0 0 0,0-1 0,0 1 0,1 0-1,-1 0 1,0-1 0,0 1 0,0 0 0,0 0 0,2 0 0,34-2-5596,-28 2 3293,16-2-3097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9.244"/>
    </inkml:context>
    <inkml:brush xml:id="br0">
      <inkml:brushProperty name="width" value="0.025" units="cm"/>
      <inkml:brushProperty name="height" value="0.025" units="cm"/>
    </inkml:brush>
  </inkml:definitions>
  <inkml:trace contextRef="#ctx0" brushRef="#br0">128 1 9545,'0'0'18343,"-4"6"-19384,3-5 981,1-1 0,-1 1 0,0 0 1,0 0-1,1 0 0,-1 0 0,0 0 0,1 0 1,-1 1-1,1-1 0,-1 0 0,1 0 0,0 0 1,-1 0-1,1 1 0,0-1 0,0 0 0,0 0 1,0 0-1,0 1 0,0-1 0,0 0 0,0 0 1,1 0-1,-1 1 0,0-1 0,1 0 0,-1 0 1,1 0-1,0 2 0,4 1-242,0 0 0,0-1 1,0 0-1,1 0 0,-1 0 0,11 3 0,-9-2 170,1-1 0,0 1 0,-1 0 0,0 1-1,9 7 1,-15-11 147,0 0 0,-1-1 0,1 1 0,0 0 0,0 0 0,-1 0 0,1 0 0,-1 0 0,1 0 0,-1 0 0,1 0 0,-1 0 0,1 0 0,-1 0 0,0 0 0,0 0 0,0 0 0,1 1 0,-1 1 0,-1-2 68,0 1 1,1-1-1,-1 1 0,0-1 1,1 0-1,-1 1 0,0-1 0,0 0 1,0 0-1,0 0 0,-1 1 0,1-1 1,0 0-1,0 0 0,-1-1 1,1 1-1,0 0 0,-4 1 0,-24 13 1803,-56 21-1,74-33-2139,0 0-1,0 0 0,0-1 0,-1 0 0,-12-1 0,15-2-4159,6-6-3962</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01.347"/>
    </inkml:context>
    <inkml:brush xml:id="br0">
      <inkml:brushProperty name="width" value="0.025" units="cm"/>
      <inkml:brushProperty name="height" value="0.025" units="cm"/>
    </inkml:brush>
  </inkml:definitions>
  <inkml:trace contextRef="#ctx0" brushRef="#br0">1 0 7623,'0'0'12353,"4"9"-10575,-2-6-1666,-1 0 0,1 0 0,0 0 0,0 0-1,0 0 1,0 0 0,1 0 0,-1-1 0,1 1 0,-1-1 0,1 0 0,0 0 0,0 0 0,0 0 0,0 0-1,0-1 1,0 1 0,1-1 0,-1 0 0,0 0 0,1 0 0,-1-1 0,1 1 0,-1-1 0,1 1 0,4-2-1,140 1 338,-147 0-428,-1 0 1,1 0 0,0 0-1,0 0 1,-1 0-1,1 0 1,0 0 0,0 0-1,-1 0 1,1 1-1,0-1 1,0 0 0,-1 1-1,1-1 1,0 0-1,-1 1 1,1-1 0,0 1-1,-1-1 1,1 1-1,-1-1 1,1 1 0,-1 0-1,1-1 1,-1 1-1,1 0 1,-1-1 0,0 1-1,1 0 1,-1 0 0,-2 29 718,-25 36 342,23-58-1012,-6 12-67,1-2-151,0-1-1,1 2 1,0-1-1,2 1 1,0 1-1,1-1 1,-3 32-1,8-63-8787,0-3 2898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01.672"/>
    </inkml:context>
    <inkml:brush xml:id="br0">
      <inkml:brushProperty name="width" value="0.025" units="cm"/>
      <inkml:brushProperty name="height" value="0.025" units="cm"/>
    </inkml:brush>
  </inkml:definitions>
  <inkml:trace contextRef="#ctx0" brushRef="#br0">1 3 10602,'0'0'14670,"52"4"-13997,-14-1-257,6-2-288,1-1-96,0 0-801,-5 0-2402,-7-1-2114,-3-8-5765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02.015"/>
    </inkml:context>
    <inkml:brush xml:id="br0">
      <inkml:brushProperty name="width" value="0.025" units="cm"/>
      <inkml:brushProperty name="height" value="0.025" units="cm"/>
    </inkml:brush>
  </inkml:definitions>
  <inkml:trace contextRef="#ctx0" brushRef="#br0">180 1 4292,'0'0'16453,"7"12"-14590,11 16-1071,53 90 2174,-63-103-2804,-1 1 0,-1-1-1,0 1 1,-1 0 0,0 0-1,3 27 1,-7-28-140,0 1 0,-2 0 0,0-1 0,0 1 0,-1-1 0,-1 1 0,-1-1 0,-8 24-1,3-19-260,-1 0 0,-1 0-1,0-1 1,-2-1 0,-21 26 0,13-19-1458,-1-1 0,-2-2 1,0 0-1,-43 29 1,14-19-5511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11.193"/>
    </inkml:context>
    <inkml:brush xml:id="br0">
      <inkml:brushProperty name="width" value="0.025" units="cm"/>
      <inkml:brushProperty name="height" value="0.025" units="cm"/>
    </inkml:brush>
  </inkml:definitions>
  <inkml:trace contextRef="#ctx0" brushRef="#br0">33 1 7847,'0'0'7752,"-18"78"-6023,10-39-608,2 4-192,5 2-96,1-5-288,0-7-289,8-10-32,7-8-96,2-9 128,2-6 33,1-12-129,0-9-160,-3-5-1538,-6-7-1633,-10-4-3235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5.271"/>
    </inkml:context>
    <inkml:brush xml:id="br0">
      <inkml:brushProperty name="width" value="0.025" units="cm"/>
      <inkml:brushProperty name="height" value="0.025" units="cm"/>
    </inkml:brush>
  </inkml:definitions>
  <inkml:trace contextRef="#ctx0" brushRef="#br0">14 0 8232,'0'0'11082,"2"50"-10473,-2-24-225,0 5-224,0 1-128,0-1 32,0-2-64,0-4-32,0-5-288,0-7-288,0-6-578,-5-7-5988,-5-8-1827</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5.611"/>
    </inkml:context>
    <inkml:brush xml:id="br0">
      <inkml:brushProperty name="width" value="0.025" units="cm"/>
      <inkml:brushProperty name="height" value="0.025" units="cm"/>
    </inkml:brush>
  </inkml:definitions>
  <inkml:trace contextRef="#ctx0" brushRef="#br0">0 1 2402,'0'0'15044,"10"0"-13843,28 1-839,0 3 0,-1 0 0,0 3 0,0 1 1,67 24-1,-100-31-321,-1 0-1,0 1 1,1-1 0,-1 1 0,0 0 0,0 0 0,0 0 0,0 0 0,-1 0-1,1 1 1,0-1 0,-1 1 0,0 0 0,0 0 0,0-1 0,0 2-1,0-1 1,0 0 0,-1 0 0,1 0 0,-1 1 0,0-1 0,0 1 0,-1-1-1,1 1 1,-1-1 0,1 1 0,-1-1 0,0 1 0,0 0 0,-1-1-1,1 1 1,-1-1 0,0 1 0,0-1 0,-2 6 0,-1-1 258,0 1 1,-1-1 0,0 0-1,0 0 1,-1-1 0,0 0-1,0 0 1,-1 0 0,0 0-1,0-1 1,-1-1 0,-14 10-1,10-9 41,-1 0-1,0 0 0,0-1 0,-1-1 0,-20 4 0,30-7-317,0 0-1,0 0 1,0-1-1,0 1 1,0-1-1,0 0 1,-1 0-1,1-1 1,0 1 0,0-1-1,0 0 1,0 0-1,0 0 1,0 0-1,0-1 1,1 1 0,-1-1-1,0 0 1,1 0-1,-1-1 1,1 1-1,-5-6 1,7 7-163,0 0 0,0 0 1,0 0-1,0 0 0,0 0 0,1 0 0,-1 0 1,0-1-1,1 1 0,-1 0 0,1 0 1,0-1-1,-1 1 0,1 0 0,0-1 1,0 1-1,0 0 0,0-1 0,0 1 0,0-1 1,0 1-1,0 0 0,0-1 0,1 1 1,-1 0-1,1-1 0,-1 1 0,1 0 0,-1 0 1,1 0-1,0-1 0,-1 1 0,1 0 1,0 0-1,0 0 0,0 0 0,0 0 1,0 0-1,0 0 0,0 1 0,0-1 0,0 0 1,2 0-1,6-4-1818,0 1 1,0 1 0,0-1-1,18-3 1,-21 6 551,31-9-8100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5.952"/>
    </inkml:context>
    <inkml:brush xml:id="br0">
      <inkml:brushProperty name="width" value="0.025" units="cm"/>
      <inkml:brushProperty name="height" value="0.025" units="cm"/>
    </inkml:brush>
  </inkml:definitions>
  <inkml:trace contextRef="#ctx0" brushRef="#br0">1 0 17008,'0'0'8905,"0"56"-7624,0-31-577,0-2-575,1 0-97,8-6-32,1-4-833,2-4-1025,-1-8-833,-1-1-127,-5-5-609,-3-13-1730,0-4-3075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6.312"/>
    </inkml:context>
    <inkml:brush xml:id="br0">
      <inkml:brushProperty name="width" value="0.025" units="cm"/>
      <inkml:brushProperty name="height" value="0.025" units="cm"/>
    </inkml:brush>
  </inkml:definitions>
  <inkml:trace contextRef="#ctx0" brushRef="#br0">0 197 9001,'0'0'7447,"1"9"-6177,-1-4-1134,0-3-61,0 0 0,-1 0 0,1 0-1,0-1 1,0 1 0,0 0 0,1 0 0,-1 0-1,0-1 1,1 1 0,-1 0 0,1 0 0,0-1 0,-1 1-1,1-1 1,0 1 0,0 0 0,0-1 0,0 0-1,0 1 1,1-1 0,-1 0 0,0 1 0,1-1-1,-1 0 1,0 0 0,1 0 0,0 0 0,-1 0 0,1 0-1,-1-1 1,1 1 0,0-1 0,0 1 0,-1-1-1,4 1 1,6 0-6,0-1-1,-1-1 1,1 0 0,0 0-1,0-1 1,-1 0 0,1-1-1,17-7 1,-22 8-28,-1-1 1,0 1-1,0-1 0,0 0 1,0 0-1,0-1 1,-1 1-1,1-1 0,-1 0 1,0 0-1,0 0 1,-1-1-1,1 0 0,-1 1 1,0-1-1,0 0 0,-1-1 1,4-7-1,-6 13 12,0-1 0,0 1 0,0-1 0,1 1 1,-1-1-1,0 1 0,0-1 0,0 1 0,0-1 0,0 1 0,0-1 0,0 1 0,0-1 0,0 1 0,0-1 0,0 1 1,0 0-1,0-1 0,0 1 0,0-1 0,-1 1 0,1-1 0,0 1 0,0-1 0,0 1 0,-1-1 0,1 1 0,0 0 0,-1-1 1,1 1-1,0 0 0,-1-1 0,1 1 0,-1 0 0,0-1 0,-19 3 873,-22 20 33,33-14-771,0 1 1,0 0-1,1 0 1,0 1-1,1 0 0,-8 13 1,13-18-141,-1-1 0,1 1 0,0 0 0,0 0 0,0 1 0,1-1 0,-1 0 0,1 0 0,1 1 0,-1-1 0,1 1 0,0-1 0,0 1 0,1-1 0,-1 0 0,3 10 0,-2-13-55,0 0-1,1 0 1,-1 0 0,0 0 0,1 0-1,-1-1 1,1 1 0,0 0-1,-1-1 1,1 1 0,0-1-1,0 1 1,0-1 0,0 0-1,0 0 1,0 0 0,1 0-1,-1 0 1,0-1 0,0 1-1,1-1 1,-1 1 0,0-1 0,1 0-1,-1 0 1,0 0 0,1 0-1,3-1 1,33-8-2309,-36 8 1730,0 0 1,-1-1-1,1 1 0,-1-1 0,1 1 0,-1-1 0,0 0 0,0 0 0,4-3 1,11-22-6302</inkml:trace>
  <inkml:trace contextRef="#ctx0" brushRef="#br0" timeOffset="1">125 0 13453,'0'0'9833,"67"36"-10730,-31-26-2018,1-4-3491,2-1-4420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6.656"/>
    </inkml:context>
    <inkml:brush xml:id="br0">
      <inkml:brushProperty name="width" value="0.025" units="cm"/>
      <inkml:brushProperty name="height" value="0.025" units="cm"/>
    </inkml:brush>
  </inkml:definitions>
  <inkml:trace contextRef="#ctx0" brushRef="#br0">165 0 14670,'0'0'8547,"-9"6"-6759,2-2-1581,-30 22 1289,35-24-1458,0 0 0,0 0 1,0 0-1,0 0 0,0 0 0,1 0 1,-1 1-1,1-1 0,0 0 0,-1 1 1,1 0-1,0-1 0,1 1 1,-1-1-1,0 1 0,1 0 0,-1 3 1,4-4-236,-1 0 0,1 0 1,-1 0-1,1 0 1,0-1-1,0 1 1,0-1-1,0 1 0,0-1 1,0 0-1,0 0 1,0-1-1,1 1 1,2 0-1,4 1-506,-5 0 482,0 0 0,0 0 0,0 0 0,-1 0 0,1 1 0,-1 0 0,1 0 0,-1 0 0,6 7 0,-9-9 266,0 0 0,-1 0-1,1 0 1,0 0 0,0 0 0,-1 0-1,1 0 1,-1 0 0,1 1-1,-1-1 1,1 0 0,-1 0-1,0 1 1,1-1 0,-1 0-1,0 1 1,0-1 0,0 0-1,0 1 1,0-1 0,-1 0-1,1 1 1,0-1 0,0 0 0,-1 1-1,1-1 1,-1 0 0,1 0-1,-1 0 1,0 0 0,0 1-1,1-1 1,-1 0 0,0 0-1,0 0 1,0 0 0,0-1-1,0 1 1,0 0 0,0 0-1,0 0 1,-2 0 0,-10 8 278,-1 0 0,0-1 0,0-1 0,0 0 0,-1-1 0,0 0 0,-1-1 0,1-1 0,-32 4 0,44-7-568,-3-2-295,4-5-2572,2-9-2734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7.918"/>
    </inkml:context>
    <inkml:brush xml:id="br0">
      <inkml:brushProperty name="width" value="0.025" units="cm"/>
      <inkml:brushProperty name="height" value="0.025" units="cm"/>
    </inkml:brush>
  </inkml:definitions>
  <inkml:trace contextRef="#ctx0" brushRef="#br0">1 7 6726,'0'0'17868,"1"9"-16854,2 53 181,-3-33-533,7 45 1,-7-73-624,0 1 0,0 0 0,0-1 0,1 1 0,-1 0 0,1-1-1,-1 1 1,1 0 0,-1-1 0,1 1 0,0-1 0,0 1 0,0-1 0,-1 1 0,2-1 0,-1 0 0,0 0 0,0 1 0,0-1 0,1 0-1,-1 0 1,0 0 0,1 0 0,-1 0 0,1 0 0,-1-1 0,1 1 0,-1 0 0,1-1 0,0 0 0,-1 1 0,1-1 0,0 0 0,2 1-1,0-2 11,-1 0 0,0 0-1,0 0 1,1 0-1,-1-1 1,0 1 0,0-1-1,0 0 1,-1 0-1,1 0 1,0 0 0,-1 0-1,1 0 1,-1-1-1,0 1 1,3-5 0,2-3-31,-1 0 0,0 0 0,0 0 0,-1-1 0,0 0 0,-1 0 0,-1 0 0,1 0 0,-2-1 0,0 1 0,0-1 1,0-16-1,-2 27-18,0 1 0,0 0 1,0-1-1,0 1 1,0-1-1,0 1 1,0 0-1,0-1 0,0 1 1,0-1-1,0 1 1,0 0-1,0-1 1,0 1-1,0-1 1,0 1-1,0 0 0,-1-1 1,1 1-1,0-1 1,0 1-1,0 0 1,-1-1-1,1 1 0,0 0 1,0 0-1,-1-1 1,1 1-1,0 0 1,-1 0-1,1-1 1,0 1-1,-1 0 0,1 0 1,0 0-1,-1-1 1,1 1-1,-1 0 1,1 0-1,0 0 0,-1 0 1,1 0-1,-1 0 1,1 0-1,0 0 1,-1 0-1,1 0 0,-1 0 1,1 0-1,-1 0 1,1 0-1,0 1 1,-1-1-1,1 0 1,0 0-1,-1 0 0,1 0 1,0 1-1,-1-1 1,1 0-1,-1 1 1,-1 0 0,1 0 1,-1 0 0,0 1 0,1-1-1,-1 1 1,1-1 0,0 1 0,-1-1-1,1 1 1,0 0 0,-2 3 0,2-3 0,0 1 1,0-1 0,0 1-1,1-1 1,-1 1 0,1-1-1,-1 1 1,1-1 0,0 1-1,0 0 1,0-1 0,0 1-1,0-1 1,1 1 0,-1-1-1,1 1 1,-1-1 0,1 1 0,0-1-1,0 1 1,0-1 0,1 0-1,-1 1 1,0-1 0,1 0-1,0 0 1,-1 0 0,1 0-1,0 0 1,0-1 0,0 1-1,0-1 1,0 1 0,0-1-1,1 0 1,2 2 0,4 0 12,-1-1 1,0 0 0,0 0 0,1-1-1,-1 0 1,1-1 0,-1 0 0,1 0-1,-1-1 1,12-2 0,-14 2-13,0 0 1,-1 0 0,1-1-1,-1 0 1,1 0-1,-1-1 1,0 1-1,1-1 1,-1 0-1,-1 0 1,1-1 0,0 0-1,-1 0 1,0 0-1,0 0 1,0 0-1,0-1 1,-1 0-1,0 0 1,0 0 0,0 0-1,0 0 1,-1-1-1,0 1 1,0-1-1,-1 1 1,1-1 0,-1 0-1,0-8 1,-1 14-5,1 0-1,-1 0 1,0 0 0,0-1 0,0 1 0,0 0 0,0 0 0,-1 0 0,1 0 0,0 0-1,0-1 1,0 1 0,0 0 0,0 0 0,0 0 0,0 0 0,0 0 0,0-1 0,0 1-1,0 0 1,0 0 0,-1 0 0,1 0 0,0 0 0,0 0 0,0 0 0,0-1 0,0 1-1,0 0 1,-1 0 0,1 0 0,0 0 0,0 0 0,0 0 0,0 0 0,0 0 0,-1 0-1,1 0 1,0 0 0,0 0 0,0 0 0,0 0 0,-1 0 0,1 0 0,0 0 0,0 0 0,0 0-1,0 0 1,-1 0 0,-10 6-80,-7 9-1,13-6 77,-1-1 1,2 1-1,-1 0 0,1 0 1,-3 11-1,6-18 4,0 0 1,0 0-1,1 0 0,-1 1 0,1-1 0,-1 0 0,1 0 0,0 1 0,0-1 0,0 0 0,0 0 1,0 1-1,1-1 0,-1 0 0,0 0 0,1 1 0,0-1 0,0 0 0,0 0 0,0 0 1,0 0-1,0 0 0,0 0 0,0 0 0,1 0 0,-1-1 0,1 1 0,1 1 0,19 9-331,0 0-1,0-2 1,1 0-1,0-2 1,0 0-1,36 6 1,-59-15 377,1 1 1,0 0-1,-1-1 0,1 1 1,0-1-1,-1 1 0,1-1 1,0 1-1,-1-1 0,1 0 1,-1 1-1,1-1 0,-1 0 1,1 1-1,-1-1 1,0 0-1,1 1 0,-1-1 1,0 0-1,0 0 0,1 0 1,-1 1-1,0-1 0,0 0 1,0 0-1,0 0 0,0 1 1,0-1-1,0 0 0,0 0 1,-1-1-1,1-38 709,0 32-578,-1-2-125,-1 0 1,1 0-1,-2 0 1,1 0-1,-1 0 1,-1 0-1,0 1 1,0-1-1,-1 1 1,0 0-1,0 0 1,-1 1-1,-8-9 0,6 10-115,9 11-431,19 15-1076,-10-15 96,-1 0 0,1-1-1,0 0 1,0-1-1,0 0 1,0 0 0,15-1-1,14 0-7839</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8.291"/>
    </inkml:context>
    <inkml:brush xml:id="br0">
      <inkml:brushProperty name="width" value="0.025" units="cm"/>
      <inkml:brushProperty name="height" value="0.025" units="cm"/>
    </inkml:brush>
  </inkml:definitions>
  <inkml:trace contextRef="#ctx0" brushRef="#br0">105 26 9577,'0'0'16031,"-8"-5"-15209,-27-15-507,33 20-310,1 0-1,0-1 0,-1 1 1,1 0-1,-1 0 1,1 1-1,-1-1 0,1 0 1,-1 0-1,1 1 1,-1-1-1,1 1 0,0-1 1,-1 1-1,1 0 1,0 0-1,0-1 0,-1 1 1,1 0-1,0 0 1,0 0-1,0 0 0,0 0 1,0 1-1,0-1 1,0 0-1,-1 2 0,-17 33 7,19-36-11,0 1 0,0 0 1,0 0-1,0 0 0,0-1 1,0 1-1,0 0 0,0 0 1,1-1-1,-1 1 0,0 0 0,0 0 1,1-1-1,-1 1 0,1 0 1,-1-1-1,1 1 0,-1-1 1,1 1-1,-1 0 0,1-1 1,-1 1-1,1-1 0,0 1 1,-1-1-1,1 0 0,0 1 0,-1-1 1,1 0-1,0 1 0,-1-1 1,1 0-1,0 0 0,0 0 1,1 1-1,35 4-456,-30-5 148,34 2-1514,-31-3 1318,0 1 0,0 0 0,0 1 0,0 0 0,0 1 0,-1 0 0,1 0 0,15 6 0,-25-8 573,1 1 0,-1-1-1,1 0 1,-1 1 0,1-1 0,-1 0-1,1 1 1,-1-1 0,1 0 0,-1 1-1,0-1 1,1 1 0,-1-1 0,0 1-1,1-1 1,-1 1 0,0-1 0,0 1-1,1-1 1,-1 1 0,0-1 0,0 1-1,0 0 1,0-1 0,0 1 0,0-1-1,0 1 1,0 0 0,0-1 0,0 1-1,0 0 1,-14 17 1742,-24 5 317,38-23-2128,-15 8 342,0-1 1,-1 0-1,1-2 0,-1 0 0,-1-1 1,1 0-1,0-1 0,-25 1 0,41-5-601,1-1-1,-1 1 0,1 0 1,-1 0-1,1 0 0,-1 0 1,1 0-1,0 0 0,0 0 0,-1 0 1,1 0-1,0 0 0,0 0 1,0 0-1,0 1 0,2-2 1,17-9-3868,5-1-2066</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8.712"/>
    </inkml:context>
    <inkml:brush xml:id="br0">
      <inkml:brushProperty name="width" value="0.025" units="cm"/>
      <inkml:brushProperty name="height" value="0.025" units="cm"/>
    </inkml:brush>
  </inkml:definitions>
  <inkml:trace contextRef="#ctx0" brushRef="#br0">158 230 10282,'0'0'12064,"-8"-5"-10398,4 2-1551,2 1-21,0 0 1,-1 0-1,1 1 0,-1-1 0,1 1 1,-1-1-1,0 1 0,1 0 0,-1 0 1,0 0-1,0 0 0,0 1 1,0-1-1,1 1 0,-1 0 0,0-1 1,0 2-1,0-1 0,0 0 0,0 0 1,0 1-1,0-1 0,0 1 1,1 0-1,-1 0 0,0 0 0,-5 3 1,2 2-2,0-1 0,0 1 0,1 0 0,0 0 0,0 0 0,0 1 0,1-1 0,-4 9 0,6-12-19,0 1-1,0 0 0,1-1 1,-1 1-1,1 0 0,0 0 1,0 0-1,1 0 0,-1-1 1,1 1-1,0 0 1,0 0-1,0 0 0,0 0 1,1 0-1,0 0 0,0 0 1,1 5-1,0-7-56,0 0 0,0 0 0,0 0 0,0 0 0,1 0 0,-1 0 0,0-1 0,1 1 0,-1-1-1,1 0 1,0 0 0,-1 0 0,1 0 0,0 0 0,-1-1 0,1 1 0,0-1 0,0 1 0,0-1 0,5-1 0,62-3 92,-58 1-114,1-1 0,-1 0 0,1-1 0,-1 0 0,0-1 0,-1 0 0,1-1 0,-2 0 0,1-1 0,-1 0 0,0 0 0,0-1 0,-1-1 0,0 1 0,-1-2 0,0 1 0,-1-1 0,0 0 0,0-1 0,-1 1 0,-1-1 0,0-1 0,-1 1 0,0-1 0,-1 1 0,0-1 0,-1 0 0,-1 0 0,0 0 0,-1-22 0,0 33 7,0-1 0,-1 0 0,1 1 0,-1-1 1,1 0-1,-1 1 0,0-1 0,0 1 0,0 0 0,-1-1 1,1 1-1,0 0 0,-1-1 0,0 1 0,1 0 0,-1 0 1,0 0-1,0 1 0,0-1 0,0 0 0,-1 1 0,1-1 1,0 1-1,-1 0 0,1 0 0,-1 0 0,1 0 0,-4-1 0,3 2 2,-1-1-1,1 1 1,-1 0-1,0-1 0,1 2 1,-1-1-1,0 0 0,1 1 1,-1-1-1,0 1 0,1 0 1,-1 1-1,1-1 1,0 0-1,-1 1 0,1 0 1,0 0-1,0 0 0,0 0 1,-3 3-1,0 0 6,0 1-1,0 1 1,1-1 0,0 1-1,0 0 1,0 0 0,-5 13-1,9-18 0,0 0 0,0 0 0,0 1 0,0-1-1,1 0 1,-1 1 0,1-1 0,0 0 0,0 1 0,0-1 0,0 1-1,0-1 1,0 0 0,0 1 0,1-1 0,-1 0 0,1 1 0,0-1-1,0 0 1,0 0 0,0 0 0,0 1 0,0-1 0,1 0 0,-1 0-1,1-1 1,-1 1 0,1 0 0,0 0 0,-1-1 0,4 2-1,2 2 16,0 1 0,0 0 0,-1 0 0,1 0 0,-1 0 0,-1 1 0,1 0 0,6 12 0,-10-15-146,0 1 1,0 0 0,-1 0-1,1 0 1,-1 0 0,0 0-1,-1 0 1,1 1 0,-1-1-1,0 0 1,0 0 0,-1 0-1,1 1 1,-1-1-1,0 0 1,-2 5 0,-6 9-3306,0-6-2807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5.427"/>
    </inkml:context>
    <inkml:brush xml:id="br0">
      <inkml:brushProperty name="width" value="0.025" units="cm"/>
      <inkml:brushProperty name="height" value="0.025" units="cm"/>
    </inkml:brush>
  </inkml:definitions>
  <inkml:trace contextRef="#ctx0" brushRef="#br0">1 0 8776,'0'0'13405,"0"11"-12471,0 132 358,0-142-1337,0 0 0,0 0 0,0 0 0,0 0 0,0 0-1,0 0 1,0 0 0,1 0 0,-1 0 0,0 0 0,1 0 0,-1 0 0,0 0 0,1 0-1,-1 0 1,1 0 0,-1 0 0,1 0 0,0 0 0,-1-1 0,1 1 0,0 0 0,0 0 0,0-1-1,-1 1 1,1-1 0,0 1 0,0-1 0,0 1 0,0-1 0,0 1 0,0-1 0,0 0-1,0 1 1,0-1 0,0 0 0,2 0 0,-1 0-527,0-1 0,0 1 0,0-1 0,0 1 0,-1-1 0,1 0 0,0 0-1,0 0 1,0 0 0,-1 0 0,1-1 0,0 1 0,-1 0 0,1-1 0,-1 1 0,0-1 0,2-2 0,11-16-7404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5.753"/>
    </inkml:context>
    <inkml:brush xml:id="br0">
      <inkml:brushProperty name="width" value="0.025" units="cm"/>
      <inkml:brushProperty name="height" value="0.025" units="cm"/>
    </inkml:brush>
  </inkml:definitions>
  <inkml:trace contextRef="#ctx0" brushRef="#br0">20 55 13132,'0'0'6839,"-4"9"-5617,-11 30-229,15-38-952,0 0-1,0 0 1,0 1 0,1-1-1,-1 0 1,0 0-1,1 0 1,-1 1 0,1-1-1,0 0 1,-1 0-1,1 0 1,0 0-1,-1 0 1,1 0 0,0 0-1,0 0 1,0-1-1,0 1 1,0 0 0,0 0-1,0-1 1,0 1-1,0 0 1,1-1-1,-1 0 1,0 1 0,0-1-1,0 0 1,1 1-1,-1-1 1,0 0-1,1 0 1,1 0 0,43 4 145,-42-4-178,1 0-1,-1-1 1,1 0 0,-1 0-1,1 0 1,-1 0 0,0 0-1,1-1 1,-1 0-1,0 0 1,0 0 0,0-1-1,-1 1 1,1-1 0,0 0-1,-1 0 1,0 0-1,1 0 1,-1-1 0,-1 1-1,1-1 1,0 0 0,-1 0-1,0 0 1,0 0-1,0 0 1,0 0 0,-1 0-1,0-1 1,0 1 0,0-1-1,0 1 1,-1-1-1,1-8 1,-1 12-2,0 1 0,0-1 0,0 0 1,0 0-1,0 0 0,0 0 0,0 0 0,-1 0 0,1 0 0,0 0 0,-1 0 0,1 0 0,0 0 1,-1 0-1,1 0 0,-1 1 0,1-1 0,-1 0 0,0 0 0,1 0 0,-1 1 0,0-1 0,1 1 1,-1-1-1,0 0 0,0 1 0,-1-1 0,0 0 24,1 1 0,-1 0 0,0-1 0,0 1 0,0 0 0,0 0 0,0 0 0,0 0 0,0 1 1,0-1-1,1 1 0,-1-1 0,-2 1 0,-2 2 47,0-1 1,0 1-1,0 0 1,0 0-1,1 1 1,0-1-1,-8 8 1,7-5 3,1 1 0,0 0 0,1 1-1,-1-1 1,1 1 0,1 0 0,-1 0 0,1 0 0,1 0 0,-3 13 0,4-19-58,1 1 1,-1-1 0,1 1 0,0-1-1,-1 1 1,1-1 0,1 1 0,-1 0-1,0-1 1,0 1 0,1-1-1,0 1 1,-1-1 0,1 0 0,0 1-1,0-1 1,0 0 0,0 1-1,1-1 1,-1 0 0,1 0 0,-1 0-1,1 0 1,0 0 0,0-1 0,0 1-1,0 0 1,0-1 0,0 0-1,0 1 1,0-1 0,1 0 0,-1 0-1,0 0 1,1 0 0,-1-1 0,1 1-1,3 0 1,6 1-53,1-1-1,-1 0 1,1 0 0,0-2-1,18-2 1,-26 3-383,0-1-1,-1 0 0,1-1 1,0 1-1,-1-1 1,1 0-1,-1 0 1,0 0-1,1 0 1,-1-1-1,0 0 0,-1 0 1,1 0-1,0 0 1,-1 0-1,0-1 1,4-5-1,5-15-5331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11.521"/>
    </inkml:context>
    <inkml:brush xml:id="br0">
      <inkml:brushProperty name="width" value="0.025" units="cm"/>
      <inkml:brushProperty name="height" value="0.025" units="cm"/>
    </inkml:brush>
  </inkml:definitions>
  <inkml:trace contextRef="#ctx0" brushRef="#br0">1 27 15855,'0'0'3972,"63"5"-4613,-38-18-3715,-2-5-5381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6.111"/>
    </inkml:context>
    <inkml:brush xml:id="br0">
      <inkml:brushProperty name="width" value="0.025" units="cm"/>
      <inkml:brushProperty name="height" value="0.025" units="cm"/>
    </inkml:brush>
  </inkml:definitions>
  <inkml:trace contextRef="#ctx0" brushRef="#br0">1 0 15182,'0'0'6214,"47"18"-8072,-26-15-4996</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6.440"/>
    </inkml:context>
    <inkml:brush xml:id="br0">
      <inkml:brushProperty name="width" value="0.025" units="cm"/>
      <inkml:brushProperty name="height" value="0.025" units="cm"/>
    </inkml:brush>
  </inkml:definitions>
  <inkml:trace contextRef="#ctx0" brushRef="#br0">56 1 15407,'0'0'4281,"-2"12"-2589,-12 54-177,4-24-673,2 0 0,-3 61 0,11-100-822,0-1-1,0 0 0,1 0 0,-1 0 0,1 0 1,0 0-1,-1 0 0,1 0 0,0 0 0,0 0 0,0 0 1,0 0-1,1 0 0,-1-1 0,0 1 0,1 0 1,-1-1-1,1 1 0,0-1 0,-1 0 0,1 0 1,0 1-1,0-1 0,0 0 0,0 0 0,0-1 1,0 1-1,0 0 0,0-1 0,0 1 0,0-1 1,1 0-1,1 1 0,13 0-102,0 0 0,0 0 1,26-4-1,-9 1-810,-33 2 879,1 0 1,-1 0-1,1 0 0,-1 0 1,1 0-1,-1 1 0,1-1 0,-1 0 1,0 1-1,1-1 0,-1 1 1,1 0-1,-1-1 0,0 1 0,1 0 1,-1 0-1,0 0 0,0 0 0,0 0 1,0 0-1,0 0 0,0 0 1,0 0-1,0 0 0,0 1 0,0-1 1,-1 0-1,1 1 0,0-1 1,-1 0-1,1 1 0,-1-1 0,0 1 1,1-1-1,-1 1 0,0-1 1,0 1-1,0-1 0,0 1 0,0-1 1,0 1-1,-1-1 0,1 1 0,0-1 1,-1 1-1,0 1 0,-1 6 215,-1-1-1,0 1 1,0-1-1,-1 0 0,0 0 1,-9 13-1,4-10 175,0 0 0,0-1 0,0-1 0,-2 1 0,-13 9 0,21-17-288,0 1 1,1-1-1,-1 0 0,0-1 1,-1 1-1,1 0 1,0-1-1,0 0 0,-1 0 1,1 0-1,-1 0 1,1 0-1,-1-1 0,1 1 1,-1-1-1,0 0 0,1 0 1,-1 0-1,1-1 1,-1 1-1,1-1 0,-1 0 1,1 0-1,-1 0 0,-4-3 1,6 3-161,0-1 1,0 1-1,0-1 0,0 0 1,0 0-1,1 0 0,-1 0 1,1 0-1,-1 0 0,1 0 1,0-1-1,-1 1 0,1 0 1,0-1-1,1 1 0,-1-1 1,0 1-1,1-1 1,-1 1-1,1-1 0,0 1 1,0-1-1,0 1 0,0-1 1,0 0-1,1 1 0,0-5 1,15-29-4836,9 8-3840,0 10-1592</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6.797"/>
    </inkml:context>
    <inkml:brush xml:id="br0">
      <inkml:brushProperty name="width" value="0.025" units="cm"/>
      <inkml:brushProperty name="height" value="0.025" units="cm"/>
    </inkml:brush>
  </inkml:definitions>
  <inkml:trace contextRef="#ctx0" brushRef="#br0">99 1 17168,'0'0'2360,"-1"9"-321,-13 164 3219,11-116-4952,3 1 0,12 102 1,-4-124-1118,-7-31-2123,-5-17 80,-1 0 1952,-32-72-3964,6 16 4165,6 0 5505,35 67-1136,17 8-3318,-25-6-92,14 4-199,0-1 1,0-1-1,23 2 0,22-2-5149,-20-3-5101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7.603"/>
    </inkml:context>
    <inkml:brush xml:id="br0">
      <inkml:brushProperty name="width" value="0.025" units="cm"/>
      <inkml:brushProperty name="height" value="0.025" units="cm"/>
    </inkml:brush>
  </inkml:definitions>
  <inkml:trace contextRef="#ctx0" brushRef="#br0">39 95 4805,'0'0'6219,"5"-9"-2909,-2 2-2610,0 3-298,-1 0-1,0 0 1,0 0 0,0 0 0,0 0 0,-1-1 0,1 1-1,-1-1 1,-1 1 0,1-1 0,0 1 0,-1-1 0,0-4 0,0 8-351,0 1 1,-1 0 0,1-1 0,0 1 0,0-1 0,0 1 0,-1-1 0,1 1-1,0 0 1,0-1 0,-1 1 0,1 0 0,0-1 0,-1 1 0,1 0 0,0-1-1,-1 1 1,1 0 0,0 0 0,-1-1 0,1 1 0,-1 0 0,1 0 0,0 0-1,-1 0 1,1-1 0,-1 1 0,1 0 0,-1 0 0,1 0 0,-1 0 0,1 0-1,-1 0 1,1 0 0,-1 0 0,1 0 0,0 1 0,-1-1 0,1 0 0,-1 0 0,1 0-1,-1 0 1,1 1 0,0-1 0,-1 0 0,1 0 0,0 1 0,-1-1 0,1 0-1,0 1 1,-1-1 0,1 0 0,0 1 0,-1-1 0,1 0 0,0 1 0,0 0-1,-21 21 336,17-13-311,0 0 0,0 0 1,1 0-1,1 0 1,-1 1-1,1 0 0,1-1 1,0 1-1,0 0 0,2 16 1,-1-23-58,0-1 1,1 1 0,-1 0-1,1 0 1,0-1-1,0 1 1,0 0-1,0-1 1,0 1 0,1-1-1,-1 1 1,1-1-1,-1 0 1,1 0-1,0 0 1,4 4 0,-3-5-4,-1 1 0,1-1 0,0 0 0,0 0 0,0 0 0,0 0 0,1 0 0,-1-1 0,0 1 1,0-1-1,0 0 0,0 0 0,1 0 0,-1 0 0,0-1 0,0 1 0,0-1 0,4-1 0,3-2 12,-1 0 0,0 0-1,0 0 1,0-1 0,-1-1-1,0 1 1,0-1 0,0-1-1,-1 1 1,0-1 0,8-10-1,-7 8-19,-1 0 0,0-1 0,-1 1 0,0-1 0,0-1 0,-1 1 0,-1-1 0,0 1 0,5-18 0,-9 28-8,0 0 1,0-1-1,1 1 1,-1 0 0,0-1-1,0 1 1,0 0-1,0-1 1,0 1 0,1-1-1,-1 1 1,0 0-1,0-1 1,0 1 0,0-1-1,0 1 1,0 0-1,0-1 1,0 1 0,0-1-1,-1 1 1,1 0-1,0-1 1,0 1 0,0 0-1,0-1 1,0 1-1,-1 0 1,1-1 0,0 1-1,0 0 1,-1-1-1,1 1 1,0 0 0,0 0-1,-1-1 1,-11 12 27,-10 25 7,18-28-39,0 0 0,1 0 0,0 0 0,0 1-1,1-1 1,0 1 0,1 0 0,0-1 0,0 1 0,1 0 0,0 0 0,2 13 0,-2-21-46,1 0 0,-1 0 1,1 0-1,0 0 0,-1 1 0,1-1 1,0 0-1,0 0 0,0 0 1,0-1-1,0 1 0,0 0 1,0 0-1,0 0 0,0-1 1,0 1-1,0 0 0,0-1 1,0 1-1,1-1 0,-1 0 1,0 1-1,0-1 0,1 0 1,-1 0-1,0 0 0,1 0 0,-1 0 1,0 0-1,1 0 0,-1 0 1,0 0-1,0 0 0,1-1 1,1 0-1,1 0-366,1 0-1,-1-1 1,1 0 0,-1 1-1,0-2 1,0 1-1,0 0 1,7-6 0,16-22-3988,-2-5-2120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7.979"/>
    </inkml:context>
    <inkml:brush xml:id="br0">
      <inkml:brushProperty name="width" value="0.025" units="cm"/>
      <inkml:brushProperty name="height" value="0.025" units="cm"/>
    </inkml:brush>
  </inkml:definitions>
  <inkml:trace contextRef="#ctx0" brushRef="#br0">118 1 9673,'-3'8'4548,"-24"53"137,-10 23-1598,34-76-2642,0 0-1,0 1 1,1 0-1,1 0 1,0-1-1,0 1 1,0 15 0,2-22-412,0 0 1,-1 0 0,1 1 0,0-1-1,0 0 1,0-1 0,1 1 0,-1 0-1,0 0 1,1 0 0,-1-1 0,1 1-1,-1-1 1,1 1 0,0-1 0,0 1-1,-1-1 1,1 0 0,0 0 0,0 0-1,0 0 1,1-1 0,-1 1 0,0 0-1,0-1 1,0 1 0,0-1 0,1 0-1,-1 0 1,0 0 0,4 0 0,9 0-51,0 0 1,-1-1-1,24-5 1,-5-3-441,-27 7 131,1 0 0,0 0 0,0 0 0,-1 1 0,1 0 0,0 0 0,13 1 1,-20 0 324,1 1 1,-1-1-1,1 1 1,-1-1-1,0 0 1,1 1-1,-1-1 1,1 1-1,-1-1 1,0 1-1,0 0 1,1-1 0,-1 1-1,0-1 1,0 1-1,0-1 1,1 1-1,-1 0 1,0-1-1,0 1 1,0-1-1,0 1 1,0 0-1,0-1 1,0 1-1,-1-1 1,1 1 0,0 0-1,0-1 1,0 1-1,-1-1 1,1 1-1,0-1 1,0 1-1,-1 0 1,-10 22 716,1-8-109,-1 0 0,-1-1 1,0 0-1,-1-1 0,-27 21 0,32-28-433,0 0 0,-1 0-1,0 0 1,0-1 0,0-1 0,0 0-1,-1 0 1,0-1 0,0 0 0,0 0-1,-18 2 1,26-5-180,0 0-1,1-1 1,-1 1-1,0 0 1,1 0-1,-1-1 1,1 1 0,-1-1-1,1 1 1,-1-1-1,1 0 1,-1 0 0,1 1-1,-1-1 1,1 0-1,0 0 1,-1 0-1,1-1 1,0 1 0,0 0-1,0 0 1,0-1-1,0 1 1,0 0 0,0-1-1,1 1 1,-1-1-1,1 1 1,-1-1-1,1 0 1,-1 1 0,1-1-1,0 1 1,-1-1-1,1 0 1,0 1 0,0-1-1,0 0 1,1 1-1,-1-1 1,1-2 0,-1-2-579,1-1 0,1 1 0,-1-1 0,1 1 0,0 0 1,0 0-1,1 0 0,0 0 0,5-8 0,-5 9-613,1 1 0,-1 0 0,1 0 0,0 0 1,0 0-1,1 1 0,-1 0 0,1 0 0,6-4 0,19-4-8006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8.369"/>
    </inkml:context>
    <inkml:brush xml:id="br0">
      <inkml:brushProperty name="width" value="0.025" units="cm"/>
      <inkml:brushProperty name="height" value="0.025" units="cm"/>
    </inkml:brush>
  </inkml:definitions>
  <inkml:trace contextRef="#ctx0" brushRef="#br0">102 152 15054,'0'0'8419,"1"-8"-6636,0 6-1680,5-34 1167,-5 35-1245,-1 0-1,0 0 1,0 0 0,0 0 0,0 0 0,0 0-1,0 0 1,0 0 0,0 0 0,0 0-1,0 0 1,0 0 0,-1 0 0,1 0 0,0 0-1,-1 1 1,1-1 0,-1 0 0,1 0-1,-1 0 1,1 0 0,-1 0 0,0 1 0,1-1-1,-1 0 1,0 0 0,0 1 0,1-1-1,-1 1 1,0-1 0,0 1 0,0-1 0,-1 0-1,-3 1-21,1-1 0,-1 1 0,0 0 0,1 1-1,-1-1 1,0 1 0,1 0 0,-1 0 0,1 0 0,-1 1-1,-7 4 1,9-5 28,1 0 0,0 0 0,0 1 0,0-1-1,0 1 1,0-1 0,0 1 0,1 0 0,-1 0 0,0 0-1,1 0 1,0 0 0,-1 0 0,1 0 0,0 1 0,0-1-1,0 0 1,0 1 0,1-1 0,-1 1 0,1-1 0,-1 0 0,1 5-1,0-6-17,1 0 0,-1 0 0,0 0 0,1 0 0,-1-1-1,1 1 1,-1 0 0,1 0 0,-1 0 0,1 0 0,-1 0 0,1-1-1,0 1 1,0 0 0,-1-1 0,1 1 0,0 0 0,0-1-1,0 1 1,0-1 0,0 1 0,0-1 0,0 0 0,0 1-1,0-1 1,0 0 0,0 0 0,0 0 0,0 0 0,0 0 0,1 0-1,42 1 43,-34-1 3,46-1-112,-23-1-127,55 6-1,-87-4 215,0 0 0,0 1 0,0-1-1,0 0 1,0 1 0,0-1 0,-1 1 0,1-1-1,0 1 1,0-1 0,0 1 0,-1 0 0,1-1-1,0 1 1,0 0 0,-1 0 0,1-1 0,-1 1 0,1 0-1,-1 0 1,1 1 0,1-7 1356,-2 0-1354,0-148 179,0 153-232,0-1 1,1 0-1,-1 1 1,1-1-1,-1 0 0,1 1 1,-1-1-1,1 0 1,-1 1-1,1-1 1,0 1-1,-1 0 1,1-1-1,0 1 1,-1-1-1,1 1 1,0 0-1,0-1 0,-1 1 1,1 0-1,0 0 1,0 0-1,0 0 1,-1-1-1,1 1 1,0 0-1,0 1 1,1-1-1,33 0-1239,-22 0 423,38 0-3596,-15 0-1267,17 0-8412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0.161"/>
    </inkml:context>
    <inkml:brush xml:id="br0">
      <inkml:brushProperty name="width" value="0.025" units="cm"/>
      <inkml:brushProperty name="height" value="0.025" units="cm"/>
    </inkml:brush>
  </inkml:definitions>
  <inkml:trace contextRef="#ctx0" brushRef="#br0">154 216 5157,'0'0'6331,"-9"-4"-3251,6 3-2952,-7-4 605,0 1 1,-1 0-1,1 1 1,-1 0-1,-13-1 1,22 3-640,-1 1 1,1 0-1,0 0 1,0 0-1,-1 0 1,1 0-1,0 0 1,-1 0-1,1 1 1,0-1-1,0 1 0,0 0 1,0 0-1,-1-1 1,1 1-1,0 1 1,0-1-1,1 0 1,-1 0-1,0 1 1,0-1-1,1 1 1,-1 0-1,0-1 0,1 1 1,0 0-1,-1 0 1,1 0-1,0 0 1,0 0-1,0 0 1,0 0-1,1 0 1,-1 0-1,0 1 1,0 3-1,1-4-27,-1 0-1,1 0 1,0 0-1,-1 0 1,1 0-1,0 0 1,0-1-1,0 1 1,0 0-1,1 0 1,-1 0-1,0 0 1,1 0-1,-1 0 1,1 0-1,0 0 1,0-1-1,0 1 1,0 0-1,0-1 1,0 1-1,2 2 1,-1-3-26,0 0 1,0 0 0,0 0 0,0 0 0,0-1-1,0 1 1,0-1 0,0 1 0,0-1 0,0 0-1,0 1 1,0-1 0,0-1 0,1 1-1,-1 0 1,0 0 0,2-1 0,6-2 17,0 0 0,0 0 0,-1-1 0,1 0 0,-1-1 0,0 0 1,13-10-1,-7 3-46,-1-1 0,0 0 0,-1-1 0,-1-1 0,15-21 0,-21 27 21,-1 1 1,0-1 0,-1 0-1,0 0 1,0 0 0,-1-1-1,0 1 1,-1-1 0,0 0-1,0 0 1,-1 0-1,0-10 1,-1 20-24,0 0 0,0-1-1,0 1 1,0 0 0,0 0-1,0-1 1,0 1 0,0 0 0,-1 0-1,1-1 1,0 1 0,0 0-1,0 0 1,0-1 0,0 1 0,0 0-1,-1 0 1,1-1 0,0 1-1,0 0 1,0 0 0,-1 0 0,1-1-1,0 1 1,0 0 0,0 0-1,-1 0 1,1 0 0,0 0 0,0-1-1,-1 1 1,1 0 0,0 0 0,-1 0-1,1 0 1,0 0 0,0 0-1,-1 0 1,1 0 0,0 0 0,0 0-1,-1 0 1,1 0 0,0 0-1,-1 0 1,1 0 0,0 0 0,0 1-1,-1-1 1,1 0 0,0 0-1,0 0 1,-1 0 0,1 0 0,0 1-1,0-1 1,0 0 0,-1 0-1,1 0 1,0 1 0,0-1 0,0 0-1,0 0 1,-1 1 0,1-1-1,-14 16 164,8-3-87,0 0 0,2 0 1,0 0-1,0 0 0,1 1 0,0 0 0,2 0 1,-1-1-1,2 1 0,0 0 0,2 20 0,-2-31-64,1 0 0,-1-1 0,0 1 0,1 0 0,0-1 0,-1 1 0,1-1 0,0 1 0,0-1 0,0 1 0,1-1 0,-1 0 0,1 1-1,-1-1 1,1 0 0,0 0 0,0 0 0,0 0 0,0 0 0,0-1 0,0 1 0,0-1 0,1 1 0,-1-1 0,0 0 0,1 0 0,-1 0 0,1 0 0,-1 0 0,1-1-1,0 1 1,-1-1 0,1 1 0,0-1 0,-1 0 0,1 0 0,0 0 0,0-1 0,3 0 0,1 0 17,-1-1-1,1 0 1,-1 0-1,0 0 1,0-1-1,0 0 1,0 0-1,0 0 1,-1-1-1,1 0 1,-1 0-1,0 0 1,0-1 0,8-9-1,5-26-60,-5 11-24,-9 33 27,-4 18 11,-2-3 35,1-12 20,1 0 0,-1 1 1,1-1-1,0 0 0,1 0 0,2 10 0,-3-15-37,1 0-1,0 0 1,0-1-1,0 1 1,0 0 0,0-1-1,0 1 1,0-1 0,0 1-1,0-1 1,1 1-1,-1-1 1,1 0 0,-1 0-1,1 0 1,-1 0 0,1 0-1,0 0 1,-1 0-1,1-1 1,0 1 0,0 0-1,0-1 1,0 0-1,-1 1 1,1-1 0,0 0-1,0 0 1,3 0 0,3 0 7,1-1 1,-1 0 0,0 0 0,0-1 0,0 0 0,0-1 0,0 1 0,0-1 0,0-1-1,-1 0 1,0 0 0,9-6 0,-11 7-30,-1 0-1,0-1 1,1 1-1,-2-1 1,1 0-1,0 0 1,-1 0-1,1-1 1,-1 1-1,0-1 1,-1 0-1,1 1 1,-1-1-1,0 0 1,0-1 0,0 1-1,-1 0 1,0 0-1,1-10 1,-2 14 9,0 0 1,0 0 0,0 1 0,0-1 0,0 0-1,0 0 1,0 0 0,0 1 0,0-1 0,-1 0-1,1 0 1,0 0 0,0 1 0,-1-1 0,1 0-1,-1 0 1,1 1 0,0-1 0,-1 0 0,0 1-1,1-1 1,-1 1 0,1-1 0,-1 0 0,0 1-1,1-1 1,-1 1 0,0 0 0,1-1 0,-1 1-1,0 0 1,0-1 0,0 1 0,1 0 0,-1 0-1,0-1 1,0 1 0,0 0 0,1 0 0,-1 0-1,0 0 1,0 0 0,0 0 0,0 1 0,1-1-1,-1 0 1,0 0 0,0 1 0,-1 0 0,-1 0 1,0 0 0,0 0 0,0 1 0,0-1 0,0 1 0,0 0 0,0 0 0,1 0 1,-1 0-1,1 0 0,-4 5 0,3-4 21,1 1 1,-1 1-1,1-1 1,0 0-1,0 0 0,0 1 1,0-1-1,1 1 1,0 0-1,0-1 0,0 1 1,1 0-1,-1-1 1,1 1-1,0 0 0,1 0 1,-1 0-1,1-1 1,0 1-1,2 5 0,-2-6-1,1-1 0,0 1 0,0-1 0,1 0 0,-1 0 1,1 0-1,-1 0 0,1 0 0,0-1 0,0 1 0,0-1 0,1 1 0,-1-1 0,0 0 0,1-1 0,-1 1 0,1-1 0,0 1 0,0-1 0,-1 0 0,1 0 0,0-1 0,0 1 0,5-1 0,5 2-53,0-2 0,0 0-1,0 0 1,0-1 0,17-4-1,-27 4-343,0 0 0,0 0 0,0-1-1,0 0 1,0 0 0,0 0-1,0 0 1,0-1 0,3-2-1,-5 3-379,0-1 0,0 1 1,0 0-1,0-1 0,0 1 0,-1-1 0,1 0 0,-1 1 0,1-1 0,-1 0 0,0 0 0,0 0 0,-1 0 1,2-4-1,-1-25-14378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0.503"/>
    </inkml:context>
    <inkml:brush xml:id="br0">
      <inkml:brushProperty name="width" value="0.025" units="cm"/>
      <inkml:brushProperty name="height" value="0.025" units="cm"/>
    </inkml:brush>
  </inkml:definitions>
  <inkml:trace contextRef="#ctx0" brushRef="#br0">0 0 19378,'0'0'6502,"51"21"-10890,-34-22-8840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1.094"/>
    </inkml:context>
    <inkml:brush xml:id="br0">
      <inkml:brushProperty name="width" value="0.025" units="cm"/>
      <inkml:brushProperty name="height" value="0.025" units="cm"/>
    </inkml:brush>
  </inkml:definitions>
  <inkml:trace contextRef="#ctx0" brushRef="#br0">137 1 14125,'0'0'8665,"-3"11"-7112,-14 29-1122,-36 63 0,-10 20-236,116-191-4039,36-69-8733,-59 76 12273,-51 116 10979,-3 18-8476,20-58-2192,1-1-1,0 1 0,1 0 0,0 0 0,1 0 0,1 1 0,0-1 0,5 25 0,-4-38 33,0 1 0,0-1 0,1 1 1,-1-1-1,1 0 0,0 0 0,0 1 0,-1-1 0,2 0 0,-1 0 0,0-1 0,0 1 0,0 0 0,1-1 0,3 3 0,-4-4-130,-1 1 1,0-1-1,0 1 1,0-1-1,0 0 1,0 1-1,0-1 1,1 0-1,-1 0 1,0 0-1,0 0 1,0 0-1,1 0 1,-1 0-1,2-1 0,-2 1-176,0-1 0,-1 1-1,1-1 1,0 1-1,-1-1 1,1 1-1,0-1 1,-1 0-1,1 1 1,-1-1-1,1 0 1,-1 1-1,1-1 1,-1 0 0,0 0-1,1 1 1,-1-1-1,0 0 1,0 0-1,0 0 1,1 1-1,-1-1 1,0 0-1,0 0 1,0-1-1,0-16-9074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1.439"/>
    </inkml:context>
    <inkml:brush xml:id="br0">
      <inkml:brushProperty name="width" value="0.025" units="cm"/>
      <inkml:brushProperty name="height" value="0.025" units="cm"/>
    </inkml:brush>
  </inkml:definitions>
  <inkml:trace contextRef="#ctx0" brushRef="#br0">0 178 13613,'0'0'8007,"65"19"-7142,-26-19-576,7 0-225,10-1-193,-5-11-2049,-2-6-3555,-5-4-9065</inkml:trace>
  <inkml:trace contextRef="#ctx0" brushRef="#br0" timeOffset="1">490 0 15919,'0'0'1858,"-28"59"320,9-20-352,4 1-898,3 3 322,2-1-386,7-7-671,3-3-129,0-8-353,3-4-575,1-10-225,-1-5 96,-12-21-10378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12.036"/>
    </inkml:context>
    <inkml:brush xml:id="br0">
      <inkml:brushProperty name="width" value="0.025" units="cm"/>
      <inkml:brushProperty name="height" value="0.025" units="cm"/>
    </inkml:brush>
  </inkml:definitions>
  <inkml:trace contextRef="#ctx0" brushRef="#br0">106 1 11147,'0'0'6662,"-1"11"-6150,-14 63 1024,-37 108-1,50-173-1200,27-60 115,-19 44-617,-1-1 0,-1 0 0,1-1-1,-2 1 1,1-1 0,-1 1 0,0-1-1,-1 0 1,2-14 0,-4 22 167,-4 13-224,3-10 213,-3 11 37,0 0-1,1 1 1,0-1-1,1 1 1,1-1-1,0 1 0,1-1 1,2 20-1,-2-31-14,0-1 1,1 0-1,-1 0 0,1 1 0,-1-1 0,1 0 0,-1 0 0,1 0 0,0 0 0,-1 0 0,1 0 0,0 0 0,0 0 0,0 0 0,0 0 1,0 0-1,0 0 0,0 0 0,0-1 0,0 1 0,1 0 0,-1-1 0,0 1 0,0-1 0,1 0 0,0 1 0,-1-1 123,-4-21 256,-3 9-366,-1 1 0,0 1 1,-1-1-1,-15-15 1,13 15-40,1 0 1,0 0-1,-13-22 1,25 32-31,-1 0 0,1 0 1,-1 0-1,1 1 0,-1-1 1,1 1-1,-1 0 0,1 0 1,-1 0-1,1 0 0,3 1 1,-3-1 24,57 2-54,11 0-1336,-24-6-2620,4-9-5200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1.796"/>
    </inkml:context>
    <inkml:brush xml:id="br0">
      <inkml:brushProperty name="width" value="0.025" units="cm"/>
      <inkml:brushProperty name="height" value="0.025" units="cm"/>
    </inkml:brush>
  </inkml:definitions>
  <inkml:trace contextRef="#ctx0" brushRef="#br0">1 2 10826,'0'0'5552,"9"-1"-3886,17 0-946,0 2 0,0 0-1,46 9 1,-58-7-640,1 0 0,-1 2 0,0-1 0,0 2-1,0-1 1,-1 2 0,0 0 0,22 16 0,-32-21-9,0 0-1,0 1 1,0 0 0,0 0 0,-1 0 0,1 0-1,-1 0 1,0 0 0,0 0 0,0 1 0,0-1-1,-1 1 1,1 0 0,-1-1 0,0 1 0,0 0-1,-1 0 1,1 0 0,-1 0 0,1 0 0,-1-1-1,0 1 1,-1 0 0,1 0 0,-1 0 0,0 0 0,0 0-1,0-1 1,0 1 0,0 0 0,-1-1 0,0 1-1,0-1 1,0 1 0,0-1 0,0 0 0,-5 5-1,-3 4 466,-1 0 0,-1 0 0,0-2 0,0 1 0,-1-1-1,0-1 1,-26 14 0,28-17-436,0-1 0,-1-1 0,1 0-1,-1 0 1,0-1 0,0-1 0,0 0 0,0 0 0,-17-1-1,27-1-204,1 0 1,0 0-1,-1 0 0,1 0 0,0 0 0,0-1 0,-1 1 0,1 0 0,0-1 0,-1 1 0,1-1 0,0 0 0,0 1 0,0-1 1,0 0-1,0 1 0,0-1 0,0 0 0,0 0 0,0 0 0,0 0 0,0 0 0,0 0 0,1 0 0,-2-3 0,1 1-396,0 0 0,0 0-1,0 0 1,1 0 0,0 0 0,-1 0-1,1 0 1,0 0 0,1 0-1,0-4 1,3-13-6076</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2.275"/>
    </inkml:context>
    <inkml:brush xml:id="br0">
      <inkml:brushProperty name="width" value="0.025" units="cm"/>
      <inkml:brushProperty name="height" value="0.025" units="cm"/>
    </inkml:brush>
  </inkml:definitions>
  <inkml:trace contextRef="#ctx0" brushRef="#br0">1 18 9961,'0'0'13165,"64"25"-12300,-27-25-673,4-6-160,7-7-481,-5 3-2241,3-3-3748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2.639"/>
    </inkml:context>
    <inkml:brush xml:id="br0">
      <inkml:brushProperty name="width" value="0.025" units="cm"/>
      <inkml:brushProperty name="height" value="0.025" units="cm"/>
    </inkml:brush>
  </inkml:definitions>
  <inkml:trace contextRef="#ctx0" brushRef="#br0">62 1 15471,'0'0'3624,"-6"9"-2230,-3 9-808,1 0 1,0 1 0,1 1-1,2-1 1,0 1-1,1 0 1,0 0 0,0 29-1,4-38-564,-1-1 260,0 0 1,1 0-1,0 0 0,4 20 1,-4-29-239,1 0-1,-1 1 1,0-1 0,1 0 0,-1 0-1,1 0 1,-1 0 0,1 0-1,-1 0 1,1-1 0,0 1 0,-1 0-1,1 0 1,0 0 0,0 0 0,0-1-1,0 1 1,-1 0 0,1-1 0,0 1-1,2 0 1,-1-1-5,-1 0-1,1 0 1,0 0 0,0 0-1,0 0 1,0-1-1,-1 1 1,1 0 0,0-1-1,0 1 1,-1-1 0,1 0-1,0 0 1,-1 0-1,1 0 1,-1 0 0,3-2-1,19-15 1,-2-1-1,0 0 1,-2-2 0,0-1-1,17-25 1,49-54 18,-85 103-498,1-1 1,-1 0-1,1 1 1,-1-1 0,0 0-1,1 1 1,-1-1-1,0 1 1,0-1-1,0 1 1,0-1 0,0 0-1,-1 1 1,1-1-1,0 1 1,-1-1 0,0 3-1,-6 5-6654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4.431"/>
    </inkml:context>
    <inkml:brush xml:id="br0">
      <inkml:brushProperty name="width" value="0.025" units="cm"/>
      <inkml:brushProperty name="height" value="0.025" units="cm"/>
    </inkml:brush>
  </inkml:definitions>
  <inkml:trace contextRef="#ctx0" brushRef="#br0">0 147 5990,'0'0'20270,"12"5"-19923,-7-3-444,1 0 1,0 1-1,0-2 1,1 1 0,-1-1-1,0 0 1,0 0-1,1-1 1,-1 0 0,1 0-1,-1 0 1,0-1-1,0 0 1,1 0 0,-1 0-1,0-1 1,9-4 0,1 0-1622,-2 0 0,26-16 0,-34 18 715,0-1-1,-1 1 1,1-1 0,-1 0-1,0-1 1,0 1-1,-1-1 1,6-8-1,-15 21 3200,-11 21 3033,-8 21-2391,22-44-2665,0 0 1,0 1-1,0 0 0,1-1 0,0 1 0,0 0 0,0 0 0,1-1 0,0 1 0,0 0 0,0 0 1,3 10-1,-2-14-155,0 0 0,0-1 0,0 1 0,0-1 0,0 1 0,1-1-1,-1 1 1,0-1 0,1 0 0,-1 0 0,1 1 0,0-1 0,-1 0 0,1 0 0,0-1 0,-1 1 0,1 0 0,0-1 0,0 1 0,0-1 0,0 1 0,0-1 0,0 0 0,0 0 0,0 0 0,-1 0 0,1 0 0,4-1 0,0 1-6,0-1 0,0 0 0,0 0 0,0 0 0,0-1 0,-1 0 0,1 0 0,7-4 1,-5 0-26,0 0 1,0-1-1,0 0 1,-1 0 0,0 0-1,0-1 1,-1 0 0,0-1-1,-1 0 1,0 1 0,0-2-1,0 1 1,-2 0-1,1-1 1,-1 0 0,0 0-1,-1 0 1,2-20 0,-8 29 947,-5 10-561,-6 8-18,11-10-164,0 1 0,1-1-1,0 1 1,1 0 0,-1-1-1,1 1 1,1 0 0,-1 1 0,1-1-1,1 10 1,0-17-175,0 0-1,0-1 1,0 1 0,0 0 0,1-1 0,-1 1-1,0-1 1,0 1 0,1 0 0,-1-1 0,0 1-1,1-1 1,-1 1 0,1-1 0,-1 1 0,1-1-1,-1 1 1,1-1 0,-1 1 0,1-1 0,-1 0-1,1 1 1,0-1 0,-1 0 0,1 1 0,0-1-1,0 0 1,29 4 141,-24-4-151,-1-1 0,1 1 0,0-1 0,-1 0 0,1 0-1,-1-1 1,11-4 0,-10 1 1,1-1 0,-1 0-1,-1 0 1,1-1-1,-1 0 1,0 0 0,-1 0-1,5-9 1,-5 9-1,0-1 0,0 1 1,1 0-1,0 1 0,0-1 0,1 1 0,0 0 0,7-5 1,-13 10 6,0 1 1,0 0 0,1 0 0,-1-1 0,0 1-1,0 0 1,0 0 0,1 0 0,-1 0-1,0-1 1,0 1 0,1 0 0,-1 0 0,0 0-1,0 0 1,1 0 0,-1 0 0,0 0 0,1 0-1,-1 0 1,0 0 0,0 0 0,1 0-1,-1 0 1,0 0 0,1 0 0,-1 0 0,0 0-1,0 0 1,1 0 0,-1 0 0,0 0-1,0 0 1,1 0 0,-1 1 0,0-1 0,0 0-1,1 0 1,-1 0 0,0 0 0,0 1-1,0-1 1,1 0 0,-1 0 0,0 1 0,0-1-1,0 0 1,1 1 0,-2 19 696,-9 20 176,2 0-91,7-38-785,1-1 0,0 1-1,0 0 1,0 0 0,0-1-1,1 1 1,-1 0-1,0-1 1,1 1 0,-1 0-1,1-1 1,-1 1-1,1 0 1,0-1 0,0 1-1,-1-1 1,1 1 0,0-1-1,3 3 1,-2 7 21,-2 1-27,7-6 196,-1 0-116,-11-4 99,4-2-147,1-3-24,0-18-56,1 0-1,0 0 0,6-28 1,-6 44 25,1 0 1,-1 0 0,1 0 0,-1 1-1,1-1 1,1 0 0,-1 1-1,1-1 1,0 1 0,0 0 0,0 0-1,0 0 1,1 0 0,-1 1 0,1-1-1,0 1 1,0 0 0,1 0-1,6-3 1,-8 4 4,0 1 0,1 0 0,-1 1 0,1-1-1,-1 0 1,1 1 0,-1 0 0,1 0 0,-1 0 0,1 0-1,-1 1 1,1-1 0,-1 1 0,1 0 0,-1 0 0,0 0-1,1 1 1,-1-1 0,0 1 0,0 0 0,0 0 0,0 0-1,0 0 1,-1 0 0,1 0 0,0 1 0,-1-1-1,0 1 1,0 0 0,2 3 0,1 0 2,0 1 1,-1 0 0,1 0-1,-2 0 1,1 1-1,-1-1 1,0 1-1,-1 0 1,0-1-1,0 1 1,-1 0-1,1 9 1,-2-14 14,0-1-1,0 1 1,0-1 0,0 1 0,1 0 0,-1-1 0,1 1-1,-1-1 1,1 1 0,0-1 0,0 1 0,0-1 0,0 0 0,0 1-1,1-1 1,1 2 0,-2-3-2,1 0 0,-1-1 0,1 1 0,-1-1 0,1 1 0,-1-1 0,1 0 0,0 1 0,-1-1 0,1 0 0,-1 0 0,1 0 0,0 0 0,-1-1 0,1 1 0,-1 0 0,1-1 0,0 1 0,-1-1 0,1 1 0,-1-1 0,0 0 0,1 0 0,-1 1 0,0-1 0,1 0-1,-1 0 1,2-3 0,3 0-3,1-1 0,-2 0 0,1-1 0,-1 1 0,0-1 0,0 0 0,0 0 0,-1-1 0,0 1 0,0-1 0,-1 0 0,0 0 0,0 0 0,0-1 0,-1 1 0,0-1 0,-1 1 0,0-1 0,0 1 0,0-14 0,-1 21 2,0-1 0,0 1 0,0 0 0,0 0 1,-1 0-1,1 0 0,0 0 0,0-1 0,0 1 0,0 0 0,0 0 0,0 0 0,0 0 0,-1 0 1,1 0-1,0 0 0,0-1 0,0 1 0,0 0 0,-1 0 0,1 0 0,0 0 0,0 0 0,0 0 0,0 0 1,-1 0-1,1 0 0,0 0 0,0 0 0,0 0 0,0 0 0,-1 0 0,1 0 0,0 0 0,0 0 0,0 0 1,0 0-1,-1 0 0,1 0 0,0 0 0,0 0 0,0 1 0,0-1 0,0 0 0,-1 0 0,1 0 1,0 0-1,0 0 0,0 0 0,0 1 0,0-1 0,0 0 0,0 0 0,-1 0 0,1 0 0,0 0 0,0 1 1,0-1-1,0 0 0,0 0 0,-8 13 82,8-12-78,0 1 1,0-1 0,0 0 0,0 1 0,1-1-1,-1 0 1,0 1 0,1-1 0,-1 0-1,1 0 1,-1 1 0,1-1 0,0 0 0,-1 0-1,1 0 1,0 0 0,0 0 0,0 0 0,0 0-1,0 0 1,0 0 0,0 0 0,0 0 0,0-1-1,2 2 1,1 0 2,1-1 1,-1 1-1,0-1 0,1 0 0,-1 0 1,1 0-1,-1-1 0,6 1 0,1-1-3,0 0-1,0-1 1,0-1-1,0 1 1,0-2-1,13-3 1,36-26-13,-57 30 8,0 0 1,0-1-1,0 1 1,0-1-1,0 1 1,0-1-1,0 0 1,-1 0 0,0 0-1,1-1 1,-1 1-1,-1 0 1,1-1-1,2-6 1,-4 10-2,1-1 1,-1 1-1,0 0 1,0-1 0,0 1-1,0 0 1,0-1-1,0 1 1,0-1-1,0 1 1,0 0-1,-1-1 1,1 1 0,0 0-1,0-1 1,0 1-1,0 0 1,0-1-1,0 1 1,-1 0-1,1-1 1,0 1 0,0 0-1,-1 0 1,1-1-1,0 1 1,0 0-1,-1 0 1,1-1-1,0 1 1,-1 0 0,1 0-1,0 0 1,-1 0-1,0-1 1,-16 1-12,-18 13 8,28-7 15,0-1-1,0 1 1,0 0 0,1 1 0,0-1-1,-8 12 1,12-15-2,0 0 0,0 0-1,0 0 1,1 0 0,-1 1 0,1-1 0,0 0-1,0 1 1,0-1 0,0 1 0,1 0-1,-1-1 1,1 1 0,0 0 0,0-1 0,0 1-1,1-1 1,-1 1 0,2 3 0,-1-4-54,1-1 1,-1 0-1,1 0 1,-1 1 0,1-1-1,0 0 1,0-1-1,0 1 1,0 0-1,0 0 1,0-1 0,0 1-1,1-1 1,-1 0-1,0 0 1,1 0-1,-1 0 1,1 0 0,0 0-1,-1-1 1,1 1-1,0-1 1,3 1-1,70 1-7378,-63-3 4376,38-1-11644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5.566"/>
    </inkml:context>
    <inkml:brush xml:id="br0">
      <inkml:brushProperty name="width" value="0.025" units="cm"/>
      <inkml:brushProperty name="height" value="0.025" units="cm"/>
    </inkml:brush>
  </inkml:definitions>
  <inkml:trace contextRef="#ctx0" brushRef="#br0">112 43 4612,'1'-1'652,"0"0"0,0 0 0,0 0 0,0 0 0,-1 0 0,1-1 0,0 1 0,0 0 0,-1 0 0,1-1 0,-1 1 0,1-1 0,-1 1 0,0 0 0,0-1 0,1 1 0,-1-1 0,0 1-1,0-1 1,-1-1 0,1 2-423,-1 1-1,1-1 1,-1 0-1,1 1 0,-1-1 1,0 1-1,1-1 0,-1 1 1,0-1-1,0 1 1,1 0-1,-1-1 0,0 1 1,0 0-1,0-1 0,1 1 1,-1 0-1,0 0 1,0 0-1,0 0 0,0 0 1,1 0-1,-1 0 0,-1 0 1,-3 1-89,0-1 0,1 1 0,-1 0 0,0 0 0,1 1 0,-1-1 0,1 1 0,0 0 0,-1 0 1,1 1-1,-6 3 0,6-2-134,0 0-1,1 0 1,-1 1 0,1-1 0,-1 1 0,1-1 0,1 1-1,-1 0 1,1 0 0,0 0 0,0 0 0,0 1 0,1-1-1,-1 1 1,1-1 0,1 1 0,-1-1 0,1 1 0,0-1 0,1 9-1,0-13-2,-1 1-1,1-1 0,0 1 0,0-1 0,0 0 1,0 1-1,0-1 0,0 0 0,0 0 0,1 0 0,-1 1 1,0-1-1,1 0 0,-1-1 0,1 1 0,-1 0 1,1 0-1,-1-1 0,1 1 0,-1-1 0,1 1 0,0-1 1,-1 0-1,1 1 0,0-1 0,-1 0 0,1 0 1,0 0-1,-1 0 0,1-1 0,0 1 0,2-1 0,3 0 11,0 0 0,-1-1-1,1 0 1,-1 0-1,1 0 1,10-7 0,-2-1 12,-1 0 1,-1-2-1,0 0 1,0 0 0,-1-1-1,-1-1 1,0 0 0,-1 0-1,9-18 1,-27 45 215,0 0-1,1 1 1,0 0 0,1 1-1,1-1 1,0 1 0,1 0 0,0 0-1,2 1 1,-2 23 0,4-38-199,0 0 0,1 0 0,-1 1 0,1-1 1,-1 0-1,1 0 0,0 0 0,0 0 0,-1 0 0,1 0 1,0 0-1,0 0 0,0 0 0,0 0 0,0 0 0,0 0 1,0-1-1,0 1 0,1-1 0,-1 1 0,0-1 0,0 1 1,1-1-1,-1 1 0,0-1 0,0 0 0,1 0 1,-1 0-1,0 0 0,1 0 0,-1 0 0,0 0 0,1 0 1,-1 0-1,2-1 0,3 1-7,0-1-1,1 0 1,-1 0 0,0-1 0,0 0 0,8-3-1,-3-2-56,0 0-1,-1-1 0,-1 0 0,1-1 0,-1 0 0,-1 0 1,1-1-1,9-16 0,22-23-402,-39 59 375,1-1 0,-2 1 0,1 0 0,-2 12 0,1-16 49,1-5 15,-1 0 0,1-1 0,0 1-1,0 0 1,-1-1 0,1 1 0,0-1-1,0 1 1,0-1 0,0 1 0,-1-1-1,1 0 1,0 1 0,0-1 0,0 0-1,0 0 1,0 0 0,0 0 0,0 0-1,0 0 1,0 0 0,0 0 0,0 0-1,0 0 1,0 0 0,0 0 0,0-1-1,0 1 1,1-1 0,31-8 1,-14-2 19,-28 22 7,-15 17-597,22-29-11,0 0-1,0 0 0,0 0 1,0-1-1,1 1 0,-1-1 1,0 1-1,1-1 1,-1 0-1,1 1 0,-1-1 1,1 0-1,-1-3 0,1 5-48,-6-10-6585,2-2-5206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6.266"/>
    </inkml:context>
    <inkml:brush xml:id="br0">
      <inkml:brushProperty name="width" value="0.025" units="cm"/>
      <inkml:brushProperty name="height" value="0.025" units="cm"/>
    </inkml:brush>
  </inkml:definitions>
  <inkml:trace contextRef="#ctx0" brushRef="#br0">67 0 9513,'0'0'15369,"-4"12"-14130,-11 28-572,5-19-268,2 0 1,1 1-1,0-1 1,2 2-1,-5 35 1,10-57-377,0-1 0,1 1 1,-1-1-1,0 1 0,1-1 0,-1 1 0,0 0 0,1-1 1,-1 1-1,1-1 0,-1 0 0,1 1 0,-1-1 1,1 1-1,-1-1 0,1 0 0,0 1 0,-1-1 0,1 0 1,-1 0-1,1 1 0,0-1 0,-1 0 0,1 0 1,0 0-1,-1 0 0,1 0 0,0 0 0,-1 0 0,1 0 1,0 0-1,-1 0 0,1 0 0,0-1 0,-1 1 1,1 0-1,-1 0 0,1-1 0,0 1 0,-1 0 1,1-1-1,-1 1 0,2-1 0,29-14 185,19-25-102,-28 21-76,0 1-1,2 1 1,42-23-1,-66 39-28,1 1 1,-1-1-1,1 1 0,-1 0 1,1-1-1,-1 1 1,1 0-1,-1 0 0,1 0 1,0-1-1,-1 1 1,1 0-1,-1 0 0,1 0 1,0 0-1,-1 0 0,1 0 1,-1 0-1,1 0 1,0 0-1,-1 0 0,1 0 1,-1 1-1,1-1 0,0 0 1,-1 0-1,1 0 1,-1 1-1,1-1 0,-1 0 1,1 1-1,-1-1 0,1 1 1,-1-1-1,1 1 1,0 23 138,-20 30 86,-2-15-198,13-26 181,0 1 1,2 0-1,-9 23 0,14-36-205,1-1 0,0 1 0,-1-1 0,1 1-1,0-1 1,0 1 0,0 0 0,0-1 0,-1 1-1,1-1 1,0 1 0,0 0 0,0-1 0,0 1 0,0-1-1,0 1 1,0 0 0,1-1 0,-1 1 0,0-1 0,0 1-1,0-1 1,1 1 0,-1 0 0,0-1 0,1 1 0,-1-1-1,0 1 1,1-1 0,-1 1 0,0-1 0,1 0 0,-1 1-1,1-1 1,-1 0 0,1 1 0,-1-1 0,1 0-1,0 1 1,-1-1 0,1 0 0,-1 0 0,1 0 0,-1 1-1,1-1 1,0 0 0,-1 0 0,1 0 0,-1 0 0,1 0-1,0 0 1,-1 0 0,1 0 0,-1-1 0,1 1 0,0 0-1,-1 0 1,1 0 0,-1-1 0,2 1 0,34-18-6185,-22 7 1110,0-1-2280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6.720"/>
    </inkml:context>
    <inkml:brush xml:id="br0">
      <inkml:brushProperty name="width" value="0.025" units="cm"/>
      <inkml:brushProperty name="height" value="0.025" units="cm"/>
    </inkml:brush>
  </inkml:definitions>
  <inkml:trace contextRef="#ctx0" brushRef="#br0">140 109 7399,'0'0'7976,"8"-9"-6492,-3 3-1142,30-31 701,-33 35-561,1-1 0,-1 0 0,0-1 0,0 1 0,0 0 0,0-1 0,-1 1 0,1-1 0,-1 1 0,0-1 0,2-7 0,-4 10-339,0 1 0,1-1 0,-1 0 0,0 0 1,0 1-1,1-1 0,-1 1 0,0-1 0,0 1 0,0-1 0,0 1 0,0-1 0,0 1 0,0 0 1,0-1-1,0 1 0,0 0 0,0 0 0,0 0 0,0 0 0,0 0 0,0 0 0,0 0 0,0 0 0,0 0 1,0 0-1,-2 1 0,-33 4 895,27-1-942,-1 0 1,0 1-1,1 0 1,0 1-1,0 0 1,1 0-1,-1 1 1,-12 13-1,15-14-86,1-1 0,0 1 0,1 0 0,-1 0 0,1 0 0,0 1 0,1-1 0,-1 1 1,1 0-1,1 0 0,-1 0 0,1 1 0,-1 7 0,3-14-8,0 0 1,0 0-1,0 0 1,0 0-1,0 0 1,1 0-1,-1 0 1,0 0-1,0 0 1,1 0-1,-1 0 1,1 0-1,-1 0 1,1 0-1,-1 0 1,1 0-1,-1 0 1,1-1-1,0 1 0,0 0 1,-1-1-1,1 1 1,0 0-1,0-1 1,0 1-1,0-1 1,0 1-1,0-1 1,0 1-1,-1-1 1,1 0-1,0 0 1,0 1-1,1-1 1,-1 0-1,0 0 1,0 0-1,0 0 1,0 0-1,0 0 1,0 0-1,0-1 1,0 1-1,0 0 1,0 0-1,1-1 1,4 0 13,0-1 1,0 1 0,0-1 0,0 0 0,-1-1 0,10-4 0,1-4-103,0-1 0,-1-1 0,21-21 0,-29 27 6,-1-1-1,1 0 1,-1 0-1,-1 0 1,0-1-1,0 1 1,0-1-1,5-17 1,-10 26 78,0 0 1,-1 0-1,1 0 0,0 0 1,0 0-1,0 0 0,0 0 1,0 0-1,0 0 0,-1 0 1,1 0-1,0 0 0,0 0 1,0 0-1,0 0 0,0 0 1,0 0-1,-1 0 0,1 0 1,0 0-1,0 0 0,0 0 1,0 0-1,0 0 0,0 0 1,0 0-1,-1 0 0,1 0 1,0-1-1,0 1 0,0 0 1,0 0-1,0 0 0,0 0 1,0 0-1,0 0 1,0 0-1,0 0 0,0-1 1,-1 1-1,1 0 0,0 0 1,0 0-1,0 0 0,0 0 1,0 0-1,0-1 0,0 1 1,0 0-1,0 0 0,0 0 1,0 0-1,0 0 0,0 0 1,0-1-1,0 1 0,0 0 1,1 0-1,-1 0 0,0 0 1,0 0-1,0-1 0,-7 7-58,-1 4 57,0 0 1,1 1-1,0-1 1,1 2-1,0-1 1,1 1-1,0-1 1,1 1-1,0 1 1,1-1-1,0 0 1,-1 25-1,3-36-50,1 1 0,0-1-1,0 0 1,1 1 0,-1-1-1,0 0 1,0 0-1,1 1 1,-1-1 0,1 0-1,-1 0 1,1 1 0,-1-1-1,1 0 1,0 0-1,-1 0 1,1 0 0,0 0-1,0 0 1,0 0-1,0 0 1,0 0 0,0 0-1,0-1 1,2 2 0,-1-1-232,1 0 1,0 0-1,-1-1 1,1 1-1,0-1 1,0 0-1,0 1 1,-1-1-1,1 0 1,0-1-1,4 0 1,3-1-917,-1 0 0,1-1 0,-1 0 1,0-1-1,0 1 0,11-8 0,14-13-7308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7.159"/>
    </inkml:context>
    <inkml:brush xml:id="br0">
      <inkml:brushProperty name="width" value="0.025" units="cm"/>
      <inkml:brushProperty name="height" value="0.025" units="cm"/>
    </inkml:brush>
  </inkml:definitions>
  <inkml:trace contextRef="#ctx0" brushRef="#br0">128 235 13100,'0'0'3230,"-12"11"-892,0 0-1999,-52 49 2325,60-55-2369,0-1 0,0 1 0,1-1 0,0 1 0,-1 0 0,2 1 0,-1-1 0,1 0 0,-1 1 0,1-1 0,1 1-1,-1 0 1,0 9 0,2-14-285,1 0 0,0 0 0,-1 1 0,1-1 0,0 0 0,0 0 0,0 0 0,0 0 0,0 0 0,0 0 0,0 0 0,0 0 0,0 0 0,0 0 0,1-1 0,-1 1 0,0 0 0,0-1 0,1 1 0,-1-1 0,1 0 0,-1 1 0,0-1 0,1 0 0,-1 0 0,1 0 0,-1 0 0,0 0 0,1 0 0,2-1 0,50-2 49,-41 1-56,-1-2 1,1 0 0,-1 0-1,0-1 1,0 0-1,0-1 1,-1-1 0,0 0-1,0 0 1,-1-1-1,0 0 1,0-1-1,-1 0 1,0-1 0,0 0-1,10-17 1,-10 15-21,-1-2-1,-1 1 1,0-1 0,-1 0-1,0 0 1,-2 0 0,1-1-1,-2 0 1,0 0 0,0 0-1,-2 0 1,0-1 0,-1-27-1,0 41 34,-1-1 1,1 1-1,0 0 0,-1-1 0,1 1 0,-1 0 0,0 0 1,0 0-1,1-1 0,-2 1 0,1 0 0,0 0 1,0 0-1,-1 0 0,1 1 0,-1-1 0,1 0 0,-1 1 1,0-1-1,0 1 0,0-1 0,-2-1 0,0 2 4,0 0 0,1 0 0,-1 0 0,0 0 0,0 1 0,0-1 0,1 1 1,-1 0-1,0 0 0,0 0 0,0 1 0,-5 1 0,-4 1 23,1 1 0,-1 0 0,1 1 0,0 0 0,0 1 0,-21 14 0,-14 21 573,44-38-572,1-1 1,0 1-1,0 0 0,0 0 1,0 0-1,0 0 1,0 0-1,1 1 0,0-1 1,-1 0-1,1 1 1,0-1-1,1 1 0,-2 5 1,3-7-40,-1-1 0,0 0 0,1 0 0,-1 0 0,1 1 0,-1-1 0,1 0 0,-1 0 0,1 0 0,0 0 0,-1 0 0,1 0 0,0 0 0,0 0 0,0 0 0,0-1 0,0 1 0,0 0 0,0-1 0,0 1 0,0 0 0,0-1 0,0 1 0,1-1 0,-1 0 0,0 1 0,0-1 0,3 1 0,44 5-24,-32-4-102,9 0-366,0 2 0,0 1-1,-1 2 1,39 14 0,-58-19 486,0 0 0,-1 1 0,0-1 0,1 1 0,-1 0 0,0 0 0,0 0 0,-1 1 0,1 0 0,-1-1 0,1 1 0,-1 0 0,2 5 0,-3-5 76,-1-1 0,0 1 1,0 0-1,0-1 0,0 1 0,-1 0 1,0 0-1,1-1 0,-2 1 0,1 0 1,0 0-1,-1-1 0,1 1 0,-1 0 0,0-1 1,0 1-1,-1-1 0,1 1 0,-1-1 1,-2 4-1,-19 29-353,8-27-3726,8-8-4702</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02.799"/>
    </inkml:context>
    <inkml:brush xml:id="br0">
      <inkml:brushProperty name="width" value="0.025" units="cm"/>
      <inkml:brushProperty name="height" value="0.025" units="cm"/>
    </inkml:brush>
  </inkml:definitions>
  <inkml:trace contextRef="#ctx0" brushRef="#br0">171 38 7815,'0'0'15268,"-8"-6"-14366,6 4-891,0 0 73,0 0 1,-1-1 0,0 1 0,1 0-1,-1 0 1,0 0 0,0 1 0,0-1 0,0 1-1,0-1 1,0 1 0,-1 0 0,1 0-1,0 1 1,-1-1 0,1 1 0,0-1 0,-1 1-1,1 0 1,0 0 0,-1 1 0,1-1 0,-1 1-1,1 0 1,0 0 0,0 0 0,-1 0-1,1 0 1,0 0 0,0 1 0,0 0 0,-5 4-1,3-1 36,-1 1-1,1 0 0,1 0 0,-1 0 0,1 1 1,0-1-1,0 1 0,1 0 0,0 0 0,-4 13 1,7-18-109,-1 0 1,0 0 0,1 0-1,-1 0 1,1 0 0,0 0 0,-1 0-1,1 0 1,0 0 0,0 0-1,0 0 1,1 0 0,-1 0 0,0 0-1,1 0 1,0 0 0,-1 0-1,1 0 1,0 0 0,0 0 0,0 0-1,0 0 1,0-1 0,0 1-1,1 0 1,-1-1 0,1 1 0,-1-1-1,1 0 1,-1 1 0,1-1 0,0 0-1,0 0 1,-1 0 0,1 0-1,0 0 1,0 0 0,0-1 0,0 1-1,0-1 1,0 1 0,3-1-1,3 1 7,-1-1-1,0 0 0,1 0 0,-1-1 1,0 0-1,0 0 0,1-1 1,-1 0-1,0 0 0,-1-1 0,1 0 1,0 0-1,-1 0 0,13-9 0,-15 8-12,1 1 0,0-1-1,-1 0 1,0 0 0,0 0-1,0 0 1,-1-1 0,1 1-1,-1-1 1,0 0 0,0 0-1,-1-1 1,0 1 0,0 0-1,0-1 1,0 1 0,-1-1-1,0 0 1,1-10 0,-2 16-5,-1-1 1,1 1-1,0-1 1,0 1 0,0-1-1,-1 1 1,1-1-1,0 1 1,-1-1 0,1 1-1,0-1 1,-1 1-1,1-1 1,-1 1-1,1 0 1,-1-1 0,1 1-1,-1 0 1,1-1-1,-1 1 1,1 0-1,-1 0 1,1-1 0,-1 1-1,0 0 1,1 0-1,-1 0 1,1 0 0,-1 0-1,0 0 1,1 0-1,-1 0 1,1 0-1,-1 0 1,1 0 0,-1 0-1,0 0 1,1 1-1,-1-1 1,1 0-1,-2 1 1,-26 10-47,23-7 49,0 0 1,0 0-1,1 0 0,0 1 0,-1-1 0,2 1 0,-1 0 0,0 0 0,1 1 0,0-1 0,0 1 0,1-1 1,0 1-1,0 0 0,0 0 0,0 0 0,1 0 0,0 7 0,1-12 1,1-1-1,-1 1 1,1 0-1,0 0 0,-1-1 1,1 1-1,0 0 1,0-1-1,0 1 1,-1-1-1,1 1 1,0-1-1,0 1 1,0-1-1,0 0 1,0 1-1,0-1 1,0 0-1,0 0 0,0 0 1,0 1-1,0-1 1,0 0-1,0-1 1,0 1-1,0 0 1,0 0-1,0 0 1,0 0-1,2-2 1,35-5 96,-25 1-106,-1 1-1,0-2 0,0 1 1,11-10-1,-18 13-8,-1 0 0,0 0 0,0-1-1,0 0 1,0 1 0,-1-1 0,1 0 0,-1-1 0,0 1-1,0-1 1,-1 1 0,1-1 0,2-7 0,-8 9 72,-6 9 13,-6 13 22,14-14-63,0 0 1,1 0 0,-1 0 0,1 1-1,1-1 1,-1 0 0,1 0 0,-1 0-1,1 0 1,1 0 0,-1 0 0,3 6-1,26 56 423,-29-66-429,0 1 0,-1-1 0,1 0 1,0 0-1,0 1 0,-1-1 0,1 0 1,0 0-1,0 0 0,0 0 0,1 0 1,-1 0-1,0 0 0,0-1 0,0 1 1,1 0-1,-1-1 0,0 1 0,1 0 1,-1-1-1,0 0 0,1 1 1,-1-1-1,4 0 0,-3 0-2,1-1 1,0 1-1,-1-1 1,1 0-1,-1 0 0,1 0 1,-1 0-1,1 0 1,-1-1-1,0 1 0,1-1 1,2-2-1,4-5 6,1 0 0,-1-1-1,-1 0 1,10-15 0,22-43 46,-38 64-69,1-1 0,-1 0-1,0 0 1,-1 0 0,1 0 0,-1 0 0,0 0-1,0 0 1,-1-1 0,1 1 0,-1 0 0,-1-9-1,-24 41-29,19-18 36,1 1 0,0-1 0,0 2 1,1-1-1,1 0 0,-1 1 0,2 0 1,0-1-1,0 1 0,1 0 0,0 12 1,1-22 0,0-1 1,0 1 0,0-1 0,0 1 0,0-1 0,1 0 0,-1 1 0,0-1-1,0 1 1,1-1 0,-1 1 0,0-1 0,1 0 0,-1 1 0,0-1-1,1 0 1,-1 1 0,0-1 0,1 0 0,-1 0 0,1 1 0,-1-1 0,1 0-1,-1 0 1,1 0 0,-1 1 0,0-1 0,1 0 0,-1 0 0,1 0 0,-1 0-1,1 0 1,-1 0 0,1 0 0,-1 0 0,2-1 0,23-2-1271,-14 2-9191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03.576"/>
    </inkml:context>
    <inkml:brush xml:id="br0">
      <inkml:brushProperty name="width" value="0.025" units="cm"/>
      <inkml:brushProperty name="height" value="0.025" units="cm"/>
    </inkml:brush>
  </inkml:definitions>
  <inkml:trace contextRef="#ctx0" brushRef="#br0">160 22 10858,'15'-21'10535,"-16"36"-6871,-18 52-3373,16-57 717,-15 58-423,3 1 0,2 1 0,4 0 0,0 112 0,11-166-495,5-15 77,-6-3-159,0 1 1,0 0-1,0-1 1,0 1-1,0-1 1,-1 1-1,1-1 1,0 1-1,-1-1 1,1 0-1,-1 1 1,0-1-1,1 0 1,-1-2-1,-1-14-78,0 1-1,-1 0 0,-1 0 0,-1 0 0,0 1 0,-2-1 1,1 1-1,-2 0 0,0 1 0,-1-1 0,-1 1 1,0 1-1,-1 0 0,-20-23 0,30 37 349,24 9 138,-10-5-629,0-1-1,0 0 1,0-2 0,0 0-1,1 0 1,-1-1 0,1-1-1,-1 0 1,16-4 0,-10 1-2469,0-1 0,-1-1 1,23-10-1,-3-3-7381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9:29.895"/>
    </inkml:context>
    <inkml:brush xml:id="br0">
      <inkml:brushProperty name="width" value="0.025" units="cm"/>
      <inkml:brushProperty name="height" value="0.025" units="cm"/>
    </inkml:brush>
  </inkml:definitions>
  <inkml:trace contextRef="#ctx0" brushRef="#br0">899 80 2915,'0'0'1430,"-4"-9"-538,3 4-1116,-2-2 510,1 0 0,-1 0-1,-1 0 1,1 0 0,-8-10-1,10 16-297,1 0 0,-1 0 0,0 0 0,0 0 0,0 0 0,0 0 0,0 0 0,0 0-1,0 1 1,0-1 0,0 0 0,-1 1 0,1-1 0,0 1 0,0-1 0,-1 1 0,1 0 0,0-1 0,-1 1-1,1 0 1,0 0 0,0 0 0,-1 0 0,1 0 0,0 0 0,-1 1 0,1-1 0,0 0 0,-1 0 0,1 1-1,0-1 1,0 1 0,-1 0 0,1-1 0,0 1 0,0 0 0,0-1 0,0 1 0,0 0 0,0 0 0,0 0 0,0 0-1,0 0 1,1 0 0,-2 2 0,-1 0-13,-1 0-1,0 0 0,0-1 1,1 1-1,-1-1 1,-1 0-1,1 0 0,0 0 1,0 0-1,-1-1 1,1 0-1,-1 0 0,0 0 1,1 0-1,-1-1 0,1 0 1,-7 0-1,4 0 243,0 0 0,1 1-1,-1 0 1,0 0 0,1 0-1,-1 1 1,1 0 0,-10 4 0,-23 19-10,1 2 1,2 1-1,0 2 1,3 1-1,0 1 1,2 2-1,-28 40 1,18-17-106,2 2 0,4 2 0,1 1 0,-40 107 0,41-75-78,4 1 0,-28 166 0,50-216 0,1 1 0,3-1 0,1 1 1,3-1-1,1 1 0,2-1 0,3 0 1,1 0-1,2-1 0,3 0 0,1 0 0,27 57 1,-29-77-11,1 0-1,1-1 1,1-1 0,1-1 0,1 0 0,0-1 0,2-1-1,27 23 1,-40-37-6,2 1 0,-1-1 0,1 0 0,-1-1 0,1 0-1,1 0 1,-1-1 0,0 0 0,1 0 0,0-1 0,-1 0-1,1 0 1,0-1 0,0-1 0,0 1 0,0-1 0,0-1 0,0 0-1,0 0 1,-1-1 0,1 0 0,0 0 0,-1-1 0,1 0 0,-1 0-1,0-1 1,0 0 0,9-7 0,9-7 130,-2-2 1,0 0-1,-1-2 0,-2 0 1,22-29-1,89-135 1693,-95 132-1481,155-266 316,-160 254-628,-3-1-1,-2-1 1,18-78 0,-24 62 24,-4-1 0,-4 0 0,-3-1 1,-4-1-1,-6-93 0,-1 165-103,0-1-1,-1 1 0,-1 0 0,0 0 0,-1 0 1,-1 0-1,0 1 0,-1-1 0,0 1 0,-1 1 1,-1-1-1,0 1 0,-1 1 0,0-1 1,-1 2-1,-1-1 0,0 1 0,0 1 0,-1 0 1,0 0-1,-1 2 0,0-1 0,0 1 0,-1 1 1,0 1-1,0 0 0,0 1 0,-27-7 0,8 6-635,-1 0 0,0 3 0,0 0 0,0 3 0,-53 4 0,34 2-2638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03.906"/>
    </inkml:context>
    <inkml:brush xml:id="br0">
      <inkml:brushProperty name="width" value="0.025" units="cm"/>
      <inkml:brushProperty name="height" value="0.025" units="cm"/>
    </inkml:brush>
  </inkml:definitions>
  <inkml:trace contextRef="#ctx0" brushRef="#br0">178 1 15182,'0'0'9572,"-5"9"-8221,-9 12-966,0 0 0,-2-1 1,-24 25-1,-48 61 113,147-173-10678,-35 32 3363</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04.259"/>
    </inkml:context>
    <inkml:brush xml:id="br0">
      <inkml:brushProperty name="width" value="0.025" units="cm"/>
      <inkml:brushProperty name="height" value="0.025" units="cm"/>
    </inkml:brush>
  </inkml:definitions>
  <inkml:trace contextRef="#ctx0" brushRef="#br0">77 31 8648,'-15'-30'4474,"11"30"1129,-1 8-3845,-3 8-567,3-1-503,1-1 0,0 1 0,1 0 0,1 0 0,0 0 0,1 0-1,0 0 1,3 27 0,0-31-1095,0 0 1,1 0-1,0-1 0,0 1 0,1-1 0,0 0 0,12 18 0,-15-26-588,1 1-145</inkml:trace>
  <inkml:trace contextRef="#ctx0" brushRef="#br0" timeOffset="1">0 192 8392,'0'0'16271,"38"-46"-16239,-15 46-160,0 0-1762,2 0-2562,1-4-5381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04.647"/>
    </inkml:context>
    <inkml:brush xml:id="br0">
      <inkml:brushProperty name="width" value="0.025" units="cm"/>
      <inkml:brushProperty name="height" value="0.025" units="cm"/>
    </inkml:brush>
  </inkml:definitions>
  <inkml:trace contextRef="#ctx0" brushRef="#br0">152 1 14221,'0'0'10122,"-28"60"-8905,23-37-640,1 2-481,3 0-96,1-2-833,0-1-865,0-1-159,0-7-962,0-4-480,0-6-192</inkml:trace>
  <inkml:trace contextRef="#ctx0" brushRef="#br0" timeOffset="1">7 23 9705,'0'0'12268,"12"-3"-11612,-3 1-603,0 0 0,0 1-1,0 0 1,0 0-1,0 1 1,0 0-1,0 0 1,0 1-1,0 1 1,0-1 0,0 2-1,13 4 1,14 5 199,-27-11-72,0 2-1,0-1 0,0 1 0,0 1 0,-1 0 0,1 0 0,-1 0 0,0 1 1,0 1-1,-1-1 0,12 12 0,-18-16-101,0 0 0,0 1 0,0-1 0,-1 0 0,1 1 0,0-1 0,-1 1 0,1-1 0,-1 1 0,1-1 0,-1 1 0,0-1 0,0 1 0,0-1 0,0 1 0,0 0 0,0-1 0,0 1 1,0-1-1,-1 1 0,1-1 0,-1 1 0,1-1 0,-2 2 0,1 0 31,-2 0 1,1 0-1,0 0 1,0 0-1,-1-1 1,0 1-1,1-1 1,-1 0-1,0 0 1,-4 2-1,-6 3 254,-1 0 0,1-1 0,-1-1 0,-15 4 0,12-5-177,1 0 0,-1 0 1,0-2-1,0 0 0,-1-1 0,1-1 0,-30-3 0,46 3-240,0 0-1,0-1 1,0 1 0,0 0-1,0-1 1,0 1-1,0 0 1,0-1-1,0 1 1,0-1-1,0 0 1,0 1-1,1-1 1,-1 0-1,0 1 1,1-1-1,-1 0 1,0 0-1,1 1 1,-1-1-1,1 0 1,-2-2 0,2 2-286,0 0 1,0 0 0,0 0 0,0-1-1,0 1 1,0 0 0,0 0 0,0 0-1,1-1 1,-1 1 0,0 0 0,1 0-1,-1 0 1,1 0 0,-1 0 0,1 0 0,-1 0-1,1 0 1,0 0 0,0 0 0,-1 0-1,1 0 1,0 0 0,0 0 0,0 1-1,0-1 1,1-1 0,18-10-6350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04.991"/>
    </inkml:context>
    <inkml:brush xml:id="br0">
      <inkml:brushProperty name="width" value="0.025" units="cm"/>
      <inkml:brushProperty name="height" value="0.025" units="cm"/>
    </inkml:brush>
  </inkml:definitions>
  <inkml:trace contextRef="#ctx0" brushRef="#br0">32 0 15759,'0'0'2915,"-15"48"128,9-15-257,0 7-768,3 0-160,1-2-705,2-6-833,0-2-192,8-8-1057,2-7-2530,1-9-5862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50.307"/>
    </inkml:context>
    <inkml:brush xml:id="br0">
      <inkml:brushProperty name="width" value="0.025" units="cm"/>
      <inkml:brushProperty name="height" value="0.025" units="cm"/>
    </inkml:brush>
  </inkml:definitions>
  <inkml:trace contextRef="#ctx0" brushRef="#br0">224 71 9225,'0'0'5787,"-9"-4"-2745,3 1-2797,0 1 0,0 0 0,0 0-1,0 0 1,-1 0 0,1 1 0,0 0 0,-1 1-1,1-1 1,-1 1 0,1 1 0,-1-1-1,1 1 1,-1 0 0,1 0 0,0 1-1,0 0 1,0 0 0,-9 5 0,7-2-155,1 1-1,0-1 1,1 2 0,-1-1 0,1 1 0,0 0 0,1 0 0,-7 11-1,10-14-22,0 0 0,-1 1 0,2-1 0,-1 1 0,0-1 0,1 1 0,0 0-1,0 0 1,0-1 0,1 1 0,0 0 0,0 0 0,0 0 0,0 0 0,1-1 0,-1 1-1,3 6 1,-2-9-47,0-1 0,0 1 0,0-1-1,0 0 1,0 1 0,0-1 0,1 0-1,-1 0 1,0 0 0,1 0 0,-1 0-1,1 0 1,-1 0 0,1 0 0,-1 0-1,1-1 1,0 1 0,-1-1 0,1 1-1,0-1 1,0 0 0,-1 1 0,1-1-1,0 0 1,0 0 0,-1 0 0,1-1-1,2 1 1,3-1 5,0 0 0,-1 0 0,1-1 0,-1 1 0,0-1 0,10-5 0,-5 1-12,0-1 1,-1 0-1,0-1 0,0 0 1,-1-1-1,0 0 1,0-1-1,9-13 1,-14 17-5,1 0 0,-1 0 1,0-1-1,0 0 1,-1 0-1,0 0 1,0 0-1,-1 0 1,0 0-1,0-1 1,-1 1-1,0-1 1,0 0-1,-1 1 0,0-9 1,0 15-1,0 0-1,-1 0 1,1-1 0,0 1 0,-1 0 0,1 0-1,-1 0 1,1 0 0,-1 0 0,0 0 0,1 0-1,-1 0 1,0 0 0,0 0 0,1 0-1,-1 1 1,0-1 0,0 0 0,0 1 0,0-1-1,0 0 1,0 1 0,0-1 0,-1 1 0,1 0-1,0-1 1,0 1 0,0 0 0,0-1-1,-1 1 1,1 0 0,0 0 0,0 0 0,0 0-1,0 0 1,-1 1 0,1-1 0,-2 1 0,0-1 2,0 1 1,0 0 0,0 0 0,0 0-1,0 0 1,0 0 0,0 0 0,1 1-1,-1 0 1,0-1 0,1 1 0,-1 0-1,-1 3 1,2-3-6,0 1 0,0-1 0,0 1 0,0-1 0,1 1 1,0 0-1,-1-1 0,1 1 0,0 0 0,0 0 0,0 0 0,1 0 0,-1 0 0,1 0 0,0 0 0,0 0 1,0 0-1,0 1 0,1 3 0,-1-6-77,1 1 0,0 0 0,0 0 0,1-1 0,-1 1 0,0 0 0,1-1 0,-1 1 0,0-1 0,1 0 0,0 1 0,-1-1 0,1 0 0,0 0-1,0 0 1,0 0 0,-1 0 0,1-1 0,0 1 0,0 0 0,0-1 0,0 0 0,0 1 0,0-1 0,0 0 0,1 0 0,-1 0 0,3-1 0,1 1-526,0 0 0,-1-1 0,1 1-1,0-1 1,0-1 0,-1 1 0,1-1-1,-1 0 1,1 0 0,-1-1 0,0 0-1,0 0 1,0 0 0,0 0 0,7-8 0,15-18-5398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50.652"/>
    </inkml:context>
    <inkml:brush xml:id="br0">
      <inkml:brushProperty name="width" value="0.025" units="cm"/>
      <inkml:brushProperty name="height" value="0.025" units="cm"/>
    </inkml:brush>
  </inkml:definitions>
  <inkml:trace contextRef="#ctx0" brushRef="#br0">111 0 10666,'0'0'4741,"-5"13"-1592,-6 16-2018,-29 79 1448,36-98-2171,1 1-1,1 0 1,0 0-1,0 0 1,1 0-1,0 1 1,1-1-1,1 12 1,0-22-390,0 0 1,-1 1-1,1-1 1,0 0 0,0 1-1,0-1 1,0 0-1,0 0 1,0 0-1,0 0 1,0 0-1,0 0 1,0 0-1,1 0 1,-1-1-1,0 1 1,1 0-1,-1-1 1,0 1-1,1-1 1,-1 1-1,1-1 1,-1 0-1,1 0 1,-1 1 0,1-1-1,-1 0 1,1 0-1,-1-1 1,1 1-1,-1 0 1,2-1-1,51-10 11,-16-5-553,-28 12-97,0-1 0,1 1 1,-1 0-1,1 1 0,17-2 0,-27 5 621,0 0 0,0 0 0,0 0 0,0 0 0,-1 0 0,1 0 0,0 1 0,0-1 0,0 0 0,0 0 0,0 1 0,0-1 0,-1 1 0,1-1 0,0 1 0,0-1 0,-1 1 0,1 0 0,0-1 0,-1 1 0,1 0 0,-1-1 0,1 1 0,0 0 0,-1 0 0,0 0 0,1-1 0,-1 1 0,0 0 0,1 0 0,-1 0 0,0 0 0,0 0 0,0 0 0,1 0 0,-1 0 0,0-1 0,0 1 0,-1 0 0,1 0 0,0 0 0,0 0 0,0 0 0,-1 0 0,1 0 0,0 0 0,-1-1 0,0 3 0,-18 44 2098,12-36-1631,-1 0 1,-1 0-1,0 0 0,0-1 1,-1-1-1,0 0 0,-19 13 1,22-17-327,0-1 0,0 0 1,-1 0-1,1-1 0,-1 0 1,0 0-1,0-1 0,0 0 1,0 0-1,0-1 0,-1 0 1,1-1-1,-14 0 1,20 0-208,1 0 0,-1-1 1,0 1-1,0-1 0,0 1 1,0-1-1,0 0 1,1 0-1,-1 0 0,0 0 1,1 0-1,-1 0 1,0 0-1,1-1 0,0 1 1,-1 0-1,1-1 1,0 1-1,0-1 0,0 0 1,0 1-1,0-1 0,0 0 1,0 0-1,0 1 1,1-1-1,-1 0 0,1 0 1,-1 0-1,1 0 1,0 0-1,0 0 0,0 0 1,0 0-1,0 0 1,0 0-1,0 0 0,1 1 1,-1-1-1,2-2 0,-1-3-821,0 1 0,1-1 0,0 1 0,0 0 0,1 0 0,-1 0 0,1 0 0,1 0 0,-1 1-1,1-1 1,5-4 0,19-13-6629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51.105"/>
    </inkml:context>
    <inkml:brush xml:id="br0">
      <inkml:brushProperty name="width" value="0.025" units="cm"/>
      <inkml:brushProperty name="height" value="0.025" units="cm"/>
    </inkml:brush>
  </inkml:definitions>
  <inkml:trace contextRef="#ctx0" brushRef="#br0">71 95 10378,'0'0'8584,"8"0"-5402,-5 0-2901,1 0 0,-1-1 0,0 1 0,0-1-1,1 0 1,-1 1 0,0-1 0,0-1 0,0 1 0,0 0 0,0-1 0,0 0 0,0 1 0,0-1 0,-1 0 0,1-1 0,-1 1 0,1 0 0,-1-1 0,0 1 0,2-4 0,-2 3-272,-1 1 0,-1-1-1,1 0 1,0 1 0,-1-1 0,1 0 0,-1 1-1,0-1 1,0 0 0,0 1 0,0-1 0,0 0-1,-2-4 1,2 6-9,-1-1 0,0 1-1,0 0 1,0 0 0,1 0 0,-1 0-1,0 0 1,0 0 0,-1 0-1,1 0 1,0 1 0,0-1-1,0 0 1,0 1 0,-1-1 0,1 1-1,0-1 1,-1 1 0,1-1-1,0 1 1,-1 0 0,1 0 0,-1 0-1,1 0 1,0 0 0,-1 0-1,1 0 1,0 0 0,-1 0 0,1 1-1,-3 0 1,-1 0-2,0 0 0,0 0-1,0 0 1,0 1 0,0-1 0,0 1 0,-7 5 0,6-2 8,0 2 0,1-1 0,0 0 0,-1 1 0,2 0 0,-1 0 0,1 1 0,1-1 0,-1 1 0,-4 15 0,7-19-1,0 1-1,0-1 1,0 1 0,1-1-1,-1 1 1,1-1-1,0 1 1,0-1 0,1 1-1,0 4 1,0-7-4,0 0 1,0 0-1,-1 0 1,1 0-1,0 0 1,1 0-1,-1 0 1,0 0 0,1 0-1,-1-1 1,1 1-1,-1 0 1,1-1-1,0 0 1,-1 1-1,1-1 1,0 0-1,0 0 1,0 0-1,4 2 1,1-1-5,0 0-1,1 0 1,0 0-1,-1-1 1,1-1-1,-1 1 1,1-1 0,0 0-1,0-1 1,-1 0-1,1 0 1,-1 0-1,1-1 1,-1 0 0,0-1-1,8-3 1,10-7-400,0 0 0,-1-2 0,24-19 0,6-3-735,-57 64 2686,-6-2-723,6-20-710,0 1 0,1-1 1,0 1-1,0 0 0,0 0 1,1 0-1,0 0 1,0 0-1,0 0 0,1 0 1,0 0-1,0 1 0,2 10 1,-1-16-106,0 0 0,0 0-1,0 0 1,0 0 0,0 0 0,1 0 0,-1 0 0,0-1 0,0 1-1,1-1 1,-1 1 0,0-1 0,1 1 0,-1-1 0,1 0 0,-1 1-1,1-1 1,-1 0 0,0 0 0,1 0 0,-1 0 0,1 0 0,-1-1-1,1 1 1,1-1 0,38-10 43,6-18-212,-40 24 47,0 0 0,0 0 1,0 1-1,0 0 0,1 0 1,0 1-1,-1 0 0,1 0 1,1 0-1,9 0 0,-18 2 109,0 1 0,1 0 0,-1 0 0,1 0 0,-1 0 0,1 0-1,-1 0 1,1 0 0,-1 1 0,0-1 0,1 0 0,-1 0 0,1 0-1,-1 0 1,0 1 0,1-1 0,-1 0 0,1 0 0,-1 0 0,0 1-1,1-1 1,-1 0 0,0 1 0,1-1 0,-1 0 0,0 1 0,0-1-1,1 0 1,-1 1 0,0-1 0,0 1 0,0-1 0,0 0-1,1 1 1,-1-1 0,0 1 0,0-1 0,0 1 0,-5 22 44,-18 20 62,19-38-229,-23 32-371,4-16-4395,6-11-3617</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3.200"/>
    </inkml:context>
    <inkml:brush xml:id="br0">
      <inkml:brushProperty name="width" value="0.025" units="cm"/>
      <inkml:brushProperty name="height" value="0.025" units="cm"/>
    </inkml:brush>
  </inkml:definitions>
  <inkml:trace contextRef="#ctx0" brushRef="#br0">84 1 15471,'0'0'5231,"-2"9"-3821,-4 23-512,-1-2 0,-16 41 1,-13 48 1203,33-105-1755,1 1 0,0-1 1,0 0-1,2 1 0,0-1 0,2 21 1,-1-34-341,-1 1 1,0-1 0,1 0-1,-1 1 1,1-1 0,-1 0-1,1 0 1,0 0 0,-1 0-1,1 0 1,0 0 0,0 0-1,0 0 1,0 0 0,0 0-1,0 0 1,0 0 0,0-1-1,0 1 1,0 0 0,0-1-1,2 2 1,36 4-581,-29-6-352,-1-1 0,0 0 0,0 0 1,0-1-1,0 0 0,11-4 0,11-11-4851,-1-3-3198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3.637"/>
    </inkml:context>
    <inkml:brush xml:id="br0">
      <inkml:brushProperty name="width" value="0.025" units="cm"/>
      <inkml:brushProperty name="height" value="0.025" units="cm"/>
    </inkml:brush>
  </inkml:definitions>
  <inkml:trace contextRef="#ctx0" brushRef="#br0">89 8 14734,'0'0'7628,"-8"-3"-6693,6 3-885,0-1 0,0 0 0,-1 0 0,1 1 0,0-1 1,0 1-1,0 0 0,0-1 0,0 1 0,-1 0 0,1 1 1,0-1-1,0 0 0,0 0 0,0 1 0,0-1 0,-1 1 1,1 0-1,0 0 0,0 0 0,1 0 0,-1 0 0,0 0 0,0 0 1,0 0-1,1 1 0,-1-1 0,0 1 0,1-1 0,0 1 1,-1 0-1,1 0 0,0-1 0,0 1 0,0 0 0,0 0 1,0 0-1,0 0 0,1 0 0,-1 1 0,1-1 0,-1 4 0,-6 46 1170,6-51-1201,1 0 1,0 1 0,0-1 0,0 1 0,0-1-1,0 0 1,0 1 0,0-1 0,0 1-1,0-1 1,1 0 0,-1 1 0,1-1 0,-1 0-1,1 1 1,0-1 0,-1 0 0,1 0 0,0 0-1,0 1 1,0-1 0,0 0 0,0 0 0,0 0-1,0 0 1,0-1 0,0 1 0,0 0-1,0 0 1,1-1 0,1 2 0,2-2-9,0 0 1,1 0 0,-1-1-1,0 0 1,0 1 0,0-2-1,0 1 1,0-1-1,-1 1 1,1-1 0,0-1-1,-1 1 1,1-1 0,-1 0-1,0 0 1,5-4 0,2-2-61,-1-1 1,0 0 0,-1-1 0,14-20 0,-27 42 387,0 1 0,1 0 0,0 0 0,1 0 0,-1 17 0,3-28-336,0 0 1,0-1-1,0 1 0,0-1 1,0 1-1,1 0 0,-1-1 1,0 1-1,0-1 0,1 1 1,-1-1-1,0 1 0,1-1 1,-1 1-1,0-1 0,1 1 0,-1-1 1,1 1-1,-1-1 0,0 0 1,1 1-1,-1-1 0,1 0 1,0 1-1,-1-1 0,1 0 1,-1 0-1,1 0 0,0 1 1,25 0 72,23-13-305,-4-15-789,-36 21 625,0 0 0,0 0 0,1 1 0,0 0 0,0 1 0,16-5 0,11 13-12409,-23-8 6983</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4.026"/>
    </inkml:context>
    <inkml:brush xml:id="br0">
      <inkml:brushProperty name="width" value="0.025" units="cm"/>
      <inkml:brushProperty name="height" value="0.025" units="cm"/>
    </inkml:brush>
  </inkml:definitions>
  <inkml:trace contextRef="#ctx0" brushRef="#br0">102 1 10954,'0'0'10362,"-1"10"-9641,-3 77 246,11 134 0,-5-183-979,-1-20-12,1-5 141,-1 0 1,-1 0-1,-2 22 1,2-33-5,0 0 1,0-1-1,-1 1 0,1 0 1,0 0-1,-1-1 1,1 1-1,-1 0 1,0-1-1,0 1 0,1-1 1,-1 1-1,0-1 1,0 1-1,-1-1 1,1 1-1,0-1 0,0 0 1,-1 0-1,1 0 1,0 0-1,-1 0 1,1 0-1,-1 0 1,0 0-1,1 0 0,-1-1 1,0 1-1,1-1 1,-1 1-1,0-1 1,0 0-1,-2 1 0,1-2-50,0 1 0,1-1 0,-1 0-1,0 0 1,1 0 0,-1-1 0,1 1-1,-1-1 1,1 1 0,0-1 0,-1 0-1,1 0 1,0 0 0,0 0 0,0 0 0,1 0-1,-1-1 1,0 1 0,1 0 0,0-1-1,-1 1 1,1-1 0,0 0 0,0 1-1,-1-6 1,-1-3-33,0 0-1,0 0 1,1 0 0,1 0-1,-1-14 1,2 21-28,1 1 0,-1 0 0,1 0 0,0-1 0,0 1-1,0 0 1,1 0 0,-1 0 0,1 0 0,0 0 0,0 0 0,0 1 0,0-1 0,0 1 0,0-1-1,1 1 1,-1 0 0,6-4 0,64-37-381,-22 14-2908,-22 4-1896,-12 5-3044,-7 6-3651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2:48.705"/>
    </inkml:context>
    <inkml:brush xml:id="br0">
      <inkml:brushProperty name="width" value="0.025" units="cm"/>
      <inkml:brushProperty name="height" value="0.025" units="cm"/>
    </inkml:brush>
  </inkml:definitions>
  <inkml:trace contextRef="#ctx0" brushRef="#br0">73 1 3972,'0'0'13004,"-4"6"-12449,0-2-300,-9 13-147,12-17-62,1 1 0,0-1 0,0 0 0,0 1 0,0-1 0,0 0 0,0 1 0,0-1 0,0 0 0,0 1 0,0-1 0,0 0 0,0 1 0,0-1 0,0 0 0,0 1 0,0-1 1,0 0-1,0 1 0,1-1 0,-1 0 0,0 1 0,0-1 0,0 0 0,0 1 0,1-1 0,-1 0 0,0 0 0,0 1 0,1-1 0,-1 0 0,0 0 0,1 0 0,-1 1 0,0-1 0,0 0 0,1 0 0,-1 0 0,0 0 0,1 0 0,-1 0 0,0 0 0,1 0 0,-1 0 0,0 1 0,1-1 0,-1 0 0,0-1 0,1 1 0,-1 0 0,0 0 0,1 0 0,-1 0 0,0 0 0,1 0 0,-1 0 0,1-1 0,-1 1-12,0 0-1,1 0 0,-1 0 0,0-1 0,1 1 0,-1 0 0,0 0 1,0 0-1,1-1 0,-1 1 0,0 0 0,0-1 0,1 1 0,-1 0 1,0-1-1,0 1 0,0 0 0,0-1 0,0 1 0,1 0 0,-1-1 1,0 1-1,0 0 0,0-1 0,0 1 0,0 0 0,0-1 0,0 1 1,0-1-1,0 1 0,0 0 0,-1-1 0,1 1 0,0 0 0,0-1 1,0 1-1,0 0 0,0-1 0,-1 1 0,1 0 0,0 0 0,0-1 1,-1 1-1,1-2-27,-1 1 1,1 0-1,-1 0 1,1 0-1,-1 0 1,0 0-1,1 0 1,-1 1-1,0-1 1,0 0-1,0 0 0,0 0 1,1 1-1,-1-1 1,0 0-1,0 1 1,-2-1-1,1 0 5,1 1 0,-1 0-1,0 0 1,0-1 0,1 1-1,-1 0 1,0 1 0,1-1-1,-1 0 1,0 0 0,1 1-1,-1-1 1,0 1 0,1 0-1,-1-1 1,1 1 0,-1 0-1,1 0 1,-1 0 0,1 0 0,-1 0-1,1 0 1,0 0 0,0 1-1,0-1 1,-1 0 0,1 1-1,1-1 1,-1 1 0,0-1-1,0 1 1,0-1 0,1 1-1,-1 0 1,1-1 0,-1 1-1,1 0 1,0-1 0,0 1-1,0 2 1,21-23 875,-7-9-385,-22 43-137,2 22-1516,9-14-3104,5-12-2267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4.926"/>
    </inkml:context>
    <inkml:brush xml:id="br0">
      <inkml:brushProperty name="width" value="0.025" units="cm"/>
      <inkml:brushProperty name="height" value="0.025" units="cm"/>
    </inkml:brush>
  </inkml:definitions>
  <inkml:trace contextRef="#ctx0" brushRef="#br0">124 1 9161,'0'0'16698,"-7"9"-15630,-3 9-713,0 0 0,1 1 0,1 1 0,1-1 0,0 1 0,2 0 0,-5 31 0,-41 285 1316,56-362-1490,1 0 1,1 1 0,11-27 0,-14 41-289,1 0 1,0-1 0,1 2-1,0-1 1,1 1 0,0 0-1,1 0 1,0 1 0,15-15-1,-22 23 89,0 0 0,0 0 0,0 1 0,0-1 0,1 0 0,-1 0 0,0 0-1,0 1 1,0-1 0,1 1 0,-1-1 0,0 1 0,1-1 0,-1 1 0,0 0 0,1 0-1,-1 0 1,0-1 0,1 1 0,-1 0 0,0 1 0,1-1 0,-1 0 0,0 0-1,3 1 1,-3 0-5,0 0 0,0 1 0,0-1 0,0 0-1,0 0 1,0 0 0,0 1 0,-1-1 0,1 0 0,-1 1-1,1-1 1,-1 1 0,1-1 0,-1 1 0,0-1-1,0 1 1,1-1 0,-1 1 0,0 1 0,0 1 11,0-1 1,0 1-1,-1 0 1,1 0-1,-1-1 1,1 1-1,-1 0 1,0-1-1,-1 1 1,1-1-1,-1 0 1,1 1-1,-1-1 1,0 0-1,0 0 1,0 0-1,-1 0 1,-4 5-1,7-9 21,-1 1-1,1 0 0,0 0 1,-1-1-1,1 1 0,0 0 0,-1-1 1,1 1-1,0 0 0,-1-1 1,1 1-1,0-1 0,0 1 1,0-1-1,-1 1 0,1 0 1,0-1-1,0 1 0,0-1 0,0 1 1,0-1-1,0 1 0,0-1 1,0 1-1,0 0 0,0-1 1,0 1-1,0-1 0,0 1 0,0-1 1,0 1-1,0-1 0,1 1 1,-1 0-1,0-1 0,1 0 1,4-23 30,35-90-23,-40 114 22,2 23 565,-2-22-592,0 0 0,0 0 0,0 0 0,0 0 0,0 0 0,0 0 0,0 0 0,0 0 0,0 1 0,0-1 0,1 0 0,-1 0-1,1 0 1,-1 0 0,1 0 0,-1 0 0,1 0 0,-1 0 0,1-1 0,0 1 0,-1 0 0,1 0 0,0 0 0,0-1 0,0 1 0,0 0 0,-1-1 0,1 1 0,0-1 0,0 1-1,0-1 1,0 1 0,0-1 0,1 0 0,-1 1 0,0-1 0,0 0 0,1 0 0,21 6-166,-1-1-1,28 2 1,-17-6-3304,-5-7-4537,-13-3-796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5.328"/>
    </inkml:context>
    <inkml:brush xml:id="br0">
      <inkml:brushProperty name="width" value="0.025" units="cm"/>
      <inkml:brushProperty name="height" value="0.025" units="cm"/>
    </inkml:brush>
  </inkml:definitions>
  <inkml:trace contextRef="#ctx0" brushRef="#br0">56 1 12268,'0'0'7014,"0"9"-5930,-4 23 1636,-2-1 0,-17 57 0,4-17-390,16-49-1899,9-31-1239,10-35-3465,-9-20-4551,-6 26 2012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5.669"/>
    </inkml:context>
    <inkml:brush xml:id="br0">
      <inkml:brushProperty name="width" value="0.025" units="cm"/>
      <inkml:brushProperty name="height" value="0.025" units="cm"/>
    </inkml:brush>
  </inkml:definitions>
  <inkml:trace contextRef="#ctx0" brushRef="#br0">10 4 9769,'0'0'19827,"-10"-3"-19795,16 10-192,1 0-1538,-2 1-2241,1 0-2564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6.032"/>
    </inkml:context>
    <inkml:brush xml:id="br0">
      <inkml:brushProperty name="width" value="0.025" units="cm"/>
      <inkml:brushProperty name="height" value="0.025" units="cm"/>
    </inkml:brush>
  </inkml:definitions>
  <inkml:trace contextRef="#ctx0" brushRef="#br0">80 9 11211,'0'0'13725,"0"0"-13655,0 0 0,0 0 0,0-1 0,0 1 0,0 0 0,1 0 0,-1-1 0,0 1 1,0 0-1,0-1 0,0 1 0,-1 0 0,1 0 0,0-1 0,0 1 0,0 0 0,0 0 0,0-1 1,0 1-1,0 0 0,0 0 0,-1-1 0,1 1 0,0 0 0,0 0 0,0 0 0,0-1 0,-1 1 1,1 0-1,0 0 0,0 0 0,0-1 0,-1 1 0,1 0 0,0 0 0,0 0 0,-1 0 0,-3 1 19,1 0-1,0 1 0,0 0 1,0 0-1,0 0 0,0 0 1,0 0-1,0 0 0,0 1 1,1-1-1,0 1 0,-1 0 0,1 0 1,0 0-1,0 0 0,0 0 1,1 0-1,-1 1 0,1-1 1,0 0-1,0 1 0,0-1 0,-1 8 1,3-10-122,-1 0 0,0-1 0,1 1 0,-1 0-1,1 0 1,0 0 0,-1-1 0,1 1 0,0 0 0,-1-1 0,1 1 0,0-1 0,0 1 0,-1-1 0,1 1 0,0-1 0,0 1 0,0-1 0,0 0-1,-1 1 1,1-1 0,0 0 0,0 0 0,2 0 0,29 6-891,-24-5 523,2 1 37,0 0 0,-1 1 0,1 1-1,16 7 1,-24-10 391,-1-1 0,1 1 0,-1-1 0,1 1 0,-1 0 0,0-1 0,1 1 0,-1 0 0,0 0 0,0 0 0,1 0 0,-1 0 0,0 0 0,0 1 0,0-1 0,0 0 0,-1 0-1,1 1 1,0-1 0,-1 1 0,1-1 0,0 1 0,-1-1 0,0 0 0,1 1 0,-1 0 0,0-1 0,0 1 0,0-1 0,0 1 0,0-1 0,0 1 0,0-1 0,0 1 0,-1-1 0,1 1 0,-1-1 0,1 1 0,-1-1 0,1 1 0,-1-1-1,-1 2 1,-1 0 167,-1 1 0,0-1-1,0 0 1,0 0 0,0 0-1,0-1 1,-1 1 0,1-1-1,-1 0 1,1-1 0,-1 1-1,0-1 1,0 0 0,-8 1-1,-70 5 965,82-7-1182,1-1 0,-1 1 1,0 0-1,1 0 0,-1-1 0,1 1 1,-1 0-1,1 0 0,0-1 0,-1 1 1,1-1-1,-1 1 0,1 0 1,0-1-1,-1 1 0,1-1 0,0 1 1,-1-1-1,1 1 0,0-1 0,0 1 1,-1-1-1,1 0 0,0 1 0,0-1 1,0 1-1,0-1 0,0 1 0,0-1 1,0 0-1,0 1 0,0-1 0,0 1 1,0-1-1,0 1 0,1-1 0,-1 1 1,0-1-1,0 0 0,0 1 0,1-1 1,-1 1-1,0-1 0,1 1 0,-1 0 1,0-1-1,2 0 0,13-27-2439,55-66-10915,-42 55 5733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6.389"/>
    </inkml:context>
    <inkml:brush xml:id="br0">
      <inkml:brushProperty name="width" value="0.025" units="cm"/>
      <inkml:brushProperty name="height" value="0.025" units="cm"/>
    </inkml:brush>
  </inkml:definitions>
  <inkml:trace contextRef="#ctx0" brushRef="#br0">58 1 15471,'0'0'9475,"-3"9"-7441,2-6-1898,-39 121 3478,36-109-3488,0 1-1,2-1 1,0 1-1,1-1 1,0 1-1,3 30 1,-2-44-128,1-1 1,-1 0-1,0 1 1,0-1-1,0 0 1,1 0 0,-1 1-1,1-1 1,-1 0-1,1 0 1,-1 0 0,1 0-1,0 1 1,0-1-1,-1 0 1,1 0-1,0-1 1,0 1 0,0 0-1,0 0 1,0 0-1,0 0 1,0-1-1,1 1 1,-1-1 0,0 1-1,0-1 1,0 1-1,1-1 1,-1 0 0,0 1-1,0-1 1,1 0-1,-1 0 1,0 0-1,1 0 1,-1 0 0,0 0-1,0 0 1,1-1-1,-1 1 1,0 0-1,0-1 1,1 1 0,-1-1-1,0 1 1,2-2-1,1 0-47,1 0 0,-1-1 0,0 1 0,1-1 0,-1 0 0,-1 0 0,1-1 0,0 1 0,-1-1 0,0 0 0,4-4 0,-5 4 32,1 0 0,-1 0 0,0 0 0,0 0 0,-1 0 0,1 0 0,-1-1 0,0 1 0,0-1 0,0 1 0,-1-1 0,1 1 0,-1-1 0,0 1 0,-2-8 0,2 11 28,0 1 0,0 0 1,-1-1-1,1 1 0,0 0 1,-1 0-1,1 0 0,-1-1 1,1 1-1,0 0 0,-1 0 1,1 0-1,-1 0 0,1 0 1,0 0-1,-1 0 0,1 0 0,-1 0 1,1 0-1,-1 0 0,1 0 1,0 0-1,-1 0 0,1 0 1,-1 0-1,1 0 0,0 1 1,-1-1-1,1 0 0,0 0 1,-1 0-1,1 1 0,0-1 1,-1 0-1,1 1 0,0-1 1,-1 0-1,1 0 0,0 1 1,0-1-1,-1 0 0,1 1 1,0-1-1,0 1 0,0-1 0,0 0 1,-1 1-1,1-1 0,0 1 1,0-1-1,0 1 0,-11 20 228,10-18-226,1-1-1,-1 0 1,0 1 0,1-1-1,0 1 1,-1-1-1,1 1 1,0-1-1,0 0 1,1 1 0,-1-1-1,0 1 1,1-1-1,0 1 1,-1-1 0,1 0-1,0 1 1,0-1-1,0 0 1,1 0 0,-1 0-1,0 0 1,1 0-1,-1 0 1,1 0 0,0 0-1,4 2 1,-4-2-20,1-1 1,1 0-1,-1 0 1,0 0-1,0 0 0,0-1 1,0 1-1,1-1 1,-1 0-1,0 0 1,0 0-1,1 0 0,-1-1 1,0 1-1,0-1 1,0 0-1,1 0 1,-1 0-1,0 0 0,0 0 1,4-4-1,1 1-116,0-1 0,-1 0 0,1 0-1,-1-1 1,0 0 0,-1 0 0,0 0 0,0-1-1,0 0 1,-1 0 0,9-15 0,-21 37 325,1 0 0,0 1 0,2-1 0,0 1 1,0 0-1,2 0 0,-2 32 0,4-47-206,0-1 0,0 1 0,-1 0 1,1-1-1,0 1 0,0-1 0,1 1 0,-1 0 0,0-1 0,0 1 0,0 0 0,0-1 0,0 1 1,1-1-1,-1 1 0,0-1 0,1 1 0,-1-1 0,0 1 0,1-1 0,-1 1 0,0-1 0,1 1 1,-1-1-1,1 1 0,-1-1 0,1 0 0,-1 1 0,1-1 0,-1 0 0,1 1 0,-1-1 0,1 0 1,0 0-1,-1 0 0,1 0 0,-1 1 0,1-1 0,0 0 0,-1 0 0,1 0 0,0 0 1,-1 0-1,1 0 0,-1-1 0,1 1 0,0 0 0,1-1-156,0 1 0,0-1 0,0 0 0,0 0-1,0 0 1,0 0 0,0 0 0,0 0 0,-1-1 0,1 1 0,-1 0-1,3-3 1,1-3-1205,-1 1 0,0-1 0,-1 0 0,0 0 0,0 0 0,0 0 0,-1-1 0,0 1 0,1-9 0,3-21-8132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6.748"/>
    </inkml:context>
    <inkml:brush xml:id="br0">
      <inkml:brushProperty name="width" value="0.025" units="cm"/>
      <inkml:brushProperty name="height" value="0.025" units="cm"/>
    </inkml:brush>
  </inkml:definitions>
  <inkml:trace contextRef="#ctx0" brushRef="#br0">24 1 13293,'0'0'12491,"-24"49"-12298,30-35-161,7 1-1346,3-3-1729,0-1-2818,3-3-6535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7.075"/>
    </inkml:context>
    <inkml:brush xml:id="br0">
      <inkml:brushProperty name="width" value="0.025" units="cm"/>
      <inkml:brushProperty name="height" value="0.025" units="cm"/>
    </inkml:brush>
  </inkml:definitions>
  <inkml:trace contextRef="#ctx0" brushRef="#br0">149 1 14221,'0'0'6780,"-3"10"-3950,-33 144 3996,29-82-6504,9-21-557,0 44 8,-3-88 236,1 0 1,-1-1-1,-1 1 1,1 0-1,-1-1 1,0 1-1,0-1 0,-1 0 1,0 0-1,-6 10 1,8-14 9,0-1-1,0 1 1,0-1-1,0 0 1,0 0-1,0 1 1,0-1-1,-1 0 1,1 0 0,0 0-1,-1 0 1,1 0-1,-1-1 1,1 1-1,-1 0 1,1-1 0,-1 1-1,0-1 1,-2 1-1,3-1 19,0 0 0,0-1-1,-1 1 1,1 0 0,0-1-1,0 1 1,0-1 0,-1 1-1,1-1 1,0 0 0,0 1 0,0-1-1,0 0 1,0 0 0,0 0-1,0 0 1,1 0 0,-1 0-1,-1-1 1,-2-4 93,1-1 0,0 1 0,0 0 1,1-1-1,0 1 0,0-1 0,-2-12 0,2 5-126,0-1-1,1 0 1,0 1 0,1-1 0,1 0-1,0 1 1,1-1 0,5-19-1,-4 28-10,-1 0-1,1 1 1,0-1-1,0 0 0,0 1 1,1 0-1,0-1 1,0 1-1,0 1 1,1-1-1,-1 1 0,1 0 1,0 0-1,0 0 1,1 0-1,-1 1 0,1 0 1,0 0-1,0 1 1,0 0-1,10-3 1,12-2-1014,19-7-4877,-19 3-983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03.085"/>
    </inkml:context>
    <inkml:brush xml:id="br0">
      <inkml:brushProperty name="width" value="0.025" units="cm"/>
      <inkml:brushProperty name="height" value="0.025" units="cm"/>
    </inkml:brush>
  </inkml:definitions>
  <inkml:trace contextRef="#ctx0" brushRef="#br0">44 183 7527,'0'0'7089,"-6"9"-5711,-22 27 42,19-18 2100,19-16-1827,17-15-532,5-15-713,-2-2 1,-1-1-1,46-61 0,-40 47-143,-35 44-271,1 1 0,-1 0 1,0-1-1,0 1 0,0-1 1,0 1-1,1 0 0,-1-1 1,0 1-1,0-1 0,1 1 1,-1 0-1,0-1 0,0 1 1,1 0-1,-1 0 0,0-1 1,1 1-1,-1 0 0,1 0 1,-1-1-1,0 1 0,1 0 1,-1 0-1,1 0 0,-1 0 1,1 0-1,-1 0 0,0-1 1,1 1-1,-1 0 0,1 0 1,-1 0-1,1 1 0,0-1 1,-2 18 278,-13 36-465,12-48 255,-3 12-167,-4 9-106,1 1 0,1 0 1,2 0-1,-3 45 0,8-73-53,0 1 1,1 0-1,-1-1 1,0 1-1,1-1 0,-1 1 1,0-1-1,1 1 0,-1-1 1,1 1-1,-1-1 0,1 1 1,-1-1-1,1 0 1,-1 1-1,1-1 0,0 0 1,-1 1-1,1-1 0,-1 0 1,1 0-1,0 1 0,-1-1 1,1 0-1,0 0 1,-1 0-1,1 0 0,0 0 1,-1 0-1,1 0 0,0 0 1,-1 0-1,1 0 0,0-1 1,-1 1-1,1 0 1,0 0-1,-1-1 0,1 1 1,-1 0-1,1-1 0,-1 1 1,2-1-1,14-11-7550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03.521"/>
    </inkml:context>
    <inkml:brush xml:id="br0">
      <inkml:brushProperty name="width" value="0.025" units="cm"/>
      <inkml:brushProperty name="height" value="0.025" units="cm"/>
    </inkml:brush>
  </inkml:definitions>
  <inkml:trace contextRef="#ctx0" brushRef="#br0">124 82 7271,'0'0'3326,"1"-10"-598,2-34-33,-2 43-2585,-1-1-1,0 1 0,1-1 0,-1 1 1,1 0-1,0 0 0,-1-1 0,1 1 1,0 0-1,-1 0 0,1 0 0,0 0 0,0 0 1,0 0-1,0 0 0,0 0 0,0 0 1,1 0-1,-1 0 0,0 1 0,0-1 0,1 0 1,-1 1-1,0-1 0,1 1 0,-1 0 1,0-1-1,1 1 0,-1 0 0,0 0 0,1 0 1,-1 0-1,1 0 0,-1 0 0,0 0 1,1 1-1,-1-1 0,1 0 0,-1 1 1,0-1-1,1 1 0,1 0 0,3 2 52,1-1 0,-1 1 0,1 0 0,-1 1 1,0-1-1,8 8 0,-6-4-85,-1 1 0,0-1 1,0 2-1,-1-1 0,0 1 1,0 0-1,-1 0 1,0 0-1,0 1 0,-1 0 1,-1 0-1,0 0 0,0 0 1,-1 1-1,0-1 0,-1 1 1,0-1-1,0 1 0,-1-1 1,-3 20-1,-1-9 3,-1 1 0,0-1 0,-2 0-1,-1 0 1,0 0 0,-1-1 0,-2-1 0,0 0-1,-14 19 1,18-28-354,-80 107 1097,38-62-2789,-4-12-5773,34-33-4806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04.763"/>
    </inkml:context>
    <inkml:brush xml:id="br0">
      <inkml:brushProperty name="width" value="0.025" units="cm"/>
      <inkml:brushProperty name="height" value="0.025" units="cm"/>
    </inkml:brush>
  </inkml:definitions>
  <inkml:trace contextRef="#ctx0" brushRef="#br0">29 161 4773,'0'0'277,"10"-10"3887,-3 4-3800,53-57 4322,-53 55-3632,-1 0 0,0 0-1,0-1 1,-1 1 0,0-1-1,0-1 1,4-11-1,-13 21 1453,-7 11-2107,-13 17-624,10-9 323,0 1 0,2 1 0,0 0 0,1 1 0,1 0 0,1 1 0,1 0 0,2 0 0,0 1 0,1-1 0,1 1 0,1 0 0,1 36 0,3-55-79,-1 0-1,1 0 1,0 0 0,1 0-1,-1 0 1,1 0-1,0-1 1,0 1 0,0 0-1,1-1 1,0 0-1,-1 0 1,2 0-1,-1 0 1,0 0 0,1 0-1,0-1 1,-1 0-1,2 0 1,-1 0-1,6 4 1,-7-6 34,-1 0 0,0 0-1,1 0 1,-1-1 0,1 1 0,0-1 0,-1 1-1,1-1 1,-1 0 0,1 0 0,0 0 0,-1 0-1,1 0 1,-1-1 0,1 1 0,-1-1 0,4-1-1,-3 1 30,0-1 1,0 0-1,0 0 0,0 0 0,-1 0 0,1 0 0,-1-1 0,1 1 0,-1-1 0,0 0 0,0 1 0,0-1 1,-1 0-1,1 0 0,-1 0 0,2-6 0,-1 5-45,0-1 1,-1 1-1,0-1 1,0 1-1,0-1 1,0 0-1,-1 0 1,0 1-1,0-1 0,0 0 1,-1 0-1,-1-7 1,2 10-38,-1 1 0,0-1-1,1 1 1,-1-1 0,0 1 0,0 0 0,0-1 0,0 1-1,0 0 1,0-1 0,0 1 0,-1 0 0,1 0 0,0 0-1,-1 0 1,1 0 0,-1 0 0,1 1 0,-1-1 0,1 0-1,-1 1 1,0-1 0,1 1 0,-1 0 0,0 0 0,1-1-1,-1 1 1,0 0 0,1 0 0,-1 0 0,0 1 0,1-1-1,-1 0 1,0 1 0,1-1 0,-1 1 0,1-1 0,-3 2-1,2-1-13,-1 0-1,0 1 1,1-1-1,-1 1 0,1 0 1,0 0-1,-1-1 1,1 2-1,0-1 1,0 0-1,0 0 0,1 1 1,-1-1-1,0 1 1,1-1-1,0 1 1,0 0-1,-1-1 0,2 1 1,-1 0-1,0 0 1,0 0-1,1 0 0,0 0 1,-1 5-1,2-7 19,0-1-1,0 1 0,0-1 0,0 1 0,0 0 0,0-1 1,0 0-1,0 1 0,0-1 0,0 0 0,0 1 0,0-1 0,0 0 1,0 0-1,1 0 0,-1 0 0,0 0 0,0 0 0,0 0 1,0 0-1,0 0 0,0-1 0,2 0 0,27-5 98,-2-5-78,-1-2 0,0 0 1,-1-2-1,41-32 1,-34 25-83,-33 21 53,0 1-1,0 0 1,0 0 0,1-1-1,-1 1 1,0 0-1,0-1 1,1 1 0,-1 0-1,0 0 1,1 0 0,-1-1-1,0 1 1,1 0-1,-1 0 1,0 0 0,1 0-1,-1 0 1,1-1-1,-1 1 1,0 0 0,1 0-1,-1 0 1,1 0-1,-1 0 1,0 0 0,1 0-1,-1 1 1,0-1-1,1 0 1,-1 0 0,1 0-1,-1 0 1,0 0-1,1 0 1,-1 1 0,0-1-1,1 0 1,-1 0-1,0 1 1,1-1 0,-2 20-195,-16 28 128,16-46 92,-12 28 54,8-19-7,0 0 0,0 0-1,1 0 1,1 1-1,0-1 1,0 1-1,0 13 1,3-25-85,0 0 0,0 1 0,0-1 0,0 0 0,0 0 0,0 1 0,0-1 0,0 0 0,0 0 0,0 1 0,0-1 0,0 0 0,0 0 0,0 1 0,0-1 0,0 0 0,1 0 0,-1 1 0,0-1 0,0 0 0,0 0 0,0 0 0,1 0 0,-1 1 0,0-1-1,0 0 1,1 0 0,-1 0 0,0 0 0,0 0 0,1 1 0,-1-1 0,0 0 0,0 0 0,1 0 0,-1 0 0,0 0 0,0 0 0,1 0 0,-1 0 0,16-5-2132,9-13-5851,-12 0-1815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2:49.670"/>
    </inkml:context>
    <inkml:brush xml:id="br0">
      <inkml:brushProperty name="width" value="0.025" units="cm"/>
      <inkml:brushProperty name="height" value="0.025" units="cm"/>
    </inkml:brush>
  </inkml:definitions>
  <inkml:trace contextRef="#ctx0" brushRef="#br0">46 142 2530,'0'0'7148,"-9"6"-5583,-24 14 330,29-14 2261,14-3-2678,18-2-1087,-24-1 54,120-7 1161,243-45 0,-319 43-1503,-40 8-100,61-10 54,-1-3-1,0-3 1,85-33 0,-130 35-141,-41 14-1063,-43 12-2027,-34 8-5250,41-11 791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05.188"/>
    </inkml:context>
    <inkml:brush xml:id="br0">
      <inkml:brushProperty name="width" value="0.025" units="cm"/>
      <inkml:brushProperty name="height" value="0.025" units="cm"/>
    </inkml:brush>
  </inkml:definitions>
  <inkml:trace contextRef="#ctx0" brushRef="#br0">116 0 15855,'0'0'10132,"-6"11"-9395,-19 39-19,-23 70-1,39-95-834,2 1 0,1 0-1,1 0 1,1 1 0,-1 36-1,5-63-1,0 1 0,0 0 0,0-1-1,0 1 1,0 0 0,1-1 0,-1 1-1,0 0 1,0-1 0,1 1 0,-1-1 0,0 1-1,1 0 1,-1-1 0,1 1 0,-1-1-1,1 1 1,-1-1 0,1 1 0,-1-1 0,1 0-1,0 1 1,0-1-49,-1 0 0,0 0-1,1 0 1,-1 0 0,0 0 0,0 0 0,1 0-1,-1 0 1,0 0 0,1 0 0,-1 0 0,0 0-1,1 0 1,-1 0 0,0 0 0,0 0 0,1 0-1,-1-1 1,0 1 0,0 0 0,1 0 0,-1 0-1,0-1 1,0 1 0,0 0 0,1 0 0,-1 0-1,0-1 1,0 1 0,0 0 0,0-1 0,1 1-1,-1 0 1,0 0 0,0-1 0,3-13-6318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05.562"/>
    </inkml:context>
    <inkml:brush xml:id="br0">
      <inkml:brushProperty name="width" value="0.025" units="cm"/>
      <inkml:brushProperty name="height" value="0.025" units="cm"/>
    </inkml:brush>
  </inkml:definitions>
  <inkml:trace contextRef="#ctx0" brushRef="#br0">1 275 17040,'0'0'9332,"11"-2"-8441,8-2-711,-1-1 0,-1-1-1,1 0 1,-1-1 0,0-1-1,0-1 1,-1 0 0,20-16 0,-7 1-59,-2-2 1,0-1-1,25-35 1,-12 14-64,-40 48-62,0-1 0,1 1-1,-1 0 1,0-1 0,0 1 0,1-1 0,-1 1-1,0 0 1,1-1 0,-1 1 0,0 0-1,1 0 1,-1-1 0,0 1 0,1 0 0,-1 0-1,1-1 1,-1 1 0,0 0 0,1 0-1,-1 0 1,1 0 0,-1 0 0,1-1 0,-1 1-1,1 0 1,-1 0 0,0 0 0,1 0-1,-1 0 1,1 1 0,-1-1 0,1 0-1,-1 0 1,1 0 0,-1 0 0,0 0 0,1 1-1,-1-1 1,1 0 0,-1 0 0,0 1-1,1-1 1,-1 0 0,0 0 0,1 1 0,-1-1-1,0 1 1,1-1 0,-1 0 0,0 1-1,0-1 1,0 0 0,1 1 0,-1-1-1,0 1 1,0-1 0,0 1 0,0-1 0,0 1-1,0-1 1,0 0 0,0 1 0,0-1-1,0 1 1,0-1 0,0 1 0,0-1 0,0 1-1,2 44-394,-2-36 368,0-8 9,1 32-506,7 43-1,-7-67-760,1 0 0,0-1 0,1 1 0,0-1 0,7 16-1,2-8-7769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6.374"/>
    </inkml:context>
    <inkml:brush xml:id="br0">
      <inkml:brushProperty name="width" value="0.025" units="cm"/>
      <inkml:brushProperty name="height" value="0.025" units="cm"/>
    </inkml:brush>
  </inkml:definitions>
  <inkml:trace contextRef="#ctx0" brushRef="#br0">1 0 5990,'0'0'19794,"4"14"-19308,1 7-287,-1 0-1,0 1 0,-2-1 1,0 1-1,-2 24 1,-1-30-58,-1 12 303,2-1 0,2 29 0,-2-55-425,0 0-1,0 0 1,0 0-1,0 0 0,1 0 1,-1 0-1,0 0 1,1 0-1,-1 0 1,0 0-1,1 0 1,-1 0-1,1 0 1,0 0-1,-1 0 1,1-1-1,0 1 1,-1 0-1,1 0 1,0-1-1,0 1 1,0-1-1,-1 1 1,1 0-1,0-1 1,0 1-1,2 0 1,-1-1 4,1 0 1,-1 0 0,0 0 0,1 0 0,-1 0-1,0-1 1,1 1 0,-1-1 0,0 1-1,0-1 1,5-2 0,2-1 13,0-1 0,-1 0 0,1-1 0,12-11 0,-11 8-11,-7 6-26,0 0 0,-1 0 0,1 0 0,0 0 0,1 1 0,-1-1 0,0 1 0,1 0 0,-1 0 0,1 0 0,0 1 0,-1-1 0,7-1 0,-9 6-7,0 0-1,0 0 1,0 0-1,-1 0 0,1 0 1,-1 1-1,0-1 1,0 0-1,0 0 1,-1 6-1,1-5 1,-15 112-709,15-116 672,0 0 0,0 1-1,0-1 1,0 0 0,0 1-1,1-1 1,-1 0 0,0 0-1,0 1 1,0-1 0,0 0 0,1 0-1,-1 1 1,0-1 0,0 0-1,0 0 1,1 0 0,-1 0-1,0 1 1,0-1 0,1 0 0,-1 0-1,0 0 1,0 0 0,1 0-1,-1 0 1,0 1 0,1-1-1,-1 0 1,0 0 0,0 0-1,1 0 1,-1 0 0,0 0 0,1 0-1,-1 0 1,0 0 0,0-1-1,1 1 1,-1 0 0,0 0-1,0 0 1,1 0 0,-1 0 0,0 0-1,0-1 1,1 1 0,-1 0-1,0 0 1,0 0 0,1-1-1,-1 1 1,16-10-1409,30-40-5508,-22 18-304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6.731"/>
    </inkml:context>
    <inkml:brush xml:id="br0">
      <inkml:brushProperty name="width" value="0.025" units="cm"/>
      <inkml:brushProperty name="height" value="0.025" units="cm"/>
    </inkml:brush>
  </inkml:definitions>
  <inkml:trace contextRef="#ctx0" brushRef="#br0">102 27 15278,'0'0'3353,"-12"7"-326,6-3-2542,-41 23 1388,44-25-1648,0 0 1,0 0-1,0 0 0,0 0 1,1 1-1,-1-1 1,1 1-1,0 0 0,0 0 1,0 0-1,0 0 0,0 0 1,1 0-1,-3 5 1,4-8-219,0 1 1,1-1 0,-1 1 0,0-1 0,0 0-1,0 1 1,1-1 0,-1 0 0,0 1 0,0-1-1,1 0 1,-1 1 0,0-1 0,0 0 0,1 1-1,-1-1 1,0 0 0,1 0 0,-1 1 0,1-1 0,-1 0-1,0 0 1,1 0 0,-1 0 0,1 0 0,-1 0-1,0 1 1,1-1 0,-1 0 0,1 0 0,-1 0-1,1 0 1,-1 0 0,0 0 0,1-1 0,-1 1-1,1 0 1,20-2 37,-12-1-56,0 0 0,0 0 1,0-1-1,0 0 0,-1-1 0,0 0 0,0 0 0,0-1 0,0 0 0,-1 0 1,0-1-1,6-7 0,34-28-99,-48 57 121,-19 48 169,13-44-118,0 1-1,2 0 1,0 0 0,1 1-1,-2 33 1,6-53-82,0 1 0,0 0 0,0-1 0,0 1 0,0 0 0,0-1 0,0 1 0,1-1 1,-1 1-1,1 0 0,-1-1 0,1 1 0,-1-1 0,1 1 0,0-1 0,0 0 0,0 1 0,0-1 0,0 0 0,0 1 0,0-1 0,0 0 1,1 0-1,-1 0 0,0 0 0,1 0 0,-1 0 0,1-1 0,-1 1 0,1 0 0,-1-1 0,1 1 0,-1-1 0,1 0 0,0 1 0,-1-1 1,1 0-1,0 0 0,-1 0 0,1 0 0,-1 0 0,1 0 0,0-1 0,2 0 0,2 0-435,0-1 0,0 1-1,0-1 1,0-1 0,0 1 0,0-1 0,-1 0-1,1-1 1,-1 1 0,9-8 0,-7 3-1131,1-1 1,-2 1-1,1-1 1,-1 0-1,8-17 1,6-18-4480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7.070"/>
    </inkml:context>
    <inkml:brush xml:id="br0">
      <inkml:brushProperty name="width" value="0.025" units="cm"/>
      <inkml:brushProperty name="height" value="0.025" units="cm"/>
    </inkml:brush>
  </inkml:definitions>
  <inkml:trace contextRef="#ctx0" brushRef="#br0">80 0 9129,'0'0'11146,"-8"10"-8978,0 0-1705,0-1 0,1 2 0,0-1 0,1 1 0,0 0 0,0 1 0,1-1 0,1 1 1,0 0-1,1 0 0,-4 24 0,7-35-455,0 0 1,0 0-1,1 0 1,-1 0-1,0-1 1,1 1-1,-1 0 1,1 0-1,-1-1 1,1 1-1,-1 0 1,1-1-1,0 1 1,-1-1-1,1 1 1,0-1-1,-1 1 1,1-1-1,0 1 1,0-1-1,-1 1 1,1-1-1,0 0 1,0 0-1,0 1 1,0-1-1,0 0 1,-1 0-1,1 0 1,0 0-1,0 0 1,0 0-1,0 0 1,0 0-1,-1 0 1,1-1-1,1 1 1,38-8-49,-17-1-213,30-7-1024,-50 15 1185,0 1 0,0-1 0,0 1 0,0 0 0,1 0 0,-1 0 0,0 0 0,0 0 0,0 1-1,1 0 1,-1-1 0,0 1 0,5 2 0,-7-1 107,1-1-1,-1 0 1,0 1 0,0-1-1,1 1 1,-1-1 0,0 1-1,0 0 1,-1-1 0,1 1-1,0 0 1,-1 0 0,1-1-1,-1 1 1,1 0 0,-1 0 0,0 0-1,0 0 1,1 0 0,-2 0-1,1-1 1,0 1 0,0 0-1,-1 0 1,0 2 0,0 2 218,0-1 0,0 1 0,-1-1 1,0 0-1,0 0 0,0 0 0,-5 9 1,0-6 165,1 0 1,-1 0 0,-1-1 0,1 0 0,-18 12 0,21-16-267,0 0 0,-1-1 0,1 1 0,-1-1 0,0 0 0,1-1 0,-1 1 0,0-1-1,0 0 1,0 0 0,0 0 0,0-1 0,0 0 0,-7 0 0,11-1-177,-1 1 0,1-1-1,0 1 1,-1-1 0,1 0 0,0 1 0,0-1-1,0 0 1,-1 0 0,1 0 0,0 0 0,0 0-1,1 0 1,-1 0 0,0 0 0,0-1 0,0 1-1,1 0 1,-1 0 0,1-1 0,-1 1 0,1 0-1,-1-1 1,1 1 0,0-1 0,0 1-1,-1 0 1,1-1 0,0 1 0,1-4 0,-1 3-517,-1-1 0,2 0 1,-1 0-1,0 0 1,1 1-1,-1-1 0,1 0 1,0 1-1,0-1 0,0 0 1,0 1-1,0-1 0,0 1 1,1-1-1,2-2 1,13-8-4843,3 2-2311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7.480"/>
    </inkml:context>
    <inkml:brush xml:id="br0">
      <inkml:brushProperty name="width" value="0.025" units="cm"/>
      <inkml:brushProperty name="height" value="0.025" units="cm"/>
    </inkml:brush>
  </inkml:definitions>
  <inkml:trace contextRef="#ctx0" brushRef="#br0">1 84 15471,'0'0'8824,"11"1"-7084,0 0-1531,0-1 0,0 0 0,0 0-1,0-1 1,0 0 0,0-1 0,0-1 0,15-5-1,-6 1-149,31-16 43,-48 21-90,0 1 0,0-1 0,0 0 0,0 0-1,0 0 1,-1-1 0,1 1 0,-1 0 0,0-1 0,0 0 0,0 1 0,3-6-1,-7 2 221,-9 8-97,-11 11 48,11-2-20,0 1 1,0 1-1,1-1 0,-9 17 0,15-22-65,0 1-1,0-1 0,0 1 0,1-1 0,1 1 1,-1 0-1,1 0 0,0 1 0,-1 15 1,3-23-89,0 0 1,0 0 0,0 0-1,0 0 1,0 1 0,1-1-1,-1 0 1,0 0 0,0 0-1,1 0 1,-1 0 0,1 0-1,-1 0 1,0-1 0,1 1-1,0 0 1,-1 0-1,1 0 1,0 0 0,-1 0-1,1-1 1,0 1 0,0 0-1,0-1 1,-1 1 0,1-1-1,0 1 1,0-1 0,0 1-1,2 0 1,0-1 4,1 1 1,-1-1-1,1 0 0,-1 0 0,1 0 0,-1 0 1,0-1-1,1 0 0,5-1 0,6-3-1,-1 0-1,-1-1 0,21-12 1,-10 2-161,-19 11 81,1 1 0,-1 0-1,1 0 1,0 0 0,0 1-1,1 0 1,-1 1 0,1-1-1,-1 1 1,1 0 0,7-1-1,-13 4 71,-1 0 0,1 0 0,-1-1 0,1 1 0,0 0 0,-1 0 0,0 0 0,1 0 1,-1 0-1,1 0 0,-1 0 0,0 0 0,0 0 0,0 0 0,1 0 0,-1 0 0,0 0 0,0 0 0,0 0 0,-1 0 0,1 0 0,0 1 0,-3 30 291,3-30-268,0 0 2,-1 0-1,1 0 1,-1 0 0,1 0 0,0 0 0,0 0-1,0 0 1,0 0 0,0 0 0,1 0 0,-1 0 0,1 0-1,-1 0 1,1 0 0,0 0 0,0 0 0,0 0-1,0 0 1,0 0 0,0 0 0,0-1 0,0 1-1,3 2 1,-1-3 3,0 0 1,1 0-1,-1 0 0,0 0 1,1-1-1,-1 0 0,0 1 1,1-1-1,-1 0 0,1 0 1,-1-1-1,0 1 0,1-1 1,5-1-1,60-24-260,-59 22-220,0-1 0,0 1-1,0 0 1,1 1 0,-1 1 0,1-1 0,16 0 0,-27 3 389,1 0 1,-1 0-1,0 0 1,1 0-1,-1 0 1,0 0-1,1 0 1,-1 0-1,0 0 1,1 0-1,-1 0 1,0 0-1,1 0 1,-1 1-1,0-1 1,1 0-1,-1 0 1,0 0-1,0 0 1,1 1-1,-1-1 1,0 0-1,0 0 1,1 1-1,-1-1 1,0 0-1,0 1 1,0-1-1,1 0 1,-1 0-1,0 1 1,0-1-1,0 0 1,0 1-1,0-1 1,0 0-1,0 1 1,-5 16-464,-11 3-1966,5-14-2659,3-5-7210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8.353"/>
    </inkml:context>
    <inkml:brush xml:id="br0">
      <inkml:brushProperty name="width" value="0.025" units="cm"/>
      <inkml:brushProperty name="height" value="0.025" units="cm"/>
    </inkml:brush>
  </inkml:definitions>
  <inkml:trace contextRef="#ctx0" brushRef="#br0">168 34 12107,'0'0'10506,"-11"-6"-8584,-38-19-587,46 24-1259,0 0 1,0 1-1,0-1 1,1 1 0,-1 0-1,0 0 1,0 0-1,0 0 1,0 1-1,0-1 1,0 1-1,0 0 1,0 0 0,1 0-1,-1 0 1,0 0-1,1 0 1,-1 1-1,1 0 1,-1-1-1,1 1 1,-3 3-1,0-1-64,0 0 0,1 0 0,0 1 0,-1-1 0,2 1 0,-1 0 0,1 1 0,-4 6 0,6-11-11,1-1-1,0 1 0,0-1 0,0 1 1,0-1-1,0 1 0,0-1 0,0 1 1,0-1-1,0 1 0,0-1 0,0 1 1,0-1-1,0 1 0,0-1 1,1 1-1,-1-1 0,0 1 0,0-1 1,1 0-1,-1 1 0,0-1 0,0 1 1,1-1-1,-1 0 0,0 1 1,1-1-1,-1 0 0,1 1 0,-1-1 1,0 0-1,1 0 0,-1 1 0,1-1 1,-1 0-1,1 0 0,-1 0 0,1 0 1,-1 1-1,1-1 0,-1 0 1,2 0-1,27 3 17,-18-2-14,9 1-18,77 13-248,-91-13 246,1 0 0,0 0 0,-1 0 0,0 1 1,0 0-1,0 0 0,0 0 0,0 1 0,0 0 0,-1 0 1,9 8-1,-13-11 31,0 1-1,0-1 1,1 0 0,-1 0 0,0 1 0,-1-1 0,1 1-1,0-1 1,0 1 0,-1-1 0,1 1 0,0-1 0,-1 1-1,0 0 1,1-1 0,-1 1 0,0 0 0,0-1 0,0 1-1,0 0 1,0 0 0,0-1 0,-1 1 0,1 0 0,-1 2-1,-1-1 45,0-1 0,0 0 1,1 1-1,-1-1 0,-1 0 0,1 0 0,0 0 0,0 0 0,-1-1 0,1 1 0,-1-1 0,0 1 0,-3 1 0,-7 1 172,0 1 0,0-2 0,0 0 0,0 0 0,-16 0 0,28-2-218,1-1 1,-1 0 0,0 0 0,1 0-1,-1 1 1,1-1 0,-1 0 0,1 0-1,-1 0 1,1 0 0,-1 0 0,0 0-1,1 0 1,-1 0 0,1 0 0,-1-1-1,1 1 1,-1 0 0,1 0 0,-1 0-1,0-1 1,1 1 0,0 0 0,-1 0-1,1-1 1,-1 1 0,1 0 0,-1-1-1,1 1 1,0-1 0,-1 0 0,14-11-104,34-14-636,-45 26 693,28-14-529,90-48-2719,-107 54 3076,1-1-1,-1 0 1,-1-1-1,0 0 1,0-1 0,12-16-1,-28 41 3996,-3 7-3200,2 1-1,0-1 1,1 1-1,-2 24 1,6-45-594,0 0 0,1 1 0,-1-1 1,0 0-1,0 0 0,0 0 0,1 0 0,-1 0 1,0 0-1,1 0 0,-1 0 0,1 0 0,0 0 1,-1 0-1,1 0 0,0 0 0,-1 0 1,1 0-1,0 0 0,0-1 0,0 1 0,0 0 1,0-1-1,0 1 0,0 0 0,0-1 0,0 1 1,0-1-1,0 0 0,0 1 0,0-1 0,0 0 1,1 0-1,-1 0 0,0 0 0,0 0 0,0 0 1,0 0-1,0 0 0,1 0 0,-1 0 0,0 0 1,0-1-1,0 1 0,0-1 0,0 1 0,0-1 1,0 1-1,2-2 0,2 0-368,0 0 0,0-1-1,0 0 1,0 0 0,0 0 0,0 0 0,-1-1-1,0 0 1,5-4 0,-5 1-909,0 0 1,0 0-1,-1 0 0,1 0 1,-2-1-1,1 1 0,-1-1 1,0 1-1,-1-1 0,1-13 0,1-18-5978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8.713"/>
    </inkml:context>
    <inkml:brush xml:id="br0">
      <inkml:brushProperty name="width" value="0.025" units="cm"/>
      <inkml:brushProperty name="height" value="0.025" units="cm"/>
    </inkml:brush>
  </inkml:definitions>
  <inkml:trace contextRef="#ctx0" brushRef="#br0">0 0 9289,'0'0'15118,"47"58"-18353,-18-52-2659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9.057"/>
    </inkml:context>
    <inkml:brush xml:id="br0">
      <inkml:brushProperty name="width" value="0.025" units="cm"/>
      <inkml:brushProperty name="height" value="0.025" units="cm"/>
    </inkml:brush>
  </inkml:definitions>
  <inkml:trace contextRef="#ctx0" brushRef="#br0">103 182 16560,'0'0'3422,"-8"5"-743,-2 2-2072,-1 1 0,1 0 0,1 0 0,-16 18 0,22-23-502,0 0 1,1 1-1,-1-1 0,1 1 1,-1-1-1,1 1 1,0 0-1,1 0 0,-1 0 1,1 0-1,-1 0 1,1 0-1,1 0 0,-1 1 1,0-1-1,1 0 0,0 1 1,0-1-1,0 0 1,2 9-1,-1-11-101,0-1 0,0 1 1,1-1-1,-1 0 0,0 1 0,0-1 0,1 0 0,-1 0 0,1 0 1,-1 0-1,1 0 0,0 0 0,-1 0 0,1 0 0,0-1 0,-1 1 1,1-1-1,0 1 0,0-1 0,0 0 0,0 1 0,-1-1 0,1 0 1,0 0-1,0 0 0,0-1 0,2 1 0,4-1 7,-1 0 0,1 0 0,0 0 0,-1-1 0,11-4 0,-8 1-25,1 0 0,-1-1 1,-1-1-1,1 1 0,-1-1 1,0-1-1,-1 0 1,0 0-1,0-1 0,0 0 1,-2 0-1,1 0 0,-1-1 1,6-13-1,-6 10 6,0 0 0,-1-1 0,-1 0 0,0 0 0,-1 0-1,0 0 1,-1 0 0,-1-1 0,0 1 0,-3-28 0,3 40 8,-1 1-1,0 0 1,0 0-1,-1-1 1,1 1-1,0 0 1,0 0 0,-1-1-1,1 1 1,0 0-1,-1 0 1,1 0-1,-1 0 1,0-1 0,1 1-1,-1 0 1,0 0-1,1 0 1,-1 1-1,0-1 1,0 0 0,0 0-1,0 0 1,0 0-1,0 1 1,0-1 0,0 1-1,0-1 1,-1 1-1,1-1 1,0 1-1,0-1 1,0 1 0,-1 0-1,1 0 1,0 0-1,0 0 1,-1 0-1,1 0 1,0 0 0,0 0-1,-1 0 1,1 0-1,0 1 1,0-1-1,0 0 1,-1 1 0,1-1-1,0 1 1,0 0-1,0-1 1,-2 2 0,-4 2 10,0 1 0,0-1 0,0 1 0,1 0 0,0 0 0,-9 11 0,10-10 37,0 0 0,1 1-1,-1-1 1,2 1 0,-1 0 0,-4 13 0,8-18-44,-1-1 0,0 1 0,1 0 1,-1-1-1,1 1 0,0 0 0,0 0 1,-1 0-1,1 0 0,0-1 0,1 1 1,-1 0-1,0 0 0,0 0 0,1-1 1,-1 1-1,1 0 0,0-1 0,-1 1 0,1 0 1,0-1-1,0 1 0,0-1 0,0 1 1,0-1-1,0 1 0,1-1 0,-1 0 1,0 0-1,1 1 0,-1-1 0,1 0 0,2 1 1,58 17-1465,-54-18 428,0 1 0,0 0-1,0 1 1,0-1 0,0 1 0,0 1 0,-1-1 0,1 2-1,12 8 1,-18-11 627,-1 0-1,0 0 0,1-1 0,-1 1 1,0 0-1,0 0 0,0 1 0,0-1 1,0 0-1,-1 0 0,1 0 1,0 5-1,0-3 299,-1 1 0,0-1-1,0 1 1,0-1 0,-1 1 0,1-1 0,-1 0 0,0 1 0,-3 6 0,-2 3-1334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9.685"/>
    </inkml:context>
    <inkml:brush xml:id="br0">
      <inkml:brushProperty name="width" value="0.025" units="cm"/>
      <inkml:brushProperty name="height" value="0.025" units="cm"/>
    </inkml:brush>
  </inkml:definitions>
  <inkml:trace contextRef="#ctx0" brushRef="#br0">75 181 9353,'0'0'13864,"-9"-1"-12498,6 0-1289,1 1-1,-1 0 0,0-1 1,0 1-1,0 0 0,1 0 1,-1 1-1,0-1 0,0 1 1,0-1-1,1 1 0,-1 0 1,0 0-1,-3 2 0,4-1 1,0 0-1,0 0 0,1 0 1,-1 0-1,1 0 1,-1 0-1,1 1 0,0-1 1,0 0-1,0 1 1,0-1-1,0 1 0,0-1 1,1 1-1,0-1 1,-1 1-1,1 0 0,0-1 1,0 1-1,1 4 1,-1-6-46,-1 0 0,1 0 0,1 0 0,-1 1 1,0-1-1,0 0 0,0 0 0,1 0 0,-1 1 1,0-1-1,1 0 0,-1 0 0,1 0 1,0 0-1,-1 0 0,1 0 0,0 0 0,-1 0 1,1 0-1,0 0 0,0-1 0,0 1 0,0 0 1,0 0-1,0-1 0,2 2 0,0-1-7,-1-1 0,1 1 0,0 0 0,0-1 0,0 0 0,0 0 0,0 0 0,0 0 0,-1 0 0,1 0 0,3-2 0,2 1-11,0-1 0,0-1-1,0 0 1,0 0 0,-1 0 0,1-1 0,9-7 0,-7 2-21,0 0 1,-1-1-1,0 0 1,0-1 0,-1 0-1,-1 0 1,0-1-1,0 0 1,-1 0 0,-1-1-1,0 1 1,-1-1-1,0 0 1,-1-1-1,0 1 1,-1 0 0,1-28-1,-17 46 377,10 1-266,0 0 0,0 0 1,1 1-1,0-1 1,0 1-1,0 0 1,1-1-1,0 1 1,0 0-1,1 0 1,-1 9-1,1-6-15,0 0-1,0 0 1,1 0 0,0 0 0,1 0-1,0 0 1,5 16 0,-5-22-82,1 0 0,0-1 1,1 1-1,-1-1 0,0 1 1,1-1-1,0 0 0,-1 0 1,1 0-1,1-1 0,-1 1 1,0-1-1,1 1 0,-1-1 1,1 0-1,-1-1 0,1 1 1,0 0-1,0-1 0,0 0 0,0 0 1,0 0-1,0-1 0,0 1 1,0-1-1,0 0 0,1 0 1,4-1-1,1 0-42,1 0 0,0 0 0,-1-1 0,1 0 0,-1-1 0,0 0 0,0-1 0,0 0 1,16-10-1,-16 7-6,-1-1 0,0 0 1,-1 0-1,9-11 0,-20 25 15,-18 53 188,20-57-154,1-1 0,0 0 0,-1 0 0,1 1 0,0-1 0,-1 0 0,1 1 0,0-1 0,0 0 0,0 1 0,0-1 0,0 0 0,0 1 0,1-1 0,-1 0 0,0 0 0,1 1 0,-1-1 0,1 0 0,-1 0 1,1 0-1,0 1 0,-1-1 0,1 0 0,0 0 0,0 0 0,0 0 0,0 0 0,0 0 0,0-1 0,0 1 0,0 0 0,0 0 0,0-1 0,0 1 0,0 0 0,1-1 0,-1 0 0,0 1 0,2-1 0,3 1-17,0-1-1,0 0 1,0 0-1,1-1 0,-1 0 1,0 0-1,0-1 1,0 1-1,-1-1 1,1-1-1,0 1 1,-1-1-1,1 0 1,-1 0-1,0 0 1,0-1-1,0 0 0,0 0 1,-1 0-1,7-8 1,-6 5-65,1 0-1,-1 0 1,0 0 0,-1-1-1,0 0 1,0 0 0,-1 0-1,0 0 1,0 0 0,-1-1-1,0 1 1,0-1 0,0-16-1,-2 24 80,0 0 0,0 0 0,0 0 0,0 0-1,0 0 1,0 0 0,0 0 0,0 0 0,-1 0 0,1 0-1,0 0 1,-1 0 0,1 1 0,-1-1 0,1 0-1,-1 0 1,1 0 0,-1 1 0,1-1 0,-1 0 0,0 1-1,1-1 1,-1 0 0,0 1 0,0-1 0,0 1 0,1-1-1,-1 1 1,0-1 0,0 1 0,0 0 0,0 0 0,0-1-1,0 1 1,0 0 0,0 0 0,0 0 0,0 0 0,1 0-1,-1 0 1,0 0 0,0 0 0,0 0 0,0 1 0,-2-1-1,0 1 40,0 0-1,1 0 0,-1 0 1,0 0-1,0 0 0,1 1 1,-1-1-1,1 1 1,-1-1-1,1 1 0,0 0 1,-1 0-1,1 0 0,-2 3 1,1-1 15,1 0 0,-1 0 0,1 0 1,0 1-1,0-1 0,0 1 0,1-1 0,0 1 1,-1-1-1,2 1 0,-1 0 0,0 0 1,1-1-1,0 1 0,0 0 0,1 0 1,-1-1-1,1 1 0,2 9 0,-1-10-44,0-1-1,1 1 1,-1 0-1,1-1 1,-1 0 0,1 1-1,0-1 1,0 0-1,1 0 1,-1-1-1,0 1 1,1-1-1,0 0 1,0 0 0,-1 0-1,1 0 1,0 0-1,1-1 1,-1 0-1,0 0 1,8 1-1,7 1-239,-1 0-1,0-2 0,29-1 1,-40 0-191,-1-1 0,0 0 0,0 0 1,1-1-1,-1 0 0,6-3 0,-9 4-61,0 0 0,0-1-1,-1 0 1,1 0-1,0 0 1,-1 0-1,0 0 1,1 0 0,-1 0-1,0-1 1,0 1-1,0-1 1,1-3-1,8-21-5980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2:50.013"/>
    </inkml:context>
    <inkml:brush xml:id="br0">
      <inkml:brushProperty name="width" value="0.025" units="cm"/>
      <inkml:brushProperty name="height" value="0.025" units="cm"/>
    </inkml:brush>
  </inkml:definitions>
  <inkml:trace contextRef="#ctx0" brushRef="#br0">416 0 6246,'0'0'12913,"-4"1"-12405,-8 5-330,1 0 1,-1 0 0,2 1 0,-1 1 0,1 0 0,0 0 0,0 1 0,-11 14-1,-11 7 150,-220 173 1253,251-202-1577,-1 0 0,0 0 0,1 0 0,-1 1 0,1-1 0,-1 0 0,1 1 0,0-1 0,0 1 0,-1-1 0,1 1 1,0 0-1,1-1 0,-2 3 0,2-3-4,0-1 0,0 1 0,0-1 0,0 1 1,1-1-1,-1 1 0,0-1 0,0 1 0,1-1 0,-1 1 0,0-1 1,0 0-1,1 1 0,-1-1 0,1 1 0,-1-1 0,0 0 1,1 1-1,-1-1 0,1 0 0,-1 0 0,1 1 0,-1-1 0,1 0 1,-1 0-1,0 0 0,1 0 0,0 0 0,-1 1 0,1-1 0,-1 0 1,1 0-1,65 0 29,-49-2 30,153-10-13,66-1-1640,-143 12-904,-6-2-2574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0.041"/>
    </inkml:context>
    <inkml:brush xml:id="br0">
      <inkml:brushProperty name="width" value="0.025" units="cm"/>
      <inkml:brushProperty name="height" value="0.025" units="cm"/>
    </inkml:brush>
  </inkml:definitions>
  <inkml:trace contextRef="#ctx0" brushRef="#br0">1 1 17392,'0'0'10795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0.429"/>
    </inkml:context>
    <inkml:brush xml:id="br0">
      <inkml:brushProperty name="width" value="0.025" units="cm"/>
      <inkml:brushProperty name="height" value="0.025" units="cm"/>
    </inkml:brush>
  </inkml:definitions>
  <inkml:trace contextRef="#ctx0" brushRef="#br0">23 0 9513,'0'0'12684,"14"66"-11403,-14-22 0,-1 5-416,-6 1-480,4 0-225,2-4-96,1-5-64,0-7-417,0-10-1248,0-9-577,0-11-865,-7-4-2210,-10-8-2659</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0.755"/>
    </inkml:context>
    <inkml:brush xml:id="br0">
      <inkml:brushProperty name="width" value="0.025" units="cm"/>
      <inkml:brushProperty name="height" value="0.025" units="cm"/>
    </inkml:brush>
  </inkml:definitions>
  <inkml:trace contextRef="#ctx0" brushRef="#br0">0 93 10826,'0'0'3465,"13"-11"-134,-4 3-2686,-2 2-300,-1 0 0,1 0-1,1 0 1,-1 1-1,1 1 1,0-1 0,0 1-1,0 0 1,0 1 0,16-4-1,11 0 1230,67-3 0,-85 10-1464,0 0 0,-1 1 0,1 1 0,0 0 0,-1 1 1,18 6-1,-31-8-107,0-1 0,0 1 0,-1 1 0,1-1 0,0 0 0,-1 1 0,1-1 0,-1 1 0,0 0 0,1 0 0,-1 0 0,0 0 0,0 0 0,0 0 0,0 1 0,-1-1 0,1 1 0,-1-1 0,1 1 0,-1-1 0,2 7 0,-3-7 5,0 1 0,0 0 0,0 0 0,0 0 0,0-1 0,-1 1 0,1 0 0,-1 0 0,0-1 0,0 1 0,0 0 0,0-1 0,0 1 0,-1-1 0,1 1 0,-1-1 0,0 0 0,1 0 0,-1 0 0,0 0 0,0 0 0,-5 3 0,-76 55 1155,62-47-669,1 1 1,0 0 0,1 2-1,-28 30 1,45-45-466,1 0 1,0 1 0,-1-1-1,1 1 1,0 0-1,0-1 1,0 1-1,0 0 1,0 0 0,0 0-1,1 0 1,-1 0-1,1 0 1,-1 0-1,1 0 1,0 0-1,0 0 1,0 0 0,0 4-1,1-5-15,-1 1-1,1-1 1,0 1-1,0-1 1,0 0-1,0 1 1,0-1-1,0 0 1,0 0-1,1 0 1,-1 1 0,0-1-1,1 0 1,-1-1-1,0 1 1,1 0-1,-1 0 1,4 0-1,6 3-34,1-1 0,-1-1-1,1 0 1,0 0 0,13-1 0,128 1-4829,-54-13-6129,-64 3 2790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1.095"/>
    </inkml:context>
    <inkml:brush xml:id="br0">
      <inkml:brushProperty name="width" value="0.025" units="cm"/>
      <inkml:brushProperty name="height" value="0.025" units="cm"/>
    </inkml:brush>
  </inkml:definitions>
  <inkml:trace contextRef="#ctx0" brushRef="#br0">144 12 12524,'0'0'4367,"-11"0"-1026,6-1-3127,0 1-1,0 0 0,-1 0 0,1 0 0,0 1 1,0 0-1,0 0 0,0 0 0,0 0 0,0 1 1,0 0-1,0 0 0,1 0 0,-1 1 0,1 0 1,-1-1-1,1 2 0,0-1 0,0 0 0,1 1 0,-1 0 1,1 0-1,-1 0 0,1 0 0,0 0 0,1 1 1,-1-1-1,1 1 0,0 0 0,-2 7 0,3-10-201,0 0-1,1 0 0,-1 0 1,1 1-1,0-1 0,0 0 0,-1 0 1,2 0-1,-1 1 0,0-1 1,0 0-1,1 0 0,-1 0 1,1 1-1,-1-1 0,1 0 0,0 0 1,0 0-1,0 0 0,0 0 1,0-1-1,1 1 0,-1 0 0,0 0 1,1-1-1,0 1 0,-1-1 1,1 1-1,0-1 0,0 0 1,-1 1-1,5 0 0,0 0-17,0 0 1,0-1-1,0 0 0,1 0 0,-1 0 1,0-1-1,1 0 0,-1 0 0,0-1 1,12-2-1,-11 1-18,0 0-1,-1 0 1,1-1-1,-1 0 1,1 0 0,-1-1-1,0 1 1,-1-1-1,1-1 1,-1 1 0,1-1-1,-1 0 1,-1 0-1,1-1 1,-1 1 0,0-1-1,0 0 1,0 0-1,-1 0 1,0-1 0,-1 1-1,1-1 1,-1 0-1,0 0 1,-1 0 0,1 1-1,-1-14 1,0 20 35,-1 0-1,0-1 1,0 1 0,0-1 0,0 1 0,0 0 0,0-1-1,0 1 1,0-1 0,0 1 0,0-1 0,0 1 0,0 0-1,0-1 1,0 1 0,-1-1 0,1 1 0,0 0 0,0-1-1,0 1 1,-1-1 0,1 1 0,0 0 0,0-1 0,-1 1-1,1 0 1,0-1 0,-1 1 0,1 0 0,0 0 0,-1-1-1,1 1 1,0 0 0,-1 0 0,1 0 0,-1-1 0,-14 10 200,-10 25 122,21-28-278,1 1 0,0 0 0,1 0 0,-1 0 0,1 1 0,1-1 0,-1 0 0,1 1 0,0-1 0,1 9 0,0-14-100,1 1-1,-1-1 1,1 1-1,-1-1 0,1 0 1,0 0-1,0 1 1,0-1-1,0 0 1,0 0-1,1 0 1,-1 0-1,1 0 1,-1 0-1,1-1 1,0 1-1,-1 0 1,1-1-1,0 1 1,0-1-1,0 0 1,0 0-1,0 1 1,1-1-1,-1-1 1,0 1-1,0 0 1,1-1-1,-1 1 1,1-1-1,-1 1 1,0-1-1,1 0 1,3 0-1,3 0-1109,0 1 0,0-1-1,1-1 1,16-2 0,7-10-4632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1.657"/>
    </inkml:context>
    <inkml:brush xml:id="br0">
      <inkml:brushProperty name="width" value="0.025" units="cm"/>
      <inkml:brushProperty name="height" value="0.025" units="cm"/>
    </inkml:brush>
  </inkml:definitions>
  <inkml:trace contextRef="#ctx0" brushRef="#br0">70 0 17649,'0'0'2130,"-8"11"85,-1 1-1532,1 0 0,1 1 0,0 0 0,1 0 1,1 1-1,-6 19 0,9-27-569,0 0-1,1 0 1,0 1 0,0-1 0,0 1-1,1-1 1,0 1 0,0-1 0,1 1 0,-1-1-1,2 0 1,-1 1 0,1-1 0,0 0 0,0 0-1,0 0 1,1 0 0,0 0 0,7 9-1,-9-12-105,1-1 0,0 1-1,1-1 1,-1 0 0,0 1-1,1-1 1,-1 0 0,1 0-1,-1-1 1,1 1 0,0-1-1,0 1 1,0-1 0,0 0-1,0 0 1,0 0 0,0 0-1,0-1 1,1 1 0,-1-1-1,0 0 1,0 0 0,0 0-1,1 0 1,5-2 0,-2 0-9,1-1-1,-1 0 1,0 0 0,0-1 0,-1 0-1,1-1 1,-1 1 0,0-1 0,8-7-1,4-1-237,-9 17 157,-6 33 215,-4-34-116,1 0-1,0 1 0,-1-1 1,1 1-1,0-1 0,1 0 1,-1 1-1,0-1 1,1 0-1,0 1 0,0-1 1,0 0-1,0 0 1,1 0-1,-1 0 0,1 0 1,3 5-1,-1-6-25,0 0 0,1-1 1,-1 1-1,1-1 0,0 0 0,-1 0 0,1-1 0,0 1 0,-1-1 0,1 0 1,0-1-1,0 1 0,-1-1 0,1 1 0,-1-1 0,1-1 0,0 1 1,-1-1-1,8-3 0,7-4-379,-1-1 1,33-23-1,-40 25 282,18-8 25,-28 16 105,-1 0 0,0 1 0,1-1 1,-1 1-1,0-1 0,1 1 0,-1-1 0,0 1 0,1-1 0,-1 1 0,0-1 0,0 1 0,0 0 0,0-1 0,0 1 0,0-1 0,1 1 0,-1-1 0,0 1 0,-1 0 0,1-1 0,0 1 0,0-1 0,0 1 0,0 0 0,0-1 0,-1 1 1,1-1-1,0 1 0,0-1 0,-1 1 0,1 0 0,-8 21 469,6-16-310,0-1 0,0 1 0,0-1 0,1 1 0,0-1 1,0 1-1,0 0 0,1 0 0,0 10 0,0-15-159,1 0 0,0 0 0,0-1-1,0 1 1,0 0 0,0-1 0,0 1 0,0-1 0,0 1-1,0-1 1,0 0 0,0 1 0,0-1 0,0 0 0,0 0 0,0 1-1,0-1 1,0 0 0,0 0 0,1 0 0,-1-1 0,0 1 0,0 0-1,0 0 1,2-1 0,31-6 23,39-30-162,-59 29-144,0 0-1,0 1 1,0 1 0,1 0 0,21-5-1,-36 11 258,0 1-1,1-1 0,-1 0 0,0 1 1,1-1-1,-1 1 0,0-1 1,0 1-1,1-1 0,-1 1 0,0-1 1,0 1-1,0-1 0,0 1 1,0-1-1,1 1 0,-1-1 0,0 1 1,0-1-1,-1 1 0,1-1 0,0 1 1,0-1-1,0 1 0,0-1 1,0 1-1,0-1 0,-1 1 0,1-1 1,0 1-1,0-1 0,-1 1 1,1-1-1,0 1 0,-1-1 0,1 0 1,0 1-1,-1 0 0,-11 22 232,7-16-112,3-4-43,0 0-1,0 0 1,0 0 0,1 0-1,-1 0 1,1 0 0,0 0 0,0 1-1,0-1 1,0 0 0,0 1-1,1-1 1,-1 0 0,1 5 0,3-7-54,0-1 1,0 1-1,-1 0 1,1-1-1,0 1 1,0-1-1,0 0 1,0 0-1,0 0 1,0 0-1,0-1 1,6-1 0,5-2-125,0-1 1,0 0-1,19-11 1,-24 10-297,1 1 1,-1 1-1,1 0 1,0 0-1,0 1 1,0 0-1,1 1 1,12-2-1,-24 8 61,1-1-1,-1 1 0,0-1 0,0 0 0,-1 0 0,1 0 0,-1 1 0,-2 3 0,3-5 100,-11 20-2048,9-6-2545,3-11-1071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2.111"/>
    </inkml:context>
    <inkml:brush xml:id="br0">
      <inkml:brushProperty name="width" value="0.025" units="cm"/>
      <inkml:brushProperty name="height" value="0.025" units="cm"/>
    </inkml:brush>
  </inkml:definitions>
  <inkml:trace contextRef="#ctx0" brushRef="#br0">25 56 16400,'0'0'11306,"10"0"-11012,-8 0-276,54-4 89,-54 4-103,1-1 1,-1 0-1,0 1 0,0-1 1,0 0-1,0 0 1,0 0-1,0 0 0,0 0 1,0-1-1,3-2 1,-5 3-2,1 0 1,0 0 0,-1 0-1,1 0 1,-1 0 0,1 0 0,-1 0-1,0 0 1,1 0 0,-1 0-1,0 0 1,0 0 0,0-1-1,0 1 1,0 0 0,0 0-1,0 0 1,0 0 0,0 0 0,-1 0-1,1 0 1,0-1 0,-1 1-1,1 0 1,-1 0 0,0-1-1,0 1-3,0 1 0,0-1-1,0 0 1,0 0 0,0 1-1,0-1 1,0 1-1,0-1 1,-1 1 0,1-1-1,0 1 1,0 0 0,-1-1-1,1 1 1,0 0-1,0 0 1,-1 0 0,1 0-1,0 0 1,0 0 0,-1 1-1,1-1 1,0 0-1,-2 1 1,-31 11-17,28-7 58,1-1 0,0 1 0,1 0 0,0 1 1,-1-1-1,2 1 0,-1 0 0,0 0 0,1 0 0,1 0 1,-1 0-1,-3 13 0,6-17-28,-1 0 0,0 0 0,1 0 0,0 0 0,-1 1 0,1-1 0,0 0 0,0 0 0,0 1 0,1-1 0,-1 0 0,0 0 0,1 0 0,0 0 0,-1 0 0,1 1 0,0-1 0,0 0 0,0 0 0,0-1 0,0 1 0,1 0 0,-1 0 0,1-1 0,-1 1 0,1 0 0,-1-1 0,1 0 0,0 1 0,0-1 0,0 0 0,0 0 0,0 0 0,0 0 0,0 0 0,0 0 0,0-1 0,0 1 0,0-1 0,0 0 0,1 1 0,2-1 0,7 1-35,0 0 1,0-1-1,0-1 1,0 0-1,-1 0 0,1-1 1,0-1-1,19-7 0,1-3-261,51-28-1,-66 31 315,-15 9 54,-3 4 16,1 0-1,-1 0 1,0 0-1,0-1 1,0 1-1,0 0 1,-1-1-1,1 1 1,-1-1-1,0 0 1,-2 4-1,-12 23 653,15-28-734,1 0-1,-1 0 1,1 0-1,0 0 0,0 0 1,-1 1-1,1-1 1,0 0-1,0 0 1,0 0-1,0 0 0,0 1 1,0-1-1,0 0 1,1 0-1,-1 0 1,0 0-1,1 0 0,-1 0 1,1 0-1,-1 0 1,1 0-1,-1 0 1,1 0-1,0 0 0,-1 0 1,1 0-1,0 0 1,0 0-1,0-1 1,0 1-1,0 0 0,0-1 1,0 1-1,0-1 1,0 1-1,0-1 0,0 1 1,0-1-1,0 0 1,0 1-1,0-1 1,0 0-1,1 0 0,-1 0 1,0 0-1,0 0 1,0 0-1,0 0 1,1 0-1,-1 0 0,0-1 1,0 1-1,2-1 1,5-1-97,1-1 0,-1 1 1,0-1-1,0-1 0,0 1 1,9-7-1,23-18-2726,-14 7-6126,-19 16 170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2.577"/>
    </inkml:context>
    <inkml:brush xml:id="br0">
      <inkml:brushProperty name="width" value="0.025" units="cm"/>
      <inkml:brushProperty name="height" value="0.025" units="cm"/>
    </inkml:brush>
  </inkml:definitions>
  <inkml:trace contextRef="#ctx0" brushRef="#br0">114 1 16047,'0'0'6267,"-5"11"-3982,-7 16-1453,2-1-1,1 2 0,2-1 0,0 1 1,2 0-1,-2 32 0,7-58-831,0-1-1,0 1 1,0 0 0,1 0 0,-1-1-1,0 1 1,1 0 0,0-1-1,-1 1 1,1 0 0,0-1-1,0 1 1,-1-1 0,1 1-1,1-1 1,-1 0 0,0 1-1,0-1 1,0 0 0,1 0-1,-1 0 1,0 0 0,1 0 0,-1 0-1,1 0 1,-1 0 0,1 0-1,0-1 1,-1 1 0,1-1-1,0 1 1,-1-1 0,1 0-1,0 0 1,2 0 0,9 1-486,0-1 1,0 0-1,27-5 1,-3 1-1432,-55 25 4453,6-13-2078,-2 1 0,1-1 0,-1-1 0,-19 6 0,26-10-432,0-1-1,-1 1 1,0-2 0,1 1-1,-1-1 1,0 0 0,0-1 0,0 0-1,0 0 1,-10-2 0,18 2-74,0 0 1,-1 0 0,1 0 0,-1 0-1,1 0 1,0 0 0,-1 0 0,1 0-1,-1 0 1,1-1 0,0 1 0,-1 0 0,1 0-1,0 0 1,-1 0 0,1-1 0,0 1-1,-1 0 1,1 0 0,0-1 0,0 1-1,-1 0 1,1-1 0,0 1 0,0 0-1,-1-1 1,1 1 0,0 0 0,0-1 0,0 1-1,0 0 1,0-1 0,0 1 0,-1-1-1,1 1 1,0 0 0,0-1 0,0 1-1,0-1 1,0 1 0,0 0 0,1-1-1,-1 1 1,0 0 0,0-1 0,0 1-1,0-1 1,0 1 0,0 0 0,1-1 0,16-13-3796,59 4-5690,-60 9 7386,22-1-2738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2.964"/>
    </inkml:context>
    <inkml:brush xml:id="br0">
      <inkml:brushProperty name="width" value="0.025" units="cm"/>
      <inkml:brushProperty name="height" value="0.025" units="cm"/>
    </inkml:brush>
  </inkml:definitions>
  <inkml:trace contextRef="#ctx0" brushRef="#br0">47 80 13164,'0'0'16923,"3"-2"-16752,-1 0-149,1 0 0,0 0-1,1 1 1,-1 0 0,0-1 0,0 1 0,1 0 0,5-1-1,30-11 98,-38 12-114,0 0 0,0 0 0,1 0 0,-1 0 0,0 0-1,0 0 1,0 0 0,0-1 0,0 1 0,0 0 0,-1-1 0,1 1 0,0-1-1,-1 1 1,1-1 0,-1 1 0,1-1 0,-1 0 0,0 1 0,0-1 0,0 1 0,1-1-1,-2-2 1,1 2-2,-1 1 0,0 0 0,0 0 0,1 0 0,-1 0 0,0 0 0,0 1 0,0-1-1,0 0 1,0 0 0,0 1 0,0-1 0,0 0 0,0 1 0,0-1 0,-1 1 0,1-1 0,0 1-1,0 0 1,0 0 0,-1-1 0,1 1 0,0 0 0,0 0 0,-1 0 0,1 0 0,0 0 0,-2 1-1,-39 3 101,38-2-78,0 0 0,0 0-1,0 0 1,0 1 0,1-1-1,-1 1 1,1 0 0,-1 0 0,1 0-1,0 1 1,1-1 0,-1 1 0,0-1-1,1 1 1,0 0 0,0 0-1,0 0 1,0 0 0,1 1 0,-1-1-1,1 0 1,0 1 0,1-1-1,-1 1 1,1-1 0,0 6 0,1-8-62,0 0 0,0-1 1,0 1-1,0 0 0,0-1 1,1 1-1,-1-1 0,0 0 1,1 1-1,-1-1 1,1 0-1,0 0 0,-1 0 1,1 0-1,0 0 0,0-1 1,0 1-1,-1 0 1,1-1-1,0 1 0,0-1 1,0 0-1,0 0 0,0 1 1,0-1-1,0 0 0,2-1 1,59-1-4930,-62 2 4824,34-7-5522,3-8-2840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3.308"/>
    </inkml:context>
    <inkml:brush xml:id="br0">
      <inkml:brushProperty name="width" value="0.025" units="cm"/>
      <inkml:brushProperty name="height" value="0.025" units="cm"/>
    </inkml:brush>
  </inkml:definitions>
  <inkml:trace contextRef="#ctx0" brushRef="#br0">110 143 10442,'0'0'13042,"-10"0"-11820,6-1-1158,0 1 1,1 0-1,-1 0 0,0 0 1,0 1-1,0-1 0,1 1 1,-1 0-1,0 0 0,1 0 1,-1 1-1,1-1 0,-1 1 1,1 0-1,0 0 1,0 0-1,-1 0 0,1 1 1,1-1-1,-1 1 0,0-1 1,1 1-1,-1 0 0,1 0 1,0 1-1,0-1 0,0 0 1,1 1-1,-1-1 0,1 1 1,-1-1-1,1 1 0,0 0 1,1-1-1,-1 1 0,1 0 1,-1 5-1,1-8-40,0 1-1,0 0 1,0-1-1,-1 1 1,1 0-1,1-1 1,-1 1 0,0 0-1,0 0 1,1-1-1,-1 1 1,1-1-1,-1 1 1,1 0 0,0-1-1,-1 1 1,1-1-1,0 1 1,0-1-1,0 0 1,0 1 0,1-1-1,-1 0 1,0 0-1,2 1 1,-1-1-6,1 0 0,-1 0 0,1-1 0,-1 1 0,1-1 0,-1 0 0,1 0 0,-1 0 0,1 0 0,-1 0 0,1 0 0,-1-1 0,0 1 0,1-1 0,2 0 0,5-3 2,0 0 0,0-1 0,0 0 1,0 0-1,-1-1 0,0 0 0,8-8 0,-3 1-83,0-2-1,-1 0 1,-1 0-1,15-25 1,-22 31 36,0 0 1,0-1 0,-1 1-1,0-1 1,0 0-1,-2 0 1,1 0-1,-1 0 1,1-21-1,-3 31 41,0 0-1,0 0 1,0-1-1,0 1 1,0 0-1,0-1 0,0 1 1,0 0-1,0 0 1,0-1-1,0 1 1,0 0-1,-1 0 0,1-1 1,0 1-1,0 0 1,0 0-1,-1 0 1,1-1-1,0 1 0,0 0 1,0 0-1,-1 0 1,1 0-1,0 0 0,0-1 1,-1 1-1,1 0 1,0 0-1,0 0 1,-1 0-1,1 0 0,0 0 1,-1 0-1,1 0 1,0 0-1,0 0 1,-1 0-1,1 0 0,0 0 1,-1 0-1,1 0 1,0 0-1,0 0 1,-1 1-1,1-1 0,0 0 1,0 0-1,-1 0 1,1 0-1,0 0 0,0 1 1,0-1-1,-1 0 1,1 0-1,0 0 1,0 1-1,0-1 0,0 0 1,-1 0-1,1 1 1,-15 13 445,8-6-385,0 1-1,1 1 1,1-1-1,-1 1 1,1 0-1,1 0 1,0 1-1,0-1 1,1 1-1,1 0 1,0 0-1,0 0 1,1 0-1,0 0 1,1 0-1,2 21 1,-2-31-223,1 1 0,-1-1 1,1 1-1,-1-1 0,1 1 0,0-1 1,-1 0-1,1 1 0,0-1 1,0 0-1,0 0 0,0 1 1,0-1-1,0 0 0,0 0 1,1 0-1,-1 0 0,0-1 1,0 1-1,1 0 0,-1 0 1,1-1-1,1 1 0,37 3-8676,-37-4 8230,24 0-8966</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3.679"/>
    </inkml:context>
    <inkml:brush xml:id="br0">
      <inkml:brushProperty name="width" value="0.025" units="cm"/>
      <inkml:brushProperty name="height" value="0.025" units="cm"/>
    </inkml:brush>
  </inkml:definitions>
  <inkml:trace contextRef="#ctx0" brushRef="#br0">5 1 18257,'0'0'8040,"-4"49"-6759,4-36-961,0-1-256,0-6-2178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2:51.666"/>
    </inkml:context>
    <inkml:brush xml:id="br0">
      <inkml:brushProperty name="width" value="0.025" units="cm"/>
      <inkml:brushProperty name="height" value="0.025" units="cm"/>
    </inkml:brush>
  </inkml:definitions>
  <inkml:trace contextRef="#ctx0" brushRef="#br0">33 309 6662,'9'-5'-816,"5"-3"2476,-1 0 1,0-1 0,-1-1 0,0 0 0,15-15 0,-23 20-1258,0 0 1,0 0-1,0 0 0,-1 0 0,1 0 1,-1-1-1,-1 0 0,1 1 0,-1-1 1,0 0-1,0 0 0,-1-1 0,1 1 1,-1 0-1,-1 0 0,1-1 0,-1 1 1,-1-9-1,1 13-349,0 1 0,-1-1 0,1 0 1,0 1-1,-1-1 0,1 1 0,-1-1 0,0 1 1,1-1-1,-1 1 0,0-1 0,0 1 0,0 0 1,0-1-1,0 1 0,0 0 0,0 0 0,-1 0 0,1 0 1,0 0-1,-1 0 0,1 0 0,0 0 0,-1 1 1,1-1-1,-1 0 0,0 1 0,1-1 0,-1 1 1,1 0-1,-1-1 0,0 1 0,1 0 0,-1 0 0,1 0 1,-1 0-1,0 0 0,1 1 0,-1-1 0,-2 1 1,-2 1-8,0-1 0,1 1 0,0 0 0,-1 0 0,1 1 0,0 0-1,0-1 1,1 2 0,-1-1 0,-6 6 0,5-4-33,1 1-1,-1 0 0,1 0 1,1 1-1,-1 0 1,1-1-1,0 1 0,0 1 1,1-1-1,0 0 0,0 1 1,1 0-1,0 0 0,0-1 1,1 1-1,0 0 0,0 11 1,1-17-13,1-1 0,-1 1 0,1-1 1,0 1-1,-1-1 0,1 0 1,0 1-1,0-1 0,0 0 0,0 1 1,0-1-1,0 0 0,0 0 0,0 0 1,1 0-1,-1 0 0,0 0 0,0-1 1,1 1-1,-1 0 0,1 0 0,-1-1 1,1 1-1,-1-1 0,1 0 0,-1 1 1,1-1-1,-1 0 0,3 0 0,55 1-48,-41-2-29,2 1 12,-11-1 24,-1 1 1,0 0 0,1 1 0,-1 0 0,13 3 0,-18-3 29,0 0 0,0 1 0,-1-1 0,1 1 1,0-1-1,-1 1 0,1 0 0,-1 0 0,1 0 1,-1 1-1,0-1 0,0 0 0,0 1 0,0-1 1,-1 1-1,1 0 0,-1 0 0,2 3 1,4 16 11,-1-1 1,-1 1 0,-1 0 0,-1 0 0,0 0 0,-2 1 0,-1-1 0,-1 1 0,0-1 0,-8 36 0,5-43 108,0-1 0,-1 1 0,0-1 1,-13 24-1,16-34-22,0 0 1,0-1-1,0 1 1,0 0-1,-1-1 1,0 0-1,1 0 1,-1 0-1,0 0 1,0 0-1,-1 0 1,1-1-1,-1 0 1,1 1-1,-1-1 1,0 0-1,0-1 1,1 1-1,-1-1 1,0 0-1,-8 2 1,11-4-78,0 1 1,0 0-1,0-1 1,0 1-1,0 0 0,-1-1 1,1 1-1,0-1 1,0 0-1,0 1 1,1-1-1,-1 0 1,0 0-1,0 1 1,0-1-1,0 0 1,1 0-1,-1 0 1,0 0-1,1 0 1,-1 0-1,1 0 1,-1 0-1,1 0 1,-1 0-1,1-1 1,0 1-1,0 0 1,0 0-1,-1 0 1,1-2-1,-2-45 36,3 37-42,-1-4-5,1 0 0,1 0-1,1-1 1,0 2-1,1-1 1,0 0-1,1 1 1,1 0 0,0 0-1,13-20 1,7-6 3,3 1 1,33-36-1,-40 52-2,-1-1 0,-2 0-1,0-2 1,-2-1 0,0 0 0,22-53-1,-37 73-2,0-1-1,0 0 0,-1 1 0,0-1 0,0 0 1,-1 0-1,0 0 0,-1-9 0,1 15 1,-1 1 0,1-1 0,0 1 0,-1-1 0,1 1 0,-1-1 0,0 1 0,1-1 0,-1 1 0,0-1 0,0 1 0,0 0 0,0-1 0,0 1 0,0 0-1,0 0 1,0 0 0,-2-1 0,1 1 0,0 0 0,0 1-1,0-1 1,1 1 0,-1 0-1,0 0 1,0 0 0,0 0-1,0 0 1,0 0 0,1 0-1,-1 0 1,0 1 0,0-1-1,0 1 1,0-1 0,1 1-1,-1 0 1,0 0 0,-1 1-1,-3 2 0,0 0-1,1 1 1,-1-1-1,1 1 1,0 1-1,0-1 1,0 1-1,1 0 1,0 0-1,0 0 1,1 0-1,-5 12 1,-1 3 45,1 1 0,-10 38-1,16-50-29,0 0 0,0 1 0,1 18 0,0-27-24,1 0 0,0 0 0,0 0 1,1-1-1,-1 1 0,0 0 0,1-1 0,-1 1 1,1 0-1,-1 0 0,1-1 0,0 1 1,-1-1-1,1 1 0,0-1 0,0 1 0,0-1 1,0 1-1,1-1 0,-1 0 0,0 0 0,1 0 1,-1 0-1,0 1 0,1-2 0,-1 1 0,1 0 1,0 0-1,2 1 0,5-1-320,-1 0 0,1 0 0,-1-1 0,1 0 0,-1 0 0,1-1 0,-1 0 0,1-1 0,-1 0 0,0 0 0,15-7 0,-6 2-1585,-1-1-1,-1 0 1,0-1-1,25-20 1,0-7-6935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4.285"/>
    </inkml:context>
    <inkml:brush xml:id="br0">
      <inkml:brushProperty name="width" value="0.025" units="cm"/>
      <inkml:brushProperty name="height" value="0.025" units="cm"/>
    </inkml:brush>
  </inkml:definitions>
  <inkml:trace contextRef="#ctx0" brushRef="#br0">136 48 15663,'0'0'8087,"-11"1"-7515,6-1-538,1 0 0,-1 0 0,1 1-1,-1-1 1,1 1 0,-1 0 0,1 0 0,0 1 0,-1 0 0,1-1 0,0 1 0,0 1 0,0-1 0,1 0 0,-1 1 0,0 0 0,1 0 0,0 0 0,-1 0 0,1 1 0,1-1 0,-1 1 0,0 0 0,-2 4-1,-16 44 266,20-49-264,0 0 0,0 0 1,0 1-1,0-1 0,1 0 0,0 1 1,0-1-1,-1 0 0,2 1 1,-1-1-1,0 0 0,1 1 0,0-1 1,0 4-1,0-7-22,0 1 0,0 0-1,0 0 1,-1 0 0,1-1 0,0 1 0,0-1 0,0 1 0,0 0-1,0-1 1,0 0 0,0 1 0,0-1 0,0 0 0,1 1-1,-1-1 1,0 0 0,0 0 0,0 0 0,0 0 0,0 0 0,0 0-1,1 0 1,-1 0 0,0-1 0,0 1 0,0 0 0,0-1-1,1 0 1,32-14 221,-24 8-221,0-1-1,-1 0 1,0 0-1,0-1 0,-1 0 1,0-1-1,0 0 1,-1 0-1,-1-1 1,0 1-1,0-1 1,-1-1-1,0 1 1,-1-1-1,-1 0 0,0 0 1,3-19-1,-21 51-86,10-4 78,-1 0 0,2 1 0,0 0 1,1 0-1,1 0 0,0 0 1,1 0-1,1 0 0,3 29 0,-2-45-74,-1 0 0,1 1 0,-1-1-1,0 0 1,1 0 0,0 1-1,-1-1 1,1 0 0,0 0 0,0 0-1,0 0 1,-1 0 0,1 0 0,0 0-1,0 0 1,0 0 0,1 0 0,-1-1-1,0 1 1,0 0 0,0-1-1,1 1 1,-1-1 0,0 1 0,0-1-1,1 0 1,-1 0 0,0 1 0,1-1-1,-1 0 1,1 0 0,-1 0-1,0 0 1,1 0 0,-1-1 0,0 1-1,1 0 1,-1-1 0,2 0 0,1 0-520,1-1 0,-1 0 0,1 0 0,-1 0 0,0-1 0,0 1 0,0-1 1,0 0-1,-1 0 0,4-4 0,16-22-5998</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4.644"/>
    </inkml:context>
    <inkml:brush xml:id="br0">
      <inkml:brushProperty name="width" value="0.025" units="cm"/>
      <inkml:brushProperty name="height" value="0.025" units="cm"/>
    </inkml:brush>
  </inkml:definitions>
  <inkml:trace contextRef="#ctx0" brushRef="#br0">96 0 12716,'0'0'4196,"-5"11"-1121,-8 16-1860,-1-1-32,1 1-1,2 0 1,0 1 0,2 1 0,-11 57 0,20-85-1178,0-1 1,0 1 0,0 0-1,0 0 1,0 0 0,0 0 0,0 0-1,1 0 1,-1 0 0,0 0-1,1 0 1,-1 0 0,0 0-1,1 0 1,-1 0 0,1 0-1,-1 0 1,1-1 0,-1 1-1,1 0 1,0 0 0,0-1-1,-1 1 1,1 0 0,0-1-1,1 2 1,1-2 1,-1 1 0,0 0 0,1-1 0,-1 1 0,1-1 0,-1 0 0,1 1 0,-1-1 0,1-1 0,3 1 0,6-2-101,-1-1 1,0 0-1,19-8 1,-15 5-127,-6 1-49,0 0 0,1 1 0,-1 1 0,1-1 0,0 2 0,0-1 0,1 1-1,-1 1 1,0 0 0,1 0 0,11 2 0,-22-1 276,1 1-1,0-1 0,-1 1 1,1-1-1,0 1 1,-1-1-1,1 1 1,0 0-1,-1-1 1,1 1-1,-1 0 1,1 0-1,-1-1 1,0 1-1,1 0 0,-1 0 1,0 0-1,0-1 1,1 1-1,-1 0 1,0 0-1,0 0 1,0 0-1,0 0 1,0-1-1,0 1 1,0 0-1,0 0 1,0 0-1,-1 0 0,1 0 1,0-1-1,0 1 1,-1 1-1,-12 30 1151,10-26-984,-1 0 0,-1 0-1,1-1 1,-1 1 0,0-1 0,-1 0 0,1 0 0,-1-1 0,0 0 0,0 0 0,0 0 0,0-1 0,-1 0 0,1 0-1,-1 0 1,0-1 0,0 0 0,0 0 0,0-1 0,0 0 0,-1 0 0,-11-1 0,17 0-225,1 0 1,0-1 0,-1 1 0,1-1-1,-1 1 1,1-1 0,0 0 0,-1 1-1,1-1 1,0 0 0,0 0-1,-1 0 1,1 0 0,0 0 0,0 0-1,0 0 1,0-1 0,1 1-1,-1 0 1,0 0 0,0-1 0,1 1-1,-1 0 1,1-1 0,-1 1-1,1-1 1,-1 1 0,1-1 0,0 1-1,0-1 1,0 1 0,0-1-1,0 1 1,0-1 0,1-1 0,-1 0-529,0-1 0,0 1 0,1 0 0,0 0 0,-1-1 0,1 1 0,1 0 0,-1 0 0,0 0 0,1 0 0,-1 0 0,1 0 0,0 0 0,0 1 1,3-4-1,15-7-4882,2 4-9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5.093"/>
    </inkml:context>
    <inkml:brush xml:id="br0">
      <inkml:brushProperty name="width" value="0.025" units="cm"/>
      <inkml:brushProperty name="height" value="0.025" units="cm"/>
    </inkml:brush>
  </inkml:definitions>
  <inkml:trace contextRef="#ctx0" brushRef="#br0">75 76 12460,'0'0'13832,"4"-6"-13501,-3 5-303,0-1 1,1 0 0,-1 0 0,0 0 0,-1 1-1,1-1 1,0 0 0,0 0 0,-1 0 0,1 0-1,-1-4 1,0 5-23,-1 0 0,1 0 0,-1 0 0,1 0-1,-1 0 1,0 0 0,0 0 0,1 0 0,-1 1 0,0-1 0,0 0 0,0 1-1,0-1 1,0 1 0,0-1 0,0 1 0,0-1 0,0 1 0,0-1-1,0 1 1,0 0 0,0 0 0,0 0 0,0-1 0,0 1 0,-1 0 0,1 0-1,0 1 1,0-1 0,0 0 0,0 0 0,-1 1 0,-1-1-7,1 1 1,-1 0-1,1 0 1,0-1-1,0 2 1,-1-1 0,1 0-1,0 0 1,0 1-1,0-1 1,0 1-1,1-1 1,-1 1-1,0 0 1,1 0 0,-1 0-1,1 0 1,-1 0-1,1 0 1,0 0-1,0 0 1,0 1-1,-1 3 1,-1-1 2,1 1 1,0 0-1,0 1 1,1-1-1,0 0 0,0 0 1,0 1-1,1 7 0,1-13 8,0 1 1,-1-1-1,1 1 0,0-1 0,0 1 0,1-1 0,-1 0 0,0 0 0,0 1 0,1-1 0,-1 0 0,1 0 1,-1 0-1,1 0 0,-1-1 0,1 1 0,-1 0 0,1-1 0,0 1 0,-1-1 0,1 1 0,0-1 0,0 0 0,-1 0 1,1 0-1,0 0 0,0 0 0,-1 0 0,3-1 0,57-3 24,-27-2-106,-5 1-47,57-3 0,-85 8 169,0 0 1,1 0-1,-1 0 0,0 0 1,0 0-1,0 1 0,0-1 1,0 0-1,0 1 0,0-1 1,0 1-1,0-1 0,0 1 0,0-1 1,0 1-1,0 0 0,0-1 1,0 1-1,0 0 0,-1 0 1,1 0-1,0 0 0,-1-1 1,1 1-1,0 0 0,-1 0 1,1 1-1,-1-1 0,0 0 1,1 0-1,-1 0 0,0 0 0,1 0 1,-1 0-1,0 0 0,0 0 1,0 1-1,0-1 0,-1 2 1,1-3 312,0-17 1094,0 7-1232,-2 0 1,1 0-1,-2 0 1,-5-18-1,5 20-253,0 0 0,1 0 0,0 0 0,0 0 0,1 0-1,0 0 1,1-13 0,40 19-4606,-9 2-346,5 0-3599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5.921"/>
    </inkml:context>
    <inkml:brush xml:id="br0">
      <inkml:brushProperty name="width" value="0.025" units="cm"/>
      <inkml:brushProperty name="height" value="0.025" units="cm"/>
    </inkml:brush>
  </inkml:definitions>
  <inkml:trace contextRef="#ctx0" brushRef="#br0">1 57 6054,'0'0'21604,"4"8"-21070,25 63-198,-28-70-333,-1 0 0,1 0 0,0 0 0,-1 0 0,1 0 0,0-1 0,0 1 0,0 0-1,0 0 1,0-1 0,-1 1 0,1 0 0,0-1 0,0 1 0,1-1 0,-1 1 0,0-1 0,0 1-1,0-1 1,0 0 0,0 0 0,0 1 0,1-1 0,-1 0 0,0 0 0,0 0 0,0 0 0,0 0-1,1-1 1,-1 1 0,0 0 0,0-1 0,0 1 0,0 0 0,0-1 0,0 1 0,0-1 0,0 0 0,0 1-1,0-1 1,0 0 0,1-1 0,43-35 126,-42 34-126,16-17-194,-12 12 43,1 0 0,-1 1 1,1 0-1,12-8 1,-20 15 142,0 0 0,1 1 0,-1-1 0,1 1 1,-1-1-1,0 0 0,1 1 0,-1-1 0,0 1 0,1-1 1,-1 1-1,0-1 0,0 1 0,0-1 0,1 1 1,-1-1-1,0 1 0,0-1 0,0 1 0,0-1 0,0 1 1,0 0-1,0-1 0,0 1 0,0-1 0,0 1 0,0-1 1,0 1-1,-1 0 0,0 22 107,0-11 9,-1-3-43,1-1 1,0 1-1,1 0 1,0 0-1,1-1 1,2 15-1,-3-21-47,1-1 0,-1 0 0,1 1 0,-1-1 0,1 0 0,0 0 0,-1 0 0,1 1 0,0-1 0,0 0 0,0 0 0,0 0 0,0 0 0,0 0 0,0-1 0,0 1 0,0 0 0,1 0 0,1 0 0,-1 0 33,1-1 0,0 1 0,-1-1 0,1 0 0,0 0 0,0 0 0,-1 0 0,1 0 1,0-1-1,-1 1 0,1-1 0,0 0 0,4-1 0,1-3-33,0 1 0,-1-1 0,1 0 0,-1-1 1,0 0-1,0 0 0,0 0 0,-1-1 0,0 0 0,-1-1 0,1 1 0,-2-1 1,1 0-1,-1 0 0,0 0 0,0-1 0,-1 1 0,0-1 0,-1 0 0,0 0 1,0 0-1,0-15 0,-15 118 32,13-84 22,0 0 1,1 0-1,0 0 0,0-1 0,5 16 0,-6-24-67,1 1 0,-1-1 0,1 1 0,0-1 0,-1 1 0,1-1-1,0 1 1,0-1 0,0 0 0,0 0 0,0 1 0,0-1 0,0 0 0,1 0 0,-1 0-1,0 0 1,1 0 0,-1-1 0,0 1 0,1 0 0,-1-1 0,1 1 0,-1-1 0,1 1-1,-1-1 1,1 1 0,0-1 0,-1 0 0,1 0 0,-1 0 0,1 0 0,0 0 0,-1 0-1,1-1 1,-1 1 0,1 0 0,-1-1 0,1 1 0,-1-1 0,1 0 0,-1 0 0,1 1-1,-1-1 1,3-2 0,-1 1-223,0 0-1,0-1 1,0 1 0,0-1-1,0 0 1,0 0-1,-1 0 1,1 0-1,-1 0 1,0 0-1,0-1 1,0 1 0,0-1-1,2-6 1,-2 2-1692,1-1 1,-1 0 0,0 0-1,-1 1 1,0-15-1,-1-14-10024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6.292"/>
    </inkml:context>
    <inkml:brush xml:id="br0">
      <inkml:brushProperty name="width" value="0.025" units="cm"/>
      <inkml:brushProperty name="height" value="0.025" units="cm"/>
    </inkml:brush>
  </inkml:definitions>
  <inkml:trace contextRef="#ctx0" brushRef="#br0">0 1 15118,'0'0'11179,"22"49"-11019,6-41-320,2 1-1762,3-1-1825,3-1-2660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6.715"/>
    </inkml:context>
    <inkml:brush xml:id="br0">
      <inkml:brushProperty name="width" value="0.025" units="cm"/>
      <inkml:brushProperty name="height" value="0.025" units="cm"/>
    </inkml:brush>
  </inkml:definitions>
  <inkml:trace contextRef="#ctx0" brushRef="#br0">132 223 13549,'0'0'3459,"-9"1"-945,3-1-2236,0 1-1,0 0 1,1 0-1,-1 0 0,1 1 1,-1 0-1,1 0 1,0 1-1,-1-1 0,1 1 1,0 0-1,1 1 0,-1-1 1,1 1-1,-1 0 1,1 0-1,0 0 0,1 0 1,-1 1-1,1 0 0,0-1 1,0 1-1,0 0 1,-2 7-1,4-10-225,0 0 0,0 0 0,0 0 0,1-1 1,-1 1-1,1 0 0,-1 0 0,1 1 0,0-1 0,0 0 0,0 0 0,0 0 1,0 0-1,0 0 0,0 0 0,1 0 0,-1 0 0,1 0 0,-1 0 0,1 0 0,0 0 1,0 0-1,0-1 0,0 1 0,0 0 0,0 0 0,1-1 0,-1 1 0,0-1 1,1 1-1,0-1 0,-1 0 0,1 1 0,0-1 0,-1 0 0,1 0 0,0 0 0,2 0 1,4 1-40,1 0 1,-1 0-1,1-1 1,0-1-1,0 0 1,-1 0-1,18-2 1,-16 0-43,-1 0 0,0 0 1,0-1-1,0 0 0,-1 0 0,1-1 1,-1-1-1,0 1 0,0-1 1,0 0-1,0-1 0,-1 0 1,0 0-1,0-1 0,-1 1 0,7-11 1,-6 8 9,0-1-1,-1 0 1,0 0 0,-1-1 0,0 1 0,0-1 0,-1 0 0,-1-1 0,0 1-1,0-1 1,-2 1 0,2-17 0,-3 27 20,0 1-1,1-1 1,-1 0 0,0 0-1,0 1 1,0-1 0,0 0 0,0 0-1,0 1 1,0-1 0,0 0-1,0 1 1,0-1 0,-1 0-1,1 1 1,0-1 0,0 0-1,-1 1 1,1-1 0,0 0 0,-1 1-1,1-1 1,-1 1 0,1-1-1,-1 0 1,1 1 0,-1-1-1,-13 12 63,-9 30 58,19-31-23,1 0 0,0 1 1,0-1-1,1 1 0,1 0 0,0-1 0,1 22 1,0-29-78,0 0 1,0 0 0,1 0-1,-1 0 1,1-1 0,0 1-1,0 0 1,0 0-1,0-1 1,0 1 0,1-1-1,-1 1 1,1-1 0,0 0-1,0 1 1,0-1 0,0 0-1,0 0 1,0 0-1,0-1 1,1 1 0,-1 0-1,1-1 1,-1 0 0,1 1-1,-1-1 1,1 0 0,0 0-1,0-1 1,-1 1-1,1 0 1,0-1 0,5 0-1,-1 1-18,0-1-1,1-1 1,-1 1-1,0-1 0,0-1 1,1 1-1,-1-1 0,0 0 1,-1-1-1,1 0 1,0 0-1,11-7 0,-7 2-16,-1 0 0,0 0-1,0-1 1,-1 0 0,0-1-1,13-19 1,-10 11 14,0 0 1,-2-1 0,0 0-1,-2-1 1,0 0-1,-1-1 1,-1 1 0,5-33-1,-11 28-15,-8 31-49,-12 39 26,12-22 45,1 1-1,1-1 1,2 1 0,-3 30-1,6-45-1,0 1-1,1 0 1,0 0-1,1-1 1,0 1-1,0 0 1,1-1-1,0 1 1,1-1-1,0 0 0,1 1 1,0-2-1,6 13 1,-7-18-3,-1 0 0,1 0 0,0 0 0,0 0 0,0 0 0,1 0 0,-1-1 0,0 1 0,1-1 0,0 0 0,-1 0 0,1-1 0,0 1 0,6 1 0,0-1-202,0-1 1,0 0 0,0 0 0,17-1 0,-27 0 145,1 0 0,-1 0 0,1 0 0,-1 0 0,1 0 0,-1 0 0,0 0 0,1 0 0,-1 0 0,1 0 0,-1 0 0,1 0 0,-1-1 0,1 1 0,-1 0 0,0 0 0,1 0 0,-1-1 0,1 1 0,-1 0 0,0 0 0,1-1 1,-1 1-1,0 0 0,1-1 0,-1 1 0,0 0 0,1-1 0,-1 1 0,0-1 0,0 1 0,1-1 0,-8-12-1965,-22-11-43,-13 2 1702,22 12 668,0 0-1,1-1 1,1 0 0,0-2-1,1 0 1,-24-23 0,41 36-275,-1-1 0,1 1 1,-1-1-1,0 0 0,1 1 0,-1-1 1,1 1-1,-1-1 0,1 0 0,-1 1 1,1-1-1,0 0 0,-1 0 0,1 1 1,0-1-1,0 0 0,0 0 0,-1 1 1,1-1-1,0 0 0,0 0 0,0 0 1,0 1-1,0-1 0,0 0 0,0 0 1,1 0-1,-1 1 0,0-1 0,0 0 1,1 0-1,-1 1 0,0-1 0,1 0 1,-1 1-1,1-1 0,-1 0 1,1 1-1,-1-1 0,1 1 0,-1-1 1,1 0-1,-1 1 0,1 0 0,0-1 1,-1 1-1,1-1 0,0 1 0,0 0 1,-1-1-1,1 1 0,0 0 0,0 0 1,-1 0-1,1-1 0,0 1 0,0 0 1,1 0-1,59-6-86,-46 6 92,77-9-3557,-44-1-1601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7.869"/>
    </inkml:context>
    <inkml:brush xml:id="br0">
      <inkml:brushProperty name="width" value="0.025" units="cm"/>
      <inkml:brushProperty name="height" value="0.025" units="cm"/>
    </inkml:brush>
  </inkml:definitions>
  <inkml:trace contextRef="#ctx0" brushRef="#br0">132 113 4324,'0'0'21039,"-10"0"-20799,10 0-238,-8 1 11,1-1 0,0 1 0,0 0-1,0 0 1,0 1 0,0 0 0,1 0 0,-13 6-1,30-14-234,-6 3-76,-1 0 1,2 0-1,-1 0 0,0 1 1,0 0-1,11-3 0,-14 5 274,-1 0-1,1 0 1,0 0-1,0 0 1,-1 0-1,1 0 0,0 1 1,-1-1-1,1 0 1,0 1-1,-1 0 1,1-1-1,-1 1 0,1 0 1,-1 0-1,1 0 1,-1 0-1,1 0 1,-1 0-1,0 0 1,0 0-1,1 1 0,-1-1 1,0 0-1,0 1 1,-1-1-1,1 1 1,0-1-1,1 4 0,6 12 50,0 0-1,-1 1 1,-1 0-1,0 0 0,-2 0 1,4 26-1,-7-37 84,-1 1-1,0 0 1,0 0 0,0 0-1,-1 0 1,0 0 0,0 0-1,-1-1 1,0 1 0,-1-1-1,1 1 1,-1-1 0,-1 0-1,0 0 1,0 0 0,0 0-1,-9 9 1,7-9 45,0 0 0,-1 0 0,0 0 0,-1-1 0,1-1 0,-1 1-1,-1-1 1,1-1 0,0 1 0,-1-1 0,0-1 0,0 0 0,-16 4 0,24-7-151,0 0 0,1 1 0,-1-1 0,0 0 0,0 0 0,0 0 0,0 0-1,1 0 1,-1 0 0,0-1 0,0 1 0,0 0 0,0 0 0,1-1 0,-1 1 0,0 0 0,0-1 0,1 1 0,-1 0 0,0-1 0,1 1 0,-1-1 0,0 0 0,1 1 0,-1-1 0,1 1 0,-1-1 0,1 0 0,-1 0 0,1 1 0,-1-2 0,0 0 2,1-1 1,0 1-1,-1 0 1,1 0-1,0-1 1,1 1-1,-1 0 1,0-1 0,0 1-1,1 0 1,1-4-1,0-1 4,1-1 0,0 1-1,1 0 1,0 0-1,0 0 1,6-8 0,26-19-33,59-45 0,-68 59-13,-2 0 0,0-1 0,-1-1 0,-2-2 0,37-47 0,-56 66 15,0 0 1,0-1-1,0 1 1,-1-1-1,0 0 1,0 0-1,-1 1 0,1-1 1,-1 0-1,0 0 1,-1 0-1,0-12 0,0 17 25,0 0 0,0 0-1,0 0 1,0 0-1,-1 0 1,1 0 0,0 0-1,-1 0 1,1 0-1,0 0 1,-1 0-1,1 0 1,-1 1 0,1-1-1,-1 0 1,0 0-1,1 0 1,-1 1 0,0-1-1,0 0 1,1 1-1,-1-1 1,0 1-1,0-1 1,0 1 0,0-1-1,0 1 1,0 0-1,0-1 1,0 1 0,0 0-1,0 0 1,0 0-1,0 0 1,0 0-1,0 0 1,0 0 0,0 0-1,0 0 1,0 0-1,0 0 1,1 0 0,-1 1-1,0-1 1,0 1-1,0-1 1,0 0-1,0 1 1,0-1 0,-1 2-1,-3 0 35,1 0-1,-1 1 1,0-1-1,1 1 1,-1 0-1,1 1 1,0-1-1,-5 6 1,4-2 1,0 0 1,0 0-1,1 0 0,0 1 1,1-1-1,0 1 0,0 0 1,1 0-1,0 0 0,0 0 1,0 1-1,1-1 1,1 0-1,-1 1 0,2-1 1,0 9-1,0-15-13,0-1 0,0 1 0,0-1 0,0 1 0,0-1 0,1 1 0,-1-1 0,0 0 0,1 0-1,-1 0 1,1 0 0,-1 0 0,1 0 0,0 0 0,-1 0 0,1-1 0,0 1 0,0 0 0,-1-1 0,1 0 0,0 1 0,0-1 0,0 0 0,0 0-1,3 0 1,51-4 230,-44 2-244,-1 0 1,0-1-1,0-1 1,0 0-1,0-1 1,0 0 0,12-8-1,66-51-196,-79 57 170,-10 7 21,0 0 0,0-1 0,0 1 0,0 0 0,1 0-1,-1 0 1,0 0 0,0 0 0,0 0 0,0 0 0,0 0 0,0 0 0,1 0-1,-1 0 1,0 0 0,0 0 0,0 0 0,0 0 0,0-1 0,1 1 0,-1 0-1,0 1 1,0-1 0,0 0 0,0 0 0,0 0 0,1 0 0,-1 0 0,0 0-1,0 0 1,0 0 0,0 0 0,0 0 0,1 0 0,-1 0 0,0 0 0,0 0-1,0 0 1,0 1 0,0-1 0,0 0 0,0 0 0,0 0 0,0 0 0,1 0-1,-1 0 1,0 1 0,0-1 0,0 0 0,0 0 0,0 0 0,0 0 0,0 0-1,0 1 1,0-1 0,1 15 279,-6 16 264,-2-6-182,4-17-208,0 0 1,1 1-1,0 0 1,-1 15 0,3-24-149,0 0 1,0 1-1,0-1 1,0 0-1,0 1 0,0-1 1,0 0-1,0 1 1,1-1-1,-1 0 1,0 1-1,0-1 1,0 0-1,0 1 1,0-1-1,1 0 1,-1 0-1,0 1 1,0-1-1,0 0 1,1 0-1,-1 1 1,0-1-1,0 0 1,1 0-1,-1 0 1,0 0-1,1 1 0,-1-1 1,0 0-1,1 0 1,-1 0-1,0 0 1,0 0-1,1 0 1,-1 0-1,1 0 1,16-3 170,13-13-61,-11 1-213,32-34 1,16-12-1074,-72 93 926,-2-14-350,-6 19-1996,10-12-6217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8.741"/>
    </inkml:context>
    <inkml:brush xml:id="br0">
      <inkml:brushProperty name="width" value="0.025" units="cm"/>
      <inkml:brushProperty name="height" value="0.025" units="cm"/>
    </inkml:brush>
  </inkml:definitions>
  <inkml:trace contextRef="#ctx0" brushRef="#br0">162 89 7399,'0'0'5904,"8"-8"-2343,23-26-801,-30 34-2664,-1-1 0,1 1 1,-1 0-1,1-1 0,-1 1 0,1-1 1,-1 1-1,1 0 0,-1-1 0,1 1 1,-1-1-1,0 0 0,1 1 0,-1-1 1,0 1-1,1-1 0,-1 1 0,0-1 1,0 0-1,0 1 0,0-1 0,1 0 1,-1 1-1,0-1 0,0 0 0,0 1 1,0-1-1,0 0 0,-1 1 0,1-1 1,0 1-1,0-1 0,0 0 0,0 1 1,-1-1-1,1 0 0,0 1 0,-1-1 1,1 1-1,0-1 0,-1 1 0,1-1 1,-1 1-1,1-1 0,-1 1 0,1-1 1,-1 1-1,1 0 0,-1-1 0,1 1 1,-1 0-1,0-1 0,1 1 0,-1 0 1,1 0-1,-1 0 0,0 0 0,1-1 1,-1 1-1,0 0 0,0 0 0,-41 1 927,39-1-833,-3 2-143,-1 0 0,0 0-1,0 0 1,1 1 0,-1 0 0,1 0-1,0 0 1,0 1 0,0 0 0,0 0-1,1 1 1,-1-1 0,1 1 0,-9 11-1,9-9 51,-1 0 0,1 0 0,1 0 0,-1 1-1,1-1 1,1 1 0,-1 0 0,1 0 0,1 0-1,-1 1 1,-1 16 0,4-24-89,0 0-1,0 1 1,0-1 0,1 0 0,-1 0-1,0 0 1,1 1 0,-1-1-1,1 0 1,-1 0 0,1 0-1,0 0 1,-1 0 0,1 0-1,0 0 1,0 0 0,0 0-1,-1 0 1,1-1 0,0 1-1,0 0 1,0 0 0,0-1 0,1 1-1,-1-1 1,0 1 0,0-1-1,0 1 1,0-1 0,1 0-1,-1 0 1,0 1 0,0-1-1,0 0 1,1 0 0,-1 0-1,0 0 1,0-1 0,1 1-1,-1 0 1,0 0 0,1-1-1,6 0 8,0 0-1,-1-1 0,1 0 1,-1 0-1,12-5 1,-6 0-56,-1-1 0,0 1 0,0-2 0,-1 0 0,0 0 0,-1-1 1,11-12-1,-16 16 16,1-1 0,-2 1 1,1-1-1,-1 0 0,0 0 0,0-1 1,-1 1-1,0-1 0,0 0 1,0 1-1,-1-1 0,-1-1 1,2-12-1,-3 20 28,0 1 1,-1 0-1,1 0 0,0 0 1,0-1-1,0 1 0,-1 0 1,1 0-1,0 0 0,0-1 1,-1 1-1,1 0 1,0 0-1,-1 0 0,1 0 1,0 0-1,0 0 0,-1 0 1,1 0-1,0 0 0,-1 0 1,1 0-1,0 0 0,-1 0 1,1 0-1,0 0 1,-1 0-1,1 0 0,0 0 1,0 0-1,-1 0 0,1 0 1,0 0-1,-1 0 0,1 1 1,0-1-1,0 0 0,-1 0 1,1 0-1,0 1 1,0-1-1,0 0 0,-1 0 1,1 1-1,0-1 0,0 0 1,0 0-1,0 1 0,0-1 1,-1 0-1,1 0 0,0 1 1,-14 13 133,6-4 0,1 0-1,0 1 1,1-1 0,0 1 0,1 1-1,0-1 1,1 1 0,0 0 0,1 0-1,0 0 1,1 0 0,-1 23 0,3-34-131,0 0 1,0 0 0,0 0-1,0-1 1,1 1 0,-1 0-1,0 0 1,0-1 0,1 1-1,-1 0 1,1-1 0,-1 1 0,1 0-1,-1-1 1,1 1 0,-1-1-1,1 1 1,-1 0 0,1-1-1,0 0 1,-1 1 0,1-1 0,0 1-1,-1-1 1,1 0 0,0 1-1,0-1 1,1 0 0,30 1 191,-22-2-155,0-2 0,1 1 1,-2-1-1,12-5 0,34-25-392,-43 25 213,1 0-1,0 0 1,0 1 0,23-8 0,-35 17 154,-1 0-1,1 0 1,-1 0 0,0 0 0,0 0 0,0 0-1,0 0 1,0 0 0,0 0 0,0 0 0,-1 0-1,1 0 1,0 0 0,-2 3 0,-3 8 47,-5 26 206,13-38-237,0-1 1,0-1-1,0 1 1,1 0-1,-1-1 0,0 1 1,0-1-1,5-2 1,47-29-228,-46 26 54,0 0 1,1 0 0,-1 1 0,1 0 0,0 0-1,1 1 1,-1 0 0,1 1 0,0 1-1,14-3 1,-24 10-77,1 0 0,-1 0 1,0 1-1,0-1 0,0 0 0,-1 0 1,0 0-1,0 1 0,-2 8 0,2-6-2858,6-6-6984,7-2 186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9.424"/>
    </inkml:context>
    <inkml:brush xml:id="br0">
      <inkml:brushProperty name="width" value="0.025" units="cm"/>
      <inkml:brushProperty name="height" value="0.025" units="cm"/>
    </inkml:brush>
  </inkml:definitions>
  <inkml:trace contextRef="#ctx0" brushRef="#br0">115 87 11243,'0'0'8418,"-11"4"-5903,2-2-2156,1 1 0,0 1 1,0 0-1,0 0 0,0 0 0,-7 7 1,11-9-186,1 1-1,0 0 1,0 0 0,1 0 0,-1 0 0,0 0 0,1 0 0,0 1 0,0-1 0,0 1-1,0 0 1,0-1 0,1 1 0,0 0 0,0 0 0,0 0 0,0 0 0,0 8-1,1-12-162,0 1 0,0 0-1,0 0 1,0 0 0,0-1-1,0 1 1,0 0 0,1 0-1,-1-1 1,0 1 0,1 0-1,-1 0 1,0-1 0,1 1-1,-1 0 1,1-1 0,-1 1-1,1-1 1,-1 1 0,1 0-1,-1-1 1,1 1 0,0-1-1,-1 0 1,1 1-1,0-1 1,-1 1 0,1-1-1,1 1 1,29 0 50,-22-2-105,0-1 0,-1 0 1,0 0-1,1-1 0,9-4 0,-7 1 0,-1-1 0,1 1 0,-1-2 1,-1 0-1,1 0 0,-1-1 0,0 0 0,-1 0 0,0-1 1,-1 0-1,0 0 0,-1-1 0,0 0 0,0 0 0,-1-1 1,0 1-1,-1-1 0,3-18 0,-34 70 813,20-26-715,1-1 0,1 1 0,0 1 0,1-1-1,0 1 1,2-1 0,-1 1 0,2 0 0,0 22 0,1-35-48,0 0 0,1-1 0,-1 1 0,1 0 1,-1 0-1,1 0 0,0-1 0,0 1 0,0 0 0,0-1 0,0 1 0,0 0 0,0-1 0,1 0 1,-1 1-1,0-1 0,1 0 0,-1 1 0,1-1 0,0 0 0,-1 0 0,1 0 0,0-1 0,0 1 0,-1 0 1,1-1-1,0 1 0,0-1 0,0 1 0,0-1 0,0 0 0,0 0 0,-1 0 0,1 0 0,0 0 1,3-1-1,1 1 4,1-1 1,0 1-1,0-2 1,-1 1-1,1-1 1,-1 0-1,1 0 1,-1-1-1,8-4 1,40-33-244,-49 37 199,-1-1 1,0 0-1,-1 0 0,1 0 1,-1 0-1,1-1 0,-2 1 1,1-1-1,0 0 0,2-5 1,-6 10 32,1 0 0,0 0 0,0 0 0,0 0 1,-1 1-1,1-1 0,0 0 0,0 0 0,-1 0 0,1 0 1,0 0-1,0 0 0,0 0 0,-1 0 0,1 0 0,0 0 1,0 0-1,-1 0 0,1 0 0,0 0 0,0 0 0,-1 0 1,1 0-1,0 0 0,0 0 0,0-1 0,-1 1 0,1 0 1,0 0-1,0 0 0,0 0 0,-1 0 0,1-1 0,0 1 1,0 0-1,0 0 0,0 0 0,0 0 0,-1-1 0,1 1 1,0 0-1,0 0 0,0 0 0,0-1 0,0 1 0,0 0 1,0 0-1,0-1 0,0 1 0,0 0 0,0 0 0,0-1 1,0 1-1,0 0 0,0 0 0,0 0 0,0-1 0,0 1 1,0 0-1,0 0 0,0-1 0,0 1 0,1 0 0,-5 2 36,0 1 0,1 0 0,0-1 0,-1 1 1,1 1-1,0-1 0,1 0 0,-1 1 0,0 0 0,1-1 0,0 1 0,0 0 0,0 0 0,0 1 0,1-1 0,0 0 0,0 0 0,0 1 0,0-1 0,1 0 0,-1 1 0,1-1 0,0 1 0,1 5 0,0-9-28,0 1 0,0-1-1,0 0 1,0 1 0,1-1 0,-1 0 0,0 0 0,1 0 0,-1 0-1,1 0 1,-1 0 0,1 0 0,-1-1 0,1 1 0,-1-1 0,1 1-1,0-1 1,-1 1 0,1-1 0,0 0 0,-1 0 0,4 0-1,46 1-121,-37-2-66,-8 1 51,1 1 76,-1-1 0,1-1-1,-1 1 1,1-1 0,-1 0 0,12-3-1,-17 3 84,0 1-1,0-1 1,-1 1-1,1-1 1,0 1-1,0-1 1,0 1-1,-1-1 1,1 0-1,0 1 1,-1-1-1,1 0 1,-1 0-1,1 0 1,-1 1-1,1-1 1,-1 0-1,1 0 1,-1 0-1,1-1 1,-1-1 67,0 1 1,0 0-1,0 0 1,-1 0 0,1-1-1,0 1 1,-1 0 0,0 0-1,1 0 1,-1 0 0,0 0-1,0 0 1,-1-2-1,-24-39 460,19 32-499,0 0-1,0 0 1,1-1 0,0 0-1,1-1 1,1 1 0,-4-14-1,11 25-13,0 0 0,0 0 0,0 0-1,0 1 1,0-1 0,0 1-1,0 0 1,0 0 0,1 0 0,-1 0-1,0 0 1,3 2 0,96 9-1277,-34-11-4547,-66 0 5271,0 0-1,-1 0 1,1 0 0,-1-1-1,1 1 1,-1-1 0,1 1-1,-1-1 1,1 1-1,-1-1 1,0 0 0,1 1-1,-1-1 1,0 0 0,1 0-1,-1 0 1,0 0 0,0 0-1,1-2 1,4-9-9147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9.826"/>
    </inkml:context>
    <inkml:brush xml:id="br0">
      <inkml:brushProperty name="width" value="0.025" units="cm"/>
      <inkml:brushProperty name="height" value="0.025" units="cm"/>
    </inkml:brush>
  </inkml:definitions>
  <inkml:trace contextRef="#ctx0" brushRef="#br0">127 1 5701,'0'0'17606,"-3"9"-15193,-6 23-1247,2 0 0,1 1 0,-2 36 0,7-53-1267,1-1 0,1 1 0,0-1-1,0 1 1,2-1 0,0 0 0,1 0-1,0 0 1,9 20 0,-6-23-1844,-10-18-888,-11-22-28,-18-16 1393,21 32 1567,0-1-1,1-1 1,1 0 0,0 0 0,1-1-1,1 0 1,-8-22 0,15 36-30,-1 1 0,1-1-1,0 1 1,0-1 0,0 0 0,0 1 0,0-1 0,0 0 0,0 1 0,0-1 0,0 0 0,1 1 0,-1-1 0,0 0 0,0 1 0,0-1 0,1 1 0,-1-1 0,0 0 0,1 1 0,-1-1 0,1 1 0,-1-1 0,0 1 0,1-1 0,-1 1 0,1 0 0,0-1 0,23-6 929,35 9-482,-51-1-438,44 7-154,-6-1-6035,-34-6-2035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34.251"/>
    </inkml:context>
    <inkml:brush xml:id="br0">
      <inkml:brushProperty name="width" value="0.025" units="cm"/>
      <inkml:brushProperty name="height" value="0.025" units="cm"/>
    </inkml:brush>
  </inkml:definitions>
  <inkml:trace contextRef="#ctx0" brushRef="#br0">83 3121 993,'0'0'7298,"-8"5"-6626,-24 17 676,-11 12 5488,78-53-3772,-28 16-3064,0 0 1,0-1 0,-1 1 0,1-1 0,-1-1 0,9-7-1,22-24 478,68-51 0,-25 15-359,-59 51-117,1 0-1,40-27 0,-17 17 13,44-42 1,11-7-12,52-51 19,-28 21-33,26 2 21,-92 69-24,-2-3 0,85-80-1,176-167 447,-52 52-100,89-81-257,483-338 85,-582 460-43,144-99 134,-365 273 7,-1-3 0,44-41 0,-73 62-564,-5 5-1374,-12 4-1656,-3-2-1752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2:51.992"/>
    </inkml:context>
    <inkml:brush xml:id="br0">
      <inkml:brushProperty name="width" value="0.025" units="cm"/>
      <inkml:brushProperty name="height" value="0.025" units="cm"/>
    </inkml:brush>
  </inkml:definitions>
  <inkml:trace contextRef="#ctx0" brushRef="#br0">133 1 12332,'0'0'6160,"-10"1"-3966,3 1-1995,1 0 0,-1 0-1,1 0 1,0 1 0,0 0-1,0 0 1,0 1 0,0 0-1,1 0 1,-1 0 0,1 0-1,0 1 1,0 0 0,1 0-1,-1 0 1,1 1 0,1-1 0,-1 1-1,1 0 1,0 0 0,0 1-1,-3 9 1,5-15-208,1 1 1,-1-1-1,0 0 0,1 0 1,-1 1-1,1-1 1,-1 0-1,1 0 0,0 1 1,0-1-1,0 1 1,-1-1-1,1 0 0,1 1 1,-1-1-1,0 0 1,0 1-1,0-1 0,1 0 1,-1 1-1,0-1 1,1 0-1,0 0 0,-1 1 1,1-1-1,-1 0 1,1 0-1,0 0 0,0 0 1,0 0-1,0 0 1,0 0-1,0 0 0,0 0 1,0 0-1,0-1 1,0 1-1,0 0 0,1-1 1,0 1-1,6 1-117,-1-1-1,0 0 1,1-1-1,-1 0 1,0 0-1,11-1 1,-4 0 131,60-11-705,-59 9 662,-1 0 0,0 1 0,1 0 0,-1 1 0,0 1 0,1 0 0,14 3 0,-28-3 92,0 0-1,1 1 1,-1-1-1,0 1 1,0-1-1,0 1 1,0-1-1,0 1 1,0 0-1,0-1 1,0 1-1,0 0 1,0 0-1,0 0 1,-1 0-1,1 0 1,0 0-1,0 0 1,-1 0-1,1 0 1,-1 0-1,1 0 1,-1 0-1,1 0 1,-1 1-1,0-1 1,0 0-1,1 0 1,-1 0-1,0 1 1,0-1-1,0 0 1,0 0-1,-1 0 1,1 1-1,0-1 1,0 0 0,-1 0-1,1 0 1,0 0-1,-1 1 1,0-1-1,0 2 1,-2 2 258,1 1 0,-1 0 0,0-1 1,-1 0-1,1 0 0,-1 0 0,-5 5 1,2-2-194,-1-1 0,0 0 0,-1 0 0,0-1 0,0 0 0,0 0 0,-1-1 1,0-1-1,0 0 0,0 0 0,0-1 0,-1 0 0,1 0 0,-1-1 0,-16 0 1,26-2-279,1 0 1,-1 0 0,0 0-1,1 0 1,-1 0 0,0-1-1,1 1 1,-1 0 0,0 0-1,1-1 1,-1 1 0,1-1-1,-1 1 1,0 0 0,1-1-1,-1 1 1,1-1 0,-1 1-1,1-1 1,0 0 0,-1 1 0,1-1-1,-1 1 1,1-1 0,0 0-1,0 1 1,-1-1 0,1 0-1,0 1 1,0-1 0,0 0-1,0 0 1,0 1 0,0-1-1,0 0 1,0 1 0,0-2-1,0 2 90,-1-23-6967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0.155"/>
    </inkml:context>
    <inkml:brush xml:id="br0">
      <inkml:brushProperty name="width" value="0.025" units="cm"/>
      <inkml:brushProperty name="height" value="0.025" units="cm"/>
    </inkml:brush>
  </inkml:definitions>
  <inkml:trace contextRef="#ctx0" brushRef="#br0">1 5 14990,'0'0'8200,"49"-4"-6823,-7 4-192,12 0-320,5 0-673,7 5-160,2-1-1761,-4-4-3300,-2 0-12716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3.679"/>
    </inkml:context>
    <inkml:brush xml:id="br0">
      <inkml:brushProperty name="width" value="0.025" units="cm"/>
      <inkml:brushProperty name="height" value="0.025" units="cm"/>
    </inkml:brush>
  </inkml:definitions>
  <inkml:trace contextRef="#ctx0" brushRef="#br0">198 110 5093,'0'0'8915,"-2"-9"-5883,0 2-2626,2 5-262,-1 0-1,1 0 0,0 0 0,-1 0 1,1 0-1,-1 0 0,0 1 1,0-1-1,0 0 0,0 0 1,0 0-1,0 1 0,0-1 1,0 1-1,-1-1 0,1 1 1,-1-1-1,1 1 0,-1 0 1,1-1-1,-1 1 0,0 0 0,0 0 1,1 1-1,-1-1 0,0 0 1,0 0-1,0 1 0,0-1 1,0 1-1,0 0 0,-4-1 1,2 1-69,1 0 1,-1 0-1,1 1 1,-1-1-1,1 1 1,-1 0-1,1 0 1,-1 0-1,1 0 1,0 0 0,-1 1-1,1-1 1,0 1-1,0 0 1,0 0-1,0 0 1,0 1-1,1-1 1,-5 5-1,5-4-50,0 1 0,0 0 0,0 0 0,0 0-1,1 0 1,0 0 0,0 0 0,0 0 0,0 0-1,0 0 1,1 1 0,0-1 0,0 0 0,0 1 0,0-1-1,2 7 1,0-4-12,0 0 0,1 0 0,0-1-1,0 1 1,1-1 0,0 0 0,0 0 0,0 0-1,1 0 1,6 5 0,-4-3-3,-1-1 1,0 1-1,0 0 0,-1 1 1,5 9-1,-7-8-1,0 0-1,0-1 1,-1 1-1,-1 0 1,1 0-1,-2 0 1,1 1-1,-1-1 1,-1 0-1,0 0 1,0 0-1,-1 0 1,-1 0-1,1-1 1,-2 1-1,1-1 1,-1 1-1,-1-1 1,1 0-1,-2 0 1,1-1-1,-1 0 1,0 0-1,-1 0 1,0-1-1,-12 10 1,18-15 15,-1 0 0,0-1 0,0 0 1,0 1-1,0-1 0,0 0 1,0 0-1,0 0 0,0 0 1,0 0-1,0-1 0,0 1 1,-1-1-1,1 1 0,0-1 1,0 0-1,-1 0 0,1 0 0,0 0 1,-1 0-1,1 0 0,-3-1 1,3 0 13,0 0 0,1 0 0,-1-1 0,1 1 0,-1 0 0,1 0 0,-1-1 0,1 1 0,-1-1 0,1 1 0,0-1 0,0 0 1,0 1-1,0-1 0,0 0 0,0 0 0,1 0 0,-1 0 0,1 0 0,-1 0 0,1 0 0,-1 0 0,1 0 0,0-3 0,0-6-29,0-1 1,0 1-1,1-1 0,1 1 0,0 0 0,0 0 0,1-1 0,1 1 0,0 1 0,0-1 1,1 1-1,0-1 0,1 2 0,0-1 0,12-14 0,5-2-8,1 2 0,1 0-1,1 2 1,29-19 0,-46 35 2,-1-1 0,-1 1 0,1-1 0,-1 0 1,-1-1-1,11-13 0,-16 18 13,1 1-1,-1 0 1,0 0 0,0 0-1,0-1 1,0 1 0,0-1-1,-1 1 1,1 0 0,-1-1-1,0 1 1,1-1 0,-1 1-1,0-1 1,-1 1 0,1-1-1,0 1 1,-1-1 0,1 1-1,-1-1 1,0 1 0,0-1-1,0 1 1,0 0 0,0 0-1,0 0 1,-1-1 0,1 1-1,-1 0 1,1 0 0,-1 1-1,-2-3 1,-2-2 1,-1 0 1,0 1-1,0 0 0,-1 0 0,1 1 1,-1-1-1,0 2 0,0-1 0,-1 1 1,1 1-1,-1-1 0,1 1 0,-1 1 1,0-1-1,0 2 0,-16-1 1,25 2-215,0-1 1,1 0-1,-1 0 0,0 0 1,0 0-1,1 0 1,-1 1-1,0-1 1,0 0-1,0 0 1,1 0-1,-1 1 1,0-1-1,0 0 0,0 0 1,1 1-1,-1-1 1,0 0-1,0 0 1,0 1-1,0-1 1,0 0-1,0 0 1,0 1-1,0-1 1,0 0-1,0 1 0,0-1 1,0 0-1,0 1 1,0-1-1,0 0 1,0 0-1,0 1 1,0-1-1,0 0 1,0 1-1,0-1 1,0 0-1,0 0 0,-1 1 1,1-1-1,0 0 1,0 0-1,0 1 1,0-1-1,-1 0 1,1 0-1,17-1-5173,5-5-2179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4.007"/>
    </inkml:context>
    <inkml:brush xml:id="br0">
      <inkml:brushProperty name="width" value="0.025" units="cm"/>
      <inkml:brushProperty name="height" value="0.025" units="cm"/>
    </inkml:brush>
  </inkml:definitions>
  <inkml:trace contextRef="#ctx0" brushRef="#br0">136 0 14350,'0'0'3747,"16"53"-2081,-2-18-577,3 4 96,1 6-352,-1 6-449,-4 7-288,-7 9-32,-6 7-32,-7 3 32,-21 3-64,-4 2 32,-8-2-480,-2-8-1314,-3-12-2113,3-15-5542</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6.600"/>
    </inkml:context>
    <inkml:brush xml:id="br0">
      <inkml:brushProperty name="width" value="0.025" units="cm"/>
      <inkml:brushProperty name="height" value="0.025" units="cm"/>
    </inkml:brush>
  </inkml:definitions>
  <inkml:trace contextRef="#ctx0" brushRef="#br0">130 144 7719,'0'0'4207,"-9"3"-2093,-1 0-1664,0 1 0,1 0 0,-1 0 0,1 1 0,0 1 0,-15 11 0,21-15-308,0 1 0,0-1 1,0 1-1,0 0 0,0 0 1,1 1-1,-1-1 0,1 0 1,0 1-1,0-1 1,0 1-1,0 0 0,1 0 1,0-1-1,0 1 0,0 0 1,0 0-1,0 0 0,1 0 1,-1 0-1,1 1 0,0-1 1,2 7-1,-2-9-81,1-1-1,0 1 0,0-1 1,0 0-1,0 1 1,0-1-1,0 1 0,1-1 1,-1 0-1,0 0 1,0 0-1,1 0 1,-1 0-1,1 0 0,-1 0 1,1 0-1,0-1 1,-1 1-1,1-1 0,0 1 1,-1-1-1,1 1 1,0-1-1,-1 0 1,1 0-1,0 0 0,0 0 1,1 0-1,5 0 32,0-1-1,-1 1 1,1-1-1,-1 0 1,11-4-1,-8 1-77,1 0 0,-1-2 0,0 1 0,0-1 0,-1-1 0,0 0 0,0 0 0,0 0 0,-1-1 0,0-1 0,-1 0-1,1 0 1,6-12 0,-6 9-4,-2 1-1,1-1 1,-2-1-1,1 1 0,-2-1 1,1 0-1,-2 0 1,0 0-1,0 0 1,0-26-1,-3 38 45,1 0-1,-1 0 1,0 0 0,0 0-1,0 0 1,0 0 0,0-1 0,-1 1-1,1 0 1,0 0 0,0 0-1,-1 0 1,1 0 0,0 0 0,-1 0-1,0 0 1,1 0 0,-1 0-1,1 0 1,-1 0 0,-1-1-1,1 2-17,0 0-1,1 0 0,-1 0 0,0 0 0,0 0 0,0 0 0,1 0 0,-1 0 1,0 0-1,0 1 0,1-1 0,-1 0 0,0 1 0,1-1 0,-1 0 0,0 1 0,1-1 1,-1 1-1,0-1 0,1 1 0,-1-1 0,0 2 0,-4 3 101,0 0-1,1 0 1,-1 1-1,1 0 1,-4 8 0,1 1 57,1 0 1,0 0-1,-6 32 0,10-39-158,1 0-1,0 0 0,0 0 0,1 1 0,0-1 1,0 0-1,1 0 0,0 0 0,5 15 0,-5-20-25,0 0 0,1 0 1,0-1-1,0 1 0,0-1 0,0 1 0,0-1 0,0 0 0,0 0 0,1 0 0,-1 0 0,1 0 0,0-1 0,-1 1 0,1-1 0,0 1 0,0-1 1,0 0-1,0 0 0,0-1 0,0 1 0,0 0 0,1-1 0,-1 0 0,0 0 0,0 0 0,0 0 0,0 0 0,0-1 0,0 1 0,5-2 1,1 0 8,1 0 1,-1-1-1,0 0 0,0-1 1,0 1-1,0-2 1,-1 1-1,1-1 1,8-7-1,-7 3-1,0-1 0,-1 0 0,14-19 0,-19 24 14,-1 1-1,0-1 1,0 0 0,0-1 0,-1 1 0,0 0 0,0-1 0,0 0 0,-1 1-1,0-1 1,1-6 0,-18 30 855,12-10-825,0 1-1,1-1 1,0 1-1,1 0 1,0 0-1,0 0 1,1 0-1,0 10 1,0-17-44,1 1 1,0-1-1,0 0 1,0 0-1,1 1 1,-1-1-1,0 0 1,1 0-1,-1 0 1,1 0-1,0 0 0,0 1 1,0-1-1,0 0 1,0-1-1,0 1 1,0 0-1,1 0 1,-1 0-1,1-1 1,-1 1-1,1-1 0,0 1 1,-1-1-1,1 0 1,0 0-1,0 1 1,0-1-1,0 0 1,0-1-1,0 1 1,0 0-1,1-1 0,-1 1 1,0-1-1,4 1 1,2-2 10,-1 1-1,1-1 1,-1-1 0,0 1 0,0-1-1,0-1 1,0 1 0,0-1 0,0 0-1,0-1 1,-1 1 0,0-1 0,0-1-1,0 1 1,7-8 0,-8 8-20,0-1-1,0 0 1,0 0 0,-1-1 0,1 0 0,-1 1-1,-1-1 1,1-1 0,-1 1 0,0 0 0,-1-1-1,1 1 1,-1-1 0,-1 0 0,1 0 0,0-10-1,-2 17-6,0 0 0,0-1 0,0 1-1,0 0 1,0 0 0,-1-1 0,1 1 0,0 0-1,0 0 1,0-1 0,0 1 0,-1 0-1,1 0 1,0 0 0,0-1 0,-1 1 0,1 0-1,0 0 1,0 0 0,-1 0 0,1-1-1,0 1 1,0 0 0,-1 0 0,1 0-1,0 0 1,0 0 0,-1 0 0,1 0 0,0 0-1,-1 0 1,1 0 0,0 0 0,0 0-1,-1 0 1,1 0 0,0 0 0,-1 0 0,1 1-1,0-1 1,0 0 0,-1 0 0,1 0-1,0 0 1,0 0 0,-1 1 0,1-1 0,0 0-1,0 0 1,0 0 0,-1 1 0,1-1-1,0 0 1,0 0 0,0 1 0,0-1-1,0 0 1,-1 1 0,-14 13-41,8-6 43,1 1 0,-1 0 0,2 0 0,0 1 0,0 0 0,0 0 0,1 0 0,1 0 0,0 1 0,0-1 0,1 1 0,1 0 0,-2 18 0,3-28-2,0 0-1,0 1 0,0-1 0,0 1 0,1-1 0,-1 0 0,0 0 0,1 1 0,-1-1 0,0 0 0,1 1 0,-1-1 1,1 0-1,0 0 0,0 0 0,-1 0 0,1 0 0,0 0 0,0 0 0,0 0 0,0 0 0,0 0 0,0 0 0,0 0 1,1 0-1,1 0-63,-1 0 1,0-1-1,0 1 1,1-1-1,-1 0 1,0 0-1,1 0 1,-1 0 0,0 0-1,1 0 1,-1 0-1,0-1 1,4 0-1,0-1-543,-1 0 0,0 0 0,1 0 0,-1-1-1,0 0 1,0 0 0,0 0 0,0 0 0,-1-1-1,1 0 1,5-6 0,8-24-6702,-3-7-3876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6.944"/>
    </inkml:context>
    <inkml:brush xml:id="br0">
      <inkml:brushProperty name="width" value="0.025" units="cm"/>
      <inkml:brushProperty name="height" value="0.025" units="cm"/>
    </inkml:brush>
  </inkml:definitions>
  <inkml:trace contextRef="#ctx0" brushRef="#br0">60 6 9129,'0'0'14061,"-56"-5"-12716,52 23-512,4 2-160,0 1-481,14-1-512,7-6-2627,0-5-2627</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7.286"/>
    </inkml:context>
    <inkml:brush xml:id="br0">
      <inkml:brushProperty name="width" value="0.025" units="cm"/>
      <inkml:brushProperty name="height" value="0.025" units="cm"/>
    </inkml:brush>
  </inkml:definitions>
  <inkml:trace contextRef="#ctx0" brushRef="#br0">266 73 2755,'0'0'23958,"7"70"-22741,-7-33-384,0 7-448,0-3-289,0 2-96,0-8 0,0-6-513,0-9-640,0-6-1057,0-9-609,-4-5-608,-10-3-2755,-4-15-6213</inkml:trace>
  <inkml:trace contextRef="#ctx0" brushRef="#br0" timeOffset="1">9 121 5061,'0'0'8376,"-2"-10"-4495,1 4-3234,0 4-501,0 0 0,0 0-1,1-1 1,-1 1 0,1 0 0,-1 0 0,1 0 0,0-1 0,0 1 0,0 0 0,0 0 0,0-1 0,0 1 0,1 0 0,-1 0 0,1 0 0,0-1 0,-1 1 0,1 0-1,0 0 1,0 0 0,0 0 0,1 0 0,-1 1 0,0-1 0,1 0 0,-1 0 0,3-1 0,9-3 251,0-1 0,1 2-1,0 0 1,0 0 0,0 1 0,1 1-1,-1 0 1,1 1 0,26 0 0,-27 2-374,-1 0 0,1 1 0,0 0 0,0 1 1,-1 1-1,1 0 0,-1 1 0,0 0 0,0 1 0,19 9 1,-29-12 3,0 0 0,0 0 1,0 0-1,-1 0 0,1 0 1,0 0-1,-1 1 0,0-1 1,1 1-1,-1 0 0,0 0 1,0 0-1,-1 0 0,1 0 1,-1 0-1,1 0 0,-1 0 1,0 1-1,0-1 0,0 1 1,-1-1-1,1 0 0,-1 1 1,0 3-1,-1-3 91,0 1 1,0-1-1,0 0 0,-1 0 0,1 1 1,-1-1-1,0-1 0,0 1 1,-1 0-1,1 0 0,-1-1 0,0 1 1,0-1-1,0 0 0,0 0 1,0 0-1,-1 0 0,-3 2 0,-2 1-85,-1 0 0,1-1 0,-1 0 0,0 0 0,0-1 0,0 0 0,0-1 0,-1 0 0,1-1 0,-1 0 0,-13 1-1,26-6-4748,12-9 683,6 1-2677</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8.483"/>
    </inkml:context>
    <inkml:brush xml:id="br0">
      <inkml:brushProperty name="width" value="0.025" units="cm"/>
      <inkml:brushProperty name="height" value="0.025" units="cm"/>
    </inkml:brush>
  </inkml:definitions>
  <inkml:trace contextRef="#ctx0" brushRef="#br0">50 87 8360,'0'0'17718,"-3"12"-15844,2-10-1797,-22 87 2025,20-78-2000,1 0-1,1 0 0,0-1 0,1 1 1,0 0-1,0 0 0,4 18 0,-4-28-97,0-1-1,0 0 0,0 1 1,0-1-1,0 0 0,0 1 1,0-1-1,0 1 0,0-1 1,0 0-1,0 1 0,0-1 1,0 0-1,0 1 0,1-1 1,-1 0-1,0 0 0,0 1 1,0-1-1,1 0 0,-1 1 1,0-1-1,0 0 0,1 0 1,-1 0-1,0 1 0,1-1 1,-1 0-1,0 0 0,1 0 1,-1 0-1,0 1 0,1-1 1,-1 0-1,0 0 0,1 0 1,-1 0-1,0 0 0,1 0 1,-1 0-1,0 0 0,1 0 1,-1 0-1,0 0 0,1 0 1,-1-1-1,0 1 0,1 0 1,-1 0-1,0 0 0,1 0 1,-1 0-1,0-1 0,1 1 1,-1 0-1,0 0 0,0-1 1,1 1-1,-1 0 0,0 0 1,0-1-1,0 1 0,1 0 1,-1 0-1,0-1 0,0 0 1,12-22 151,-9 10-136,-1 0 0,0-1-1,-1 1 1,-1-18 0,0 26-14,0 0-1,-1 0 1,1 1 0,-1-1 0,0 0 0,0 1 0,-1-1-1,1 1 1,-1-1 0,0 1 0,0 0 0,-1 0 0,1 0-1,-1 0 1,-5-6 0,8 10-5,0-1 0,-1 1-1,1-1 1,0 1 0,-1-1-1,1 1 1,-1 0 0,1-1 0,-1 1-1,1 0 1,-1-1 0,1 1-1,-1 0 1,1-1 0,-1 1 0,1 0-1,-1 0 1,1 0 0,-1 0-1,0 0 1,1 0 0,-1 0 0,1 0-1,-1 0 1,0 0 0,1 0-1,-1 0 1,1 0 0,-1 0 0,1 0-1,-1 0 1,1 1 0,-1-1-1,0 0 1,1 0 0,-1 1 0,1-1-1,-1 0 1,1 1 0,0-1-1,-1 1 1,1-1 0,-1 0 0,1 1-1,0-1 1,-1 1 0,1-1-1,0 1 1,0-1 0,-1 2 0,1-1-7,-1 1 0,1-1 0,0 0 0,-1 1-1,1-1 1,0 1 0,0-1 0,0 1 0,0 0 0,0-1 0,1 0 0,-1 1 0,0-1 0,1 1 0,-1-1 0,1 1 0,-1-1 0,1 0 0,1 3 0,1-1-166,0-1-1,-1 0 1,1 1 0,0-1-1,1 0 1,-1 0-1,0-1 1,1 1-1,-1-1 1,0 1-1,1-1 1,0 0 0,-1-1-1,1 1 1,3 0-1,63 2-5962,-58-3 4664,0 0-90,-1-1 0,1 0 0,0-1 0,19-6-1,6-10 598,-35 17 1160,0-1 1,0 0-1,0 0 0,0 0 1,0 0-1,0 0 0,-1 0 0,1-1 1,-1 1-1,0 0 0,3-5 0,-4 6-28,0 1-1,0-1 0,1 0 0,-1 1 0,0-1 1,0 1-1,1-1 0,-1 0 0,0 1 0,0-1 1,0 0-1,0 1 0,0-1 0,0 0 0,0 1 1,0-1-1,0 0 0,0 1 0,-1-1 1,1 1-1,0-1 0,0 0 0,-1 1 0,1-1 1,0 1-1,-1-1 0,1 0 0,0 1 0,-1-1 1,1 1-1,-1-1 0,-21 0 2801,17 2-2691,0 1 0,1-1-1,-1 1 1,0 0 0,1 0 0,-1 1-1,1-1 1,-4 4 0,2 0-57,1 0 0,0 0 0,0 1-1,0-1 1,1 1 0,0 0 0,0 0 0,1 1 0,0-1 0,0 1 0,1 0-1,-1 0 1,2 0 0,-1 0 0,1 0 0,1 0 0,0 0 0,0 0 0,1 13-1,0-19-210,-1-1-1,1 0 1,-1 1-1,1-1 0,0 0 1,-1 0-1,1 1 1,0-1-1,0 0 0,0 0 1,-1 0-1,1 0 1,0 0-1,1 0 1,-1 0-1,0-1 0,0 1 1,0 0-1,0-1 1,1 1-1,-1 0 0,0-1 1,1 1-1,-1-1 1,0 0-1,1 0 0,-1 1 1,0-1-1,1 0 1,-1 0-1,1 0 1,-1 0-1,0-1 0,1 1 1,-1 0-1,0 0 1,1-1-1,-1 1 0,0-1 1,1 1-1,-1-1 1,1-1-1,4 0 9,-1-1-1,1 1 1,-1-1-1,0-1 1,-1 1 0,1-1-1,0 0 1,5-6-1,-6 5-33,0-1-1,-1 1 0,0-1 0,0 1 0,-1-1 0,1 0 0,-1 0 0,0 0 0,-1-1 0,2-11 0,-3 16-11,1 0 0,-1 0-1,0 1 1,0-1-1,0 0 1,-1 0 0,1 1-1,0-1 1,-1 0-1,1 0 1,-1 1 0,0-1-1,1 0 1,-1 1 0,0-1-1,0 1 1,0-1-1,0 1 1,0 0 0,0-1-1,-1 1 1,1 0 0,0 0-1,-1-1 1,1 1-1,-1 0 1,1 1 0,-1-1-1,0 0 1,1 0 0,-1 1-1,0-1 1,1 1-1,-1-1 1,0 1 0,0 0-1,1-1 1,-1 1 0,0 0-1,0 0 1,-1 1-1,-17 3-722,20 6-1212,1-8 1740,1-1-1,-1 1 1,0-1 0,1 0-1,-1 0 1,1 0-1,0 0 1,-1 0-1,1 0 1,0 0 0,0 0-1,-1-1 1,1 1-1,0 0 1,0-1 0,2 1-1,11 0-1053,0-1 0,0 0 0,-1 0 0,1-2 0,0 0 0,15-4-1,-25 4 1236,1 1 0,-1-1 0,-1 0 0,1-1 0,0 1 0,0-1 0,-1 0 0,0 0 0,5-4-1,-7 5 467,0 0-1,0-1 0,0 1 0,0-1 0,0 1 0,-1-1 0,0 0 0,1 0 0,-1 0 0,0 1 0,0-1 0,0 0 0,-1 0 0,1 0 0,-1 0 0,1-6 0,-2 8-241,0 0 0,-1 1-1,1-1 1,0 1 0,0-1-1,0 1 1,0-1 0,0 1-1,0 0 1,0 0 0,-1 0-1,1-1 1,0 1 0,0 0-1,0 0 1,-1 1 0,1-1-1,0 0 1,0 0 0,0 0-1,0 1 1,0-1 0,-1 1-1,1-1 1,-1 2 0,-4 3 46,0 0 1,1 0 0,0 1 0,0-1-1,0 1 1,1 1 0,-1-1 0,2 1-1,-1-1 1,1 1 0,0 0 0,0 0-1,1 0 1,0 1 0,0-1 0,1 1-1,0-1 1,0 1 0,0-1 0,2 11-1,-1-17-213,0 1 0,1-1-1,-1 0 1,0 1-1,1-1 1,-1 0-1,1 1 1,-1-1 0,1 0-1,0 0 1,-1 0-1,1 0 1,0 0 0,0 0-1,0 0 1,0 0-1,0 0 1,0 0-1,0 0 1,0 0 0,0-1-1,1 1 1,-1 0-1,0-1 1,0 1 0,1-1-1,-1 0 1,0 1-1,1-1 1,-1 0-1,0 0 1,1 1 0,-1-1-1,0 0 1,1-1-1,-1 1 1,0 0 0,1 0-1,-1-1 1,3 0-1,2 0 0,0 0-1,0-1 1,-1 0-1,1 0 1,0 0-1,-1-1 1,1 0-1,4-3 1,0-3-44,0 0 1,-1 0-1,0-1 1,0 0-1,-1 0 1,0-1 0,-1 0-1,-1 0 1,0-1-1,0 0 1,-1 0-1,0 0 1,-1-1-1,-1 0 1,0 0 0,0 0-1,0-24 1,-3 37 31,0 0 1,0 0-1,1-1 1,-1 1 0,0 0-1,0 0 1,0 0-1,0-1 1,0 1 0,0 0-1,0 0 1,0 0-1,0-1 1,0 1-1,0 0 1,0 0 0,0 0-1,0-1 1,0 1-1,-1 0 1,1 0-1,0 0 1,0 0 0,0-1-1,0 1 1,0 0-1,0 0 1,0 0-1,-1 0 1,1-1 0,0 1-1,0 0 1,0 0-1,0 0 1,0 0-1,-1 0 1,1 0 0,0 0-1,0 0 1,0 0-1,-1-1 1,1 1 0,0 0-1,0 0 1,0 0-1,-1 0 1,1 0-1,0 0 1,0 0 0,-1 0-1,-9 9 70,-8 16 76,14-15-80,0 0 0,1 0 0,0 1 0,1-1 0,0 1 0,1 0 0,0 0 0,0 11-1,1-19-46,0 0-1,0 0 1,1 0-1,-1 0 1,0 0-1,1 0 0,0-1 1,0 1-1,0 0 1,0 0-1,0 0 1,0-1-1,1 1 0,-1-1 1,1 1-1,0-1 1,0 1-1,0-1 1,0 0-1,0 0 0,0 0 1,1 0-1,-1 0 1,1-1-1,-1 1 0,1-1 1,-1 0-1,1 1 1,0-1-1,0 0 1,0-1-1,5 2 0,-1-2-26,1 0 0,-1 0 0,1 0-1,0-1 1,-1-1 0,1 1-1,-1-1 1,0 0 0,1-1-1,-1 0 1,0 0 0,-1-1 0,1 1-1,0-1 1,-1-1 0,0 1-1,0-1 1,0 0 0,-1-1-1,0 1 1,0-1 0,0 0-1,-1 0 1,0-1 0,0 1 0,4-10-1,-8 16 7,0 0-1,0 0 1,-1 0-1,1 0 0,0 0 1,0 0-1,0 0 1,0 0-1,-1 0 1,1 0-1,0 0 0,0 0 1,0-1-1,-1 1 1,1 0-1,0 0 1,0 0-1,0 0 1,0 0-1,0 0 0,-1 0 1,1 0-1,0-1 1,0 1-1,0 0 1,0 0-1,0 0 0,0 0 1,0 0-1,-1-1 1,1 1-1,0 0 1,0 0-1,0 0 0,0 0 1,0-1-1,0 1 1,0 0-1,0 0 1,0 0-1,0 0 1,0-1-1,0 1 0,0 0 1,0 0-1,0 0 1,0-1-1,0 1 1,-12 13-44,8-7 82,0-1 0,1 1 0,0-1 0,0 1-1,0 0 1,0 0 0,1 1 0,0-1 0,1 0-1,-1 1 1,1-1 0,1 1 0,-1-1 0,1 1-1,0-1 1,1 10 0,0-15-28,-1 0-1,1 0 1,0 0-1,0 0 1,-1 0-1,1 0 1,0 0 0,0 0-1,0 0 1,0 0-1,0 0 1,0 0-1,0-1 1,1 1 0,-1-1-1,0 1 1,0-1-1,0 1 1,1-1-1,-1 1 1,0-1 0,1 0-1,-1 0 1,0 0-1,0 0 1,1 0-1,-1 0 1,0 0 0,1 0-1,-1 0 1,0-1-1,1 1 1,-1 0 0,0-1-1,3-1 1,1 1 1,0-1 0,0 0 1,1 0-1,-1 0 0,-1-1 0,1 0 1,6-4-1,-1-3-68,-1 1 1,0-1-1,0-1 0,-1 0 0,-1 0 1,0-1-1,0 1 0,-1-2 0,7-18 1,-15 36 70,-2 7 124,1 1 0,0 0 0,-2 20 0,5-31-128,-1 0 0,1 0 1,0 1-1,0-1 0,0 0 1,0 0-1,0 0 0,0 0 0,0 0 1,1 0-1,-1 0 0,1 0 1,-1 0-1,1 0 0,0 0 0,0 0 1,0-1-1,0 1 0,0 0 0,0 0 1,1-1-1,-1 1 0,0-1 1,1 1-1,-1-1 0,1 0 0,0 1 1,-1-1-1,1 0 0,0 0 1,0 0-1,0 0 0,0-1 0,0 1 1,2 0-1,1 0-246,0-1 0,-1 0 0,1 0-1,0 0 1,0 0 0,0-1 0,6-1 0,-6 0-801,0 0 0,0 0 0,-1 0 1,1 0-1,-1-1 0,9-6 0,12-11-7561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9.201"/>
    </inkml:context>
    <inkml:brush xml:id="br0">
      <inkml:brushProperty name="width" value="0.025" units="cm"/>
      <inkml:brushProperty name="height" value="0.025" units="cm"/>
    </inkml:brush>
  </inkml:definitions>
  <inkml:trace contextRef="#ctx0" brushRef="#br0">11 15 3171,'-2'-15'14140,"2"22"-6496,0 43-4348,1 15-2250,-5-22-504,2-33-492,0 1 1,1 0-1,1 0 0,0-1 1,0 1-1,1 0 1,3 13-1,-3-23-45,-1 0 0,1 0-1,0 0 1,-1 0 0,1 0 0,0 0-1,0 0 1,0 0 0,0 0 0,0-1 0,0 1-1,0 0 1,0 0 0,0-1 0,0 1 0,0-1-1,0 1 1,1-1 0,-1 0 0,0 1-1,0-1 1,1 0 0,-1 0 0,0 0 0,0 0-1,1 0 1,-1 0 0,0 0 0,0 0-1,1 0 1,-1 0 0,0-1 0,0 1 0,1-1-1,-1 1 1,0-1 0,0 1 0,0-1 0,0 0-1,2-1 1,44-29 146,-27 12-130,0 0 1,-1-1-1,-1-1 0,-1-1 1,18-29-1,-33 47-2243,-3 7-24,-7 16-2465,-10 21-4944,10-19 4146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9.539"/>
    </inkml:context>
    <inkml:brush xml:id="br0">
      <inkml:brushProperty name="width" value="0.025" units="cm"/>
      <inkml:brushProperty name="height" value="0.025" units="cm"/>
    </inkml:brush>
  </inkml:definitions>
  <inkml:trace contextRef="#ctx0" brushRef="#br0">0 0 7303,'0'0'4196,"18"56"-3299,-3-52 160,-1-4-353,1 0-543,-3-8-546,-1-8-2433,-3-3-4902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9.897"/>
    </inkml:context>
    <inkml:brush xml:id="br0">
      <inkml:brushProperty name="width" value="0.025" units="cm"/>
      <inkml:brushProperty name="height" value="0.025" units="cm"/>
    </inkml:brush>
  </inkml:definitions>
  <inkml:trace contextRef="#ctx0" brushRef="#br0">62 1 16432,'0'0'1409,"0"11"315,-3 31 475,-15 78 0,10-73-269,-6 93 1,16-172-2273,2-39-920,-4 66 1194,0 0-1,0 0 1,-1 0 0,0 0 0,0-1 0,0 1-1,-1 0 1,1 0 0,-1 1 0,-5-10-1,7 14 78,0 0 0,0 0 0,0 0 0,0 0 0,0 0-1,0 0 1,0-1 0,-1 1 0,1 0 0,0 0 0,0 0-1,0 0 1,0 0 0,0 0 0,0 0 0,0 0 0,0 0-1,0 0 1,-1-1 0,1 1 0,0 0 0,0 0-1,0 0 1,0 0 0,0 0 0,0 0 0,0 0 0,-1 0-1,1 0 1,0 0 0,0 0 0,0 0 0,0 0 0,0 0-1,0 0 1,-1 0 0,1 0 0,0 0 0,0 0 0,0 0-1,0 0 1,0 1 0,0-1 0,0 0 0,0 0 0,-1 0-1,1 0 1,0 0 0,0 0 0,0 0 0,0 0-1,0 0 1,0 0 0,0 1 0,0-1 0,0 0 0,0 0-1,0 0 1,0 0 0,0 0 0,0 0 0,-1 0 0,1 1-1,-2 13 248,2-11-235,0 0 0,0-1 0,0 1 0,0 0 0,1 0 0,-1 0 0,1-1 0,0 1 0,0 0 0,1 3 0,1-3-13,0 1 1,1-1-1,-1-1 1,0 1-1,1 0 0,0-1 1,-1 0-1,1 0 1,0 0-1,0 0 0,0 0 1,1-1-1,-1 0 1,0 0-1,0 0 0,1 0 1,-1-1-1,1 0 0,-1 0 1,0 0-1,1 0 1,-1-1-1,0 0 0,6-1 1,-1 0 1,0 0 0,-1 0 0,1-2 0,0 1 0,-1-1 0,0 0 0,0 0 0,0-1 0,0 0 0,10-10 0,33-50 391,-47 100 154,-14 12 40,7-33-442,0 0 0,0 1 0,2-1 0,-1 1 0,2-1 0,1 22 0,-1-36-147,1 1 0,-1 0 0,0 0 0,0 0 0,0-1 0,1 1 0,-1 0 0,1 0 1,-1-1-1,0 1 0,1 0 0,-1-1 0,1 1 0,-1-1 0,1 1 0,0 0 1,-1-1-1,1 1 0,-1-1 0,1 0 0,0 1 0,0-1 0,-1 1 0,1-1 1,0 0-1,-1 0 0,1 1 0,0-1 0,0 0 0,0 0 0,-1 0 0,1 0 0,0 0 1,0 0-1,0 0 0,-1 0 0,1 0 0,0 0 0,0-1 0,0 1 0,-1 0 1,1 0-1,0-1 0,0 1 0,-1-1 0,1 1 0,0 0 0,-1-1 0,2 0 0,2-1-85,0-1-1,-1 1 1,1-1-1,0 1 0,-1-1 1,1 0-1,3-5 1,-4 2-850,1 1 0,-1-1 0,0 0 0,0 0 0,-1 0 0,0-1 0,0 1 1,0 0-1,-1-1 0,1-12 0,-1-16-7095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08.461"/>
    </inkml:context>
    <inkml:brush xml:id="br0">
      <inkml:brushProperty name="width" value="0.025" units="cm"/>
      <inkml:brushProperty name="height" value="0.025" units="cm"/>
    </inkml:brush>
  </inkml:definitions>
  <inkml:trace contextRef="#ctx0" brushRef="#br0">170 83 10954,'0'0'5066,"0"-8"-2588,-3-28-679,2 34-1701,1 1 0,-1-1 1,0 1-1,1 0 1,-1-1-1,0 1 1,0 0-1,0 0 0,0 0 1,0 0-1,-1 0 1,1 0-1,0 0 1,0 0-1,-1 0 0,1 0 1,0 1-1,-1-1 1,1 0-1,-1 1 1,1-1-1,-1 1 0,1 0 1,-1-1-1,1 1 1,-1 0-1,1 0 1,-1 0-1,-1 0 0,-1 0 58,0 0-1,0 0 0,-1 1 1,1-1-1,0 1 0,0 0 0,0 0 1,0 1-1,-4 1 0,2 1-74,0 1 0,1 1-1,-1-1 1,1 1 0,0 0-1,0 0 1,1 0 0,-1 1 0,1-1-1,1 1 1,0 0 0,0 0-1,-3 10 1,2-5-49,0 0 1,1 1-1,1-1 0,0 0 0,1 1 1,0 0-1,1 17 0,0-29-28,0 0 0,0 0-1,1-1 1,-1 1 0,0 0 0,0 0 0,1-1-1,-1 1 1,1 0 0,-1-1 0,1 1 0,-1 0-1,1-1 1,-1 1 0,1-1 0,-1 1 0,1-1-1,-1 1 1,1-1 0,0 1 0,-1-1 0,1 1-1,0-1 1,0 0 0,-1 0 0,1 1 0,0-1-1,0 0 1,-1 0 0,1 0 0,0 0 0,0 0-1,0 0 1,-1 0 0,1 0 0,0 0 0,0 0-1,0 0 1,-1 0 0,1-1 0,0 1-1,0 0 1,-1-1 0,1 1 0,0 0 0,-1-1-1,1 1 1,0-1 0,-1 1 0,2-2 0,34-24 336,-22 11-277,-2-1-1,0 0 1,-1-1 0,0 0 0,-2-1-1,0 0 1,12-34 0,-23 67 2,0 0 0,2 29 1,-1-9-17,1-23-36,-1-4-15,0 0 1,1 0-1,0 0 0,3 15 1,-3-22 3,0 0-1,0 0 1,1 0 0,-1 0 0,0 0 0,1 0-1,-1 0 1,1 0 0,-1-1 0,1 1 0,-1 0-1,1 0 1,0 0 0,-1 0 0,1-1 0,0 1-1,0 0 1,-1-1 0,1 1 0,0 0 0,0-1-1,0 1 1,0-1 0,0 1 0,0-1 0,0 0-1,0 1 1,0-1 0,0 0 0,0 0 0,0 0-1,0 0 1,0 0 0,0 0 0,0 0 0,0 0-1,0 0 1,0 0 0,0-1 0,0 1 0,0 0-1,0-1 1,0 1 0,1-1 0,9-6 52,0 0 0,0-1-1,-1 0 1,0 0 0,0-1 0,-1-1 0,0 1 0,-1-1 0,9-15 0,-3 7-22,3-5 25,-13 16-31,0 1 0,0 0 1,1 0-1,0 0 0,0 0 1,0 1-1,1 0 1,0 0-1,11-7 0,-17 12-20,1 0-1,-1 0 0,1 0 0,-1 0 1,0 0-1,1 1 0,-1-1 0,0 0 1,1 0-1,-1 0 0,0 0 1,1 1-1,-1-1 0,0 0 0,1 0 1,-1 1-1,0-1 0,0 0 0,1 0 1,-1 1-1,0-1 0,0 0 1,1 1-1,-1-1 0,0 0 0,0 1 1,0-1-1,0 0 0,0 1 1,0-1-1,1 0 0,-1 1 0,0-1 1,0 1-1,0-1 0,0 0 0,0 1 1,0-1-1,-1 0 0,1 2 0,1 20 146,-1-18-101,-2 23 186,1-19-212,0-1-1,0 0 0,1 0 1,0 0-1,1 1 0,-1-1 0,1 0 1,0 0-1,1 0 0,0 0 0,0 0 1,4 8-1,-5-15-16,0 1 0,0 0 0,-1 0 1,1-1-1,0 1 0,0-1 0,0 1 0,0-1 1,0 1-1,0-1 0,0 0 0,0 1 0,0-1 1,0 0-1,1 0 0,-1 0 0,0 0 0,0 0 0,0 0 1,0 0-1,0 0 0,0 0 0,0 0 0,0-1 1,0 1-1,0 0 0,0-1 0,0 1 0,0-1 1,0 1-1,0-1 0,0 0 0,0 1 0,0-1 1,0 0-1,0-1 0,32-30 272,-31 29-264,45-60 152,-32 41-142,2 0-1,27-28 1,-44 50-27,1-1 1,-1 0 0,1 1-1,-1-1 1,0 0 0,1 1-1,-1-1 1,1 1 0,0-1-1,-1 1 1,1-1 0,-1 1 0,1-1-1,0 1 1,-1 0 0,1-1-1,0 1 1,0 0 0,-1-1-1,1 1 1,0 0 0,0 0-1,-1 0 1,1 0 0,0 0-1,0 0 1,-1 0 0,1 0 0,0 0-1,0 0 1,-1 0 0,1 0-1,0 1 1,0-1 0,-1 0-1,1 0 1,0 1 0,-1-1-1,1 1 1,0-1 0,-1 1-1,1-1 1,-1 1 0,1-1 0,0 1-1,-1-1 1,1 1 0,-1 0-1,0-1 1,1 1 0,-1 0-1,0-1 1,1 1 0,-1 0-1,0-1 1,0 1 0,1 0-1,-1 0 1,0-1 0,0 1 0,0 0-1,0 0 1,0-1 0,0 2-1,2 62 71,-3-53-52,1-9-100,4 36 197,-4-37-194,0-1 0,0 1 0,0-1 0,0 1-1,0-1 1,0 1 0,0-1 0,0 1 0,0-1 0,0 1 0,1-1 0,-1 1 0,0-1 0,0 1 0,1-1 0,-1 1 0,0-1 0,1 1 0,-1-1 0,0 0-1,1 1 1,-1-1 0,1 0 0,-1 1 0,0-1 0,1 0 0,-1 0 0,1 1 0,-1-1 0,1 0 0,-1 0 0,1 0 0,-1 0 0,1 1 0,-1-1 0,1 0-1,0 0 1,-1 0 0,1 0 0,-1 0 0,1 0 0,-1-1 0,1 1 0,-1 0 0,1 0 0,-1 0 0,1 0 0,-1-1 0,1 1 0,-1 0 0,1 0-1,-1-1 1,0 1 0,1 0 0,-1-1 0,1 1 0,-1-1 0,0 1 0,1 0 0,-1-1 0,0 1 0,1-1 0,-1 1 0,0-1 0,0 0 0,10-14-3785,1-5-2072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0.223"/>
    </inkml:context>
    <inkml:brush xml:id="br0">
      <inkml:brushProperty name="width" value="0.025" units="cm"/>
      <inkml:brushProperty name="height" value="0.025" units="cm"/>
    </inkml:brush>
  </inkml:definitions>
  <inkml:trace contextRef="#ctx0" brushRef="#br0">6 1 16015,'0'0'7047,"-5"66"-6022,17-47-609,4 2-288,2-4-736,-1-3-2467,2-1-3876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0.554"/>
    </inkml:context>
    <inkml:brush xml:id="br0">
      <inkml:brushProperty name="width" value="0.025" units="cm"/>
      <inkml:brushProperty name="height" value="0.025" units="cm"/>
    </inkml:brush>
  </inkml:definitions>
  <inkml:trace contextRef="#ctx0" brushRef="#br0">121 1 8808,'0'0'7218,"-10"0"-3748,3 0-2911,0 0 1,0 1-1,0 0 1,1 0-1,-1 1 1,0-1-1,1 2 1,-10 3 0,14-5-364,-1 1 0,0-1 1,1 1-1,-1 0 0,1 0 1,-1 0-1,1 0 1,0 0-1,0 1 0,0-1 1,0 1-1,0-1 1,1 1-1,-1 0 0,1 0 1,0 0-1,-1-1 0,1 1 1,1 0-1,-1 0 1,0 1-1,1-1 0,-1 0 1,1 6-1,1-8-177,-1 0 1,0 0-1,1 0 0,-1 0 0,1 0 0,-1 1 1,1-1-1,-1 0 0,1 0 0,0 0 0,-1-1 1,1 1-1,0 0 0,0 0 0,0 0 0,0-1 1,0 1-1,0 0 0,0-1 0,0 1 0,0 0 1,0-1-1,0 0 0,0 1 0,0-1 1,1 0-1,-1 1 0,0-1 0,0 0 0,0 0 1,1 0-1,-1 0 0,1 0 0,49-2 62,-47 2-57,16-4-134,0 0-1,35-12 0,-37 10-210,0 1 0,0 0-1,34-3 1,-51 8 336,0 0 1,-1 0 0,1 0-1,0 0 1,0 1 0,0-1-1,0 0 1,0 0-1,0 1 1,-1-1 0,1 1-1,0-1 1,0 1 0,-1-1-1,1 1 1,0-1 0,-1 1-1,1-1 1,0 1-1,-1 0 1,1 0 0,-1-1-1,1 1 1,-1 0 0,1 0-1,-1-1 1,0 1-1,1 0 1,-1 0 0,0 0-1,0 0 1,0 0 0,1 0-1,-1-1 1,0 1 0,0 0-1,0 0 1,0 0-1,-1 0 1,1 0 0,0 0-1,0 0 1,-1-1 0,0 3-1,-13 48 1409,11-42-1250,2-7-141,0 0 1,0 0 0,1 0-1,-1 0 1,1 0 0,0 0-1,-1 0 1,1 0-1,0 0 1,0 0 0,0 0-1,0 0 1,1 1 0,-1-1-1,1 2 1,0-3-19,-1-1 0,1 1 0,-1 0 0,1-1 0,0 1 0,-1 0 0,1-1 0,0 1 0,-1-1 0,1 1 0,0-1 0,0 1 0,-1-1 0,1 0 0,0 0 0,0 1-1,0-1 1,-1 0 0,1 0 0,0 0 0,0 1 0,0-1 0,0 0 0,1-1 0,5 0-10,-1 0 0,0 0-1,1-1 1,-1 0 0,0-1 0,0 1 0,0-1-1,7-5 1,5-3-364,-12 6-34,1 1-1,-1 0 1,1 0-1,-1 1 1,1 0-1,0 0 1,0 0-1,1 1 1,-1 0-1,15-1 1,-22 3 239,1 0 1,0 1-1,-1-1 0,1 1 1,0-1-1,-1 1 1,1-1-1,0 1 0,-1-1 1,1 1-1,-1 0 0,1-1 1,-1 1-1,1 0 0,-1-1 1,0 1-1,1 0 0,-1 0 1,0-1-1,1 1 0,-1 0 1,0 0-1,0 0 1,0 0-1,0-1 0,0 1 1,0 0-1,0 0 0,0 0 1,0-1-1,0 1 0,0 0 1,-1 1-1,-5 8-6836</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2.110"/>
    </inkml:context>
    <inkml:brush xml:id="br0">
      <inkml:brushProperty name="width" value="0.025" units="cm"/>
      <inkml:brushProperty name="height" value="0.025" units="cm"/>
    </inkml:brush>
  </inkml:definitions>
  <inkml:trace contextRef="#ctx0" brushRef="#br0">9 173 1569,'-9'-5'10877,"10"-7"-7064,13-11-1500,-4 15-1922,1 1 0,0 0 0,0 1 0,0 0 0,1 1 0,0 0 0,0 1 1,1 0-1,-1 1 0,1 1 0,22-2 0,-34 4-376,0 0 0,0 0 1,-1 0-1,1 1 1,0-1-1,-1 0 0,1 1 1,0-1-1,0 0 1,-1 1-1,1-1 0,-1 1 1,1-1-1,0 1 1,-1-1-1,1 1 0,-1 0 1,0-1-1,1 1 1,-1 0-1,1-1 0,-1 1 1,0 0-1,1-1 1,-1 1-1,0 0 0,0 0 1,0-1-1,0 1 0,0 0 1,0 0-1,0 0 1,0-1-1,0 1 0,0 0 1,0 0-1,0-1 1,0 1-1,0 0 0,-1 0 1,1-1-1,0 1 1,-1 0-1,-13 38 952,-9 0-205,15-27-614,1 0 0,0 1 0,0 0 0,2 0 0,-7 20-1,12-32-124,0-1-1,-1 1 0,1-1 0,0 1 0,0 0 1,0-1-1,0 1 0,0 0 0,0 0 0,0-1 1,0 1-1,0 0 0,0-1 0,0 1 0,0 0 0,1-1 1,-1 1-1,0-1 0,0 1 0,1 0 0,-1-1 1,0 1-1,1-1 0,-1 1 0,1-1 0,-1 1 1,0-1-1,1 1 0,0-1 0,-1 1 0,1-1 0,0 1 1,26 0 421,26-21-136,-27 4-319,0-1 0,29-25 0,-46 35-35,-1 0 0,0-1 0,-1 0 1,0 0-1,0 0 0,-1-1 0,0 0 0,0-1 0,7-17 0,-15 23 151,-6 10-20,-9 11 88,12-11-55,1 1 0,0 0 0,0 0 0,1 1 0,0-1-1,0 1 1,1-1 0,0 1 0,-2 15 0,4-21-97,0 0 1,-1 1-1,1-1 1,0 0 0,1 1-1,-1-1 1,0 0-1,1 0 1,-1 1-1,1-1 1,0 0-1,0 0 1,0 0-1,0 0 1,0 0-1,0 0 1,0 0-1,1 0 1,-1 0-1,1-1 1,-1 1-1,1 0 1,0-1 0,-1 1-1,1-1 1,0 0-1,0 0 1,0 0-1,0 0 1,0 0-1,1 0 1,-1 0-1,0-1 1,0 1-1,0-1 1,1 1-1,2-1 1,4 1 2,0 0 0,-1-1 0,1 0 0,0-1-1,0 0 1,0 0 0,-1-1 0,1 0 0,-1-1 0,1 0 0,-1 0 0,0 0 0,14-9-1,-18 8 6,1 1 0,0-1 0,-1 0-1,1 0 1,-1 0 0,0 0-1,0-1 1,-1 0 0,0 0 0,1 0-1,-2 0 1,1 0 0,-1 0-1,1-1 1,-1 0 0,-1 1 0,1-1-1,-1 0 1,0 0 0,0 0 0,-1-8-1,0 12-18,0 1 0,0-1 0,0 1-1,0-1 1,0 0 0,0 1 0,-1-1-1,1 1 1,0-1 0,-1 1 0,0-1 0,1 1-1,-1-1 1,0 1 0,0 0 0,1-1 0,-1 1-1,0 0 1,-1 0 0,1-1 0,0 1-1,0 0 1,0 0 0,-1 0 0,1 0 0,0 1-1,-1-1 1,1 0 0,-1 1 0,1-1-1,-1 1 1,1-1 0,-1 1 0,1-1 0,-1 1-1,0 0 1,1 0 0,-1 0 0,1 0 0,-1 0-1,0 0 1,-2 1 0,1 0-8,1-1 1,-1 1 0,0 0-1,1 0 1,-1 0 0,1 0-1,-1 0 1,1 1-1,0-1 1,0 1 0,-1-1-1,1 1 1,0 0-1,0 0 1,1 0 0,-1 0-1,0 0 1,1 1-1,-1-1 1,1 0 0,0 1-1,-1-1 1,1 1 0,0-1-1,1 1 1,-2 3-1,2-4 13,-1 0 1,1 0-1,0 0 0,-1 0 0,1 1 0,0-1 0,0 0 0,0 0 1,1 0-1,-1 0 0,1 0 0,-1 0 0,1 0 0,-1 0 0,1 0 0,0 0 1,0 0-1,0 0 0,0 0 0,0-1 0,1 1 0,-1 0 0,0-1 0,1 1 1,0-1-1,-1 0 0,1 1 0,0-1 0,1 1 0,3 0 0,0 0-1,0 0 0,0-1 1,1 0-1,-1 0 1,0-1-1,0 0 0,1 0 1,5-1-1,-4 0-21,-1 0-1,0-1 1,0-1-1,0 1 0,0-1 1,0 0-1,0-1 1,-1 0-1,1 0 1,-1 0-1,0-1 0,0 1 1,-1-1-1,0-1 1,1 1-1,-2-1 1,1 0-1,-1 0 1,0-1-1,0 1 0,0-1 1,-1 1-1,4-14 1,-37 72-121,29-49 135,0 0 1,0 0-1,0 0 1,0 0-1,1 0 1,-1 0-1,1 0 1,0 0-1,0 0 1,0 0-1,0 0 1,1 4-1,0-6-3,0 0 0,-1 0 0,1 0 0,0 0 0,0 0 0,0 0 0,0 0-1,1 0 1,-1-1 0,0 1 0,0 0 0,0 0 0,1-1 0,-1 1 0,0-1 0,1 1-1,-1-1 1,0 0 0,1 0 0,-1 1 0,1-1 0,-1 0 0,0 0 0,1 0 0,-1-1 0,2 1-1,112-10-1086,-113 10 1079,-1 0 1,1 1-1,-1-1 0,1 1 1,-1 0-1,1-1 1,-1 1-1,0 0 0,1 0 1,-1 0-1,0 0 0,0 0 1,0 0-1,1 0 1,-1 0-1,0 0 0,0 1 1,-1-1-1,1 0 1,0 1-1,0-1 0,-1 1 1,1-1-1,-1 1 1,1-1-1,-1 1 0,1-1 1,-1 1-1,0 2 0,1 0 67,0 1 0,-1 0-1,0-1 1,0 1 0,0-1-1,0 1 1,-1-1-1,0 1 1,-2 7 0,3-11-15,7-27 352,-1 9-366,-1 0 0,-1-1 0,3-17 0,-7 30-93,1 0 0,-1 0 0,0 0-1,0 1 1,0-1 0,0 0 0,-1 0 0,0 0-1,0 1 1,0-1 0,-1 0 0,0 1 0,1-1-1,-2 1 1,1 0 0,-4-6 0,10 8-3339,18-2 957,-22 4 2264,8-1-929,0-1 1,0 0 0,0 0 0,-1-1 0,10-5 0,14-13-6518,-13 2-224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2.468"/>
    </inkml:context>
    <inkml:brush xml:id="br0">
      <inkml:brushProperty name="width" value="0.025" units="cm"/>
      <inkml:brushProperty name="height" value="0.025" units="cm"/>
    </inkml:brush>
  </inkml:definitions>
  <inkml:trace contextRef="#ctx0" brushRef="#br0">1 0 13293,'0'0'10441,"24"53"-20146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2.811"/>
    </inkml:context>
    <inkml:brush xml:id="br0">
      <inkml:brushProperty name="width" value="0.025" units="cm"/>
      <inkml:brushProperty name="height" value="0.025" units="cm"/>
    </inkml:brush>
  </inkml:definitions>
  <inkml:trace contextRef="#ctx0" brushRef="#br0">164 177 13677,'0'0'5595,"-11"0"-3807,4-1-1503,1 1 1,-1 0-1,0 0 1,1 0-1,-1 1 1,0 0-1,1 1 1,-1 0-1,1 0 1,0 0-1,0 0 0,0 1 1,0 0-1,0 1 1,0-1-1,1 1 1,-1 0-1,-7 7 1,10-6-42,0-1 1,0 0 0,0 0-1,1 1 1,0 0 0,0-1-1,0 1 1,-2 9 0,3-13-221,1 0 1,-1 1 0,1-1 0,0 0 0,0 0 0,0 0 0,0 1-1,0-1 1,0 0 0,0 0 0,0 0 0,0 1 0,1-1 0,-1 0-1,0 0 1,1 0 0,-1 0 0,1 0 0,-1 0 0,1 0 0,0 0-1,-1 0 1,1 0 0,0 0 0,0 0 0,0 0 0,0 0-1,-1-1 1,1 1 0,0 0 0,0-1 0,0 1 0,1 0 0,-1-1-1,0 0 1,0 1 0,0-1 0,0 1 0,0-1 0,1 0 0,1 0-1,7 1-45,0-1 0,0-1-1,1 0 1,-1 0-1,0-1 1,0 0-1,-1 0 1,1-2-1,0 1 1,-1-1 0,0 0-1,0-1 1,0 0-1,0 0 1,-1-1-1,0 0 1,0-1-1,0 0 1,-1 0 0,10-13-1,-5 6-3,-1-1-1,0 0 1,-1-1-1,-1 0 0,0-1 1,-1 0-1,-1 0 1,-1-1-1,0 0 1,4-26-1,-10 44 32,0-1 1,1 1-1,-1 0 0,0 0 1,0 0-1,0 0 0,0-1 1,0 1-1,0 0 0,0 0 1,0 0-1,0-1 0,0 1 1,0 0-1,0 0 0,0 0 1,0-1-1,0 1 1,0 0-1,0 0 0,0-1 1,0 1-1,0 0 0,0 0 1,0 0-1,0-1 0,0 1 1,0 0-1,0 0 0,0 0 1,0-1-1,-1 1 0,1 0 1,0 0-1,0 0 0,0 0 1,0 0-1,-1-1 0,1 1 1,0 0-1,0 0 0,0 0 1,0 0-1,-1 0 0,1 0 1,0 0-1,-1 0 0,-9 8 139,-9 18-7,12-10 28,1 0-1,0 1 1,2-1 0,-1 1-1,2 0 1,-2 24-1,5-36-290,-1 1 1,2 0-1,-1-1 0,1 1 0,-1 0 0,2-1 1,-1 1-1,0-1 0,1 1 0,4 7 0,-5-11-310,1 1-1,0-1 0,0 1 0,0-1 1,0 0-1,0 0 0,0 0 1,1 0-1,-1 0 0,1 0 1,-1-1-1,1 1 0,0-1 1,-1 0-1,1 0 0,0 0 1,0 0-1,0 0 0,0 0 0,6 0 1,18 0-12580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4.273"/>
    </inkml:context>
    <inkml:brush xml:id="br0">
      <inkml:brushProperty name="width" value="0.025" units="cm"/>
      <inkml:brushProperty name="height" value="0.025" units="cm"/>
    </inkml:brush>
  </inkml:definitions>
  <inkml:trace contextRef="#ctx0" brushRef="#br0">169 331 5765,'0'0'7266,"2"-8"-5163,-1 5-2015,0 1 159,0 0 0,-1-1 0,1 1-1,0 0 1,-1 0 0,0 0 0,0 0 0,0-1 0,0 1-1,0 0 1,-1-4 0,1 4-77,-1 1 0,0 0 0,0 0 0,0 0 0,0 0 0,0 0 0,0 0 0,-1 0 0,1 1 0,0-1 0,0 0 0,-1 1 0,1-1 0,0 0 0,-1 1 0,1 0 0,-1-1 0,1 1 0,-1 0 0,1 0 0,0 0 0,-1 0 0,1 0 0,-1 0 0,1 0 0,-2 1 0,-4-1 46,1 1 0,0 0 1,-1 1-1,1-1 0,0 1 1,0 0-1,0 1 1,0 0-1,0-1 0,0 2 1,1-1-1,0 1 0,-1 0 1,1 0-1,1 0 0,-1 1 1,1 0-1,-1 0 1,1 0-1,1 0 0,-1 1 1,1-1-1,0 1 0,0 0 1,1 0-1,-1 0 1,2 0-1,-1 0 0,0 1 1,1-1-1,0 8 0,1-13-206,0 1-1,0-1 0,0 0 1,0 1-1,0-1 0,1 0 1,-1 0-1,0 1 0,1-1 0,-1 0 1,1 0-1,0 1 0,-1-1 1,1 0-1,0 0 0,0 0 1,0 0-1,-1 0 0,1 0 0,0 0 1,0 0-1,1 0 0,-1-1 1,0 1-1,0 0 0,2 0 1,1 1 0,0-1 0,0 0 0,0 0 0,0-1 0,0 1 0,1-1 1,-1 0-1,0 0 0,4-1 0,4 0 0,-1-1 0,0 0-1,0-1 1,0 0 0,20-9 0,-20 6-42,1-1 1,-2-1 0,1 1 0,-1-2 0,17-17 0,-22 21 8,-2 0 1,1 0-1,0 0 1,-1 0 0,0 0-1,0 0 1,0-1-1,-1 0 1,0 1-1,0-1 1,-1 0 0,1 0-1,-1 0 1,0-9-1,-10 18-142,3 7 201,1 0 0,0 0-1,1 0 1,0 1 0,0-1 0,1 1 0,1 0 0,0 0-1,0 0 1,1 0 0,0 0 0,1 1 0,2 17 0,-2-27-23,1 0 1,-1-1 0,0 1 0,1 0 0,0-1 0,-1 1-1,1-1 1,0 1 0,-1-1 0,1 0 0,0 1 0,0-1-1,0 0 1,1 0 0,-1 1 0,0-1 0,0 0 0,1 0-1,-1 0 1,0 0 0,4 1 0,-2-1 13,1 0 0,-1 0 0,1 0 0,-1-1 0,1 1 1,-1-1-1,1 0 0,0 0 0,6-1 0,-1 0 27,0-1-1,-1 0 1,1-1-1,0 0 1,-1 0-1,0 0 1,13-9-1,-9 3-40,-1-1-1,1 0 1,-2 0 0,0-1-1,0-1 1,-1 0 0,0 0-1,-1-1 1,-1 0-1,11-25 1,-17 36-88,-2 5-47,-10 35 69,6-25 59,1 0 0,0 1 0,1 0 0,1 0 0,-2 16 1,5-30-4,-1 1 1,0 0 0,0-1 0,0 1 0,0 0 0,1 0 0,-1-1 0,0 1 0,1-1-1,-1 1 1,1 0 0,-1-1 0,1 1 0,-1-1 0,1 1 0,-1-1 0,1 1 0,-1-1-1,1 1 1,-1-1 0,1 1 0,0-1 0,-1 0 0,1 0 0,0 1 0,-1-1 0,1 0 0,0 0-1,0 0 1,-1 0 0,1 1 0,0-1 0,0 0 0,-1 0 0,1-1 0,0 1 0,-1 0-1,1 0 1,1-1 0,32-8 59,-24 3-76,0 0-1,0-1 1,-1 0-1,0 0 0,0-1 1,-1 0-1,13-18 1,-16 20-18,0-1 0,0 1 1,-1-1-1,0 0 0,-1 0 1,1 0-1,-2-1 1,1 1-1,-1-1 0,0 0 1,0 0-1,0-10 0,-18 44-225,13-20 253,-3 7 46,-1 1 1,2-1 0,0 1 0,0 0 0,2 1-1,0-1 1,-3 26 0,6-39-36,0 0 1,0 1-1,0-1 1,0 0-1,1 0 0,-1 0 1,0 0-1,0 0 1,1 1-1,-1-1 0,0 0 1,1 0-1,-1 0 1,1 0-1,0 0 0,-1 0 1,1 0-1,0-1 1,-1 1-1,1 0 1,0 0-1,0 0 0,0-1 1,0 1-1,0 0 1,0-1-1,2 2 0,0-2 2,0 1 1,0 0-1,0-1 0,0 0 0,0 0 0,0 0 0,0 0 0,0 0 0,0 0 0,5-2 0,1-1-11,0 1 0,0-2-1,0 1 1,0-1-1,0 0 1,9-8-1,-6 2-69,0-1 0,-1-1 0,0 0 0,-1-1-1,0 0 1,-1 0 0,-1-1 0,0 0 0,-1-1 0,0 0-1,-2 0 1,1 0 0,-2 0 0,0-1 0,-1 0-1,0 0 1,0-31 0,-3 45 2,-2 5 58,0 0 0,0 0 0,0 1 0,0-1 1,1 0-1,-1 1 0,1-1 0,0 1 0,-1 5 0,2-7 18,-8 29 143,7-26-24,4-23-60,11-53-354,-10 47 257,0 1 0,-2-2 1,0-32-1,-2 57 31,0 1 1,0-1 0,0 0-1,-1 0 1,1 0 0,0 1-1,0-1 1,0 0-1,0 0 1,0 0 0,0 0-1,0 1 1,-1-1-1,1 0 1,0 0 0,0 0-1,0 0 1,0 1-1,-1-1 1,1 0 0,0 0-1,0 0 1,0 0 0,-1 0-1,1 0 1,0 0-1,0 0 1,0 0 0,-1 0-1,1 0 1,0 0-1,0 0 1,0 0 0,-1 0-1,1 0 1,0 0 0,0 0-1,0 0 1,-1 0-1,1 0 1,0 0 0,0 0-1,0 0 1,-1 0-1,1-1 1,0 1 0,0 0-1,0 0 1,-1 0-1,1 0 1,0 0 0,0-1-1,0 1 1,0 0 0,0 0-1,0 0 1,-1 0-1,1-1 1,0 1 0,0 0-1,0 0 1,0 0-1,0-1 1,0 1 0,0 0-1,0 0 1,0 0-1,0-1 1,0 1 0,-12 14-7,3 3 149,0 2 0,1-1 1,1 1-1,0 1 0,2-1 0,0 1 0,-4 38 0,3 148 733,6-157-884,3 49 41,0-60 202,-2-1 0,-2 1-1,-1 0 1,-9 44-1,8-63-185,-7 16-55,9-36 6,-1-1 0,1 0 0,-1 0 0,1-1 0,0 1 0,-1 0 0,1 0 0,0-1 0,0 1 0,1 0 0,-1-1 0,0-3 0,-6-19-2,0-1 0,2 1 0,1-1 0,2 0 0,-1-31 0,3 50-6,1 0 0,-1-1-1,1 1 1,0 0 0,1 0 0,0 0 0,0 0 0,0 0-1,1 1 1,0-1 0,0 1 0,1 0 0,-1-1 0,2 2-1,-1-1 1,1 0 0,-1 1 0,1 0 0,1 0 0,-1 0-1,1 1 1,0 0 0,10-6 0,49-16-1711,-26 11-1595,-1-2-4273,-1-5-8028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4.759"/>
    </inkml:context>
    <inkml:brush xml:id="br0">
      <inkml:brushProperty name="width" value="0.025" units="cm"/>
      <inkml:brushProperty name="height" value="0.025" units="cm"/>
    </inkml:brush>
  </inkml:definitions>
  <inkml:trace contextRef="#ctx0" brushRef="#br0">0 1 8360,'4'4'14181,"8"5"-11418,-4-3-1311,29 32 2060,-27-26-3168,1-1 0,0-1 0,15 12 1,-21-19-353,1 0 0,-1 0 0,1 0 0,0 0 0,0-1 0,0 0 0,0 0 0,0-1 1,0 0-1,1 0 0,8 0 0,-9 0-445,0-1 0,0 0 0,1 0 0,-1-1 0,0 0 0,0 0 1,0 0-1,9-4 0,-11 3-473,-1 1-1,0-1 1,0 0 0,0-1 0,0 1 0,0 0-1,-1-1 1,1 0 0,-1 0 0,3-3 0,6-9-6431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5.085"/>
    </inkml:context>
    <inkml:brush xml:id="br0">
      <inkml:brushProperty name="width" value="0.025" units="cm"/>
      <inkml:brushProperty name="height" value="0.025" units="cm"/>
    </inkml:brush>
  </inkml:definitions>
  <inkml:trace contextRef="#ctx0" brushRef="#br0">126 1 2915,'0'0'14445,"-16"61"-11017,4-30-930,-4 4-640,3 1-449,-4 0-352,4-1-320,-2-3-353,4-5-256,4-4-96,2-7-384,4-6-1442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5.443"/>
    </inkml:context>
    <inkml:brush xml:id="br0">
      <inkml:brushProperty name="width" value="0.025" units="cm"/>
      <inkml:brushProperty name="height" value="0.025" units="cm"/>
    </inkml:brush>
  </inkml:definitions>
  <inkml:trace contextRef="#ctx0" brushRef="#br0">30 1 6534,'0'0'19117,"-2"8"-17275,1-4-1647,-7 26 709,1 0 0,2 1 0,-2 45 0,7-76-900,0 1 0,0-1-1,0 1 1,0-1-1,0 0 1,0 1 0,1-1-1,-1 1 1,0-1-1,0 0 1,0 1 0,0-1-1,1 0 1,-1 1-1,0-1 1,0 0 0,1 1-1,-1-1 1,0 0 0,0 1-1,1-1 1,-1 0-1,0 0 1,1 0 0,-1 1-1,0-1 1,1 0-1,-1 0 1,1 0 0,-1 0-1,0 1 1,1-1-1,-1 0 1,1 0 0,-1 0-1,21-4 66,13-14 5,12-26-179,-35 32-20,1 0 0,1 1 0,-1 0 0,2 1 0,22-13 0,-35 22 137,-1 1 0,0 0 0,1 0 0,-1 0 0,1-1 0,-1 1 0,1 0-1,-1 0 1,1 0 0,-1 0 0,1 0 0,-1 0 0,1 0 0,-1 0 0,1 0-1,0 0 1,-1 0 0,1 0 0,-1 0 0,1 0 0,-1 1 0,1-1 0,-1 0 0,0 0-1,1 1 1,-1-1 0,1 0 0,-1 1 0,1-1 0,-1 0 0,0 1 0,1-1-1,-1 0 1,0 1 0,1-1 0,-1 1 0,0-1 0,0 1 0,1-1 0,-1 1-1,0 0 1,5 32 450,-11 37-72,6-66-3115,0-9-3998,0 2 4421,2-11-11487</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0.861"/>
    </inkml:context>
    <inkml:brush xml:id="br0">
      <inkml:brushProperty name="width" value="0.025" units="cm"/>
      <inkml:brushProperty name="height" value="0.025" units="cm"/>
    </inkml:brush>
  </inkml:definitions>
  <inkml:trace contextRef="#ctx0" brushRef="#br0">1 54 7976,'0'0'16153,"9"-5"-15806,-2 0-322,0 1 0,1 0-1,-1 1 1,1 0 0,0 0-1,0 0 1,0 1 0,1 1-1,-1-1 1,0 1 0,1 1-1,14 0 1,-22 0-20,0 0 0,0 0 1,0 0-1,0 1 0,0-1 1,0 0-1,0 1 0,0-1 0,0 0 1,0 1-1,-1-1 0,1 1 1,0 0-1,0-1 0,0 1 0,-1 0 1,1-1-1,0 1 0,-1 0 1,1 0-1,0 0 0,-1 0 1,1 0-1,-1-1 0,0 1 0,1 0 1,-1 2-1,1 0 40,0 1-1,-1-1 1,0 1 0,0 0 0,0-1-1,0 1 1,0-1 0,-2 5-1,-1 5 95,0-1 0,-1 0-1,-10 20 1,9-23-101,0-1 7,1 1 0,0-1 0,0 1-1,1 0 1,0 1 0,-3 11 0,7-20-28,-1-1-1,0 1 0,1 0 1,-1-1-1,1 1 1,-1-1-1,0 1 1,1-1-1,-1 1 1,1-1-1,-1 1 0,1-1 1,0 0-1,-1 1 1,1-1-1,-1 0 1,1 0-1,0 1 0,-1-1 1,1 0-1,0 0 1,-1 0-1,1 0 1,0 0-1,-1 1 0,1-1 1,0-1-1,-1 1 1,1 0-1,0 0 1,-1 0-1,1 0 0,0 0 1,-1-1-1,1 1 1,0 0-1,-1 0 1,2-1-1,30-10 219,-15 2-271,-1-2 0,1 0 0,-2-1 1,23-21-1,-30 26-13,0-2 0,0 1 0,-1-1 0,0-1 1,-1 1-1,1-1 0,-2 0 0,0 0 0,5-13 0,-24 39 407,-7 20-16,19-31-262,0 0 1,0 0-1,0 1 1,1-1-1,-1 0 1,1 1 0,0-1-1,1 8 1,0-11-64,0-1 1,0 1 0,1-1 0,-1 0 0,1 0 0,0 1-1,-1-1 1,1 0 0,0 0 0,0 0 0,0 1 0,-1-1-1,1 0 1,0 0 0,0 0 0,1-1 0,-1 1-1,0 0 1,0 0 0,0-1 0,1 1 0,-1 0 0,0-1-1,0 1 1,1-1 0,-1 0 0,1 1 0,-1-1 0,0 0-1,1 0 1,-1 0 0,1 0 0,-1 0 0,0 0-1,3-1 1,5 0-5,0 0 0,-1-1 0,1 0-1,-1 0 1,0-1 0,1 0-1,-1-1 1,-1 0 0,1 0 0,-1 0-1,1-1 1,7-7 0,-9 8-7,-1-1 1,1 1-1,-1-1 0,-1 0 1,1 0-1,0-1 0,-1 1 1,0-1-1,-1 0 0,1 0 1,-1 0-1,0-1 0,-1 1 1,0-1-1,3-12 0,-5 19-6,0 1 0,0-1 0,0 0-1,0 0 1,0 0 0,-1 0 0,1 1-1,0-1 1,0 0 0,0 0 0,0 0-1,-1 0 1,1 0 0,0 0 0,0 0-1,0 1 1,-1-1 0,1 0 0,0 0-1,0 0 1,0 0 0,-1 0 0,1 0-1,0 0 1,0 0 0,-1 0 0,1 0-1,0 0 1,0 0 0,0 0 0,-1 0 0,1-1-1,0 1 1,0 0 0,0 0 0,-1 0-1,1 0 1,0 0 0,0 0 0,0 0-1,0-1 1,-1 1 0,1 0 0,0 0-1,0 0 1,0 0 0,0-1 0,0 1-1,-1 0 1,1 0 0,0 0 0,0-1-1,0 1 1,0 0 0,0 0 0,0 0-1,0-1 1,0 1 0,0 0 0,0 0-1,0 0 1,0-1 0,0 1 0,0 0 0,0-1-1,-11 12 49,5-3 70,1 0 0,-1 1 0,1-1 0,1 1-1,-1 0 1,2 0 0,-1 0 0,1 1 0,0-1 0,1 1-1,1 0 1,-1 0 0,1 12 0,1-21-112,0 0 0,0 1 1,0-1-1,0 0 0,0 0 1,0 0-1,1 0 0,-1 0 1,0 0-1,1 0 0,-1 0 1,1 0-1,-1 0 0,1 0 1,0 0-1,-1 0 0,1 0 1,0 0-1,0 0 0,-1 0 1,1-1-1,0 1 0,0 0 1,0-1-1,0 1 0,0-1 1,0 1-1,2 0 0,0 0 8,1 0 0,0-1 0,0 1-1,-1-1 1,1 0 0,0 0 0,0 0-1,7-1 1,1-1-4,1-1 0,-1-1 0,0 1 0,18-9 0,10-12-136,-31 17 104,1 1-1,0 0 1,1 1 0,-1 0-1,1 0 1,16-4 0,-27 9 23,1 0-1,-1 0 1,0 0 0,0 0 0,1 0 0,-1 0 0,0 0 0,1 0 0,-1 0 0,0 0 0,0 0 0,1 1 0,-1-1 0,0 0 0,0 0 0,1 0 0,-1 0 0,0 0-1,0 0 1,0 1 0,1-1 0,-1 0 0,0 0 0,0 0 0,0 1 0,1-1 0,-1 0 0,0 0 0,0 1 0,0-1 0,0 0 0,0 0 0,0 1 0,0-1 0,0 0-1,1 0 1,-1 1 0,0-1 0,0 0 0,0 0 0,0 1 0,0-1 0,0 0 0,0 1 0,-1-1 0,1 0 0,0 0 0,0 1 0,0-1 0,0 0 0,0 0 0,0 1-1,0-1 1,-1 0 0,1 0 0,0 0 0,0 1 0,0-1 0,0 0 0,-1 0 0,1 0 0,0 0 0,-1 1 0,-1 3 89,7-12-80,-2 5-14,-1 0 1,1 0 0,0 1 0,0 0-1,0-1 1,0 1 0,0 0 0,1 0-1,-1 1 1,0-1 0,1 1-1,0 0 1,-1-1 0,1 2 0,-1-1-1,8 0 1,-10 0 0,1 1-1,0 0 1,0 0-1,-1 0 1,1 0-1,0 0 1,0 0-1,0 1 1,-1-1-1,1 0 1,0 1-1,0 0 1,-1-1-1,1 1 1,-1 0-1,1 0 1,-1 0-1,1 0 1,-1 0-1,1 0 1,-1 0-1,0 1 1,1-1-1,-1 0 1,0 1-1,0-1 1,0 1-1,0-1 1,-1 1-1,1 0 1,0-1-1,0 1 1,-1 0-1,1-1 1,-1 3-1,1 7 9,0 0-1,-1 0 1,-1 0 0,0 0-1,0-1 1,-1 1-1,-5 15 1,-1 9 396,8-35-225,0-5-108,1-1 1,1 0-1,-1 0 0,1 0 1,0 1-1,4-10 0,8-30-71,-13-59 94,-1 104-91,0 1-1,0-1 1,0 0-1,0 0 1,0 0-1,0 0 1,0 0 0,-1 1-1,1-1 1,0 0-1,0 0 1,0 0-1,0 0 1,-1 0 0,1 0-1,0 0 1,0 0-1,0 0 1,0 0 0,-1 0-1,1 0 1,0 0-1,0 0 1,0 0-1,-1 0 1,1 0 0,0 0-1,0 0 1,0 0-1,-1 0 1,1 0-1,0 0 1,0 0 0,0 0-1,0 0 1,-1 0-1,1 0 1,0 0-1,0-1 1,0 1 0,0 0-1,0 0 1,-1 0-1,1 0 1,0 0 0,0-1-1,0 1 1,0 0-1,0 0 1,0 0-1,0 0 1,0-1 0,0 1-1,0 0 1,0 0-1,-1 0 1,1 0-1,0-1 1,-7 19 20,7-17-19,0 1 1,0-1-1,0 1 1,0-1-1,1 0 1,-1 1-1,0-1 1,1 0-1,-1 1 1,1-1-1,-1 0 1,1 1 0,0-1-1,-1 0 1,1 0-1,0 0 1,0 0-1,0 0 1,0 0-1,0 0 1,0 0-1,2 1 1,1 0 0,-1 0 0,1 0 0,0-1-1,0 1 1,-1-1 0,1 0 0,0 0 0,5 0 0,5 0 10,0 0 1,0-1-1,27-4 0,-32 2-21,0-1 0,0 0 0,0 0-1,0-1 1,-1 0 0,1 0 0,-1-1 0,8-6-1,-12 9 5,-1-1 0,1 0 0,0 1 0,-1-1-1,0-1 1,0 1 0,0 0 0,0-1 0,0 0-1,-1 1 1,1-1 0,-1 0 0,0 0 0,0-1-1,-1 1 1,1 0 0,-1-1 0,1-6 0,-17 24-113,7-4 171,1 0-1,0 0 1,0 1 0,1 0-1,0 0 1,1 1-1,0 0 1,1 0 0,0 0-1,1 0 1,0 1 0,1-1-1,-2 18 1,4-28-48,0 0 0,0 0 0,1 0 0,-1 0 0,0 0 0,0 0 0,0 1 0,1-1 0,-1 0 0,1 0 0,-1 0 0,1 0 0,-1 0 0,1 0 0,-1 0-1,1-1 1,0 1 0,0 0 0,-1 0 0,1 0 0,0-1 0,0 1 0,0 0 0,0-1 0,0 1 0,1 0 0,1 0 4,0 0-1,0 0 1,0-1-1,1 1 1,-1-1 0,0 1-1,0-1 1,0 0-1,5-1 1,1 0 6,0-1 0,0 0 0,0 0 0,-1-1 0,1 0 0,11-6 0,-9 3-50,-1-1-1,0-1 1,0 0-1,0 0 1,-1-1-1,0 0 0,-1-1 1,0 0-1,0 0 1,-1 0-1,8-16 0,-15 26 33,0 0-1,0 0 0,-1 0 0,1 0 0,0 0 0,0 0 0,0 0 1,0 0-1,0 0 0,0 0 0,0 0 0,0 0 0,0 0 0,0-1 1,0 1-1,-1 0 0,1 0 0,0 0 0,0 0 0,0 0 1,0 0-1,0 0 0,0 0 0,0 0 0,0 0 0,0 0 0,0 0 1,0 0-1,0 0 0,0-1 0,0 1 0,0 0 0,0 0 0,0 0 1,0 0-1,0 0 0,0 0 0,-13 13-46,-14 22 70,24-30-124,0 0 0,1 0-1,-1 0 1,1 1 0,0-1-1,0 1 1,1-1 0,0 1 0,0 0-1,0 0 1,0-1 0,1 12-1,0-16-86,1 0 0,-1-1 0,0 1 0,1-1 0,-1 1 1,0 0-1,1-1 0,-1 1 0,1-1 0,-1 1 0,1-1 0,-1 1 0,1-1 0,-1 1 0,1-1 0,-1 1 0,1-1 0,0 0 0,-1 1 0,1-1 0,0 0 0,-1 0 0,1 0 0,0 1 0,-1-1 0,1 0 0,0 0 0,-1 0 0,1 0 0,0 0 0,0 0 0,25-2-6141,1-4-2802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08.896"/>
    </inkml:context>
    <inkml:brush xml:id="br0">
      <inkml:brushProperty name="width" value="0.025" units="cm"/>
      <inkml:brushProperty name="height" value="0.025" units="cm"/>
    </inkml:brush>
  </inkml:definitions>
  <inkml:trace contextRef="#ctx0" brushRef="#br0">81 0 18738,'0'0'4559,"-3"10"-2995,-3 10-1303,1 0 1,1 1 0,1 0-1,0-1 1,2 1 0,1 0-1,0 0 1,2 0-1,4 27 1,1-12-317,2-1 1,1 0-1,1 0 1,30 60-1,-39-93-5,-1 1 0,1 0 0,-1 0 0,0 0 0,0 0 0,0 0-1,0 0 1,0 0 0,-1 0 0,1 0 0,-1 1 0,0-1 0,0 0-1,0 5 1,-1-8-4,1 0 0,-1 0 1,0 0-1,1 0 0,-1 0 0,1 0 0,-1 0 0,1 0 0,-1 0 1,0 0-1,1-1 0,-1 1 0,1 0 0,-1 0 0,1-1 0,-1 1 0,1 0 1,-1 0-1,1-1 0,0 1 0,-1-1 0,1 1 0,-1 0 0,1-1 0,0 1 1,-1-1-1,1 1 0,-1-2 0,-12-13-790,-100-137-166,100 128 3637,13 24-2562,0-1-1,0 1 0,1-1 0,-1 1 1,0-1-1,0 1 0,0-1 0,0 1 0,1-1 1,-1 1-1,0-1 0,0 1 0,1 0 0,-1-1 1,0 1-1,1-1 0,-1 1 0,0 0 1,1-1-1,-1 1 0,0 0 0,1 0 0,-1-1 1,1 1-1,-1 0 0,1 0 0,-1-1 1,2 1-1,4-1 126,0 0 1,0 1-1,1-1 0,-1 1 1,12 2-1,3-1-135,-6-1-231,-2 1 238,-1-1 0,0-1 0,0 0 1,22-5-1,-28 4-776,1-1 0,-1 0 1,1 0-1,-1 0 0,0 0 0,8-8 1,17-15-7942,-18 15 546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1.333"/>
    </inkml:context>
    <inkml:brush xml:id="br0">
      <inkml:brushProperty name="width" value="0.025" units="cm"/>
      <inkml:brushProperty name="height" value="0.025" units="cm"/>
    </inkml:brush>
  </inkml:definitions>
  <inkml:trace contextRef="#ctx0" brushRef="#br0">119 182 16047,'-6'1'802,"0"0"0,-1 1 0,1-1 0,0 1 0,0 0 0,0 1 0,0 0 0,1-1 0,-1 2 0,1-1-1,-9 7 1,11-7-608,-1 0 1,1 0-1,0 0 0,0 0 0,1 1 0,-1-1 0,1 1 0,-1-1 0,1 1 0,0 0 0,0 0 0,1 0 0,-1 0 0,1 0 0,0 0 0,0 1 1,0 7-1,1-10-209,1 0 0,-1 0 0,1 0 0,0 0 0,-1 0 0,1-1 0,0 1 0,0 0 0,0-1 0,0 1 0,1-1 0,-1 1 0,0-1 0,1 1 0,-1-1 0,1 0 0,-1 0 1,1 0-1,0 0 0,-1 0 0,1 0 0,0 0 0,0 0 0,0-1 0,0 1 0,-1-1 0,1 1 0,0-1 0,0 0 0,3 0 0,63 4-1107,-59-5 1045,-1 0 0,1 0-1,-1-1 1,0-1 0,0 1-1,0-2 1,0 1 0,0-1 0,-1 0-1,1 0 1,-1-1 0,0 0-1,0 0 1,-1-1 0,0 0 0,0 0-1,0 0 1,-1-1 0,0 0-1,5-9 1,-4 7 131,0 0 0,-1-1-1,0 0 1,-1 0 0,0-1-1,0 1 1,-2-1 0,1 0 0,-1 0-1,-1 0 1,0 0 0,0 0 0,-1 0-1,0 0 1,-3-15 0,2 23-9,1 1 1,-1-1-1,0 1 1,0-1-1,0 1 1,0 0-1,0-1 1,-1 1-1,1 0 1,-1 0-1,1 0 1,-1 0-1,0 0 1,0 0-1,1 0 1,-1 1-1,-1-1 1,1 1-1,0-1 1,0 1-1,-1 0 1,1 0-1,0 0 1,-1 0-1,1 0 1,-1 1-1,1-1 1,-1 1-1,0-1 1,1 1-1,-1 0 1,1 0-1,-1 0 1,0 1-1,-4 0 1,2 0-27,1 0 0,0 0 0,-1 0 0,1 1 0,0-1 1,-1 1-1,1 0 0,0 1 0,0-1 0,1 1 0,-1-1 0,0 1 0,1 0 0,0 1 0,0-1 0,0 0 1,0 1-1,0 0 0,1 0 0,-3 4 0,3-2-20,0 0-1,0 0 1,1 0 0,0 1 0,0-1 0,0 0-1,1 0 1,0 1 0,0-1 0,2 9-1,19 64-582,-15-62 70,-1 1-1,4 27 1,-9-43 507,0 0 0,0 0 0,1 0-1,-1 0 1,0 0 0,1 0 0,-1 0-1,1 0 1,0 0 0,0 0 0,0 0-1,0 0 1,0-1 0,0 1 0,0 0-1,0-1 1,1 1 0,-1-1 0,1 1 0,-1-1-1,1 0 1,0 1 0,2 0 0,1 0 15,0-1 1,0 0 0,1 0 0,-1 0-1,0-1 1,1 0 0,7 0 0,-2 0-7,1 0-79,50-3-1731,-25-9-2911,-33 5 694,-3 1-1997</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1.695"/>
    </inkml:context>
    <inkml:brush xml:id="br0">
      <inkml:brushProperty name="width" value="0.025" units="cm"/>
      <inkml:brushProperty name="height" value="0.025" units="cm"/>
    </inkml:brush>
  </inkml:definitions>
  <inkml:trace contextRef="#ctx0" brushRef="#br0">1 1 14606,'0'0'10121,"75"0"-9736,-32 13-321,5 0-1313,4-2-2851,3 2-4965</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2.069"/>
    </inkml:context>
    <inkml:brush xml:id="br0">
      <inkml:brushProperty name="width" value="0.025" units="cm"/>
      <inkml:brushProperty name="height" value="0.025" units="cm"/>
    </inkml:brush>
  </inkml:definitions>
  <inkml:trace contextRef="#ctx0" brushRef="#br0">155 0 15407,'0'0'11216,"-5"11"-10485,0-2-697,1 0 0,0 1 0,1-1 1,0 1-1,1-1 0,0 1 0,0 0 0,1 0 0,0 0 1,1 0-1,0 0 0,1 0 0,0 0 0,4 20 0,20 26-249,-19-45 217,0 1 0,0 0 0,-2 0 0,1 0 0,-1 1 0,-1-1 1,-1 1-1,0 0 0,0 0 0,-1 13 0,-1-23 15,-1 0-1,0 1 0,-1-1 1,1 0-1,-1 0 0,1 0 1,-1 0-1,0-1 0,0 1 1,0 0-1,0-1 0,-1 0 1,1 1-1,0-1 0,-1 0 1,0 0-1,0 0 1,1-1-1,-1 1 0,0 0 1,-1-1-1,1 0 0,0 0 1,0 0-1,0 0 0,-1-1 1,-4 1-1,4 0 71,-1 0 1,1 0-1,-1-1 0,0 1 1,1-1-1,-1 0 0,0-1 1,1 1-1,-1-1 1,0 0-1,1 0 0,-1-1 1,1 1-1,0-1 0,-1 0 1,1 0-1,0 0 0,0-1 1,-4-2-1,5 1-97,0 1 0,0-1 0,0 1 1,0-1-1,1 0 0,-1 0 0,1 0 0,0 0 0,0-1 0,1 1 1,-1 0-1,1-1 0,0 1 0,0-1 0,1 0 0,-1 1 1,1-1-1,0 0 0,0 1 0,1-1 0,1-7 0,0 7-37,-1 0-1,2-1 1,-1 1-1,1 0 0,-1 0 1,1 1-1,1-1 1,-1 1-1,1-1 1,0 1-1,0 0 0,0 0 1,0 1-1,1-1 1,-1 1-1,1 0 1,7-4-1,80-33-56,-71 33 105,0-1 1,-1-1 0,0-1-1,0 0 1,-1-2 0,-1 0-1,28-25 1,-44 35 13,0 1-1,0-1 1,0 0-1,-1 0 1,1 0-1,-1-1 1,1 1-1,-1 0 0,0-1 1,0 1-1,0 0 1,0-1-1,0 0 1,-1 1-1,1-1 1,-1 1-1,0-1 1,0 0-1,1 1 1,-2-1-1,1-2 1,-1 3 4,0 0 0,1 0 0,-1 1 1,0-1-1,0 1 0,-1-1 0,1 1 0,0-1 1,0 1-1,-1 0 0,1-1 0,-1 1 0,1 0 1,-1 0-1,1 0 0,-1 0 0,0 0 0,1 1 1,-1-1-1,0 0 0,0 1 0,0-1 0,0 1 1,1 0-1,-1 0 0,0-1 0,0 1 0,-3 1 1,0-1 15,0 0 1,0 0 0,0 1-1,0 0 1,0 0 0,0 0 0,0 1-1,0-1 1,0 1 0,0 0-1,1 1 1,-1-1 0,1 1 0,0 0-1,-5 4 1,6-5 8,1 1-1,-1-1 1,1 1-1,0-1 1,0 1 0,0 0-1,0 0 1,1 0-1,-1 0 1,1 1 0,-1-1-1,1 0 1,0 1-1,1-1 1,-1 0-1,0 1 1,1-1 0,0 1-1,0-1 1,0 1-1,0-1 1,1 1 0,0 5-1,1-6-58,-1 0 1,1 0-1,0-1 0,0 1 1,0 0-1,0-1 0,0 0 0,0 1 1,1-1-1,-1 0 0,1 0 1,-1-1-1,1 1 0,0 0 0,0-1 1,0 0-1,0 1 0,0-1 0,0 0 1,0-1-1,0 1 0,0-1 1,0 1-1,6-1 0,3 1-728,0 0 0,0 0 0,0-2 0,0 0 0,19-3 0,-24 2-176,0 0-1,0-1 0,0 0 0,0 0 1,8-5-1,30-27-8141,-17 5 429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2.446"/>
    </inkml:context>
    <inkml:brush xml:id="br0">
      <inkml:brushProperty name="width" value="0.025" units="cm"/>
      <inkml:brushProperty name="height" value="0.025" units="cm"/>
    </inkml:brush>
  </inkml:definitions>
  <inkml:trace contextRef="#ctx0" brushRef="#br0">130 1 11723,'0'0'4618,"-9"1"-694,4-1-3615,1 1 0,0 0 1,-1 0-1,1 0 0,0 1 1,-1-1-1,1 1 1,0 0-1,0 0 0,0 1 1,1-1-1,-1 1 1,1 0-1,-1 0 0,1 0 1,0 0-1,0 1 1,0-1-1,1 1 0,-1 0 1,1 0-1,-4 6 1,1 2 83,-1-1 1,2 1-1,0 0 1,0 1 0,1-1-1,0 0 1,1 1-1,0 18 1,1-28-376,1 0 0,0 1 0,0-1 0,0 0 0,0 0 0,1 1 0,-1-1 0,1 0 0,0 0 0,0 0-1,0 0 1,0 0 0,1 0 0,-1 0 0,1 0 0,0 0 0,0-1 0,0 1 0,0-1 0,0 1 0,0-1 0,1 0 0,-1 0 0,1 0 0,0 0 0,-1 0 0,1-1 0,0 1 0,0-1 0,0 1 0,0-1-1,0 0 1,1-1 0,-1 1 0,0 0 0,7-1 0,1 1-110,0-2 0,1 0 0,-1 0 0,0-1 0,0 0 0,0-1 0,0 0 0,0-1 0,12-6 1,10-3-324,-33 13 426,0 0 0,1-1 0,-1 1 0,0 0 0,1 0 0,-1 0 1,0 0-1,1 0 0,-1-1 0,0 1 0,1 0 0,-1 0 0,0 0 1,1 0-1,-1 0 0,0 0 0,1 0 0,-1 0 0,1 0 0,-1 0 0,0 0 1,1 0-1,-1 1 0,0-1 0,1 0 0,-1 0 0,0 0 0,1 0 1,-1 1-1,0-1 0,0 0 0,1 0 0,-1 0 0,0 1 0,0-1 1,1 0-1,-1 1 0,0-1 0,0 0 0,0 0 0,1 1 0,-1-1 0,0 0 1,0 1-1,-3 21 488,-16 21 134,15-36-657,0-1-1,1 1 1,0-1-1,0 1 0,0 0 1,1 0-1,0 1 1,1-1-1,-2 12 1,7-17-4502,5-10 1288,5-7-2307,-1-6-3274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2.836"/>
    </inkml:context>
    <inkml:brush xml:id="br0">
      <inkml:brushProperty name="width" value="0.025" units="cm"/>
      <inkml:brushProperty name="height" value="0.025" units="cm"/>
    </inkml:brush>
  </inkml:definitions>
  <inkml:trace contextRef="#ctx0" brushRef="#br0">5 74 10858,'0'0'11793,"-1"9"-8975,1-7-2732,-1-1-5,1 1-1,-1-1 1,1 1 0,0-1 0,-1 1 0,1-1 0,0 1 0,0-1-1,0 1 1,0 0 0,0-1 0,0 1 0,0-1 0,1 1 0,-1-1-1,0 1 1,1-1 0,0 0 0,-1 1 0,1-1 0,0 1 0,-1-1-1,1 0 1,0 0 0,0 1 0,0-1 0,0 0 0,0 0 0,1 0-1,-1 0 1,0 0 0,0 0 0,1-1 0,-1 1 0,0 0 0,1-1-1,-1 1 1,1-1 0,-1 1 0,1-1 0,-1 0 0,1 1 0,-1-1-1,1 0 1,-1 0 0,1 0 0,2-1 0,5 2-60,0-1 0,0 0 1,0 0-1,0-1 0,0-1 0,0 1 1,0-1-1,0-1 0,-1 0 1,16-7-1,-20 8-41,-1 0 0,1-1 0,-1 0 1,0 1-1,1-1 0,-1-1 0,-1 1 0,1 0 0,0-1 1,-1 1-1,0-1 0,0 0 0,0 0 0,0 0 0,0 0 1,-1 0-1,0 0 0,0 0 0,0-1 0,0 1 1,-1 0-1,0-1 0,1 1 0,-2-6 0,1 9 18,0 0 0,0 0-1,-1 0 1,1 1 0,0-1-1,0 0 1,-1 1 0,1-1-1,0 0 1,-1 1 0,1-1-1,-1 0 1,1 1 0,-1-1-1,1 1 1,-1-1 0,1 1-1,-1-1 1,1 1 0,-1-1-1,0 1 1,1-1-1,-1 1 1,0 0 0,1-1-1,-1 1 1,0 0 0,0 0-1,1 0 1,-1 0 0,0-1-1,0 1 1,1 0 0,-1 0-1,0 0 1,0 1 0,1-1-1,-1 0 1,0 0 0,0 0-1,1 0 1,-1 1 0,0-1-1,0 0 1,1 1 0,-1-1-1,1 0 1,-2 1 0,-34 20 106,23-9 35,1 0 0,0 1 0,-16 24 0,23-30-38,1-1 0,1 1 0,-1-1 0,1 1-1,0 0 1,1 0 0,0 1 0,0-1 0,0 0-1,0 16 1,2-22-93,0 0-1,1 0 1,-1 1-1,1-1 1,0 0 0,-1 0-1,1 0 1,0 0-1,-1 0 1,1 0-1,0 0 1,0 0 0,0 0-1,0-1 1,0 1-1,0 0 1,0-1-1,0 1 1,0 0 0,0-1-1,1 1 1,-1-1-1,0 0 1,0 1-1,0-1 1,1 0 0,-1 0-1,0 0 1,0 0-1,1 0 1,-1 0-1,0 0 1,0 0 0,3-1-1,46-8-154,-40 5 30,0-1 0,0-1 0,0 0 0,-1 0 0,0-1 0,0 0 0,-1 0 0,0-1 0,8-10 1,-16 17 217,-3 3-8,-1 0 0,0 0 0,0 0 0,1 0 0,-1 1 0,1-1 0,0 1 0,0 0 0,0 0 0,-4 5 0,-7 5 208,11-10 955,-2 0-5432,7-10-3901,3-2-374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3.439"/>
    </inkml:context>
    <inkml:brush xml:id="br0">
      <inkml:brushProperty name="width" value="0.025" units="cm"/>
      <inkml:brushProperty name="height" value="0.025" units="cm"/>
    </inkml:brush>
  </inkml:definitions>
  <inkml:trace contextRef="#ctx0" brushRef="#br0">23 0 10218,'0'0'14835,"3"5"-13319,-2-2-1408,0-1-1,0 0 1,0 1 0,0-1-1,-1 1 1,1-1-1,-1 1 1,0-1 0,0 1-1,1-1 1,-2 1-1,1-1 1,0 1 0,0 0-1,-1-1 1,1 1 0,-1-1-1,0 0 1,0 1-1,0-1 1,0 0 0,0 1-1,-1-1 1,-1 3-1,-12 30 935,14-34-1015,1 0 0,-1 0 0,1 1 0,-1-1 0,1 0 0,-1 0 0,1 1 1,0-1-1,0 0 0,0 0 0,0 1 0,0-1 0,0 0 0,0 0 0,0 1 0,0-1 1,0 0-1,1 0 0,-1 1 0,0-1 0,1 0 0,-1 0 0,1 0 0,0 0 0,-1 0 0,1 0 1,0 0-1,0 0 0,-1 0 0,3 2 0,-1-3-11,1 1-1,-1 0 1,1-1 0,-1 1 0,1-1-1,-1 0 1,1 0 0,-1 0-1,1 0 1,-1 0 0,1 0-1,-1-1 1,1 1 0,2-2 0,10-2-242,0-1 0,0-1 0,0-1 0,14-8 0,-8 0-456,-16 11 614,0 0 1,1 0 0,-1 0-1,1 1 1,0 0 0,0 0-1,0 0 1,0 1 0,7-2-1,-19 28 1392,-11 3-614,13-23-725,1 0 1,0 1 0,0-1 0,0 1 0,1 0-1,-1 0 1,1 0 0,0 0 0,1 0 0,-1 0 0,0 8-1,2-13-95,0 0 0,0 0 0,0 1 0,0-1-1,0 0 1,0 0 0,0 0 0,0 0-1,0 1 1,0-1 0,0 0 0,0 0-1,0 0 1,0 0 0,0 0 0,0 1 0,0-1-1,0 0 1,0 0 0,1 0 0,-1 0-1,0 0 1,0 1 0,0-1 0,0 0 0,0 0-1,0 0 1,1 0 0,-1 0 0,0 0-1,0 0 1,0 0 0,0 0 0,0 0-1,1 1 1,-1-1 0,0 0 0,0 0 0,0 0-1,0 0 1,0 0 0,1 0 0,-1 0-1,0 0 1,0 0 0,0 0 0,0 0 0,1-1-1,-1 1 1,0 0 0,1 0-813,8 0-7080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4.706"/>
    </inkml:context>
    <inkml:brush xml:id="br0">
      <inkml:brushProperty name="width" value="0.025" units="cm"/>
      <inkml:brushProperty name="height" value="0.025" units="cm"/>
    </inkml:brush>
  </inkml:definitions>
  <inkml:trace contextRef="#ctx0" brushRef="#br0">35 313 5125,'0'0'3117,"8"-3"-2924,-6 2 63,3 0-235,-1 0 0,1-1-1,-1 0 1,0 0 0,1 0 0,-1-1 0,0 1 0,0-1 0,-1 0 0,1 0 0,0 0-1,3-5 1,-6 6 654,1 0-1,-1-1 0,0 1 1,0 0-1,0 0 0,0-1 1,-1 1-1,1-1 0,-1 1 1,1-1-1,-1 1 0,0-4 1,-6 4 2491,-19 5-1971,19-1-1027,1 1-1,0-1 1,-1 1-1,1 0 1,0 1 0,0-1-1,1 1 1,-1 0-1,1 0 1,0 1-1,0-1 1,0 1 0,0 0-1,1 0 1,0 0-1,0 0 1,-3 8-1,7-13-155,-1 1-1,0 0 0,0-1 0,1 1 0,-1-1 0,0 1 1,1 0-1,-1-1 0,1 1 0,-1-1 0,1 1 1,-1-1-1,1 0 0,-1 1 0,1-1 0,-1 1 0,1-1 1,-1 0-1,1 1 0,0-1 0,-1 0 0,1 0 1,0 0-1,-1 1 0,1-1 0,0 0 0,-1 0 0,1 0 1,0 0-1,-1 0 0,1 0 0,0 0 0,-1-1 1,1 1-1,0 0 0,-1 0 0,1 0 0,0-1 0,-1 1 1,2-1-1,31-9 139,-16 1-122,-1-1 1,-1-1-1,0 0 1,0-1-1,-1-1 1,-1 0-1,19-24 0,4-10 35,32-54-1,-49 64 88,-10 20 453,-16 35-165,-8 16-54,4-10-200,0 1 1,2 0 0,0 1-1,2 0 1,1 1-1,-4 32 1,10-57-174,0 0 0,0-1-1,-1 1 1,1 0 0,0 0-1,1 0 1,-1-1 0,0 1 0,0 0-1,1 0 1,-1-1 0,1 1 0,0 0-1,-1-1 1,1 1 0,0-1-1,0 1 1,0-1 0,0 1 0,0-1-1,0 1 1,0-1 0,1 0 0,-1 0-1,0 0 1,1 0 0,-1 0-1,1 0 1,-1 0 0,1 0 0,0 0-1,-1-1 1,1 1 0,0-1 0,-1 1-1,1-1 1,0 0 0,0 1 0,-1-1-1,1 0 1,0 0 0,0-1-1,-1 1 1,1 0 0,0 0 0,0-1-1,-1 1 1,1-1 0,2 0 0,6-2 45,1-1 0,-1 1 0,0-2 0,0 1 0,0-1 0,15-12 0,-11 6-112,-1 0 0,0-1 1,0-1-1,15-21 0,-23 27 35,0 0 0,-1 1 0,0-1 1,0-1-1,0 1 0,-1 0 0,0-1 0,-1 0 0,1 0 1,-2 0-1,1 0 0,0-8 0,-27 51 309,15-16-117,3-9-42,1 0 0,1 1 1,0-1-1,0 1 0,1 0 0,1 0 0,-1 1 1,2-1-1,-2 18 0,4-28-117,0-1-1,0 1 1,0 0 0,0 0-1,0 0 1,0 0-1,1 0 1,-1 0 0,0-1-1,1 1 1,-1 0 0,0 0-1,1-1 1,-1 1-1,1 0 1,0 0 0,-1-1-1,1 1 1,-1 0 0,1-1-1,0 1 1,0-1-1,-1 1 1,1-1 0,0 1-1,0-1 1,-1 0 0,2 1-1,33 2 110,-25-5-110,0 1 0,0-2 0,-1 1 0,19-8 0,-12 2-134,-1-1 0,0 0 0,0-1 0,15-14 1,-23 18 91,0 0 0,-1-1 0,0 0 0,0 0 0,0-1 0,-1 1 0,0-1 0,-1 0 0,7-15 0,-12 23 34,0 0 0,0 0-1,0 0 1,0 0 0,0 0 0,0 0 0,0 1-1,0-1 1,0 0 0,0 1 0,0-1 0,1 1-1,-1-1 1,0 1 0,0-1 0,0 1 0,1-1-1,-1 1 1,0 0 0,0 1 0,-7 6 76,0 1 0,1 0 1,0 1-1,1-1 0,0 1 1,0 1-1,1-1 0,1 1 1,-1 0-1,2 0 0,0 0 0,0 1 1,-1 12-1,4-23-73,1 1 1,-1-1-1,1 0 0,-1 0 1,1 0-1,-1 0 1,1 0-1,-1 0 0,1 0 1,0-1-1,0 1 0,0 0 1,-1 0-1,1 0 0,0-1 1,0 1-1,0 0 0,0-1 1,0 1-1,0-1 0,0 1 1,0-1-1,0 0 0,1 1 1,-1-1-1,0 0 0,0 0 1,0 0-1,0 0 0,0 0 1,1 0-1,-1 0 0,1 0 1,44-3 12,-39 1-270,-1 1 0,1-1 0,0-1 0,-1 1 0,1-1 0,-1 0 0,0-1 0,0 1 0,0-1 0,0-1 0,-1 1 0,0-1 0,0 0 0,6-6 0,-8 6-711,1 0-1,-1 0 1,0 0-1,0 0 0,-1 0 1,1 0-1,-1-1 1,-1 1-1,1-1 0,-1 0 1,1-7-1,0-25-9372</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5.036"/>
    </inkml:context>
    <inkml:brush xml:id="br0">
      <inkml:brushProperty name="width" value="0.025" units="cm"/>
      <inkml:brushProperty name="height" value="0.025" units="cm"/>
    </inkml:brush>
  </inkml:definitions>
  <inkml:trace contextRef="#ctx0" brushRef="#br0">0 1 17585,'0'0'9641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7.085"/>
    </inkml:context>
    <inkml:brush xml:id="br0">
      <inkml:brushProperty name="width" value="0.025" units="cm"/>
      <inkml:brushProperty name="height" value="0.025" units="cm"/>
    </inkml:brush>
  </inkml:definitions>
  <inkml:trace contextRef="#ctx0" brushRef="#br0">26 7 7207,'0'-1'285,"0"1"-1,-1-1 1,1 1 0,0-1 0,-1 1-1,1 0 1,-1-1 0,1 1 0,0 0 0,-1-1-1,1 1 1,-1 0 0,1 0 0,-1-1-1,1 1 1,-1 0 0,1 0 0,-1 0 0,1 0-1,-1-1 1,1 1 0,-1 0 0,0 0-1,1 0 1,-1 0 0,1 0 0,-1 0 0,1 1-1,-1-1 1,1 0 0,-1 0 0,-7 16 3148,6 31-2481,2-42-197,0-2-689,0-1-1,0 1 1,0 0-1,0 0 1,0 0 0,1 0-1,-1-1 1,1 1-1,0 0 1,0 0-1,0-1 1,0 1-1,0-1 1,1 1-1,-1-1 1,1 1 0,0-1-1,-1 0 1,1 0-1,0 0 1,0 0-1,1 0 1,-1 0-1,0 0 1,1-1-1,-1 1 1,1-1 0,-1 0-1,1 0 1,-1 0-1,1 0 1,0 0-1,0-1 1,0 1-1,-1-1 1,1 1-1,0-1 1,0 0-1,0 0 1,0-1 0,-1 1-1,1 0 1,0-1-1,0 0 1,0 1-1,-1-1 1,1-1-1,-1 1 1,1 0-1,-1 0 1,1-1 0,-1 0-1,3-1 1,2-4-33,0 1 1,-1-1-1,0 0 0,0 0 1,6-10-1,19-22 50,-31 76 701,-1-23-601,1-10-67,-1 0 0,1 0-1,0-1 1,0 1 0,0 0-1,1 0 1,0 0 0,1 5 0,-2-8-93,1 0 1,0-1-1,0 1 1,-1 0 0,1-1-1,0 1 1,0 0-1,0-1 1,0 1 0,0-1-1,0 1 1,0-1 0,0 1-1,0-1 1,0 0-1,0 0 1,0 1 0,0-1-1,0 0 1,0 0-1,0 0 1,1 0 0,-1 0-1,0 0 1,0-1 0,0 1-1,0 0 1,0-1-1,0 1 1,0 0 0,0-1-1,0 1 1,0-1-1,0 1 1,0-1 0,1-1-1,5-2 11,0 0 0,0-1 0,0 0 0,-1 0 0,1-1 0,4-6-1,-5 7-27,-1-1 0,1 1 0,-1 1-1,1-1 1,1 1 0,-1 0 0,11-5-1,-17 9-10,0 0 0,1 0 0,-1 0 0,0 0 0,1 0 0,-1-1 0,0 2 0,0-1 0,1 0 0,-1 0 0,0 0 0,1 0 0,-1 0 0,0 0 0,1 0 0,-1 0 0,0 0 0,0 0 0,1 1 0,-1-1 0,0 0 0,0 0 0,1 0 0,-1 0 0,0 1 0,0-1 0,0 0 0,1 0 0,-1 1 0,0-1 0,0 0 0,0 0 0,0 1 0,0-1 0,1 0 0,-1 1 0,0-1 0,3 20 37,-5 26-401,2-40 63,0-6 174,0 1 0,0-1 0,0 1 0,-1-1-1,1 1 1,0 0 0,0-1 0,0 1-1,1-1 1,-1 1 0,0 0 0,0-1-1,0 1 1,0-1 0,0 1 0,1 0 0,-1-1-1,0 1 1,1-1 0,-1 1 0,0-1-1,1 1 1,-1-1 0,0 0 0,1 1-1,-1-1 1,1 1 0,-1-1 0,1 0 0,-1 1-1,1-1 1,-1 0 0,1 0 0,-1 1-1,1-1 1,0 0 0,0 0 0,28-7-3764,26-27-5243,-27 12 864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7.462"/>
    </inkml:context>
    <inkml:brush xml:id="br0">
      <inkml:brushProperty name="width" value="0.025" units="cm"/>
      <inkml:brushProperty name="height" value="0.025" units="cm"/>
    </inkml:brush>
  </inkml:definitions>
  <inkml:trace contextRef="#ctx0" brushRef="#br0">110 127 7239,'0'0'12582,"-9"1"-11621,5-2-884,-1 1-1,1 0 1,0 1-1,0-1 1,0 1-1,0 0 1,0 0-1,0 0 1,0 0 0,0 1-1,0 0 1,0 0-1,1 0 1,-1 0-1,0 0 1,1 1-1,0 0 1,0-1-1,0 1 1,0 0-1,0 1 1,1-1-1,-1 0 1,1 1-1,0-1 1,0 1-1,0 0 1,0 0-1,-1 6 1,3-9-60,0-1 0,-1 1-1,1-1 1,0 1 0,0-1 0,0 1 0,0-1 0,0 0 0,0 1-1,1-1 1,-1 1 0,0-1 0,0 1 0,0-1 0,0 1 0,0-1-1,1 1 1,-1-1 0,0 0 0,0 1 0,1-1 0,-1 1 0,0-1-1,1 0 1,-1 1 0,0-1 0,1 0 0,-1 1 0,1-1 0,-1 0 0,0 0-1,1 0 1,-1 1 0,1-1 0,-1 0 0,1 0 0,-1 0 0,1 0-1,26-1 372,25-17-83,-30 6-271,-1-2 0,0 0-1,28-26 1,-42 34-12,0 0 0,0-1 0,-1 0 0,0 0 0,0-1 0,-1 0 0,0 0 1,0 0-1,-1 0 0,0-1 0,-1 0 0,4-13 0,-30 55 1041,15-20-966,1 0 0,1 0 1,0 1-1,1-1 1,0 1-1,1 0 0,0 1 1,2-1-1,-1 1 1,2 0-1,0 15 1,1-28-207,0 1 0,1-1 0,-1 0 0,1 0 0,-1 0 0,1 0 0,0 1 0,0-1 0,0 0 0,0 0 0,0-1 0,1 1 0,-1 0 0,1 0 0,-1 0 0,1-1 0,-1 1 0,1-1 0,0 0 0,0 1 0,0-1 0,0 0 0,0 0 0,0 0 0,0 0 0,0 0 0,0-1 0,0 1 0,1-1 0,-1 1 0,0-1 0,0 0 0,0 0 0,1 0 0,3 0 0,28 1-5080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09.772"/>
    </inkml:context>
    <inkml:brush xml:id="br0">
      <inkml:brushProperty name="width" value="0.025" units="cm"/>
      <inkml:brushProperty name="height" value="0.025" units="cm"/>
    </inkml:brush>
  </inkml:definitions>
  <inkml:trace contextRef="#ctx0" brushRef="#br0">4 99 8264,'0'0'15022,"-2"-8"-14168,1 3-725,1 1 1,0 0-1,0 0 0,0 0 0,0-1 0,0 1 1,1 0-1,0 0 0,0 0 0,2-6 0,-2 7-66,0 1-1,0 0 1,0 0-1,1-1 1,-1 1-1,1 0 1,-1 0 0,1 1-1,-1-1 1,1 0-1,0 0 1,0 1-1,0-1 1,0 1-1,0 0 1,1-1-1,-1 1 1,0 0-1,0 0 1,1 0-1,-1 1 1,1-1-1,-1 1 1,4-1-1,-5 1-53,1 0 0,-1 1 0,1-1 0,-1 1 0,1-1 0,-1 1 0,1-1 0,-1 1 0,0 0 0,1-1-1,-1 1 1,0 0 0,0 0 0,0 0 0,1 0 0,-1 0 0,0 1 0,0-1 0,-1 0 0,1 0 0,0 1 0,0-1 0,0 0-1,-1 1 1,1-1 0,-1 1 0,1-1 0,-1 1 0,0-1 0,1 3 0,9 55 56,-9-49-49,0-4-556,4 31 814,1-21-2681,3-10-4502,-2-7 316</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7.961"/>
    </inkml:context>
    <inkml:brush xml:id="br0">
      <inkml:brushProperty name="width" value="0.025" units="cm"/>
      <inkml:brushProperty name="height" value="0.025" units="cm"/>
    </inkml:brush>
  </inkml:definitions>
  <inkml:trace contextRef="#ctx0" brushRef="#br0">55 1 1505,'0'0'21669,"-3"10"-20185,-4 23-722,2 0 0,-3 64 1,9 22-2489,-1-119 1555,0 0 1,0 1 0,0-1 0,0 1 0,0-1 0,0 0-1,0 1 1,0-1 0,0 0 0,-1 1 0,1-1 0,0 1-1,0-1 1,0 0 0,0 1 0,0-1 0,-1 0 0,1 1 0,0-1-1,0 0 1,-1 0 0,1 1 0,0-1 0,0 0 0,-1 0-1,1 1 1,0-1 0,-1 0 0,1 0 0,0 0 0,-1 0 0,1 1-1,0-1 1,-1 0 0,1 0 0,-1 0 0,1 0 0,0 0-1,-1 0 1,1 0 0,0 0 0,-1 0 0,1 0 0,-1 0-1,1 0 1,0 0 0,-1 0 0,1 0 0,0-1 0,-1 1 0,1 0-1,-1-1 1,-1 1 60,-15-4-5955</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8.287"/>
    </inkml:context>
    <inkml:brush xml:id="br0">
      <inkml:brushProperty name="width" value="0.025" units="cm"/>
      <inkml:brushProperty name="height" value="0.025" units="cm"/>
    </inkml:brush>
  </inkml:definitions>
  <inkml:trace contextRef="#ctx0" brushRef="#br0">1 118 9737,'3'-10'2253,"-1"4"-1871,1 1 1,0-1-1,0 0 1,1 1-1,-1-1 1,1 1-1,0 0 0,1 0 1,-1 1-1,1-1 1,0 1-1,0 0 0,0 0 1,1 1-1,-1-1 1,1 1-1,0 0 1,0 1-1,0 0 0,0 0 1,12-3-1,2 1 349,0 1 0,32-2 0,-43 4-635,-1 1 0,1 0 0,-1 1 1,1 0-1,-1 0 0,0 1 1,1 0-1,13 5 0,-20-6-82,-1 0-1,1-1 0,0 1 1,0 0-1,-1 0 0,1 0 1,-1 0-1,1 0 1,-1 1-1,0-1 0,1 0 1,-1 1-1,0-1 1,0 1-1,0-1 0,0 1 1,0 0-1,0-1 0,0 1 1,0 0-1,-1 0 1,1-1-1,-1 1 0,0 0 1,1 0-1,-1 0 0,0 0 1,0 0-1,0 0 1,0-1-1,0 1 0,-1 0 1,1 0-1,0 0 0,-1 0 1,0-1-1,1 1 1,-1 0-1,0 0 0,0-1 1,0 1-1,0 0 0,0-1 1,0 1-1,-2 1 1,-5 6 231,1 0 0,-2-1 1,1 0-1,-1 0 0,-18 11 0,-116 53 1741,143-72-2001,0 0 0,0 0 0,0 0 0,0 0 0,-1 0 0,1 0 0,0 0 0,0 0 0,0 0 0,0 0 0,0 0 0,0 0 0,0 0-1,0 0 1,0 0 0,0 0 0,-1 0 0,1 0 0,0 0 0,0 0 0,0 0 0,0 1 0,0-1 0,0 0 0,0 0 0,0 0 0,0 0 0,0 0 0,0 0-1,0 0 1,0 0 0,0 0 0,0 1 0,0-1 0,0 0 0,0 0 0,0 0 0,0 0 0,0 0 0,0 0 0,0 0 0,0 0 0,0 0 0,0 1 0,0-1-1,0 0 1,0 0 0,0 0 0,0 0 0,0 0 0,0 0 0,0 0 0,0 0 0,1 0 0,-1 0 0,0 0 0,0 1 0,0-1 0,0 0 0,0 0-1,0 0 1,0 0 0,0 0 0,0 0 0,0 0 0,1 0 0,-1 0 0,12 2-961,17-3-963,52-20-5156,-37 7 1196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8.789"/>
    </inkml:context>
    <inkml:brush xml:id="br0">
      <inkml:brushProperty name="width" value="0.025" units="cm"/>
      <inkml:brushProperty name="height" value="0.025" units="cm"/>
    </inkml:brush>
  </inkml:definitions>
  <inkml:trace contextRef="#ctx0" brushRef="#br0">63 54 7239,'0'0'8749,"-2"12"-5407,-2 8-1784,-1 1-1,-1-1 1,-17 35-1,19-47-1033,2-4-406,0 0 0,-1-1 0,1 1 0,1 0 1,-1 0-1,0 1 0,1-1 0,0 0 0,0 0 1,0 1-1,1-1 0,-1 0 0,1 5 0,1-8-111,0-1-1,-1 0 0,1 0 1,0 1-1,-1-1 1,1 0-1,0 0 0,-1 0 1,1 0-1,0 0 0,0 0 1,-1 0-1,1 0 1,0 0-1,-1 0 0,1 0 1,0 0-1,0 0 1,-1-1-1,1 1 0,0 0 1,-1 0-1,1-1 1,-1 1-1,1-1 0,0 1 1,-1 0-1,1-1 0,-1 1 1,1-2-1,18-13 74,-13 8-124,0 0 0,0-1 0,0 1 0,-1-1 0,-1-1 0,1 1 0,-1-1 0,0 0 0,-1 0 0,0 0 0,-1 0 0,0 0 0,0-1 0,-1 1 0,0-1 0,-1-12 0,-2 16 56,-3 13 21,-3 15 67,8-20-91,0 0 0,0 0 0,1 0 1,-1 0-1,1 0 0,0-1 1,-1 1-1,1 0 0,0 0 0,0-1 1,0 1-1,0 0 0,0-1 0,1 1 1,-1-1-1,0 0 0,1 1 0,-1-1 1,1 0-1,-1 0 0,1 0 1,0 0-1,-1 0 0,1 0 0,0 0 1,0-1-1,-1 1 0,1-1 0,0 1 1,0-1-1,0 0 0,0 0 1,0 1-1,0-1 0,0-1 0,3 1 1,3 0 3,0 0 1,1-1 0,-1 0 0,0 0 0,0-1 0,1 0 0,13-6-1,-11 3-12,-1-1-1,0 0 1,0-1-1,-1 0 1,1-1-1,-2 0 0,1 0 1,-1-1-1,0 0 1,-1-1-1,9-15 1,-13 17-23,-26 75 115,18-57 56,1 1 1,0 0-1,0 0 0,1 0 0,1 1 0,0-1 1,-1 17-1,3-26-128,0-1 1,0 0-1,0 1 1,0-1-1,0 1 0,1-1 1,-1 0-1,0 1 1,1-1-1,-1 0 0,1 1 1,-1-1-1,1 0 1,-1 1-1,1-1 0,0 0 1,0 0-1,0 0 1,0 0-1,0 0 0,0 0 1,0 0-1,0 0 1,0 0-1,0-1 0,2 2 1,0-1 6,0 0 1,-1-1-1,1 1 1,0-1-1,0 1 1,0-1-1,0 0 0,0 0 1,0-1-1,0 1 1,6-2-1,1 0 6,0-1-1,-1-1 0,1 1 1,-1-2-1,0 1 1,15-11-1,-12 5-84,1-1-1,-2 0 1,1-1-1,15-22 1,-23 27 22,1 1 0,-1-1 0,0 0 0,0 0 1,-1 0-1,0-1 0,0 1 0,-1-1 0,0 0 0,0 1 1,0-12-1,-20 48 87,11-14 125,1 1 0,1-1 0,0 1 0,1 0 0,1 0 0,0 0-1,-1 31 1,4-46-200,0 0-1,0 1 0,0-1 0,0 0 1,0 0-1,0 0 0,0 0 1,1 0-1,-1 0 0,0 0 1,1 0-1,-1 0 0,1 0 1,-1 0-1,1 0 0,-1 0 0,1 0 1,0 0-1,-1 0 0,1 0 1,0 0-1,0-1 0,0 1 1,0 0-1,0-1 0,0 1 1,-1 0-1,1-1 0,1 0 0,-1 1 1,0-1-1,0 1 0,0-1 1,0 0-1,0 0 0,0 0 1,2 1-1,-1-2-303,-1 1 0,1 0 0,0 0 0,-1-1 0,1 1 0,0-1 0,-1 1 0,1-1 0,0 0 0,-1 0 0,1 0 0,-1 0 0,1 0 1,-1 0-1,0 0 0,1 0 0,-1 0 0,0-1 0,0 1 0,0 0 0,0-1 0,0 1 0,0-1 0,1-2 0,7-23-6144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9.223"/>
    </inkml:context>
    <inkml:brush xml:id="br0">
      <inkml:brushProperty name="width" value="0.025" units="cm"/>
      <inkml:brushProperty name="height" value="0.025" units="cm"/>
    </inkml:brush>
  </inkml:definitions>
  <inkml:trace contextRef="#ctx0" brushRef="#br0">12 1 16528,'0'0'9764,"-3"8"-8489,2-4-1185,0-3-83,0 1 0,0-1 0,0 1 0,1-1 0,-1 1 0,1 0 0,-1-1 0,1 1 0,-1-1 0,1 1 0,0 0 0,0 0 0,0-1 0,0 1 0,0 0 0,0-1 0,0 1 0,1 0 0,-1-1 0,1 1 0,-1 0 0,1-1 0,0 1 1,-1-1-1,1 1 0,0-1 0,0 1 0,0-1 0,0 1 0,0-1 0,0 0 0,1 0 0,-1 0 0,0 0 0,1 0 0,-1 0 0,1 0 0,-1 0 0,1 0 0,-1-1 0,3 2 0,10 1-1048,1 0-1,0-1 1,0 0 0,1-2 0,17 0 0,-20-1 245,0 1 0,0 0 0,0 1 0,0 1 0,0 0 0,0 0 0,19 8 0,-30-10 969,-1 1 1,0-1-1,0 1 0,1 0 0,-1-1 1,0 1-1,0 0 0,0 0 1,0 0-1,0 0 0,0 0 0,0 0 1,0 0-1,0 0 0,-1 0 0,1 0 1,0 1-1,-1-1 0,1 0 0,-1 0 1,1 1-1,-1-1 0,0 0 0,0 1 1,1-1-1,-1 0 0,0 1 0,0-1 1,0 1-1,0-1 0,-1 0 1,1 1-1,0-1 0,0 0 0,-1 1 1,1-1-1,-1 0 0,1 0 0,-1 1 1,0-1-1,0 0 0,0 1 0,-4 6 552,0-1 0,0 0-1,0-1 1,-1 1-1,-7 5 1,-19 15 597,21-18-651,0 0 1,0 0 0,-16 21 0,54-31-901,-9-3-752,-8 1 479,-1 1 0,1 0 0,0 0 1,0 1-1,18 0 0,-26 1 496,1 1 1,-1-1 0,0 0 0,0 1 0,0 0-1,0-1 1,0 1 0,0 0 0,0 0 0,0 0-1,0 0 1,-1 0 0,1 1 0,0-1-1,-1 1 1,1-1 0,-1 1 0,1-1 0,-1 1-1,0 0 1,0 0 0,1 0 0,-1-1-1,-1 1 1,1 0 0,0 0 0,0 0 0,-1 1-1,1-1 1,-1 0 0,0 0 0,1 0 0,-1 3-1,0-2 111,0 0-1,0 1 1,0-1-1,-1 0 1,1 0-1,-1 1 0,0-1 1,1 0-1,-2 0 1,1 0-1,0 0 1,-1 0-1,1 0 1,-1 0-1,0 0 0,-3 3 1,0 0 33,0-1-1,-1 0 1,1 0-1,-1 0 1,0-1 0,-1 1-1,-7 2 1,2-1-328,0 0-1,-1-1 1,1-1 0,-1 0-1,0-1 1,-1 0 0,1-1-1,-15 1 1,16-4-3920,6-2-3706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0.156"/>
    </inkml:context>
    <inkml:brush xml:id="br0">
      <inkml:brushProperty name="width" value="0.025" units="cm"/>
      <inkml:brushProperty name="height" value="0.025" units="cm"/>
    </inkml:brush>
  </inkml:definitions>
  <inkml:trace contextRef="#ctx0" brushRef="#br0">130 53 4452,'0'0'918,"-4"-5"-176,3 4-631,0 0-1,1 0 1,-1 0-1,0 0 1,0 0-1,0 0 1,-1 0-1,1 1 0,0-1 1,0 0-1,0 1 1,-1-1-1,1 1 1,0-1-1,0 1 0,-1-1 1,1 1-1,0 0 1,-1 0-1,1 0 1,0 0-1,-1 0 1,1 0-1,-1 0 0,0 0 1,-4 3 421,1-1-1,0 1 1,0-1-1,1 2 1,-1-1 0,-6 6-1,-29 31 3927,39-38-4189,-1 0-1,1 0 1,0 0 0,-1 0 0,1 0 0,0 1 0,1-1 0,-1 0-1,0 0 1,0 1 0,1-1 0,0 0 0,-1 1 0,1-1 0,0 1 0,0-1-1,0 0 1,1 1 0,-1-1 0,0 1 0,2 2 0,-1-3-148,1-1 1,-1 1-1,1-1 1,-1 0-1,1 0 0,0 0 1,-1 0-1,1 0 1,0 0-1,0 0 0,0 0 1,0-1-1,0 1 1,0-1-1,0 0 1,0 1-1,0-1 0,0 0 1,0 0-1,3-1 1,49-1 573,-48 1-582,14-1-91,0-2-1,0 0 1,-1-1 0,1-1 0,-2-1 0,1 0 0,-1-2 0,0 0 0,33-23 0,-48 30-35,-1 0 0,1 0 0,-1-1 1,1 1-1,-1 0 0,0-1 0,0 0 1,0 1-1,-1-1 0,1 0 0,-1 0 1,1 0-1,-1 0 0,0 0 0,1-6 1,-2 7 8,0 1 0,0-1 0,0 1 0,-1 0 0,1-1 0,0 1 0,-1 0 0,1-1 0,-1 1 0,0 0 0,1 0 0,-1-1 0,0 1 0,0 0 0,0 0 1,1 0-1,-1 0 0,0 0 0,-1 0 0,1 0 0,0 0 0,0 1 0,0-1 0,0 0 0,-1 1 0,1-1 0,0 1 0,-1-1 0,1 1 0,0 0 0,-1-1 0,1 1 1,-1 0-1,1 0 0,0 0 0,-1 0 0,1 0 0,-2 1 0,-12-2 3,1 2 0,-1 0 1,1 1-1,-1 0 0,1 1 0,0 1 1,0 0-1,0 1 0,1 0 0,0 1 1,0 1-1,0 0 0,1 0 0,0 2 0,0-1 1,1 2-1,0-1 0,1 1 0,0 1 1,-9 12-1,16-20 20,1-1 0,0 1 0,0-1 1,1 1-1,-1 0 0,0-1 0,1 1 0,0 0 1,0 0-1,-1 0 0,2 0 0,-1 0 0,0 1 0,1-1 1,-1 0-1,1 0 0,0 0 0,0 1 0,1 3 1,0-5-8,0 1 1,0 0-1,1-1 1,-1 1 0,1 0-1,-1-1 1,1 0-1,0 1 1,0-1 0,0 0-1,1 0 1,-1 0 0,0 0-1,1-1 1,-1 1-1,5 2 1,12 4-4,0-1-1,1-1 1,-1 0 0,38 5-1,-34-7-46,20 3-1657,75 5 0,-34-12-3766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1.369"/>
    </inkml:context>
    <inkml:brush xml:id="br0">
      <inkml:brushProperty name="width" value="0.025" units="cm"/>
      <inkml:brushProperty name="height" value="0.025" units="cm"/>
    </inkml:brush>
  </inkml:definitions>
  <inkml:trace contextRef="#ctx0" brushRef="#br0">0 64 2723,'0'0'18801,"9"-4"-17269,30-11-357,-38 14-1128,0 1 0,0 0 0,0 0 0,0 0-1,1-1 1,-1 1 0,0 0 0,0 1 0,0-1 0,1 0 0,-1 0 0,0 1 0,0-1-1,0 0 1,0 1 0,0-1 0,1 1 0,-1-1 0,0 1 0,0 0 0,0-1 0,-1 1 0,1 0-1,0 0 1,1 1 0,14 30 407,0-2-163,-16-29-267,1 0-1,0-1 1,0 1-1,-1-1 1,1 1-1,0-1 1,0 0 0,0 1-1,0-1 1,0 0-1,-1 1 1,1-1-1,0 0 1,0 0-1,0 0 1,0 0-1,0 0 1,0 0-1,0 0 1,0 0-1,0 0 1,-1 0-1,1-1 1,0 1-1,0 0 1,0-1 0,0 1-1,0 0 1,-1-1-1,1 1 1,1-2-1,8-5 44,-1 0 1,0 0-1,-1-1 1,0 0-1,8-10 0,-9 9-116,0 1 0,1 0-1,0 1 1,0 0 0,1 0-1,11-7 1,-20 14 56,0 0 0,1 0 0,-1-1 0,0 1 0,0 0 0,1 0 0,-1 0 0,0 0 0,1 0 1,-1 0-1,0 0 0,1 0 0,-1 0 0,0-1 0,1 1 0,-1 0 0,0 0 0,1 1 0,-1-1 0,0 0 0,1 0 0,-1 0 0,0 0 0,0 0 1,1 0-1,-1 0 0,0 0 0,1 1 0,-1-1 0,0 0 0,0 0 0,1 0 0,-1 1 0,0-1 0,0 0 0,1 0 0,-1 1 0,0-1 0,3 17 411,-8 23 410,5-38-769,-5 17 315,3-12-337,0-1 1,1 0-1,0 1 0,0-1 1,0 1-1,1-1 0,0 1 1,0 0-1,0-1 0,1 1 1,2 6-1,-3-12-36,1-1 1,-1 1-1,1-1 0,0 1 0,0-1 1,-1 1-1,1-1 0,0 0 0,0 1 0,-1-1 1,1 0-1,0 1 0,0-1 0,0 0 1,0 0-1,-1 0 0,1 0 0,0 0 0,0 0 1,0 0-1,0 0 0,0 0 0,-1-1 1,1 1-1,0 0 0,0 0 0,0-1 0,-1 1 1,1-1-1,0 1 0,0 0 0,-1-1 1,1 1-1,0-1 0,-1 0 0,1 1 0,0-2 1,26-20-561,10-17-2240,-3 2-2016,2 1-4740,-20 22 1126</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1.726"/>
    </inkml:context>
    <inkml:brush xml:id="br0">
      <inkml:brushProperty name="width" value="0.025" units="cm"/>
      <inkml:brushProperty name="height" value="0.025" units="cm"/>
    </inkml:brush>
  </inkml:definitions>
  <inkml:trace contextRef="#ctx0" brushRef="#br0">56 14 7271,'0'0'11798,"-6"10"-9551,-1-2-1800,2-2-48,0 0-1,1 1 1,-1-1 0,1 1-1,1 0 1,-1 0-1,1 0 1,0 0-1,1 0 1,-3 10-1,6-17-383,-1 1-1,0 0 1,1 0-1,-1-1 0,1 1 1,-1 0-1,1-1 0,0 1 1,-1 0-1,1-1 1,0 1-1,-1-1 0,1 1 1,0-1-1,-1 1 1,1-1-1,0 0 0,0 1 1,0-1-1,-1 0 0,1 0 1,0 0-1,0 1 1,0-1-1,0 0 0,0 0 1,-1 0-1,1 0 0,0 0 1,0-1-1,1 1 1,29-2 32,-26 1 2,-1 0 0,1-1 0,0 1 1,-1-1-1,0 0 0,1 0 1,-1 0-1,0 0 0,0-1 0,0 0 1,0 0-1,-1 0 0,1 0 1,-1 0-1,0-1 0,0 0 1,0 1-1,0-1 0,-1 0 0,1 0 1,-1-1-1,0 1 0,0 0 1,-1-1-1,1 1 0,-1-1 0,0 0 1,0 1-1,0-9 0,-1 12-10,-1 0 0,1 0-1,0 0 1,-1 0-1,1 0 1,-1 0 0,1 0-1,-1 0 1,0 0 0,1 0-1,-1 0 1,0 1-1,0-1 1,1 0 0,-1 1-1,0-1 1,0 0 0,0 1-1,0-1 1,0 1 0,0-1-1,0 1 1,0 0-1,0-1 1,0 1 0,0 0-1,0 0 1,0 0 0,0 0-1,0-1 1,0 2-1,-1-1 1,1 0 0,0 0-1,0 0 1,0 0 0,0 1-1,-2 0 1,0-1-38,0 1 1,0-1-1,1 1 0,-1 0 1,0 0-1,0 0 0,0 0 1,1 0-1,-1 0 0,1 1 1,-1 0-1,1-1 0,0 1 1,-4 3-1,5-4-112,0 0 0,1 0-1,-1 0 1,0 0 0,0 0 0,1 0 0,-1 0-1,0 0 1,1 0 0,-1 1 0,1-1 0,-1 0-1,1 0 1,0 1 0,0-1 0,0 0 0,-1 0-1,1 1 1,0-1 0,0 0 0,1 0 0,-1 1-1,0-1 1,0 0 0,1 1 0,-1-1 0,1 0-1,-1 0 1,1 0 0,-1 0 0,1 1 0,0-1-1,-1 0 1,1 0 0,0 0 0,1 1-1,1-1-1078,1 1 0,0-1 0,-1 1 0,1-1 0,0 0 0,0 0 0,0-1 0,0 1 0,-1-1 0,9 0-1,20 0-8028</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2.163"/>
    </inkml:context>
    <inkml:brush xml:id="br0">
      <inkml:brushProperty name="width" value="0.025" units="cm"/>
      <inkml:brushProperty name="height" value="0.025" units="cm"/>
    </inkml:brush>
  </inkml:definitions>
  <inkml:trace contextRef="#ctx0" brushRef="#br0">184 201 10250,'0'0'4281,"-11"3"-1473,-3 1-1899,0 1 0,0 1 0,0 0 0,1 1 1,-20 12-1,28-15-697,0-1 1,0 1 0,0 0-1,0 0 1,0 1 0,1 0 0,0-1-1,0 1 1,0 1 0,0-1-1,1 0 1,0 1 0,0 0 0,1 0-1,0 0 1,0 0 0,-3 12 0,5-16-200,0-1 0,0 1 1,0-1-1,0 1 0,0 0 1,0-1-1,0 1 0,0-1 1,1 1-1,-1-1 0,1 1 1,-1-1-1,1 1 1,-1-1-1,1 0 0,0 1 1,0-1-1,0 0 0,0 1 1,0-1-1,0 0 0,0 0 1,0 0-1,0 0 0,3 2 1,-1-2-3,0 0-1,1 1 1,-1-1 0,1 0 0,-1-1-1,1 1 1,-1-1 0,1 1 0,0-1-1,-1 0 1,5-1 0,2 0-7,0 0 1,1-1-1,-1 0 1,0-1-1,0 0 1,0-1-1,12-6 1,-9 1-3,0-1 0,0-1 1,-1 0-1,-1-1 0,0 0 0,0 0 0,-1-2 0,-1 1 1,0-1-1,-1 0 0,0-1 0,-1 0 0,-1 0 1,0 0-1,-2-1 0,1 0 0,-2 0 0,0 0 0,-1 0 1,0-1-1,-2-28 0,0 43 4,0 1 0,0-1 0,-1 1 0,1-1 0,0 1 0,-1-1 0,1 1 0,0-1 1,-1 1-1,0-1 0,1 1 0,-1-1 0,0 1 0,0 0 0,0 0 0,0-1 0,0 1 0,0 0 0,0 0 0,0 0 0,0 0 0,-1 0 0,1 0 0,0 1 0,0-1 0,-1 0 1,1 0-1,-1 1 0,1-1 0,-1 1 0,1 0 0,-1-1 0,1 1 0,-1 0 0,1 0 0,-1 0 0,1 0 0,-1 0 0,1 0 0,-3 1 0,0 0 5,0 0-1,1 0 1,-1 0-1,1 1 1,-1-1-1,1 1 1,-1 0-1,1 0 1,0 0-1,0 0 1,0 1-1,0 0 1,0-1-1,1 1 1,-4 4-1,1 5 65,0 0-1,0 1 0,1-1 1,0 1-1,1 0 0,1 1 1,0-1-1,1 0 0,0 0 0,3 25 1,-2-31-44,0-6-11,0 1 0,0-1 0,0 0-1,0 1 1,1-1 0,-1 0 0,0 0-1,1 1 1,-1-1 0,1 0 0,-1 0-1,1 0 1,0 0 0,-1 1 0,1-1-1,0 0 1,0 0 0,0-1 0,0 1-1,0 0 1,0 0 0,0 0 0,0 0-1,2 0 1,0 1 5,1-1-1,0 0 1,0 1 0,0-2-1,0 1 1,0 0-1,0-1 1,5 1 0,9-2-132,0 0 0,30-7 0,-37 6-106,49-7-483,-58 9 691,-1-1 1,1 1-1,-1 0 1,1 0 0,-1 0-1,1 0 1,-1 0-1,0 0 1,1 0-1,-1 1 1,1-1 0,-1 0-1,1 1 1,-1-1-1,0 1 1,1-1-1,-1 1 1,0 0-1,1 0 1,-1 0 0,0 0-1,0-1 1,0 1-1,0 1 1,0-1-1,0 0 1,0 0-1,0 0 1,0 0 0,-1 1-1,2 1 1,-2 4 180,1-1 0,-1 1 0,0 0 1,-1 0-1,0 0 0,0-1 0,0 1 1,-1 0-1,0-1 0,0 1 1,-5 8-1,-7 23-284,14-36-592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3.621"/>
    </inkml:context>
    <inkml:brush xml:id="br0">
      <inkml:brushProperty name="width" value="0.025" units="cm"/>
      <inkml:brushProperty name="height" value="0.025" units="cm"/>
    </inkml:brush>
  </inkml:definitions>
  <inkml:trace contextRef="#ctx0" brushRef="#br0">0 0 4901,'0'0'18978,"2"11"-18594,-1-2-324,-2-1-37,2 0 0,-1-1 0,1 1 0,0 0 1,1-1-1,-1 1 0,2-1 0,-1 0 1,1 1-1,4 6 0,-6-13 5,1 0 0,0 0 0,0 1 1,0-2-1,0 1 0,0 0 0,0 0 0,0 0 1,0-1-1,0 1 0,0-1 0,0 0 0,0 0 1,0 1-1,0-2 0,1 1 0,-1 0 0,0 0 0,4-1 1,40-13 330,0-9-240,-34 16-139,-1 1 1,1 1-1,0 0 1,0 0-1,1 1 1,-1 0 0,19-2-1,-30 6 27,0 1 0,0-1 0,-1 0-1,1 0 1,0 1 0,0-1 0,0 0 0,-1 1-1,1-1 1,0 0 0,0 1 0,-1-1 0,1 1-1,0 0 1,-1-1 0,1 1 0,-1-1 0,1 1 0,-1 0-1,1 0 1,-1-1 0,1 1 0,-1 0 0,1 0-1,-1-1 1,0 1 0,0 0 0,1 0 0,-1 0-1,0 0 1,0 0 0,0-1 0,0 1 0,0 0 0,0 0-1,0 0 1,0 0 0,-1 0 0,1-1 0,0 1-1,0 0 1,-1 1 0,-10 40 997,1-18-458,7-16-434,-1 0 1,1 0 0,0 0 0,1 1-1,0-1 1,-1 13 0,3-21-105,1 0 0,0 1 0,0-1 0,-1 0 0,1 0 0,0 0 0,0 1 0,0-1 0,-1 0 0,1 0 0,0 0 0,0 0 0,-1-1 0,1 1 0,0 0 0,0 0 0,0 0 0,-1-1 0,1 1 0,0 0 0,1-1 0,12-7-54,0-1 0,-1 0 0,1-1 0,-2 0-1,13-13 1,-15 12-209,1 1 0,1 0 0,0 1 0,0 0 0,1 1 0,0 1 0,20-10 0,-33 17 243,1 0-1,0-1 1,0 1 0,-1 0-1,1 0 1,0-1-1,0 1 1,0 0 0,-1 0-1,1 0 1,0 0-1,0 0 1,0 0-1,0 0 1,-1 0 0,1 1-1,0-1 1,0 0-1,0 0 1,-1 1 0,1-1-1,0 0 1,0 1-1,-1-1 1,1 1 0,0-1-1,-1 1 1,1-1-1,-1 1 1,2 1-1,-1 0 14,0 0-1,0 0 0,-1 0 0,1 0 1,0 0-1,-1 0 0,0 1 0,1-1 1,-1 0-1,0 0 0,0 4 0,-1 5 175,-1 1-1,1-1 0,-7 19 0,3-14 10,2-7-51,0-1 0,0 1 0,1 0 0,1 0 0,-1 10 0,2-18-117,1-1-1,-1 0 1,0 0-1,1 0 0,-1 0 1,1 0-1,-1 1 1,1-1-1,-1 0 0,1 0 1,-1 0-1,1 0 1,-1 0-1,1 0 1,-1-1-1,1 1 0,-1 0 1,1 0-1,-1 0 1,1 0-1,-1-1 0,0 1 1,1 0-1,-1 0 1,1-1-1,-1 1 0,0 0 1,1-1-1,-1 1 1,0 0-1,1-1 0,15-10 5,27-32-1221,-32 31-525,1 0-1,0 1 1,0 0-1,17-11 1,-28 22 1626,-1 0 0,0 0 1,0-1-1,1 1 0,-1 0 1,0 0-1,0 0 0,1-1 1,-1 1-1,0 0 1,0 0-1,1 0 0,-1 0 1,0 0-1,1 0 0,-1 0 1,0 0-1,1 0 0,-1 0 1,0 0-1,1 0 0,-1 0 1,0 0-1,1 0 0,-1 0 1,0 0-1,1 0 0,-1 0 1,0 0-1,1 0 1,-1 0-1,0 1 0,0-1 1,1 0-1,-1 0 0,0 0 1,0 1-1,1-1 0,-1 0 1,0 0-1,0 1 0,0-1 1,1 0-1,-1 0 0,0 1 1,0-1-1,0 0 1,0 1-1,1-1 0,-2 26-369,0-21 280,-1 1-1,1 0 1,-1-1 0,0 1-1,0-1 1,0 0-1,-6 9 1,5-13-2768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4.540"/>
    </inkml:context>
    <inkml:brush xml:id="br0">
      <inkml:brushProperty name="width" value="0.025" units="cm"/>
      <inkml:brushProperty name="height" value="0.025" units="cm"/>
    </inkml:brush>
  </inkml:definitions>
  <inkml:trace contextRef="#ctx0" brushRef="#br0">152 197 2306,'0'0'18161,"-8"-1"-16602,3 0-1471,1 1-1,-1-1 0,1 1 1,-1 0-1,1 1 0,-1-1 1,1 1-1,0 0 0,-1 0 1,1 0-1,0 1 0,-1-1 1,1 1-1,0 0 0,0 0 1,0 1-1,1-1 0,-1 1 1,1 0-1,-1 0 0,1 0 1,0 0-1,0 1 0,-5 6 1,-21 33 789,28-41-809,-1 0 1,1 0-1,0-1 0,0 1 0,0 0 0,1 1 0,-1-1 0,1 0 0,-1 0 0,1 0 0,-1 0 0,1 0 0,0 0 0,0 1 1,0-1-1,0 0 0,1 0 0,-1 0 0,0 0 0,1 0 0,1 3 0,1-3-45,0-1 0,1 0 1,-1 0-1,1 0 0,-1-1 0,1 1 0,0-1 0,-1 0 0,1 0 0,-1 0 1,1-1-1,-1 1 0,1-1 0,3-1 0,7-3-50,0 0-1,-1-1 1,0 0-1,0-2 1,-1 1-1,0-1 1,0-1 0,-1 0-1,0-1 1,0 0-1,-1-1 1,-1 0-1,12-18 1,-23 34 372,-7 14-99,0 1 0,1 1 0,2 0-1,0 0 1,-6 36 0,12-56-231,0-1 0,0 1 0,0 0 0,0-1 0,0 1 0,0 0 0,0 0 0,1-1 0,-1 1 0,0 0 0,0-1 0,1 1 0,-1 0-1,0-1 1,1 1 0,-1-1 0,1 1 0,-1 0 0,0-1 0,1 1 0,-1-1 0,1 1 0,0-1 0,-1 0 0,1 1 0,-1-1 0,1 0 0,0 1 0,-1-1 0,1 0 0,1 1 0,27-4 150,25-22-222,-35 11-72,0-1 0,-1-1 0,-1 0 0,-1-2-1,0 0 1,21-32 0,-17 19 146,-1-1-1,-2-1 1,21-53-1,-37 85-13,-1 0-1,1-1 0,0 1 1,-1 0-1,1 0 1,-1-1-1,0 1 1,1 0-1,-1-1 0,0 1 1,0 0-1,0-1 1,0 1-1,0 0 0,0-1 1,0 1-1,0 0 1,-1-2-1,0 3 5,0 0 0,1 0-1,-1 0 1,0 0 0,0 0 0,1 0 0,-1 0 0,0 1-1,1-1 1,-1 0 0,0 0 0,1 1 0,-1-1-1,0 1 1,1-1 0,-1 0 0,0 1 0,1-1 0,-1 1-1,1-1 1,-2 2 0,-36 40 118,13-9-71,-34 58 1,52-79 142,1 0-1,0 0 1,1 0 0,1 1 0,0 0-1,0 0 1,1 0 0,1 0-1,-1 15 1,3-27-187,0 0 0,1 0-1,-1-1 1,0 1-1,0 0 1,0 0 0,1-1-1,-1 1 1,0 0 0,1-1-1,-1 1 1,1 0 0,-1-1-1,1 1 1,-1 0 0,1-1-1,-1 1 1,1-1 0,0 1-1,-1-1 1,1 1 0,-1-1-1,1 0 1,0 1 0,0-1-1,-1 0 1,2 1 0,31 3-559,-23-4-619,1-1 1,-1 0-1,21-5 1,-24 3-699,0 0 0,0 0 0,0 0 0,-1-1 1,8-5-1,5-7-7572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0.726"/>
    </inkml:context>
    <inkml:brush xml:id="br0">
      <inkml:brushProperty name="width" value="0.025" units="cm"/>
      <inkml:brushProperty name="height" value="0.025" units="cm"/>
    </inkml:brush>
  </inkml:definitions>
  <inkml:trace contextRef="#ctx0" brushRef="#br0">65 80 13293,'0'0'9384,"-9"4"-8316,6-3-1007,0 0 0,0 0 0,0 1 1,0-1-1,0 1 0,0 0 0,0-1 0,1 2 0,-1-1 0,1 0 0,-1 0 0,1 1 0,0-1 0,0 1 1,0 0-1,0-1 0,1 1 0,-1 0 0,1 0 0,0 0 0,-1 1 0,1-1 0,1 0 0,-1 0 0,0 0 1,0 7-1,1 1-13,-1 0 1,1 0-1,1 0 1,-1 0-1,2 0 1,3 12-1,-5-21-35,1 0 0,-1-1-1,1 1 1,0 0 0,-1 0-1,1-1 1,0 1 0,0-1-1,0 1 1,1-1 0,-1 1-1,0-1 1,0 0 0,1 0-1,-1 1 1,1-1 0,-1 0-1,3 1 1,-2-2 21,0 1 0,1-1 0,-1 0 0,0 0 0,0 0 0,0 0 0,0 0 0,1 0 0,-1-1 0,0 1 0,0-1 0,0 0 0,0 1 0,0-1 0,0 0 0,0 0 0,0 0 0,0 0 0,3-3 0,2-1 43,0-1 1,0 0-1,-1 0 1,1-1-1,-1 0 1,-1 0-1,1 0 1,-1-1-1,-1 1 1,8-16 0,-5 7 176,-1-1 0,0 0 1,-2-1-1,5-22 0,-13 64-242,-1 5-11,1 0 1,0 50-1,3-77 6,1 0 0,0-1 0,1 1 0,-1 0 0,0-1 0,0 1 0,1 0 0,-1-1 0,1 1 0,-1-1 0,1 1 1,0 0-1,-1-1 0,1 0 0,0 1 0,0-1 0,0 1 0,0-1 0,1 0 0,-1 0 0,0 0 0,0 0 0,1 0 0,-1 0 0,0 0 0,1 0 0,-1 0 0,1-1 0,-1 1 0,1 0 0,0-1 0,-1 1 0,1-1 0,0 0 0,-1 0 0,1 0 0,0 0 0,-1 0 0,1 0 0,0 0 0,-1 0 0,1 0 0,0-1 0,-1 1 0,3-2 0,1 1 29,1-1 0,-1 1 0,0-2 0,0 1 0,0 0 0,0-1 0,0 0 0,0 0 0,-1-1 0,1 1-1,-1-1 1,7-7 0,-6 2 49,1 0-1,-2 0 1,1-1-1,-1 1 0,0-1 1,-1 0-1,0 0 1,-1 0-1,0-1 0,-1 1 1,0 0-1,0-1 1,-1 1-1,-1 0 1,-2-18-1,3 27-82,0 0 0,0 1 0,0-1 0,0 0 0,0 0 0,0 1 0,0-1 0,0 0 0,-1 1 0,1-1 0,0 0 0,0 0 0,-1 1 1,1-1-1,-1 0 0,1 1 0,0-1 0,-1 1 0,1-1 0,-1 1 0,1-1 0,-1 1 0,0-1 0,1 1 0,-1-1 0,1 1 0,-1 0 0,0-1 0,1 1 0,-1 0 0,0-1 0,0 1 0,1 0 0,-1 0 0,0 0 0,0 0 1,1 0-1,-1 0 0,0 0 0,1 0 0,-1 0 0,0 0 0,0 0 0,1 0 0,-1 0 0,0 1 0,0-1 0,1 0 0,-2 1 0,0 1-6,1-1 0,-1 1-1,0 0 1,0-1 0,1 1 0,-1 0-1,1 0 1,-1 0 0,1 0 0,0 1-1,0-1 1,0 0 0,-1 4 0,1-2 3,-1 0 0,1 1 0,0-1 1,1 1-1,-1-1 0,1 0 0,0 1 1,0-1-1,0 1 0,0-1 1,1 1-1,0-1 0,0 1 0,2 4 1,-2-8 2,1 1 1,-1 0-1,1 0 1,-1 0 0,1-1-1,0 1 1,0-1-1,0 1 1,0-1-1,0 0 1,0 0 0,0 0-1,1 0 1,-1 0-1,0 0 1,1 0 0,-1-1-1,0 1 1,1-1-1,-1 0 1,1 0-1,-1 0 1,0 0 0,1 0-1,-1 0 1,5-2-1,0 0 9,1 1 0,-1-2-1,0 1 1,0-1 0,0 0-1,-1-1 1,1 1-1,-1-1 1,0-1 0,0 1-1,0-1 1,-1 0 0,6-6-1,-6 7 0,-1-1 0,1 0 0,-1-1 0,0 1 0,0-1 0,-1 0 0,0 1 0,0-2 0,0 1 0,-1 0 0,0 0 0,0-1 0,0 0 0,1-10 0,-3 16 22,-2 4-44,0 0-1,0-1 0,0 1 1,1 0-1,-1 0 1,1 1-1,0-1 0,0 0 1,-1 4-1,1-2 1,-2 3 8,0 1 0,1-1 1,0 1-1,1-1 1,0 1-1,0 0 1,1 0-1,0 14 1,1-21 2,-1-1 1,1 0 0,0 0-1,-1 0 1,1 0 0,0 0 0,0 0-1,-1 0 1,1 0 0,0 0-1,0 0 1,0 0 0,0-1 0,0 1-1,0 0 1,0-1 0,1 1-1,-1 0 1,0-1 0,0 0 0,0 1-1,1-1 1,-1 0 0,0 1-1,0-1 1,1 0 0,-1 0 0,0 0-1,1 0 1,-1 0 0,0-1-1,0 1 1,1 0 0,-1-1 0,0 1-1,2-1 1,3-1 11,0 1-1,0-1 1,-1 0 0,1 0-1,0-1 1,6-3 0,59-57-81,-67 106-3181,-2-43 2798,1 0-1,-1 0 1,0 0-1,0-1 1,0 1 0,0-1-1,0 1 1,0-1-1,0 0 1,0 0-1,-1 1 1,1-1 0,0-1-1,0 1 1,-1 0-1,1 0 1,-1-1-1,1 1 1,-1-1 0,1 1-1,-1-1 1,0 1-1,0-1 1,0 0-1,0 0 1,0 0 0,0 1-1,1-3 1,1-1-913,13-22-5366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4.898"/>
    </inkml:context>
    <inkml:brush xml:id="br0">
      <inkml:brushProperty name="width" value="0.025" units="cm"/>
      <inkml:brushProperty name="height" value="0.025" units="cm"/>
    </inkml:brush>
  </inkml:definitions>
  <inkml:trace contextRef="#ctx0" brushRef="#br0">159 1 14446,'0'0'6486,"-10"0"-3961,1 1-2178,1 0 0,-1 0 0,1 1 0,-1 0 0,1 1 0,0 0 0,0 0 0,0 0 0,0 1 0,0 1 0,1-1 0,0 1 0,0 0 0,0 1 0,1 0 0,0 0 0,-9 11 0,14-17-341,1 1 1,0-1-1,0 0 1,0 0-1,0 1 1,-1-1-1,1 0 1,0 1-1,0-1 1,0 0-1,0 1 1,0-1-1,0 0 1,0 1-1,0-1 1,0 0-1,0 1 1,0-1-1,0 0 1,0 0-1,0 1 1,0-1-1,0 0 0,1 1 1,-1-1-1,0 0 1,0 1-1,0-1 1,0 0-1,1 0 1,-1 1-1,0-1 1,0 0-1,0 0 1,1 1-1,-1-1 1,0 0-1,0 0 1,1 1-1,19 4-23,33-5-724,-41-1 290,4 1-83,-8-1 243,0 1 1,1 0-1,-1 1 0,0 0 0,14 3 0,-21-4 302,0 0 1,1 1-1,-1-1 0,0 1 0,1 0 0,-1-1 0,0 1 0,0 0 0,0 0 0,0 0 0,0 0 0,0 0 0,0 0 0,0 0 0,0 0 0,0 0 0,0 1 0,-1-1 0,1 0 0,0 0 0,-1 1 0,1-1 0,-1 0 0,0 1 0,1-1 1,-1 1-1,0-1 0,0 0 0,0 1 0,0-1 0,0 1 0,0-1 0,0 0 0,-1 1 0,1-1 0,0 1 0,-1-1 0,1 0 0,-2 3 0,0 1 114,-1 0 0,0-1-1,0 1 1,0 0 0,-1-1-1,1 0 1,-1 0 0,0 0 0,-1 0-1,1-1 1,-1 1 0,-5 2-1,2-1-165,0 0-1,0-1 0,0 0 1,0 0-1,0-1 0,-18 5 0,24-8-104,-12 1-1927,5-4-2493,-1-9-5331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6.420"/>
    </inkml:context>
    <inkml:brush xml:id="br0">
      <inkml:brushProperty name="width" value="0.025" units="cm"/>
      <inkml:brushProperty name="height" value="0.025" units="cm"/>
    </inkml:brush>
  </inkml:definitions>
  <inkml:trace contextRef="#ctx0" brushRef="#br0">37 0 5317,'0'0'18471,"-2"14"-17660,-8 31-349,2-12 76,1 1 1,-3 54-1,10-87-530,0-1-1,0 1 1,0 0-1,0-1 1,0 1-1,1 0 1,-1-1 0,0 1-1,0 0 1,1-1-1,-1 1 1,0 0 0,1-1-1,-1 1 1,0 0-1,1-1 1,-1 1-1,1-1 1,-1 1 0,1-1-1,0 1 1,-1-1-1,1 0 1,-1 1 0,1-1-1,0 0 1,-1 1-1,2-1 1,25 2 89,32-14-179,-56 11 60,-1 0-2,8-2-85,0 1 0,-1-1 0,1 1-1,0 1 1,15 0 0,-23 1 108,0 0 0,-1 0-1,1 0 1,0 0 0,-1 1 0,1-1-1,0 1 1,-1 0 0,1-1 0,0 1 0,-1 0-1,1 0 1,-1 0 0,0 0 0,1 0-1,-1 0 1,0 0 0,1 0 0,-1 1 0,0-1-1,0 0 1,0 1 0,0-1 0,0 1-1,-1-1 1,1 1 0,0 0 0,-1-1-1,1 1 1,-1 0 0,1-1 0,-1 1 0,0 0-1,0 0 1,0-1 0,0 1 0,0 3-1,-1 3 205,0-1 0,0 1 0,-1-1-1,0 0 1,0 1 0,-1-1-1,1 0 1,-2 0 0,1 0 0,-1-1-1,0 1 1,-9 10 0,10-14-144,1 0 1,0 0-1,-1 0 1,1-1-1,-1 1 1,0-1-1,0 0 1,0 0 0,0 0-1,0 0 1,-1 0-1,1-1 1,-1 1-1,1-1 1,-1 0-1,1 0 1,-1 0-1,0-1 1,1 1-1,-1-1 1,0 0-1,1 0 1,-1 0-1,0-1 1,1 1-1,-1-1 1,0 0-1,-6-2 1,6 1-143,1 0-1,-1-1 1,1 1 0,0-1 0,0 0 0,0 0-1,0 0 1,0 0 0,1 0 0,-1 0 0,1-1-1,0 0 1,0 1 0,0-1 0,1 0 0,-3-5-1,2 2-1043,1 1 0,-1-1-1,1 1 1,0-1 0,0-10-1,1 17 843,0-1 0,0 0-1,0 0 1,0 0-1,0 0 1,0 1-1,1-1 1,-1 0 0,0 0-1,0 0 1,1 1-1,-1-1 1,0 0-1,1 0 1,-1 1-1,1-1 1,-1 0 0,1 1-1,0-1 1,-1 1-1,1-1 1,0 1-1,-1-1 1,1 1 0,0-1-1,-1 1 1,1 0-1,0-1 1,0 1-1,-1 0 1,2-1-1,15-6-6936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6.888"/>
    </inkml:context>
    <inkml:brush xml:id="br0">
      <inkml:brushProperty name="width" value="0.025" units="cm"/>
      <inkml:brushProperty name="height" value="0.025" units="cm"/>
    </inkml:brush>
  </inkml:definitions>
  <inkml:trace contextRef="#ctx0" brushRef="#br0">0 165 13837,'0'0'6566,"11"-2"-4281,1-2-1932,1 0 1,-1-1-1,0 0 0,-1-1 0,1 0 1,13-11-1,-19 13-327,0 0 1,0-1 0,0 0-1,-1 0 1,1 0 0,-1-1-1,-1 1 1,1-1-1,-1 0 1,0-1 0,0 1-1,-1-1 1,0 0 0,4-12-1,-7 19-21,1-1 0,-1 0 0,0 1 0,0-1-1,1 0 1,-1 1 0,0-1 0,0 0 0,0 0 0,0 1-1,0-1 1,0 0 0,0 1 0,0-1 0,-1 0 0,1 0 0,0 1-1,0-1 1,-1 0 0,1 1 0,0-1 0,-1 0 0,1 1-1,0-1 1,-2 0 0,-13 4 235,-18 24 190,25-16-290,1-1 1,0 1 0,0 1 0,1-1 0,1 1 0,0 0 0,0 0-1,1 1 1,1-1 0,0 1 0,1 0 0,-2 24 0,4-35-128,0-1 0,0 1 1,0 0-1,0 0 1,1 0-1,-1-1 0,0 1 1,1 0-1,-1 0 0,1-1 1,-1 1-1,1 0 1,0-1-1,0 1 0,0-1 1,0 1-1,0-1 0,0 1 1,0-1-1,1 0 1,-1 0-1,0 1 0,1-1 1,2 2-1,-1-2-1,0 0 0,1 0 1,-1-1-1,0 1 0,0 0 0,1-1 0,-1 0 0,1 0 0,-1 0 1,0 0-1,1-1 0,4 0 0,5-2-14,-1-1 0,1 0 0,-1-1 0,1-1 0,20-12 0,-22 11-70,0 0 0,-1-1-1,0 0 1,0-1 0,-1 0 0,0-1-1,-1 0 1,0 0 0,0 0 0,-1-1-1,-1 0 1,0-1 0,0 0 0,4-15-1,-9 22 373,-3 7-81,-6 13 51,-8 27 89,16-40-349,-4 10 169,2 0 0,0 1 1,0-1-1,1 17 0,1-28-162,0 1 0,0 0-1,0 0 1,0 0 0,0 0 0,1-1-1,-1 1 1,0 0 0,1 0 0,0-1 0,-1 1-1,1 0 1,0-1 0,0 1 0,0-1-1,0 1 1,0-1 0,0 1 0,0-1-1,1 0 1,-1 1 0,0-1 0,1 0-1,-1 0 1,1 0 0,-1 0 0,1 0-1,0 0 1,-1-1 0,1 1 0,0-1-1,-1 1 1,1-1 0,0 1 0,0-1-1,0 0 1,2 0 0,2 0-124,0 0-1,1 0 1,-1-1 0,0 0-1,0 0 1,0 0 0,0-1-1,9-3 1,-13 4-168,0-1-1,0 1 0,0 0 1,0-1-1,-1 1 1,1-1-1,0 1 0,-1-1 1,1 0-1,1-3 1,-1 2-356,-1 0 0,0 1-1,0-1 1,0 0 0,0 0 0,0 0 0,-1 0 0,1 0 0,-1-6 0,0-16-6608,0-5-5488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7.261"/>
    </inkml:context>
    <inkml:brush xml:id="br0">
      <inkml:brushProperty name="width" value="0.025" units="cm"/>
      <inkml:brushProperty name="height" value="0.025" units="cm"/>
    </inkml:brush>
  </inkml:definitions>
  <inkml:trace contextRef="#ctx0" brushRef="#br0">1 1 15054,'0'0'8552</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8.286"/>
    </inkml:context>
    <inkml:brush xml:id="br0">
      <inkml:brushProperty name="width" value="0.025" units="cm"/>
      <inkml:brushProperty name="height" value="0.025" units="cm"/>
    </inkml:brush>
  </inkml:definitions>
  <inkml:trace contextRef="#ctx0" brushRef="#br0">0 170 11275,'0'0'10628,"8"0"-9298,3-2-1228,1 0 0,-1-1 0,0 0 0,0-1-1,-1 0 1,1-1 0,-1-1 0,0 1 0,0-1 0,-1-1 0,0 0 0,0 0 0,0-1 0,-1 0 0,-1 0 0,1-1 0,-1 0 0,0-1 0,6-12 0,-12 21-100,-1 1 0,1-1 0,0 0 0,-1 0 0,1 1 0,-1-1 0,0 0 0,1 0 0,-1 0 0,0 1 0,1-1 0,-1 0 0,0 0 0,0 0 0,0 0 0,0 0 0,0 0 0,0 0 0,0 1 0,0-1 0,0 0 0,0 0 0,0 0 0,-1 0 0,1 0 0,0 1 0,-1-1 0,1 0 0,-1 0 0,1 0 0,0 1 0,-1-1 0,0 0 0,1 1 0,-1-1 0,1 0 0,-1 1 0,0-1 0,0 1 0,1-1 0,-1 1 0,0-1 0,-1 0 0,0 1 2,0 0 1,-1 0 0,1 0-1,-1 0 1,1 0-1,0 0 1,-1 1-1,1-1 1,0 1-1,-1 0 1,1-1-1,0 1 1,0 0-1,0 1 1,-3 0-1,-4 5-2,1 0-1,0 0 1,0 1 0,0 0-1,1 0 1,0 1-1,1-1 1,-10 18 0,13-20 1,-1-1 0,2 1 0,-1 0 1,1 0-1,0-1 0,0 1 0,0 1 0,1-1 1,0 0-1,0 0 0,0 0 0,1 1 1,0-1-1,1 0 0,-1 1 0,3 10 0,-2-16 8,1 1-1,-1-1 1,1 1-1,-1-1 1,1 1-1,-1-1 1,1 0-1,0 0 1,-1 0-1,1 0 1,0 0 0,0 0-1,0 0 1,0 0-1,0-1 1,0 1-1,0-1 1,0 0-1,0 1 1,0-1-1,0 0 1,0 0-1,0 0 1,0-1-1,0 1 1,3-1-1,5 0 17,-1 0-1,1-1 1,0-1-1,11-3 1,-2-2-35,0-2 1,-1 1-1,0-2 1,31-25-1,-39 29-11,-1-1 1,0-1-1,-1 1 1,0-1-1,0-1 0,-1 0 1,0 0-1,-1 0 0,9-20 1,-47 67 274,29-33-225,-31 62 726,32-61-594,0 0 0,0-1 0,1 1 0,-1 0 1,1 0-1,1 0 0,-1 0 0,1 0 0,-1 0 1,1 0-1,1 0 0,0 7 0,0-10-136,-1-1 0,1 0 0,0 0 0,0-1 0,0 1 0,-1 0-1,1 0 1,0 0 0,0 0 0,0-1 0,0 1 0,0 0 0,0-1-1,1 1 1,-1-1 0,0 0 0,0 1 0,0-1 0,0 0 0,1 1 0,-1-1-1,0 0 1,0 0 0,0 0 0,1 0 0,0-1 0,34-2 101,-23-1-155,-1 0 0,0-1-1,-1 0 1,1-1 0,-1-1-1,0 0 1,-1 0 0,1-1-1,-2 0 1,1-1-1,-1 0 1,0 0 0,-1-1-1,0 0 1,12-21 0,-19 28 14,-3 5-8,-9 14-33,-14 26-18,20-32-558,0 1 1,1 1 0,1-1-1,-1 0 1,2 1 0,-1 0 0,0 16-1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9.203"/>
    </inkml:context>
    <inkml:brush xml:id="br0">
      <inkml:brushProperty name="width" value="0.025" units="cm"/>
      <inkml:brushProperty name="height" value="0.025" units="cm"/>
    </inkml:brush>
  </inkml:definitions>
  <inkml:trace contextRef="#ctx0" brushRef="#br0">1 30 7399,'0'0'5926,"10"-2"-2793,32-6-666,-41 8-2352,0 0-1,0 0 1,0 0 0,0 0 0,0 0 0,0 1 0,-1-1 0,1 0 0,0 0 0,0 1 0,0-1 0,0 1 0,-1-1 0,1 0 0,0 1 0,-1-1 0,1 1 0,0 0 0,-1-1 0,1 1 0,0 0 0,-1-1 0,1 1 0,-1 0 0,1 0 0,-1-1 0,0 1 0,1 0 0,-1 0-1,0 0 1,0 0 0,1-1 0,-1 1 0,0 0 0,0 0 0,0 0 0,0 0 0,0 2 0,-3 30 1583,0-26-1578,0-1-1,-1 1 1,1-1-1,-1 1 0,0-1 1,-1 0-1,0-1 1,1 1-1,-2-1 0,-9 8 1,36-40 371,-4 11-601,-10 7-93,1 1 0,0 1 0,0 0 0,1 0 0,0 0 0,0 1 0,1 1 0,-1-1-1,1 2 1,16-7 0,-25 12 203,-1-1-1,1 0 1,-1 0 0,1 1-1,-1-1 1,1 0-1,-1 1 1,1-1-1,-1 1 1,1-1 0,-1 0-1,1 1 1,-1-1-1,1 1 1,-1-1 0,0 1-1,1 0 1,-1-1-1,0 1 1,0-1-1,1 1 1,-1-1 0,0 1-1,0 0 1,0-1-1,0 1 1,0 0 0,0-1-1,0 1 1,0 0-1,0-1 1,0 1-1,0-1 1,0 1 0,0 0-1,-1-1 1,1 2-1,-4 28 284,-8 9 153,9-32-340,1 1-1,-1-1 1,1 1 0,1 0 0,-1 0-1,2 0 1,-1 0 0,1 1 0,0 8-1,1-16-71,-1 0-1,1 0 0,-1 0 0,1 0 1,-1 0-1,1-1 0,0 1 0,-1 0 1,1 0-1,0 0 0,0-1 0,0 1 1,-1-1-1,1 1 0,0 0 0,0-1 1,0 0-1,0 1 0,0-1 0,0 1 1,0-1-1,0 0 0,0 0 0,0 0 1,0 1-1,0-1 0,0 0 0,0 0 0,1-1 1,-1 1-1,1 0 0,37-8 104,-27 2-175,-1 0 0,0 0 0,0-1 0,0-1 0,-1 0 0,0 0 0,13-15 0,-17 18-1,-1 0-1,-1-1 1,1 0-1,-1 0 1,0 0-1,0 0 0,0-1 1,-1 1-1,0-1 1,-1 0-1,1 0 1,-1 0-1,-1 0 1,2-11-1,-3 18 55,0-1-1,-1 1 1,1 0-1,0-1 1,-1 1-1,1 0 1,0-1-1,-1 1 1,1 0-1,0-1 0,-1 1 1,1 0-1,-1 0 1,1-1-1,0 1 1,-1 0-1,1 0 1,-1 0-1,1 0 1,-1 0-1,1 0 1,-1 0-1,1 0 1,0 0-1,-1 0 1,1 0-1,-1 0 1,1 0-1,-1 0 0,1 0 1,-1 0-1,1 0 1,0 0-1,-1 1 1,1-1-1,-1 0 1,1 0-1,0 0 1,-1 1-1,1-1 1,-1 0-1,1 1 1,0-1-1,0 0 1,-1 1-1,-20 12 196,18-10-132,-1 0 0,1 1 0,0 0 0,0-1 0,0 1 0,1 0 0,-1 0 0,1 1 0,0-1 0,0 0 0,0 1 0,1-1 0,-1 1 0,0 5 0,6-9-63,-1 0 0,0 0 1,1 0-1,-1 0 1,0 0-1,1-1 0,-1 0 1,1 1-1,-1-1 0,1-1 1,4 0-1,4 1-123,62 11-723,-69-10 809,-1 0 0,1 1 0,0-1-1,0 1 1,-1 0 0,1 0 0,-1 0 0,1 1-1,-1-1 1,0 1 0,0 0 0,5 6-1,-9-9 418,-3-53 1009,1 40-1445,1-1 1,0 1 0,1-1-1,3-19 1,-3 32 38,0 1 0,0-1-1,0 0 1,0 0 0,1 1-1,-1-1 1,0 0 0,1 1-1,-1-1 1,0 1 0,1-1-1,-1 0 1,1 1 0,-1-1-1,1 1 1,-1-1 0,1 1 0,0-1-1,-1 1 1,1-1 0,-1 1-1,1 0 1,0-1 0,-1 1-1,1 0 1,0 0 0,0-1-1,-1 1 1,1 0 0,0 0-1,-1 0 1,1 0 0,0 0 0,0 0-1,-1 0 1,1 0 0,0 0-1,0 0 1,0 1 0,0-1-294,0 0 0,-1 0 0,1 1 0,0-1 0,0 0 1,-1 0-1,1 0 0,0-1 0,0 1 0,-1 0 0,1 0 0,0 0 1,-1 0-1,1-1 0,0 1 0,0 0 0,-1-1 0,1 1 0,-1 0 1,1-1-1,0 1 0,0-1 0,0-6-6100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9.561"/>
    </inkml:context>
    <inkml:brush xml:id="br0">
      <inkml:brushProperty name="width" value="0.025" units="cm"/>
      <inkml:brushProperty name="height" value="0.025" units="cm"/>
    </inkml:brush>
  </inkml:definitions>
  <inkml:trace contextRef="#ctx0" brushRef="#br0">0 0 14958,'0'0'3299,"49"9"-3939,-29 0-3300,3 0-4868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0.199"/>
    </inkml:context>
    <inkml:brush xml:id="br0">
      <inkml:brushProperty name="width" value="0.025" units="cm"/>
      <inkml:brushProperty name="height" value="0.025" units="cm"/>
    </inkml:brush>
  </inkml:definitions>
  <inkml:trace contextRef="#ctx0" brushRef="#br0">20 0 10122,'0'0'15598,"-4"8"-14557,-9 31-4,11-12-197,2-26-816,0 0 0,0-1 0,0 1-1,0 0 1,1-1 0,-1 1 0,0 0 0,0-1 0,1 1 0,-1 0 0,0-1 0,1 1 0,-1-1 0,1 1 0,-1-1 0,0 1 0,1-1 0,-1 1 0,1-1-1,0 1 1,-1-1 0,1 0 0,-1 1 0,1-1 0,-1 0 0,1 0 0,0 1 0,-1-1 0,2 0 0,8 1-41,0-1 0,-1 0-1,1-1 1,0 0 0,0-1 0,-1 0 0,1 0 0,-1-1 0,0 0 0,0-1 0,0 0-1,0-1 1,0 1 0,8-8 0,10-3-249,-27 15 271,0 0 1,1 0 0,-1 0 0,0-1 0,0 1 0,1 0 0,-1 0-1,0 0 1,1 0 0,-1 0 0,0 0 0,0 0 0,1 0-1,-1 0 1,0 0 0,1 0 0,-1 0 0,0 0 0,1 0 0,-1 0-1,0 0 1,0 0 0,1 0 0,-1 0 0,0 0 0,1 0-1,-1 1 1,0-1 0,0 0 0,1 0 0,-1 0 0,0 1 0,0-1-1,0 0 1,1 0 0,-1 0 0,0 1 0,0-1 0,1 1 0,2 17 245,-8 37 191,2-28-280,3-26-198,0 0 0,0 0-1,1-1 1,-1 1 0,0 0 0,0-1 0,1 1 0,-1 0 0,1-1 0,-1 1 0,0 0 0,1-1 0,-1 1 0,1-1 0,-1 1 0,1-1 0,-1 1 0,1-1 0,0 1 0,-1-1-1,1 0 1,0 1 0,-1-1 0,1 0 0,0 1 0,-1-1 0,1 0 0,0 0 0,0 0 0,-1 0 0,1 0 0,0 0 0,0 0 0,-1 0 0,1 0 0,0 0 0,0 0 0,-1 0-1,1 0 1,0 0 0,-1-1 0,1 1 0,0 0 0,-1-1 0,1 1 0,0-1 0,0 1 0,35-18-5574,1-13-4330,-18 14 3481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0.539"/>
    </inkml:context>
    <inkml:brush xml:id="br0">
      <inkml:brushProperty name="width" value="0.025" units="cm"/>
      <inkml:brushProperty name="height" value="0.025" units="cm"/>
    </inkml:brush>
  </inkml:definitions>
  <inkml:trace contextRef="#ctx0" brushRef="#br0">19 8 9865,'0'0'13277,"-1"0"-13202,0 0-1,0 0 1,1 1 0,-1-1 0,0 0-1,0 1 1,0-1 0,0 0 0,1 1-1,-1-1 1,0 1 0,0 0-1,1-1 1,-1 1 0,0 0 0,1-1-1,-2 2 1,1 2 127,0-1 1,1 1-1,-1 0 0,1-1 0,-1 1 1,1 0-1,0 0 0,1-1 0,0 8 1,0-10-163,-1-1 0,0 1 0,0 0 0,1-1 0,-1 1 0,0-1 0,1 1 0,-1-1 0,1 1 0,-1-1 0,1 1 0,-1-1 0,1 1 0,-1-1 0,1 0 0,0 1 0,-1-1 0,1 0 0,-1 1 0,1-1 0,0 0 0,0 0 0,25-4 119,-22 2-220,1 0 1,-1-1 0,0 0 0,0 1-1,0-2 1,-1 1 0,1 0-1,-1-1 1,0 1 0,0-1 0,0 0-1,0 0 1,0 0 0,-1-1-1,0 1 1,3-7 0,-6 11 60,1 0 1,0-1 0,0 1-1,-1 0 1,1 0-1,0 0 1,-1 0-1,1-1 1,0 1 0,0 0-1,-1 0 1,1 0-1,0 0 1,-1 0-1,1 0 1,0 0 0,-1 0-1,1 0 1,0 0-1,-1 0 1,1 0-1,0 0 1,-1 0 0,1 1-1,0-1 1,0 0-1,-1 0 1,1 0 0,0 0-1,0 0 1,-1 1-1,1-1 1,0 0-1,0 0 1,-1 0 0,1 1-1,0-1 1,0 0-1,0 0 1,-1 1-1,1-1 1,0 0 0,0 1-1,0-1 1,0 1-1,-14 11 203,11-6-137,0-1-1,0 1 1,0 0-1,1 0 0,0 0 1,0 0-1,0 0 1,1 1-1,0-1 0,0 0 1,0 11-1,1-17-90,1 1 0,-1 0 0,1 0 0,0 0 0,-1-1 0,1 1 0,-1 0 0,1-1 0,0 1 0,0 0 0,-1-1 0,1 1 0,0-1 0,0 1 0,0-1 0,-1 1 0,1-1 0,0 0 0,0 1 0,0-1 0,0 0 0,0 0 0,0 0 0,0 0 0,0 0 0,0 0 0,0 0 0,0 0 0,0 0 0,0 0 0,0 0 0,-1-1 0,1 1 0,2-1 0,36-9-3365,11-19-4821,-23 10 1469</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0.945"/>
    </inkml:context>
    <inkml:brush xml:id="br0">
      <inkml:brushProperty name="width" value="0.025" units="cm"/>
      <inkml:brushProperty name="height" value="0.025" units="cm"/>
    </inkml:brush>
  </inkml:definitions>
  <inkml:trace contextRef="#ctx0" brushRef="#br0">97 138 12460,'0'0'7506,"-11"5"-5275,7-3-2093,-5 2 353,1 0 1,-1 1-1,1 0 0,-11 10 1,16-13-365,1 0 0,0 0 1,-1 0-1,1 1 0,0-1 1,0 1-1,1 0 1,-1-1-1,1 1 0,-1 0 1,1 0-1,0 0 1,0 0-1,0 0 0,0 0 1,1 1-1,-1-1 1,1 0-1,0 0 0,0 0 1,0 5-1,1-6-98,0 0 1,0 0-1,1 0 0,-1 0 0,0 0 1,1 0-1,-1-1 0,1 1 0,0-1 0,-1 1 1,1-1-1,0 0 0,0 1 0,0-1 1,0 0-1,0 0 0,0 0 0,0-1 1,0 1-1,1 0 0,-1-1 0,0 1 1,0-1-1,1 0 0,-1 0 0,0 0 0,4 0 1,8 0-16,-1 0 0,0 0 0,20-4 1,-20 1-89,0-1 0,0 0 0,-1-1 0,1-1 0,-1 0 0,0 0 0,-1-1-1,1-1 1,-1 0 0,18-17 0,-22 18 36,0 0-1,0 0 1,-1-1-1,0 0 1,0 0-1,-1 0 1,0-1-1,-1 0 1,0 0-1,0 0 1,-1 0-1,0-1 1,0 1-1,-1-1 0,1-12 1,-3 20 38,0 1 0,0-1 0,0 1 1,0-1-1,0 1 0,0-1 0,0 1 0,0 0 0,-1-1 0,1 1 1,-1-1-1,1 1 0,-1 0 0,1-1 0,-1 1 0,0 0 0,0-1 1,0 1-1,1 0 0,-1 0 0,0 0 0,0 0 0,-1 0 1,1 0-1,0 0 0,0 0 0,-2 0 0,0 0 6,0 0 0,0 0 0,0 1 0,0-1 0,0 1 0,0 0 1,0 0-1,0 0 0,0 0 0,0 1 0,0-1 0,-4 2 0,-3 1 57,0 0 0,0 1 0,0 0-1,0 0 1,1 1 0,-16 11 0,21-13 14,0 1 1,0-1-1,1 0 0,-1 1 1,1 0-1,0-1 1,-4 9-1,6-11-67,1-1 0,0 1 1,0 0-1,-1-1 0,1 1 0,0 0 1,0-1-1,0 1 0,0 0 0,0-1 1,0 1-1,0 0 0,0 0 0,0-1 1,0 1-1,1 0 0,-1-1 0,0 1 1,0 0-1,0-1 0,1 1 0,0 0 0,0 1-6,0-1-1,0 0 1,1 0-1,-1 0 1,0 0-1,1 0 0,-1 0 1,1-1-1,-1 1 1,1 0-1,-1-1 0,1 1 1,2 0-1,12 2-89,-1 2-1,0-1 1,0 2 0,-1 0-1,1 1 1,-1 1-1,17 12 1,-27-18 65,-1 1 0,0-1 1,0 1-1,0 0 0,0 0 0,-1 0 0,1 1 1,-1-1-1,0 1 0,0-1 0,0 1 0,0 0 0,-1-1 1,1 1-1,-1 0 0,0 0 0,0 0 0,-1 0 1,1 0-1,-1 0 0,0 1 0,0-1 0,0 0 1,0 0-1,-1 0 0,0 0 0,0 0 0,0 0 1,0 0-1,-1 0 0,1-1 0,-1 1 0,-4 6 1,5-7 13,0-1-313,0-1 0,0 1 0,0 0 1,0 0-1,0-1 0,0 1 1,0-1-1,-1 1 0,1-1 0,-1 0 1,-2 2-1,-2-1-7239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1.096"/>
    </inkml:context>
    <inkml:brush xml:id="br0">
      <inkml:brushProperty name="width" value="0.025" units="cm"/>
      <inkml:brushProperty name="height" value="0.025" units="cm"/>
    </inkml:brush>
  </inkml:definitions>
  <inkml:trace contextRef="#ctx0" brushRef="#br0">95 0 5990,'0'0'16661,"1"13"-16314,6 409-956,-13-443 533,0-1 1,-2 2-1,0-1 0,-13-20 0,9 16 443,4 12 307,1-1 0,1 0 0,0 0-1,1 0 1,-4-21 0,9 34-622,0 0 0,0 1 0,0-1 0,0 0-1,1 0 1,-1 1 0,0-1 0,0 0 0,1 1 0,-1-1 0,0 0 0,1 1 0,-1-1 0,1 1 0,-1-1 0,1 0 0,-1 1 0,1-1 0,-1 1 0,1-1 0,0 1 0,-1 0 0,1-1 0,0 1 0,-1 0 0,1-1 0,0 1 0,-1 0 0,1 0 0,0 0 0,0-1-1,-1 1 1,1 0 0,0 0 0,0 0 0,-1 0 0,2 1 0,38-1-289,-28 1 368,46-1-849,-38 0-2641,-1 0-4586</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2.008"/>
    </inkml:context>
    <inkml:brush xml:id="br0">
      <inkml:brushProperty name="width" value="0.025" units="cm"/>
      <inkml:brushProperty name="height" value="0.025" units="cm"/>
    </inkml:brush>
  </inkml:definitions>
  <inkml:trace contextRef="#ctx0" brushRef="#br0">135 83 6854,'0'0'13752,"-8"-5"-12684,6 3-1010,0 1 1,0-1-1,-1 1 1,1 0-1,0 0 1,0 0-1,-1 0 1,1 1-1,0-1 1,-1 0-1,1 1 1,-1 0-1,1-1 0,0 1 1,-1 0-1,1 0 1,-4 1-1,3 1 3,-1-1 0,1 1 0,0 0 0,-1 0-1,1 0 1,0 0 0,0 0 0,1 1 0,-1 0-1,0-1 1,1 1 0,0 0 0,-1 0 0,-1 4-1,-1 1 113,0-1 0,1 1-1,0 0 1,1 0-1,0 0 1,0 0 0,0 0-1,1 1 1,0-1-1,1 1 1,-1 15 0,2-22-162,0-1 0,1 0 0,-1 0 0,0 1 0,0-1 1,1 0-1,-1 0 0,1 0 0,-1 1 0,1-1 0,0 0 0,-1 0 1,1 0-1,0 0 0,0 0 0,0 0 0,0 0 0,0 0 0,0-1 1,0 1-1,0 0 0,0 0 0,0-1 0,0 1 0,0-1 0,0 1 1,1-1-1,-1 0 0,0 1 0,0-1 0,1 0 0,-1 0 0,0 0 1,1 1-1,-1-2 0,0 1 0,0 0 0,1 0 0,-1 0 1,0 0-1,0-1 0,1 1 0,1-2 0,3 1 15,1-1-1,0 0 0,-1 0 1,1 0-1,-1-1 1,1 0-1,6-5 1,-1-1-35,-1-1 1,1 0 0,-2 0-1,0-1 1,0 0 0,-1-1-1,0 0 1,-1-1 0,-1 1-1,0-1 1,0-1 0,-1 0-1,-1 0 1,-1 0 0,6-25-1,-10 39 10,0 0 0,-1 1 0,1-1-1,0 0 1,0 0 0,0 0 0,0 1-1,0-1 1,-1 0 0,1 0 0,0 0 0,0 1-1,0-1 1,0 0 0,-1 0 0,1 0 0,0 0-1,0 1 1,-1-1 0,1 0 0,0 0 0,0 0-1,-1 0 1,1 0 0,0 0 0,0 0-1,-1 0 1,1 0 0,0 0 0,0 0 0,-1 0-1,1 0 1,0 0 0,0 0 0,-1 0 0,1 0-1,0 0 1,0 0 0,-1 0 0,1-1-1,0 1 1,0 0 0,-1 0 0,1 0 0,0 0-1,0 0 1,0-1 0,0 1 0,-1 0 0,1 0-1,0 0 1,0-1 0,0 1 0,0 0-1,0 0 1,-1-1 0,1 1 0,0 0 0,0 0-1,0-1 1,-6 12 52,0 0-1,1 0 1,0 0 0,1 1-1,0 0 1,1 0 0,0 0-1,1 0 1,0 0-1,1 1 1,0-1 0,1 1-1,2 14 1,-1-25-68,-1-1 0,0 0 0,1 0 0,-1 0 0,1 1 0,0-1 0,-1 0 0,1 0 0,0 0 0,0 0 0,0 0 1,0 0-1,-1 0 0,1-1 0,1 1 0,-1 0 0,0 0 0,0-1 0,0 1 0,0-1 0,0 1 0,1-1 0,-1 1 0,0-1 0,0 0 0,1 1 0,-1-1 0,0 0 0,0 0 0,1 0 0,-1 0 1,0 0-1,1 0 0,-1-1 0,0 1 0,0 0 0,1-1 0,-1 1 0,0-1 0,0 1 0,0-1 0,2-1 0,3 0-561,1-1 0,-1 0-1,0 0 1,-1 0 0,1-1 0,10-8-1,-9 4-1558,0-1 0,0 1-1,0-1 1,10-19 0,-1-9-5435</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2.379"/>
    </inkml:context>
    <inkml:brush xml:id="br0">
      <inkml:brushProperty name="width" value="0.025" units="cm"/>
      <inkml:brushProperty name="height" value="0.025" units="cm"/>
    </inkml:brush>
  </inkml:definitions>
  <inkml:trace contextRef="#ctx0" brushRef="#br0">30 1 12844,'0'0'7618,"-1"13"-6000,-10 45 250,5-30-546,1 0 0,-2 36 0,7-62-1309,0-1 0,1 1 0,-1 0 0,1-1 0,-1 1 0,1 0 0,-1-1 0,1 1 0,0-1 0,0 1 0,0-1 0,0 1 0,0-1 0,0 0 0,0 1 0,1-1 0,-1 0 0,0 0 0,1 0 0,-1 0 0,0 0 0,1 0 0,0 0 0,-1-1 0,1 1 0,-1 0 0,1-1 0,0 1 0,-1-1 0,1 0 0,0 0 0,0 1 0,1-1 0,13 1-38,-1 0 1,0-1 0,16-2 0,-4 0-390,-23 2 353,-1 0 0,0 0 0,0 0-1,1 0 1,-1 1 0,0-1 0,0 1 0,1 0 0,-1 0 0,0 0 0,0 0-1,0 0 1,0 1 0,0-1 0,-1 1 0,1 0 0,0 0 0,2 2-1,-3-1 94,-1 0-1,0 0 0,1 0 0,-1 0 0,0 0 0,0 0 0,0 0 0,-1 0 1,1 1-1,-1-1 0,0 0 0,0 0 0,0 0 0,0 1 0,0-1 0,-1 0 0,0 0 1,1 0-1,-3 5 0,1-4 77,1 1 1,-2 0 0,1-1-1,0 1 1,-1-1 0,0 0-1,0 0 1,0 0 0,-1 0-1,1 0 1,-1-1 0,0 0-1,0 0 1,0 0-1,0 0 1,-1 0 0,1-1-1,-1 0 1,-4 2 0,0 0-32,-1-1 1,1 0 0,0-1-1,-1 0 1,0 0 0,1-1 0,-1 0-1,-19-1 1,28 0-160,1 0-1,-1 0 1,0 0-1,1 0 1,-1 0 0,1 0-1,-1 0 1,0 0-1,1 0 1,-1-1 0,1 1-1,-1 0 1,0 0 0,1 0-1,-1-1 1,1 1-1,-1 0 1,1-1 0,-1 1-1,1-1 1,-1 1 0,1 0-1,-1-1 1,1 1-1,0-1 1,-1 1 0,1-1-1,0 1 1,-1-1-1,1 0 1,0 1 0,0-1-1,0 1 1,-1-1 0,1 0-1,0 1 1,0-1-1,0 1 1,0-1 0,0 0-1,0 1 1,0-1 0,1-1-1,-1 1-298,1 0-1,-1-1 1,1 1 0,-1 0-1,1-1 1,0 1-1,0 0 1,0 0 0,0 0-1,0-1 1,0 1-1,0 0 1,0 1 0,0-1-1,1 0 1,-1 0-1,2 0 1,19-8-5918,-1 0-2958</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2.705"/>
    </inkml:context>
    <inkml:brush xml:id="br0">
      <inkml:brushProperty name="width" value="0.025" units="cm"/>
      <inkml:brushProperty name="height" value="0.025" units="cm"/>
    </inkml:brush>
  </inkml:definitions>
  <inkml:trace contextRef="#ctx0" brushRef="#br0">1 101 13581,'0'0'9406,"9"3"-7292,-6-1-2011,2 0 206,1 0 0,-1-1-1,1 1 1,0-1 0,-1 0 0,11 1 0,-13-3-264,-1 1 1,1 0-1,0-1 1,-1 1 0,1-1-1,0 0 1,-1 0-1,1 0 1,-1 0-1,1-1 1,-1 1 0,0-1-1,1 1 1,-1-1-1,0 0 1,0 0 0,0 0-1,0 0 1,2-4-1,17-34-134,-20 38 84,0 0 0,-1 0 0,1 0 0,0 0-1,-1 0 1,0 0 0,1 0 0,-1-1 0,0 1 0,0 0 0,0 0-1,0 0 1,0 0 0,-1 0 0,1-1 0,-1 1 0,1 0 0,-2-2 0,1 3 5,1 1 1,-1-1 0,1 1-1,-1 0 1,0-1 0,1 1-1,-1-1 1,0 1 0,1 0 0,-1 0-1,0-1 1,0 1 0,1 0-1,-1 0 1,0 0 0,0 0-1,1 0 1,-1 0 0,0 0 0,0 0-1,0 0 1,1 0 0,-1 0-1,0 1 1,0-1 0,1 0-1,-1 0 1,0 1 0,1-1 0,-1 1-1,0-1 1,1 0 0,-1 1-1,1-1 1,-1 1 0,0 0-1,1-1 1,-1 1 0,0 1 0,-20 24 115,18-19-27,0 0 0,0 0 0,1 0 1,0 1-1,0-1 0,1 1 0,-1-1 1,2 1-1,-1 14 0,1-19-66,1-1-1,-1 1 1,1-1-1,-1 0 1,1 1-1,0-1 1,-1 0-1,1 0 1,0 1 0,1-1-1,-1 0 1,0 0-1,1 0 1,-1 0-1,1-1 1,-1 1-1,1 0 1,0-1 0,0 1-1,0-1 1,0 1-1,0-1 1,0 0-1,0 0 1,0 0-1,0 0 1,1 0-1,-1 0 1,0-1 0,1 1-1,-1-1 1,0 0-1,1 0 1,2 0-1,9 0-21,1-1 0,-1 0 0,1-2 0,-1 1 0,0-2 0,0 0 0,0-1 0,-1 0 0,18-9 0,52-18-427,-82 31 427,0 1 1,0-1-1,0 1 1,1-1-1,-1 1 0,0 0 1,0 0-1,0-1 1,0 1-1,0 0 1,0 0-1,0 0 1,1 0-1,-1 0 0,0 1 1,0-1-1,0 0 1,0 0-1,0 1 1,0-1-1,0 0 0,0 1 1,0-1-1,0 1 1,0 0-1,0-1 1,0 1-1,0 0 0,0-1 1,-1 1-1,1 0 1,0 0-1,0 0 1,-1 0-1,1 0 0,-1 0 1,1 0-1,-1 0 1,1 0-1,0 1 1,-1 3 59,1 0 1,-1-1 0,0 1 0,0 0 0,-1-1 0,0 1 0,1 0 0,-1-1 0,-2 6 0,0 14 444,3-23-499,0-1 1,0 1 0,0-1-1,0 1 1,0-1 0,1 1-1,-1-1 1,0 1 0,0-1-1,0 1 1,1-1 0,-1 0-1,0 1 1,1-1-1,-1 1 1,0-1 0,1 0-1,-1 1 1,1-1 0,-1 0-1,0 1 1,1-1 0,-1 0-1,1 0 1,0 1 0,2-1-241,-1 0 1,1-1-1,-1 1 1,1 0 0,0-1-1,-1 0 1,1 1-1,-1-1 1,1 0 0,-1 0-1,0 0 1,1-1-1,-1 1 1,3-3 0,17-12-5043,0-5-3170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3.810"/>
    </inkml:context>
    <inkml:brush xml:id="br0">
      <inkml:brushProperty name="width" value="0.025" units="cm"/>
      <inkml:brushProperty name="height" value="0.025" units="cm"/>
    </inkml:brush>
  </inkml:definitions>
  <inkml:trace contextRef="#ctx0" brushRef="#br0">1 51 5830,'0'0'20755,"3"9"-20296,0 4-383,0-2 82,0 0 1,0 0 0,1 0-1,1-1 1,8 16 0,-12-24-143,0-1 1,0 1-1,1 0 1,-1-1-1,0 1 1,1-1-1,-1 0 1,1 1-1,-1-1 0,1 0 1,-1 0-1,1 0 1,0 0-1,0 0 1,0 0-1,-1-1 1,1 1-1,0-1 0,0 1 1,0-1-1,0 0 1,0 1-1,0-1 1,0 0-1,0 0 1,0-1-1,0 1 1,0 0-1,0-1 0,0 1 1,0-1-1,-1 1 1,1-1-1,0 0 1,0 0-1,0 0 1,-1 0-1,1 0 0,-1 0 1,1-1-1,-1 1 1,3-3-1,1 0-1,0-1-1,-1 0 0,1 0 1,-1 0-1,0-1 0,0 0 1,-1 1-1,1-1 0,-1-1 1,-1 1-1,1 0 0,-1-1 1,0 1-1,0-1 0,-1 0 1,0 1-1,0-1 0,-1-9 0,-2 14 244,-2 11-137,-3 15 34,6-18-125,0 0 0,1 0 0,0 0 0,0 0 0,1-1-1,0 1 1,0 0 0,0 0 0,0 0 0,1-1 0,5 11-1,-5-13-20,0 0 0,0 0 0,0-1 0,1 0-1,-1 1 1,1-1 0,-1 0 0,1 0 0,0 0-1,0 0 1,0-1 0,0 1 0,0-1 0,1 0-1,-1 0 1,0 0 0,1 0 0,-1-1 0,0 1-1,1-1 1,-1 0 0,5 0 0,-2 0-3,0 1 0,0-1-1,0-1 1,0 1 0,-1-1 0,1 0 0,0-1 0,0 1 0,-1-1-1,1 0 1,-1 0 0,1-1 0,-1 0 0,0 0 0,0 0 0,0 0-1,0-1 1,-1 0 0,1 0 0,-1 0 0,0 0 0,-1-1 0,1 0-1,-1 0 1,1 0 0,-2 0 0,1 0 0,0 0 0,-1-1 0,0 0-1,0 1 1,-1-1 0,0 0 0,0 0 0,0 0 0,0 1 0,-1-1 0,0 0-1,-1 0 1,-1-10 0,2 15-9,0 0-1,0 0 1,0 0 0,0 0-1,0 0 1,-1 0 0,1 0 0,-1 0-1,1 0 1,0 1 0,-1-1-1,1 0 1,-1 0 0,0 0-1,1 0 1,-1 1 0,0-1-1,1 0 1,-1 1 0,0-1-1,0 0 1,0 1 0,1-1-1,-1 1 1,0 0 0,0-1-1,0 1 1,0-1 0,0 1 0,0 0-1,0 0 1,0 0 0,0 0-1,0 0 1,0 0 0,0 0-1,0 0 1,0 0 0,-2 0-1,1 1-2,-1 0 0,0 0 0,1 0 0,-1 0 0,1 1-1,-1-1 1,1 0 0,-1 1 0,1 0 0,0 0 0,0 0 0,0 0-1,-2 2 1,-1 3 6,-1-1 8,0 2 0,1-1 0,-1 1 0,1 0 0,1 0 0,0 0 0,0 0 0,1 1 0,-1 0 0,2 0 0,-3 10 0,6-19-3,-1 1-1,1 0 0,-1 0 0,1 0 0,0 0 0,-1 0 1,1-1-1,0 1 0,0 0 0,-1 0 0,1-1 1,0 1-1,0-1 0,0 1 0,0-1 0,0 1 1,0-1-1,0 1 0,0-1 0,0 0 0,0 0 1,0 1-1,0-1 0,0 0 0,0 0 0,0 0 1,0 0-1,0 0 0,2-1 0,44 1 108,-34 0-99,42-2-171,-36 0 47,0 1 0,0 1 0,0 1 0,0 0 0,0 2 0,-1 0 0,24 7 0,-40-10 146,0 1-1,-1-1 1,1 1 0,0 0 0,-1 0 0,1-1-1,-1 1 1,1 0 0,-1 0 0,0 0 0,1 1-1,-1-1 1,0 0 0,0 0 0,0 1 0,0-1-1,0 1 1,0-1 0,0 1 0,0-1 0,0 1-1,-1-1 1,1 1 0,-1 0 0,1-1-1,-1 1 1,0 0 0,1 2 395,-1-27 413,0 8-817,-4-55 100,4 65-158,-1 0 0,0 1 0,0-1-1,-1 0 1,0 1 0,0-1 0,0 0-1,0 1 1,0 0 0,-1 0 0,-5-7-1,8 11-28,0 0 1,0-1-1,0 1 0,0 0 0,0 0 0,0 0 0,-1-1 0,1 1 0,0 0 0,0 0 0,0 0 0,0-1 0,0 1 0,0 0 0,0 0 0,-1 0 0,1 0 0,0 0 0,0-1 0,0 1 0,0 0 0,-1 0 0,1 0 0,0 0 0,0 0 0,0 0 0,-1 0 0,1 0 0,0 0 0,0-1 0,0 1 0,-1 0 0,1 0 0,0 0 0,0 0 0,0 0 1,-1 0-1,1 1 0,0-1 0,0 0 0,-1 0 0,1 0 0,0 0 0,0 0 0,0 0 0,0 0 0,-1 0 0,1 0 0,0 0 0,0 1 0,0-1 0,0 0 0,-1 0 0,1 0 0,0 0 0,0 1 0,0-1 0,0 0 0,-1 0 0,7 14-4358,-2-12 3397,-1 1-1,1-1 0,0 0 0,0-1 0,0 1 0,0-1 0,0 1 0,0-1 0,0 0 0,0-1 0,0 1 0,9-1 1,14 1-3158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4.152"/>
    </inkml:context>
    <inkml:brush xml:id="br0">
      <inkml:brushProperty name="width" value="0.025" units="cm"/>
      <inkml:brushProperty name="height" value="0.025" units="cm"/>
    </inkml:brush>
  </inkml:definitions>
  <inkml:trace contextRef="#ctx0" brushRef="#br0">200 21 8776,'0'0'13074,"-10"-4"-11109,-2 0-1608,0 1 1,-1 0-1,1 1 1,-1 0 0,-15-1-1,23 3-316,0 0 0,0 0 0,0 1 0,0-1 0,0 1-1,0 0 1,1 0 0,-1 0 0,0 1 0,1 0 0,-1 0 0,1 0-1,0 0 1,-1 1 0,1 0 0,0 0 0,1 0 0,-1 0-1,-5 6 1,9-8-38,-1-1-1,1 1 0,-1-1 1,1 1-1,0-1 0,0 1 1,-1-1-1,1 1 0,0-1 1,0 1-1,-1-1 1,1 1-1,0 0 0,0-1 1,0 1-1,0-1 0,0 1 1,0 0-1,0-1 0,0 1 1,0-1-1,0 1 0,0 0 1,1-1-1,-1 1 0,0-1 1,0 1-1,1-1 0,-1 1 1,0-1-1,0 1 1,1-1-1,-1 1 0,1-1 1,-1 1-1,0-1 0,1 0 1,-1 1-1,1-1 0,-1 1 1,1-1-1,-1 0 0,1 0 1,-1 1-1,1-1 0,0 0 1,-1 0-1,1 0 0,-1 0 1,1 1-1,-1-1 1,1 0-1,0 0 0,-1 0 1,1 0-1,1-1 0,44 5-197,-38-4 27,9 0 39,3 0-131,1 0 0,0 2 0,-1 0 0,0 2 0,1 0 0,19 7 0,-39-11 274,-1 0 0,1 1-1,0-1 1,0 0 0,0 1-1,0-1 1,-1 1 0,1-1-1,0 1 1,-1-1 0,1 1-1,0-1 1,-1 1 0,1 0-1,0-1 1,-1 1 0,1 0-1,-1-1 1,1 1 0,-1 0-1,0 0 1,1 0 0,-1-1-1,0 1 1,1 0 0,-1 0-1,0 1 1,0 0 45,-1-1 0,1 1 0,-1-1 0,1 1 0,-1-1 0,0 0 1,0 1-1,1-1 0,-1 0 0,0 0 0,0 1 0,0-1 0,0 0 0,-3 1 0,-48 31 1655,47-30-1606,-6 3 14,5-3-161,1 1-1,0-2 1,-1 1-1,0 0 1,0-1 0,0 0-1,0-1 1,0 1-1,-6 0 1,25-23-9971,4 5 738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4.637"/>
    </inkml:context>
    <inkml:brush xml:id="br0">
      <inkml:brushProperty name="width" value="0.025" units="cm"/>
      <inkml:brushProperty name="height" value="0.025" units="cm"/>
    </inkml:brush>
  </inkml:definitions>
  <inkml:trace contextRef="#ctx0" brushRef="#br0">139 247 14157,'0'0'6513,"-10"-2"-4490,3 1-1725,-1 0-1,0 1 0,0 0 0,0 0 1,1 1-1,-1 0 0,-13 3 0,18-3-205,0 0-1,0 0 1,0 0-1,0 1 1,1-1-1,-1 1 1,0 0-1,1 0 1,-1 0-1,1 0 0,0 0 1,0 0-1,0 0 1,0 1-1,0-1 1,0 1-1,0 0 1,1 0-1,0-1 1,-1 1-1,1 0 0,0 0 1,0 0-1,1 0 1,-1 0-1,0 5 1,1-7-73,0 1 0,0-1 1,0 1-1,0-1 1,0 1-1,0-1 0,0 1 1,0-1-1,1 0 1,-1 1-1,1-1 0,-1 1 1,1-1-1,-1 0 0,1 1 1,0-1-1,0 0 1,-1 0-1,1 0 0,0 0 1,0 1-1,0-1 0,2 1 1,0-1 26,-1 1 1,1 0 0,0-1-1,0 0 1,0 0 0,0 0-1,1 0 1,-1 0 0,0-1-1,4 1 1,4 0 51,1-1-1,-1-1 1,0 1 0,1-2-1,14-3 1,-14 1-158,-1 0-1,1-1 1,-1 0 0,0-1 0,0-1-1,-1 1 1,1-2 0,-1 1 0,-1-1-1,0-1 1,0 0 0,-1 0 0,13-18-1,-13 15-15,1-1-1,-2 0 0,0 0 1,0-1-1,-1 0 0,-1 0 1,-1 0-1,0-1 0,0 1 1,2-30-1,-6 42 88,0 0 0,1 0-1,-1 0 1,0 0 0,0 0 0,0 0 0,0 0-1,-1 0 1,1 0 0,-1 0 0,1 0-1,-1 0 1,1 0 0,-1 0 0,0 0 0,0 1-1,0-1 1,0 0 0,0 0 0,-1 1 0,1-1-1,0 1 1,-1-1 0,1 1 0,-1 0 0,1-1-1,-1 1 1,0 0 0,0 0 0,1 0 0,-1 0-1,0 1 1,0-1 0,0 0 0,0 1 0,0 0-1,0-1 1,0 1 0,0 0 0,0 0 0,0 0-1,0 0 1,0 0 0,-4 1 0,-1 0 42,-1 1 0,1 0-1,-1 0 1,1 1 0,0-1 0,0 2 0,0-1 0,0 1 0,1 0 0,-12 9 0,-12 21 411,28-32-425,1 0 0,0 0 0,-1 0 0,1 0 0,0 0-1,0 0 1,1 0 0,-1 0 0,0 1 0,1-1 0,0 0 0,-1 0 0,1 1 0,0-1 0,0 0 0,0 5 0,1-6-33,0 0 1,0 0-1,0 0 0,0 0 0,0-1 1,0 1-1,0 0 0,0 0 1,0-1-1,0 1 0,0-1 0,0 1 1,0-1-1,1 1 0,-1-1 1,0 1-1,0-1 0,0 0 0,1 0 1,-1 0-1,0 0 0,1 0 1,0 0-1,41-1 2,-30 1-50,20-1-316,-21-1 164,1 2 1,-1 0-1,1 0 0,-1 1 0,14 3 1,-23-3 208,-1-1 0,0 1 0,1 0 0,-1 0 0,0 0 1,0 0-1,0 0 0,0 0 0,0 1 0,0-1 0,0 1 1,0-1-1,-1 1 0,1 0 0,0 0 0,-1 0 0,1 0 1,-1 0-1,0 0 0,0 0 0,0 0 0,0 0 0,0 1 1,0-1-1,-1 0 0,1 1 0,-1-1 0,1 0 0,-1 1 0,0-1 1,0 4-1,-19 106 577,19-112-803,0 1 1,0-1-1,0 1 0,0-1 0,0 1 0,1-1 0,-1 1 0,0-1 0,0 1 0,0-1 1,0 0-1,1 1 0,-1-1 0,0 1 0,1-1 0,-1 0 0,0 1 0,0-1 0,1 0 0,-1 1 1,1-1-1,-1 0 0,0 0 0,1 1 0,-1-1 0,1 0 0,-1 0 0,1 0 0,-1 0 1,0 1-1,1-1 0,-1 0 0,1 0 0,-1 0 0,1 0 0,-1 0 0,1 0 0,-1 0 1,1 0-1,-1 0 0,1 0 0,-1-1 0,0 1 0,2 0 0,2 0-1488,12 0-6244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4.995"/>
    </inkml:context>
    <inkml:brush xml:id="br0">
      <inkml:brushProperty name="width" value="0.025" units="cm"/>
      <inkml:brushProperty name="height" value="0.025" units="cm"/>
    </inkml:brush>
  </inkml:definitions>
  <inkml:trace contextRef="#ctx0" brushRef="#br0">78 101 14414,'0'0'12929,"-9"-3"-12294,6 2-595,0-1 0,1 1-1,-1 1 1,0-1 0,0 0-1,0 1 1,0-1 0,0 1-1,0 0 1,-6 0 0,7 1-1,1 0 0,-1 0 0,0-1 0,1 1 0,-1 0 0,1 1 0,-1-1 0,1 0 0,0 0 0,0 1 0,-1-1 0,1 1 1,0-1-1,0 1 0,0-1 0,0 1 0,1 0 0,-1-1 0,0 1 0,1 0 0,-1 0 0,1-1 0,0 1 0,-1 0 0,1 3 1,-1-2 6,0 0 0,1 0 0,-1 0 0,1 0 1,0 0-1,-1 0 0,1 0 0,1 0 0,-1 0 0,0 1 1,1-1-1,0 0 0,-1 0 0,1 0 0,0-1 1,1 1-1,-1 0 0,0 0 0,1 0 0,0-1 1,0 1-1,-1-1 0,5 4 0,-2-4-41,-1 0-1,0 0 1,1-1 0,-1 1-1,1-1 1,0 0 0,0 0-1,-1-1 1,1 1-1,0-1 1,0 0 0,0 0-1,-1 0 1,1 0 0,0-1-1,0 1 1,-1-1-1,1 0 1,6-3 0,-4 2-34,-1 0 1,0 0-1,0-1 0,0 1 1,-1-2-1,1 1 1,-1 0-1,1-1 1,-1 0-1,0 0 1,-1 0-1,1 0 1,-1 0-1,1-1 0,-1 0 1,3-8-1,-2 6 18,-1 0 0,-1 0 0,1 0 0,-1-1 0,0 0-1,-1 1 1,0-1 0,0 0 0,0 0 0,-1 1 0,-2-12-1,2 17 14,-1 0 0,1 0 0,-1 0-1,0 0 1,0 0 0,1 0 0,-1 0 0,-1 0-1,1 1 1,0-1 0,0 0 0,-1 1-1,1-1 1,-1 1 0,1 0 0,-1-1-1,0 1 1,0 0 0,1 0 0,-1 0-1,0 0 1,0 0 0,0 0 0,0 1-1,-3-2 1,3 2-4,1-1-1,-1 1 0,0 0 1,1 0-1,-1 0 1,1 0-1,-1 0 0,0 0 1,1 0-1,-1 0 1,1 1-1,-1-1 0,1 0 1,-1 1-1,1 0 1,-1-1-1,1 1 0,0 0 1,-1 0-1,1-1 1,0 1-1,-1 0 0,1 0 1,0 1-1,0-1 1,0 0-1,0 0 0,0 0 1,0 1-1,0-1 0,1 1 1,-1-1-1,0 3 1,-1-2-120,2 1 0,-1 0 0,0-1 1,0 1-1,1 0 0,0 0 1,-1 0-1,1-1 0,0 1 0,0 0 1,1 0-1,-1 0 0,1 0 0,-1-1 1,1 1-1,0 0 0,0-1 0,0 1 1,0 0-1,1-1 0,1 3 1,-1-2-394,0-1 1,1 0 0,-1 0 0,1 0-1,-1 0 1,1-1 0,0 1-1,0-1 1,0 1 0,0-1 0,0 0-1,0 0 1,0 0 0,0-1 0,0 1-1,0-1 1,1 0 0,3 0 0,18 0-5957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5.336"/>
    </inkml:context>
    <inkml:brush xml:id="br0">
      <inkml:brushProperty name="width" value="0.025" units="cm"/>
      <inkml:brushProperty name="height" value="0.025" units="cm"/>
    </inkml:brush>
  </inkml:definitions>
  <inkml:trace contextRef="#ctx0" brushRef="#br0">63 1 12812,'0'0'13864,"-9"11"-13026,-27 37-192,34-46-605,0 1 1,0 0-1,0-1 0,1 1 1,-1 0-1,1 0 0,0 0 1,0 0-1,0 0 0,0 0 1,1 0-1,-1 1 0,1-1 1,0 0-1,-1 0 0,2 0 1,-1 1-1,0-1 0,1 0 0,-1 0 1,1 0-1,0 0 0,0 0 1,0 0-1,3 5 0,-2-5-34,0-1 0,1 1 0,-1-1 0,1 1 0,0-1 0,0 0-1,0 0 1,0 0 0,0-1 0,0 1 0,0-1 0,0 1 0,1-1 0,-1 0-1,0-1 1,1 1 0,-1 0 0,1-1 0,6 0 0,-2 0-91,0 0 0,0 0 1,-1 1-1,1 0 0,0 0 0,-1 1 1,9 2-1,-14-3 128,0 0 1,0 0-1,-1 0 0,1 1 0,0-1 1,-1 0-1,1 1 0,-1-1 1,0 1-1,1-1 0,-1 1 0,0-1 1,0 1-1,0 0 0,0 0 1,0 0-1,-1 0 0,1-1 0,0 1 1,-1 0-1,1 0 0,-1 0 1,0 0-1,0 0 0,0 0 0,0 0 1,0 1-1,0-1 0,0 0 1,-1 0-1,0 3 0,0-2 54,-1 1-1,1-1 1,-1 0 0,1 1-1,-1-1 1,0 0-1,-1-1 1,1 1 0,0 0-1,-1 0 1,1-1-1,-1 0 1,0 1 0,0-1-1,0 0 1,0 0-1,0-1 1,0 1 0,-1 0-1,-3 0 1,2 0-68,-1 0 1,1 0-1,-1 0 0,1-1 1,-1 0-1,1 0 1,-1-1-1,0 1 1,1-1-1,-1 0 0,0-1 1,-6-1-1,10 2-159,1-1 0,-1 0 0,1 0-1,-1 0 1,1 0 0,0 0 0,0 0-1,0 0 1,0 0 0,0-1 0,0 1 0,0 0-1,0-1 1,0 1 0,0-1 0,1 1 0,-1-1-1,0 1 1,1-1 0,-1 1 0,1-1 0,0-2-1,-1 1-791,1 1 0,-1-1 0,1 0 0,0 0-1,0 0 1,0 1 0,1-1 0,-1 0-1,1 0 1,-1 1 0,1-1 0,2-4 0,10-7-8464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5.831"/>
    </inkml:context>
    <inkml:brush xml:id="br0">
      <inkml:brushProperty name="width" value="0.025" units="cm"/>
      <inkml:brushProperty name="height" value="0.025" units="cm"/>
    </inkml:brush>
  </inkml:definitions>
  <inkml:trace contextRef="#ctx0" brushRef="#br0">1 101 8776,'0'0'8259,"11"0"-4923,5 1-1944,0 0 1,1-2-1,-1 0 0,28-6 0,-39 6-1154,1-1 1,0 1-1,-1-1 0,0-1 1,0 1-1,0-1 1,0 0-1,9-7 0,-11 8-265,-1 0-1,0 0 1,0-1-1,0 1 1,0-1 0,-1 1-1,1-1 1,-1 0-1,1 0 1,-1 0-1,0 0 1,0 0-1,0 0 1,-1 0-1,1 0 1,-1 0-1,1 0 1,-1-4-1,0 7 28,0-1-1,0 1 1,0-1-1,-1 1 1,1-1-1,0 1 1,0-1-1,0 1 1,0 0-1,-1-1 1,1 1-1,0-1 1,0 1-1,-1-1 1,1 1-1,0 0 0,-1-1 1,1 1-1,0 0 1,-1-1-1,1 1 1,-1 0-1,1 0 1,0-1-1,-1 1 1,1 0-1,-1 0 1,1 0-1,-1 0 1,1-1-1,-1 1 1,1 0-1,-1 0 1,1 0-1,-1 0 0,1 0 1,-1 0-1,1 0 1,-1 0-1,1 1 1,-1-1-1,1 0 1,0 0-1,-1 0 1,1 0-1,-1 1 1,1-1-1,-1 0 1,1 0-1,0 1 1,-1-1-1,1 0 1,0 1-1,-1-1 1,1 0-1,-1 1 0,-24 18-27,21-13 37,0-1-1,1 0 1,0 1 0,0 0 0,0 0 0,0 0 0,1 0 0,0 0 0,0 0 0,1 1 0,0-1-1,0 1 1,0-1 0,1 12 0,1-17 1,-1 0-1,1 0 1,-1 1-1,1-1 1,0 0 0,-1 0-1,1-1 1,0 1-1,0 0 1,0 0-1,0 0 1,-1 0 0,1-1-1,1 1 1,-1 0-1,0-1 1,0 1-1,0-1 1,0 1 0,0-1-1,0 0 1,0 1-1,1-1 1,-1 0 0,0 0-1,0 0 1,1 0-1,0 0 1,39-2 46,-38 2-48,10-2-187,0-2 0,-1 1 1,1-2-1,-1 0 0,0 0 0,0-1 0,16-11 1,43-19-917,-71 36 1128,1 0 1,-1 0-1,0 0 1,1 0 0,-1 0-1,0 0 1,0 1-1,1-1 1,-1 0 0,0 0-1,0 0 1,1 0-1,-1 0 1,0 1 0,0-1-1,0 0 1,1 0-1,-1 1 1,0-1-1,0 0 1,0 0 0,1 0-1,-1 1 1,0-1-1,0 0 1,0 1 0,0-1-1,0 0 1,0 0-1,0 1 1,0-1 0,0 0-1,0 1 1,0-1-1,0 0 1,0 0 0,0 1-1,0-1 1,0 0-1,0 1 1,0-1-1,0 0 1,0 0 0,0 1-1,0-1 1,-1 0-1,1 0 1,0 1 0,0-1-1,-1 1 1,-4 16 655,-1-2-295,4-10-222,-1 1 1,1 0-1,0 0 1,0 0-1,1 0 1,-2 12 0,4-17-153,0 0 1,-1-1 0,1 1-1,0 0 1,0-1-1,0 1 1,-1 0 0,1-1-1,0 0 1,0 1 0,0-1-1,0 1 1,0-1 0,0 0-1,0 1 1,0-1 0,0 0-1,0 0 1,0 0 0,0 0-1,0 0 1,0 0 0,0 0-1,0 0 1,0-1 0,0 1-1,0 0 1,0-1 0,1 1-1,34-8 17,-21 1-231,1-1 1,-1-1-1,20-15 1,-22 15-45,0 0 0,0 1 0,1 1 0,21-10 0,-34 17 252,-1 0 1,0 0-1,0 0 0,1 0 1,-1 0-1,0-1 1,1 1-1,-1 0 1,0 0-1,0 0 1,1 0-1,-1 0 0,0 0 1,1 0-1,-1 0 1,0 0-1,1 0 1,-1 0-1,0 0 1,0 1-1,1-1 0,-1 0 1,0 0-1,0 0 1,1 0-1,-1 0 1,0 0-1,0 1 1,1-1-1,-1 0 0,0 0 1,0 0-1,0 1 1,1-1-1,-1 0 1,0 0-1,0 1 1,0-1-1,0 15 432,-12 15 71,6-18-348,2-6-134,1 0 1,0 0 0,0 0-1,1 0 1,-1 1 0,1-1-1,-2 14 1,4-19-157,1-1-1,-1 0 1,0 1 0,0-1-1,1 0 1,-1 1-1,0-1 1,1 0-1,-1 0 1,0 0 0,1 1-1,-1-1 1,0 0-1,1 0 1,-1 0 0,1 0-1,-1 0 1,0 1-1,1-1 1,-1 0 0,1 0-1,-1 0 1,0 0-1,1 0 1,-1 0-1,1 0 1,-1-1 0,0 1-1,1 0 1,-1 0-1,1 0 1,-1 0 0,0 0-1,1-1 1,-1 1-1,0 0 1,1 0-1,-1-1 1,0 1 0,1 0-1,-1 0 1,0-1-1,1 1 1,16-11-5091,1-6-2176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6.321"/>
    </inkml:context>
    <inkml:brush xml:id="br0">
      <inkml:brushProperty name="width" value="0.025" units="cm"/>
      <inkml:brushProperty name="height" value="0.025" units="cm"/>
    </inkml:brush>
  </inkml:definitions>
  <inkml:trace contextRef="#ctx0" brushRef="#br0">1 51 12716,'0'0'15647,"1"8"-14702,0-4-884,-1-2-46,0 0-1,0-1 1,0 1 0,0 0 0,0 0-1,1-1 1,-1 1 0,1 0-1,-1-1 1,1 1 0,0-1 0,0 1-1,-1-1 1,1 1 0,0-1-1,0 1 1,1-1 0,-1 0 0,0 1-1,0-1 1,0 0 0,1 0-1,-1 0 1,1 0 0,-1 0 0,1 0-1,-1-1 1,1 1 0,0 0-1,-1-1 1,1 1 0,0-1 0,-1 0-1,1 1 1,0-1 0,0 0 0,-1 0-1,4 0 1,2-1-25,0 0 0,-1 0-1,1 0 1,0-1 0,-1 0 0,1 0 0,-1-1-1,0 0 1,1 0 0,7-6 0,-11 8 5,-1-1 0,0 1 0,1-1 1,-1 0-1,0 1 0,0-1 0,0 0 1,0 0-1,0 0 0,-1-1 0,1 1 0,-1 0 1,1-1-1,-1 1 0,0-1 0,0 1 1,0-1-1,0 0 0,0 1 0,-1-1 0,1 0 1,-1 0-1,0 1 0,0-1 0,0 0 0,0 0 1,0 0-1,-1-3 0,0 5 5,1 1 0,0-1 0,-1 1 0,1-1-1,-1 1 1,1-1 0,-1 1 0,1 0 0,-1-1 0,1 1 0,-1 0-1,1-1 1,-1 1 0,1 0 0,-1 0 0,0 0 0,1 0-1,-1-1 1,1 1 0,-1 0 0,0 0 0,1 0 0,-1 0 0,1 0-1,-1 0 1,0 0 0,1 1 0,-1-1 0,1 0 0,-1 0 0,0 0-1,1 1 1,-1-1 0,-21 10-22,15-4 41,0 1-1,1-1 1,0 1-1,0 0 1,1 1-1,-1-1 1,-5 13-1,9-16 48,0 1 0,-1 0 0,1-1 0,1 1 0,-1 0-1,1 0 1,0 0 0,0 0 0,0 0 0,1 0-1,0 0 1,0 0 0,0 0 0,0 0 0,2 7 0,-1-11-51,0 1 0,0-1 0,0 0 0,1 1 1,-1-1-1,0 0 0,1 0 0,-1 0 1,1 0-1,-1 0 0,1 0 0,-1 0 1,1-1-1,0 1 0,-1 0 0,1-1 0,0 1 1,0-1-1,-1 0 0,1 0 0,0 0 1,0 0-1,3 0 0,44-4 31,-33 0-221,-1-1 1,1-1 0,-1-1 0,-1 0-1,22-14 1,-22 13 41,0 0 1,1 0-1,0 1 0,0 1 1,19-5-1,-33 11 159,0-1 1,-1 1-1,1 0 1,0 0 0,-1 0-1,1 0 1,0 0-1,-1 0 1,1 1-1,0-1 1,-1 0-1,1 0 1,0 0-1,-1 1 1,1-1 0,-1 0-1,1 1 1,-1-1-1,1 0 1,0 1-1,-1-1 1,0 1-1,1-1 1,-1 1 0,1-1-1,-1 1 1,1-1-1,-1 1 1,0-1-1,1 1 1,-1-1-1,0 1 1,0 0-1,0-1 1,1 1 0,-1 0-1,0-1 1,0 1-1,0 0 1,0-1-1,0 1 1,0 0-1,0-1 1,0 1-1,0 0 1,0-1 0,-1 1-1,1 1 1,-10 45 1026,5-25-562,4-22-478,1 1-1,0 0 1,0 0-1,0 0 1,0 0-1,0 0 1,0 0-1,0 0 1,0 0-1,1 0 1,-1 0-1,0-1 0,1 1 1,-1 0-1,0 0 1,1 0-1,-1 0 1,1-1-1,-1 1 1,1 0-1,-1 0 1,1-1-1,0 1 1,-1 0-1,1-1 1,0 1-1,0-1 1,-1 1-1,3 0 1,-1 0-17,1-1 1,0 1 0,-1-1-1,1 0 1,-1 1 0,1-1-1,0 0 1,-1-1-1,1 1 1,4-1 0,7-3-255,-1 0 0,0-1 0,16-7 0,-4 0-408,-18 7 446,0 1 0,1 0 0,0 1 0,0 0-1,0 0 1,0 1 0,0 0 0,16-2-1,-24 4 82,1 1-1,0-1 0,-1 1 0,1-1 0,-1 1 0,1 0 1,-1-1-1,1 1 0,-1 0 0,0 0 0,1-1 1,-1 1-1,0 0 0,1 0 0,-1-1 0,0 1 0,0 0 1,0 0-1,1 0 0,-1-1 0,0 1 0,0 0 1,-1 0-1,1 0 0,0-1 0,0 1 0,0 0 0,0 0 1,-1 1-1,1 3-3091,0 0-5022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1.437"/>
    </inkml:context>
    <inkml:brush xml:id="br0">
      <inkml:brushProperty name="width" value="0.025" units="cm"/>
      <inkml:brushProperty name="height" value="0.025" units="cm"/>
    </inkml:brush>
  </inkml:definitions>
  <inkml:trace contextRef="#ctx0" brushRef="#br0">1 1 13357,'0'0'7783,"53"15"-9769,-13-9-3715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6.880"/>
    </inkml:context>
    <inkml:brush xml:id="br0">
      <inkml:brushProperty name="width" value="0.025" units="cm"/>
      <inkml:brushProperty name="height" value="0.025" units="cm"/>
    </inkml:brush>
  </inkml:definitions>
  <inkml:trace contextRef="#ctx0" brushRef="#br0">175 0 4805,'0'0'17878,"-5"10"-16122,-22 38-974,-3-1 0,-2-1 0,-49 53 0,139-158-6960,-3 2-2271,-21 20 2492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7.206"/>
    </inkml:context>
    <inkml:brush xml:id="br0">
      <inkml:brushProperty name="width" value="0.025" units="cm"/>
      <inkml:brushProperty name="height" value="0.025" units="cm"/>
    </inkml:brush>
  </inkml:definitions>
  <inkml:trace contextRef="#ctx0" brushRef="#br0">148 0 6566,'-10'12'9238,"-3"8"-4207,-4 10-2978,-26 65 0,39-81-1679,0 0 0,1 1 1,0-1-1,-1 28 0,4-37-416,0-1-1,1 0 1,-1 0-1,1 0 1,0 0-1,-1 0 1,2 0 0,-1 0-1,4 7 1,-4-9-97,0-1 0,0 1 0,0-1 0,0 1 1,1-1-1,-1 0 0,0 0 0,1 0 0,-1 0 1,1 0-1,-1 0 0,1 0 0,-1 0 0,1 0 1,0-1-1,0 1 0,-1-1 0,1 1 0,0-1 1,0 0-1,-1 1 0,1-1 0,2 0 0,-2 0-428,-2 0 402,0 0-1,1 0 1,-1 0-1,0 0 1,0 0-1,1 0 1,-1 0-1,0 0 1,0 0-1,0 0 1,1 0 0,-1 0-1,0 0 1,0 0-1,1 0 1,-1 0-1,0-1 1,0 1-1,0 0 1,1 0-1,-1 0 1,0 0 0,0 0-1,0 0 1,0-1-1,1 1 1,-1 0-1,0 0 1,0 0-1,0-1 1,0 1-1,0 0 1,0 0 0,1 0-1,-1-1 1,0 1-1,0 0 1,0 0-1,0 0 1,0-1-1,0 1 1,0 0-1,0 0 1,0-1-1,0 1 1,0 0 0,0-1-1,0-12-7719</inkml:trace>
  <inkml:trace contextRef="#ctx0" brushRef="#br0" timeOffset="1">0 189 8712,'0'0'15855,"54"-29"-15823,-21 24-416,3-2-1186,-4-1-1665,1-4-3939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7.553"/>
    </inkml:context>
    <inkml:brush xml:id="br0">
      <inkml:brushProperty name="width" value="0.025" units="cm"/>
      <inkml:brushProperty name="height" value="0.025" units="cm"/>
    </inkml:brush>
  </inkml:definitions>
  <inkml:trace contextRef="#ctx0" brushRef="#br0">129 1 11563,'0'0'11291,"-9"4"-10144,-5 2-673,0 1 0,1 1 0,-14 10 0,23-15-393,0-1 0,0 1 1,0 0-1,1 1 0,-1-1 0,1 1 1,0-1-1,0 1 0,0 0 1,0 0-1,1 1 0,0-1 1,-1 0-1,2 1 0,-1-1 1,-1 8-1,3-11-96,0 0 1,0 1-1,1-1 0,-1 0 0,0 0 0,1 0 1,-1 0-1,1 0 0,-1 0 0,1 0 1,0 0-1,-1 0 0,1-1 0,0 1 1,0 0-1,0 0 0,0 0 0,-1-1 0,1 1 1,0-1-1,0 1 0,0 0 0,0-1 1,1 0-1,-1 1 0,1-1 0,36 12-729,-28-10 526,5 2-192,58 20-1141,-68-22 1521,0 0-1,0 0 0,0 1 1,0 0-1,-1 0 1,1 0-1,-1 0 1,0 1-1,0 0 0,0 0 1,4 6-1,-8-10 87,1 1 0,0 0 0,-1 0 0,1 0-1,-1 0 1,1 0 0,-1 0 0,0 0 0,1 0-1,-1 0 1,0 0 0,0 0 0,1 0 0,-1 0-1,0 0 1,0 0 0,0 0 0,0 0 0,-1 0-1,1 0 1,0 0 0,0 0 0,0 0 0,-1 0-1,1 0 1,-1 0 0,1 0 0,-1 0 0,1-1 0,-1 1-1,1 0 1,-1 0 0,0 0 0,1-1 0,-1 1-1,0 0 1,0-1 0,0 1 0,0 0 0,1-1-1,-1 1 1,0-1 0,0 0 0,0 1 0,0-1-1,0 0 1,-2 1 0,-53 10 1521,50-11-1626,-5 1 43,1 1-192,0-1 1,0 0-1,0-1 1,0 0 0,0 0-1,-18-4 1,28 4-10,-1-1 0,1 1 0,-1-1 0,1 1 0,-1-1 0,1 1 0,-1-1 0,1 1 0,-1-1 0,1 0 1,0 1-1,-1-1 0,1 0 0,0 1 0,-1-1 0,1 0 0,0 1 0,0-1 0,0 0 0,0 0 0,0 1 0,0-1 0,0 0 0,0 0 0,0 1 0,0-1 0,0 0 0,0 1 0,1-2 0,4-14-6348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7.893"/>
    </inkml:context>
    <inkml:brush xml:id="br0">
      <inkml:brushProperty name="width" value="0.025" units="cm"/>
      <inkml:brushProperty name="height" value="0.025" units="cm"/>
    </inkml:brush>
  </inkml:definitions>
  <inkml:trace contextRef="#ctx0" brushRef="#br0">1 24 18610,'0'0'5637,"51"3"-3395,-25-2-833,2-1-736,0 0-609,2 0-993,-2-12-2914,-3-4-6599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8.406"/>
    </inkml:context>
    <inkml:brush xml:id="br0">
      <inkml:brushProperty name="width" value="0.025" units="cm"/>
      <inkml:brushProperty name="height" value="0.025" units="cm"/>
    </inkml:brush>
  </inkml:definitions>
  <inkml:trace contextRef="#ctx0" brushRef="#br0">51 0 6150,'0'0'14654,"-2"9"-13362,-5 22-323,-6 18-32,3 1 1,2 0-1,-2 54 1,10-103-908,0-1-1,0 1 1,0 0 0,0 0 0,0-1 0,0 1 0,0 0 0,0 0 0,0 0 0,1-1-1,-1 1 1,0 0 0,1-1 0,-1 1 0,0 0 0,1 0 0,-1-1 0,1 1 0,-1-1-1,1 1 1,-1 0 0,1-1 0,-1 1 0,1-1 0,0 1 0,-1-1 0,1 0-1,0 1 1,-1-1 0,1 0 0,1 1 0,0-1 25,1 1 0,-1-1 0,1 0 0,-1 0 0,1-1 0,-1 1 0,0 0 0,1-1 0,-1 0 0,4-1 0,3-1 43,1-2 0,-1 1-1,0-1 1,11-8 0,9-10 65,-1-2 1,-1-1-1,-1 0 1,-1-2-1,-2-1 1,0-1-1,28-52 1,-48 72-795,-8 11-1032,-13 15-3381,11-11 2367,-11 8-4957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9.778"/>
    </inkml:context>
    <inkml:brush xml:id="br0">
      <inkml:brushProperty name="width" value="0.025" units="cm"/>
      <inkml:brushProperty name="height" value="0.025" units="cm"/>
    </inkml:brush>
  </inkml:definitions>
  <inkml:trace contextRef="#ctx0" brushRef="#br0">1 265 13485,'0'0'11856,"8"7"-10462,-5-4-1353,0 0 1,0-1 0,0 0 0,0 1 0,0-1-1,0 0 1,1-1 0,-1 1 0,0 0-1,1-1 1,0 0 0,-1 0 0,1 0 0,0 0-1,-1-1 1,1 1 0,0-1 0,0 0 0,0 0-1,-1-1 1,1 1 0,0-1 0,0 1-1,-1-1 1,1 0 0,0-1 0,-1 1 0,4-3-1,10-4-53,-1-2-1,0 0 1,-1 0-1,15-14 1,-24 18-2,1 0 1,-1 0 0,0-1 0,-1 0 0,1 0-1,-1-1 1,-1 1 0,0-1 0,0 0-1,5-14 1,-24 67 253,9-31-178,1 1 0,0-1-1,1 1 1,1 0 0,0 0 0,1 1-1,0-1 1,2 27 0,0-41-54,1 0 0,-1 1 0,1-1 0,-1 0 1,1 0-1,-1 1 0,1-1 0,0 0 0,0 0 1,-1 0-1,1 0 0,0 0 0,0 0 0,0 0 1,0 0-1,0 0 0,1 0 0,-1 0 0,0-1 1,0 1-1,0 0 0,1-1 0,-1 1 0,0-1 1,1 0-1,-1 1 0,0-1 0,1 0 0,-1 0 1,1 0-1,-1 0 0,0 0 0,1 0 0,-1 0 1,1 0-1,-1 0 0,0-1 0,1 1 0,1-2 1,3 1 9,0-1 0,0 0 1,0 0-1,0-1 1,0 1-1,0-1 0,8-6 1,-2-2-16,0 1-1,-1-2 1,0 1 0,-1-1 0,0-1 0,-1 0 0,-1 0 0,0-1-1,0 0 1,-2-1 0,0 1 0,0-1 0,-1 0 0,5-32-1,-10 47-2,0 0 0,0 0 0,1-1 0,-1 1 0,0 0 0,0 0 0,0 0-1,0-1 1,0 1 0,0 0 0,0 0 0,0 0 0,0-1 0,0 1 0,0 0-1,0 0 1,0 0 0,0-1 0,0 1 0,0 0 0,0 0 0,0 0 0,0-1-1,0 1 1,0 0 0,-1 0 0,1 0 0,0-1 0,0 1 0,0 0 0,0 0-1,0 0 1,0 0 0,-1 0 0,1-1 0,0 1 0,0 0 0,0 0 0,0 0-1,-1 0 1,1 0 0,0 0 0,0 0 0,0 0 0,-1 0 0,1 0 0,0-1-1,0 1 1,0 0 0,-1 0 0,1 0 0,0 0 0,0 0 0,-1 1-1,-12 9-12,-10 20 17,9-7 25,8-15 155,0 0-1,1 1 1,0 0-1,0 0 1,1 0-1,0 1 0,1 0 1,0-1-1,-2 15 1,46-21-40,-41-3-144,4 0 0,0 1 0,0-1 0,1 0 1,-1 0-1,0 0 0,0-1 0,0 1 1,0-1-1,0 0 0,1 0 0,-1-1 1,-1 1-1,1-1 0,0 0 0,0 0 1,-1 0-1,1 0 0,-1-1 0,1 1 1,-1-1-1,4-4 0,8-9-4,51-47-54,-61 58 53,1 0 0,0 1 0,1-1 0,-1 2 0,1-1 0,0 1 0,0 0 0,0 0 0,9-2 0,-15 5 3,-1 0 1,1 0-1,-1 0 1,1 0-1,-1 0 1,1 0-1,-1 0 1,1 0-1,-1 0 1,1 0-1,-1 0 1,1 0-1,-1 1 1,0-1-1,1 0 1,-1 0-1,1 0 0,-1 1 1,1-1-1,-1 0 1,0 1-1,1-1 1,-1 0-1,0 1 1,1-1-1,-1 0 1,0 1-1,0-1 1,1 1-1,-1-1 1,0 0-1,0 1 1,0-1-1,1 1 0,-1-1 1,0 1-1,0 26-24,-12 25 45,-26 27 134,19-43 639,20-34-265,7-7-421,10-10-115,-14 6 16,1 1 0,-1-1 0,0 0-1,-1 0 1,0-1 0,0 1 0,-1 0-1,0-1 1,-1 0 0,0-11 0,0-16 22,-5-47 1,1 81-62,15 9 0,4-4-26,1 0 1,32-1-1,-36-1 13,0 0 0,0 0 0,0 1 0,0 1 0,24 6 0,-35-7 41,-1-1 1,1 1 0,-1-1 0,0 1-1,1 0 1,-1 0 0,0 0 0,0 0-1,1 0 1,-1 0 0,0 0 0,0 0-1,0 0 1,0 1 0,0-1 0,-1 0-1,1 1 1,0-1 0,-1 0-1,1 1 1,-1-1 0,1 1 0,-1-1-1,1 1 1,-1-1 0,0 1 0,0-1-1,0 1 1,0-1 0,0 1 0,0-1-1,-1 1 1,0 2 0,-1 7 8,-1-1-1,-1 0 1,0 0 0,-6 11 0,-4 12 55,13-32-50,1 0 0,0 0 0,-1-1 0,1 1 0,0 0 0,-1 0 0,1 0-1,0 0 1,0 0 0,0 0 0,0 0 0,0 0 0,0 0 0,0 0 0,0 0 0,0 0 0,0-1 0,1 1 0,-1 0 0,0 0 0,1 0 0,-1 0-1,0 0 1,1 0 0,-1-1 0,1 1 0,-1 0 0,1 0 0,0-1 0,-1 1 0,2 0 0,0-1-5,-1 1 1,1-1-1,0-1 1,-1 1-1,1 0 1,0 0-1,-1-1 1,1 1-1,0-1 1,-1 1-1,1-1 1,-1 0-1,1 1 1,-1-1-1,3-1 1,7-6-41,0 0 0,0 0 1,13-14-1,-16 14 7,-1-1 0,0 0 0,-1 0 0,1 0 0,-2-1 0,0 0 0,0 0 0,0 0 0,-1-1 0,-1 1 0,4-21 0,-7 37 51,0 1 1,0-1-1,1 1 1,-1 0 0,1-1-1,1 1 1,3 11-1,-4-16-13,1 0-1,-1 0 0,1 0 0,0 0 1,-1 0-1,1 0 0,0 0 0,0 0 1,0-1-1,0 1 0,1-1 0,-1 1 1,0-1-1,0 0 0,1 0 1,-1 0-1,1 0 0,-1-1 0,1 1 1,0-1-1,-1 1 0,1-1 0,3 0 1,5 1 0,-1-2 0,0 1 0,0-1 0,0-1 0,0 0 0,0 0 0,-1-1 1,1 0-1,-1-1 0,1 0 0,14-9 0,-19 11-14,-1-1 0,1 0 1,-1 0-1,0 0 0,0 0 0,0-1 1,0 0-1,0 0 0,-1 0 0,0 0 0,0 0 1,0-1-1,0 1 0,-1-1 0,0 0 0,0 0 1,0 0-1,-1 0 0,1 0 0,-1 0 0,0-1 1,-1 1-1,1 0 0,-1-6 0,0 10 3,0 0-1,0 0 1,0 0 0,-1 0-1,1 0 1,0 0-1,0 0 1,-1 1-1,1-1 1,-1 0 0,1 0-1,0 0 1,-1 1-1,0-1 1,1 0-1,-1 1 1,1-1 0,-1 0-1,0 1 1,1-1-1,-1 1 1,0-1-1,0 1 1,0-1 0,1 1-1,-3-1 1,-27 1-37,24 1 29,-1 1 1,1 0-1,0 0 1,0 1 0,0 0-1,0 0 1,-6 4-1,5-1 11,1 0-1,0 1 0,0-1 1,0 1-1,1 0 0,0 0 1,0 1-1,1 0 0,0-1 1,0 1-1,1 1 1,0-1-1,-2 11 0,4-14-9,0-1-1,1 1 1,-1 0 0,1-1-1,1 1 1,-1 0-1,0-1 1,1 1 0,0-1-1,0 1 1,1 0-1,-1-1 1,1 0-1,0 1 1,0-1 0,0 0-1,1 0 1,-1 0-1,1 0 1,0-1 0,0 1-1,0-1 1,1 0-1,-1 0 1,1 0-1,4 3 1,1 0-695,1 0 0,-1-1 0,20 7 0,12-3-5715,-7-8-3821</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1.050"/>
    </inkml:context>
    <inkml:brush xml:id="br0">
      <inkml:brushProperty name="width" value="0.025" units="cm"/>
      <inkml:brushProperty name="height" value="0.025" units="cm"/>
    </inkml:brush>
  </inkml:definitions>
  <inkml:trace contextRef="#ctx0" brushRef="#br0">141 52 6758,'0'0'9279,"-5"-9"-7230,3 6-1838,0 0 0,0-1 0,-1 1 0,1 0-1,-1 0 1,0 0 0,0 1 0,0-1 0,0 0-1,0 1 1,-1 0 0,-6-3 0,8 4-142,0 0 1,0 1-1,-1-1 1,1 1-1,0 0 1,0-1-1,0 1 1,0 0-1,-1 0 1,1 1-1,0-1 1,0 0-1,0 1 1,0-1-1,0 1 1,0 0-1,-1 0 1,2 0-1,-1 0 1,0 0-1,0 0 1,0 0-1,0 1 1,1-1-1,-1 0 1,1 1 0,-1 0-1,1-1 1,-1 1-1,1 0 1,0 0-1,-1 2 1,-2 2 103,0 1 1,0 0 0,1 0-1,0 0 1,1 0 0,0 1-1,0-1 1,0 1 0,1-1-1,0 1 1,0-1 0,1 1-1,0 0 1,2 13 0,-1-20-165,-1 1-1,1-1 1,0 0 0,0 1 0,-1-1 0,1 0 0,0 0 0,0 0-1,0 0 1,1 0 0,-1 0 0,0 0 0,0 0 0,0 0-1,1-1 1,-1 1 0,1 0 0,-1-1 0,0 1 0,1-1 0,-1 1-1,1-1 1,-1 0 0,1 0 0,-1 0 0,1 0 0,-1 0 0,1 0-1,-1 0 1,1 0 0,2-1 0,2 1 8,1-1-1,-1 0 1,1-1 0,-1 0 0,0 0-1,7-3 1,28-24-109,-35 24 23,1 0 0,0 0-1,0 0 1,0 1 0,10-5 0,-16 16 125,-1 0 0,1 0 0,-1 0 0,0-1 0,-2 15 0,1-14 47,-2 16 658,1-1 0,2 43 0,0-64-725,0 0-1,0 0 1,0 0-1,0 0 1,0 0-1,1 0 1,-1 0-1,0 0 1,1-1-1,-1 1 1,1 0-1,-1 0 1,1 0-1,-1-1 1,1 1-1,-1 0 1,1 0-1,0-1 0,-1 1 1,1-1-1,0 1 1,0 0-1,0-1 1,-1 1-1,1-1 1,0 0-1,0 1 1,1-1-1,1 1 20,0-1 1,-1 0-1,1 0 0,0 0 0,0 0 1,0 0-1,-1 0 0,1-1 0,4-1 1,4-1-2,-1-1 0,0 0 0,-1 0 1,12-8-1,-1-3-140,37-34-1,-39 31-213,38-26-1,-56 44 299,0-1-1,0 1 1,0 0 0,0 0-1,1 0 1,-1 0 0,0 0 0,0 0-1,0 0 1,1 0 0,-1-1 0,0 1-1,0 0 1,0 0 0,0 0-1,1 0 1,-1 0 0,0 0 0,0 0-1,0 0 1,1 0 0,-1 0-1,0 0 1,0 0 0,0 0 0,1 0-1,-1 1 1,0-1 0,0 0 0,0 0-1,0 0 1,1 0 0,-1 0-1,0 0 1,0 0 0,0 0 0,0 1-1,1-1 1,-1 0 0,0 0-1,0 0 1,0 0 0,0 1 0,0-1-1,0 0 1,0 0 0,1 1 0,0 13 60,-5 19 217,-15 40-8,19-72-282,0-1 1,0 0-1,0 0 1,0 0-1,0 0 1,0 1-1,0-1 1,0 0-1,0 0 1,0 0-1,0 0 1,0 1-1,0-1 1,0 0-1,0 0 1,0 0-1,0 0 1,0 1-1,0-1 1,0 0-1,0 0 1,0 0-1,0 0 0,0 0 1,1 1-1,-1-1 1,0 0-1,0 0 1,0 0-1,0 0 1,0 0-1,0 0 1,1 1-1,-1-1 1,0 0-1,0 0 1,0 0-1,0 0 1,1 0-1,-1 0 1,0 0-1,0 0 1,0 0-1,0 0 1,1 0-1,-1 0 0,11-4-875,6-7-1519,1-6-2209,0-3-2311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1.406"/>
    </inkml:context>
    <inkml:brush xml:id="br0">
      <inkml:brushProperty name="width" value="0.025" units="cm"/>
      <inkml:brushProperty name="height" value="0.025" units="cm"/>
    </inkml:brush>
  </inkml:definitions>
  <inkml:trace contextRef="#ctx0" brushRef="#br0">134 1 16432,'0'0'6208,"-9"0"-3848,9 0-2330,-62 2 1880,58-2-1878,0 1 0,0 0 0,1-1 0,-1 1 0,0 1-1,0-1 1,1 0 0,-1 1 0,1 0 0,-1 0 0,1 0 0,0 0 0,0 0-1,0 1 1,0 0 0,-3 3 0,6-6-39,0 1 1,0-1-1,0 1 0,0-1 0,0 0 1,0 1-1,0-1 0,0 1 1,0-1-1,1 1 0,-1-1 0,0 0 1,0 1-1,0-1 0,1 0 0,-1 1 1,0-1-1,0 0 0,1 1 1,-1-1-1,0 0 0,1 1 0,-1-1 1,0 0-1,1 0 0,-1 1 0,1-1 1,-1 0-1,0 0 0,1 0 1,-1 0-1,1 0 0,-1 0 0,1 1 1,-1-1-1,0 0 0,1 0 1,-1 0-1,1 0 0,-1 0 0,1-1 1,-1 1-1,1 0 0,-1 0 0,0 0 1,1 0-1,0-1 0,33 2-458,-27-1 260,-4 0 141,87 4-1346,-84-3 1419,1 0-1,-1 1 1,1-1-1,-1 1 1,1 0-1,-1 1 1,0 0-1,0 0 1,0 0-1,0 1 1,6 4-1,-11-7 68,0 0-1,0-1 1,-1 1-1,1 0 1,0 0-1,0 0 1,-1 0 0,1 0-1,0 0 1,-1-1-1,1 1 1,-1 0-1,0 1 1,1-1 0,-1 0-1,0 0 1,1 0-1,-1 0 1,0 0-1,0 0 1,0 0 0,0 0-1,0 1 1,0-1-1,-1 2 1,0-1 41,1 0 1,-2-1-1,1 1 0,0 0 1,0 0-1,-1-1 1,1 1-1,-1-1 0,1 1 1,-1-1-1,1 0 1,-4 3-1,-7 2 310,0 0 0,0 0-1,-18 5 1,26-10-356,-13 5 78,1-1-1,-1-1 1,0 0-1,-1-1 1,-27 0 0,45-3-225,0 1 0,-1-1 0,1 0 0,0 0 0,0 0 0,-1 0 0,1 0 0,0 0 1,0 0-1,-1 0 0,1 0 0,0 0 0,-1 0 0,1 0 0,0 0 0,0-1 0,-1 1 1,1 0-1,0 0 0,0 0 0,-1 0 0,1 0 0,0 0 0,0-1 0,0 1 0,-1 0 1,1 0-1,0 0 0,0-1 0,0 1 0,-1 0 0,1 0 0,0-1 0,0 1 1,0 0-1,0 0 0,0-1 0,0 1 0,0 0 0,0 0 0,0-1 0,-1 0 0,9-12-3614,18-11-5153,-3 8-1033</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2.482"/>
    </inkml:context>
    <inkml:brush xml:id="br0">
      <inkml:brushProperty name="width" value="0.025" units="cm"/>
      <inkml:brushProperty name="height" value="0.025" units="cm"/>
    </inkml:brush>
  </inkml:definitions>
  <inkml:trace contextRef="#ctx0" brushRef="#br0">0 79 10698,'3'-9'2552,"-1"0"-1529,8-28 1542,3 14 2335,-12 28-1627,1 23-2516,-22 319 4069,24-331-4285,7-18-290,10-22-167,-17 14-182,0-1 0,0 1 0,-1-1 0,3-21 1,-5 28 45,0 1 1,-1-1 0,1 0 0,-1 0 0,0 0 0,0 0 0,-1 0 0,1 1 0,-1-1-1,0 0 1,0 0 0,0 0 0,0 1 0,-1-1 0,1 1 0,-1-1 0,-2-3-1,3 6 42,1 1 0,-1-1 0,1 0 0,-1 1-1,1-1 1,-1 1 0,0-1 0,1 1-1,-1-1 1,0 1 0,1-1 0,-1 1 0,0-1-1,1 1 1,-1 0 0,0 0 0,0-1-1,0 1 1,1 0 0,-1 0 0,0 0 0,0 0-1,0 0 1,1 0 0,-1 0 0,0 0-1,0 0 1,-1 0 0,1 1 2,0 0 0,1 0 0,-1 0 0,0 0 0,0 0 0,0 0 0,1 0 1,-1 0-1,1 0 0,-1 0 0,1 0 0,-1 1 0,1-1 0,-1 0 0,1 0 0,0 2 0,-1 3-6,0 1-1,0-1 1,1 1-1,0-1 1,2 14 0,-1-17 18,1 1 0,-1-1 0,1 0 0,0 0 0,0-1 0,1 1 0,-1 0 0,1-1 0,-1 1 0,1-1 0,0 0 0,-1 0 0,1 0 0,0 0 0,1 0 0,-1-1 0,0 1 0,0-1 0,1 0 0,-1 0 0,1 0 0,-1 0 0,1-1 0,-1 1 0,6-1 0,1 1 7,-1-1 0,0 1 0,0-1 0,1-1-1,-1 0 1,0 0 0,0-1 0,0 0 0,9-4 0,-12 3-1,0 0 0,0-1-1,0 0 1,-1 0 0,1 0 0,-1-1-1,0 0 1,0 0 0,-1 0 0,0 0-1,1-1 1,-2 0 0,1 0 0,-1 0-1,0 0 1,0 0 0,0-1 0,-1 1-1,0-1 1,-1 0 0,1 1 0,0-13-1,-22 53 162,17-21-55,0 1-1,0-1 1,2 1 0,-1 0-1,2 14 1,-1-25-93,1-1 0,0 1 0,0 0 0,1-1 1,-1 1-1,0 0 0,1-1 0,0 1 0,-1 0 0,1-1 0,0 1 1,0-1-1,1 0 0,-1 1 0,0-1 0,1 0 0,0 0 0,-1 0 1,1 0-1,0 0 0,0 0 0,0 0 0,0 0 0,0-1 0,1 1 1,-1-1-1,0 0 0,1 0 0,-1 0 0,1 0 0,-1 0 0,4 1 1,1-2-14,0 0 1,0 0-1,0-1 1,0 1-1,0-2 1,0 1-1,0-1 1,0 0-1,0 0 1,-1-1-1,1 0 1,-1 0-1,0 0 1,0-1-1,0 0 1,0 0-1,-1-1 1,8-7-1,-2 1-34,0 0 0,-1-1-1,-1 0 1,0-1 0,-1 0 0,0 0-1,9-22 1,-21 64 197,-1 54 1,5-81-163,0 0 0,1 0 0,-1 0 1,0-1-1,1 1 0,0 0 0,-1 0 0,1 0 1,0-1-1,0 1 0,0 0 0,0-1 0,0 1 0,0-1 1,1 1-1,-1-1 0,0 0 0,1 1 0,-1-1 1,1 0-1,-1 0 0,1 0 0,0 0 0,2 1 0,-3-2-101,0 1-1,0-1 0,0 0 0,0 0 0,0 1 0,1-1 0,-1 0 0,0 0 1,0 0-1,0 0 0,0 0 0,0 0 0,0-1 0,0 1 0,1 0 0,-1-1 1,1 0-1,-1 1-216,0-1 1,0 0 0,0 0 0,0 1 0,0-1-1,0 0 1,0 0 0,-1 0 0,1 0-1,0 0 1,-1 0 0,1-1 0,0 1-1,-1 0 1,0 0 0,1 0 0,-1-1-1,1-1 1,0-18-5726,-1-4-2825</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2.839"/>
    </inkml:context>
    <inkml:brush xml:id="br0">
      <inkml:brushProperty name="width" value="0.025" units="cm"/>
      <inkml:brushProperty name="height" value="0.025" units="cm"/>
    </inkml:brush>
  </inkml:definitions>
  <inkml:trace contextRef="#ctx0" brushRef="#br0">1 0 15246,'0'0'8520,"-1"53"-8968,19-36-1922,1-2-2371,0-2-3619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1.780"/>
    </inkml:context>
    <inkml:brush xml:id="br0">
      <inkml:brushProperty name="width" value="0.025" units="cm"/>
      <inkml:brushProperty name="height" value="0.025" units="cm"/>
    </inkml:brush>
  </inkml:definitions>
  <inkml:trace contextRef="#ctx0" brushRef="#br0">133 1 17873,'-8'3'2669,"-26"14"-13,15-6-1593,0-2 0,-33 12 1,51-21-1363,29-3-2680,2-3 2572,-1 2 0,1 1 1,0 2-1,40 2 0,-70 0 418,1-1 1,0 0-1,-1 0 1,1 1-1,-1-1 1,1 0-1,0 1 1,-1-1-1,1 0 1,-1 1-1,1-1 1,-1 1-1,1-1 0,-1 1 1,1-1-1,-1 1 1,0-1-1,1 1 1,-1 0-1,0-1 1,1 1-1,-1-1 1,0 1-1,0 0 1,0-1-1,0 1 0,1 0 1,-1-1-1,0 1 1,0 0-1,0 0 1,0-1-1,-1 1 1,1 0-1,0-1 1,0 1-1,0 0 1,0-1-1,-1 1 1,1-1-1,0 1 0,-1 0 1,0 0-1,-14 30 1118,0-12-284,0 0-1,-2-2 1,0 0-1,-1-1 0,-24 16 1,63-61-9526,2 5 2430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3.241"/>
    </inkml:context>
    <inkml:brush xml:id="br0">
      <inkml:brushProperty name="width" value="0.025" units="cm"/>
      <inkml:brushProperty name="height" value="0.025" units="cm"/>
    </inkml:brush>
  </inkml:definitions>
  <inkml:trace contextRef="#ctx0" brushRef="#br0">108 42 10250,'0'0'7698,"-3"-8"-5851,-10-26-486,13 35-1308,0-1-1,0 1 1,0-1-1,-1 1 1,1-1-1,0 1 1,0-1-1,0 1 1,-1-1-1,1 1 1,0-1-1,-1 1 1,1-1 0,0 0-1,-1 1 1,1-1-1,0 0 1,-1 1-1,1-1 1,-1 0-1,1 1 1,-1-1-1,1 0 1,-1 0-1,1 1 1,-1-1 0,1 0-1,-1 0 1,1 0-1,-1 0 1,1 0-1,-1 0 1,1 0-1,-1 0 1,1 0-1,-1 0 1,1 0-1,-1 0 1,1 0 0,-1 0-1,1 0 1,-1 0-1,1-1 1,-1 1-1,1 0 1,-1 0-1,1-1 1,-1 1-1,1 0 1,0-1-1,-1 1 1,1 0 0,-1-1-1,1 1 1,0-1-1,-1 1 1,1-1-1,0 1 1,0-1-1,-1 1 1,1-1-1,0 1 1,0-1-1,0 1 1,0-2-1,-10 38 1339,8-22-1165,1 0 0,0 0 0,1-1 0,1 1 0,0 0 0,1 0 0,0-1 0,1 1 0,1-1 0,0 0 0,8 16 0,-4-9-219,-1 1 1,0 1-1,3 22 1,-8-35-1,-1 1 0,0-1 0,0 0 0,-1 1 1,-1-1-1,1 1 0,-1-1 0,-1 0 0,-4 17 0,5-24 36,1 1 1,-1-1-1,0 0 0,0 0 0,0 0 0,0 0 1,0 0-1,0 0 0,-1 0 0,1 0 0,-1 0 1,1-1-1,-1 1 0,0-1 0,1 1 0,-1-1 0,0 0 1,0 1-1,0-1 0,0 0 0,0 0 0,0 0 1,-1-1-1,1 1 0,0-1 0,0 1 0,-1-1 1,1 1-1,-3-1 0,2-1-21,1 1-1,0-1 1,-1 0-1,1 0 1,0 0 0,-1 0-1,1-1 1,0 1-1,0-1 1,0 1 0,0-1-1,0 1 1,0-1 0,1 0-1,-1 0 1,0 0-1,1 0 1,0 0 0,-1-1-1,1 1 1,0 0 0,0 0-1,0-1 1,0 1-1,0-5 1,-2-5-141,0 0 0,1 0-1,0 0 1,1 1 0,1-1 0,0-1 0,0 1-1,1 1 1,6-25 0,-5 29 73,0 0 1,1 0-1,0 1 1,0-1-1,1 1 0,-1 0 1,2 0-1,-1 0 1,1 0-1,-1 1 1,1 0-1,1 0 0,-1 0 1,1 0-1,0 1 1,0 0-1,11-5 0,10-4 54,-15 8-12,-1 0 1,0-1 0,-1-1-1,16-11 1,-23 16 7,0-1 1,-1 0-1,1 0 1,-1 0-1,1 0 0,-1-1 1,0 1-1,0-1 1,-1 1-1,1-1 1,-1 1-1,1-1 1,-1 0-1,0 0 0,-1 0 1,1 0-1,-1 0 1,0-5-1,1 8 3,-1 0 0,-1 1 0,1-1 0,0 1 0,0-1 0,0 0 0,0 1 0,0-1 0,0 1 0,-1-1 0,1 1 0,0-1 0,0 1 0,-1-1 0,1 1 0,-1-1 0,1 1 0,0-1 0,-1 1 0,1-1 0,-1 1 0,1 0 0,-1-1 0,1 1 0,-1 0 0,1-1 0,-1 1 0,1 0 0,-1 0 0,1 0 0,-1-1 0,0 1 0,1 0 0,-1 0 0,1 0 0,-1 0 0,0 0 0,1 0 0,-1 0 0,1 0 0,-1 0 0,1 0 0,-1 1 0,0-1 0,1 0 0,-1 0 0,1 0 0,-1 1 0,1-1 0,-1 0 0,1 1 0,-1-1 0,1 0 0,-1 1 0,-2 1 21,0-1 0,0 1-1,1-1 1,-1 1 0,1 0-1,-1 0 1,1 0 0,0 0-1,-4 5 1,-4 33 775,9-38-776,1-1 1,0 0-1,0 0 1,0 0-1,-1 1 1,2-1-1,-1 0 1,0 0-1,0 0 1,0 1-1,0-1 1,1 0-1,-1 0 1,0 0-1,1 0 1,-1 0 0,1 0-1,0 1 1,-1-1-1,1 0 1,0-1-1,0 1 1,-1 0-1,1 0 1,0 0-1,0 0 1,0-1-1,0 1 1,1 0-1,6 1-73,-1 0 1,0 1-1,-1 0 0,1 0 0,0 0 0,-1 1 0,0 0 0,0 0 0,9 8 0,-7-9-5191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4.487"/>
    </inkml:context>
    <inkml:brush xml:id="br0">
      <inkml:brushProperty name="width" value="0.025" units="cm"/>
      <inkml:brushProperty name="height" value="0.025" units="cm"/>
    </inkml:brush>
  </inkml:definitions>
  <inkml:trace contextRef="#ctx0" brushRef="#br0">0 20 10090,'0'0'15363,"6"10"-14823,17 32-124,-22-41-389,0 1 0,0-1 0,0 0 0,0 1 0,0-1 0,0 0 0,0 0 0,0 0 0,1 0 0,-1 0-1,0 0 1,1 0 0,-1 0 0,1 0 0,-1 0 0,1-1 0,-1 1 0,1-1 0,-1 1 0,1-1 0,0 0 0,-1 1 0,1-1 0,0 0 0,-1 0 0,1 0 0,0 0 0,-1-1 0,1 1 0,-1 0 0,1-1-1,0 1 1,1-2 0,4-1 8,1 0-1,-1-1 0,0 0 0,0-1 0,7-5 1,-5 4 7,2-1-25,-3 0-11,1 1 0,1 0 0,-1 1-1,1 0 1,0 0 0,0 1 0,17-5 0,-26 9 10,-1 0 0,1 0 0,-1 0 0,1 0 0,0 1 1,-1-1-1,1 0 0,-1 0 0,1 0 0,-1 0 0,1 0 0,-1 1 1,1-1-1,-1 0 0,1 0 0,-1 1 0,0-1 0,1 0 0,-1 1 0,1-1 1,-1 1-1,0-1 0,1 0 0,-1 1 0,0-1 0,0 1 0,1-1 0,-1 1 1,0-1-1,1 2 0,3 23 599,-6 31 407,2-53-954,-1 4-326,-1 24 592,6-22-3398,9-13-4988,-3-8-4664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4.848"/>
    </inkml:context>
    <inkml:brush xml:id="br0">
      <inkml:brushProperty name="width" value="0.025" units="cm"/>
      <inkml:brushProperty name="height" value="0.025" units="cm"/>
    </inkml:brush>
  </inkml:definitions>
  <inkml:trace contextRef="#ctx0" brushRef="#br0">133 69 17296,'0'0'1282,"1"-10"260,3-48 2558,-14 60-1132,3 4-2826,0 0 0,1 1 0,-1 0 0,1 0 0,1 0 0,0 1 0,0 0-1,-7 15 1,-27 74 669,33-79-633,0 1 0,1 0 1,1 0-1,-2 24 1,6-40-173,-1 1 0,1-1 0,0 0 0,0 1 0,0-1 1,0 1-1,1-1 0,0 0 0,-1 1 0,1-1 0,0 0 1,0 0-1,1 1 0,-1-1 0,1 0 0,0 0 0,-1-1 1,1 1-1,0 0 0,1 0 0,-1-1 0,0 0 0,1 1 0,0-1 1,-1 0-1,1 0 0,0 0 0,0-1 0,0 1 0,0-1 1,6 3-1,5-1-494,0-1 1,0 0-1,0-1 1,0 0-1,21-3 1,33-10-9021,-26-3-5253</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5.810"/>
    </inkml:context>
    <inkml:brush xml:id="br0">
      <inkml:brushProperty name="width" value="0.025" units="cm"/>
      <inkml:brushProperty name="height" value="0.025" units="cm"/>
    </inkml:brush>
  </inkml:definitions>
  <inkml:trace contextRef="#ctx0" brushRef="#br0">47 0 13485,'0'0'7041,"-2"10"-6197,-13 57 1538,3 1 1,-5 102 0,17-169-2378,0-1 1,0 0-1,0 0 1,0 1-1,0-1 1,0 0-1,0 0 1,0 1 0,0-1-1,0 0 1,0 1-1,0-1 1,0 0-1,0 0 1,0 1-1,0-1 1,0 0-1,0 0 1,0 1 0,1-1-1,-1 0 1,0 0-1,0 1 1,0-1-1,0 0 1,0 0-1,1 0 1,-1 1 0,0-1-1,0 0 1,1 0-1,-1 0 1,0 0-1,0 1 1,1-1-1,-1 0 1,0 0-1,0 0 1,1 0 0,-1 0-1,0 0 1,0 0-1,1 0 1,12-8 98,10-20-52,-8-2-40,-1 0 1,13-37-1,12-29-6,-39 95-8,1-1 0,0 1 0,-1 0 0,1-1 0,0 1 1,0 0-1,0 0 0,0 0 0,0 0 0,0 0 0,0 0 0,0 0 1,1 0-1,-1 0 0,0 1 0,0-1 0,1 0 0,-1 1 0,0-1 0,1 1 1,-1 0-1,1-1 0,-1 1 0,1 0 0,-1 0 0,1 0 0,-1 0 1,0 0-1,1 0 0,-1 0 0,1 0 0,-1 1 0,1-1 0,-1 1 1,0-1-1,1 1 0,-1-1 0,0 1 0,1 0 0,-1 0 0,2 1 0,4 3-62,0 0 0,0 0-1,0 1 1,-1 0 0,11 13-1,-16-18 59,0 0-1,-1 0 0,1 0 1,0 0-1,-1 0 1,1 0-1,-1 0 0,1 0 1,-1 0-1,0 0 0,1 0 1,-1 0-1,0 0 0,0 1 1,0-1-1,0 0 1,0 0-1,0 0 0,0 0 1,0 1-1,0-1 0,-1 0 1,1 0-1,0 0 1,-1 0-1,1 0 0,-1 2 1,-2 0 38,1 0-1,0 0 1,-1 0 0,1-1 0,-1 1 0,0-1-1,0 1 1,-6 3 0,-4 2 112,-1-1 1,0 0-1,-17 5 0,20-9-95,1-1 0,-1 1 0,0-2 0,0 1 0,-17-1 0,26-1-49,0 0 0,0-1-1,0 1 1,-1 0 0,1-1-1,0 1 1,0-1 0,0 0-1,0 1 1,0-1 0,0 0-1,0 0 1,0 0 0,1-1-1,-3 0 1,3 0-25,0 1 0,1 0 0,-1 0 0,1-1-1,-1 1 1,1 0 0,-1-1 0,1 1 0,0-1 0,0 1 0,-1 0-1,1-1 1,0 1 0,0-1 0,1 1 0,-1 0 0,0-1 0,0 1 0,1-1-1,-1 1 1,1 0 0,-1-1 0,1 1 0,-1 0 0,1 0 0,1-2 0,1 0-567,-1 1 0,1 0 0,0 0 0,0 0 0,0 0 0,0 1 0,0-1 0,1 1 0,-1 0 0,0-1 1,1 1-1,-1 1 0,0-1 0,1 1 0,-1-1 0,8 1 0,-2-1-2142,16-2-5983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6.215"/>
    </inkml:context>
    <inkml:brush xml:id="br0">
      <inkml:brushProperty name="width" value="0.025" units="cm"/>
      <inkml:brushProperty name="height" value="0.025" units="cm"/>
    </inkml:brush>
  </inkml:definitions>
  <inkml:trace contextRef="#ctx0" brushRef="#br0">25 0 10634,'0'0'14371,"-2"13"-12850,-3 7-1027,0-1-166,1 1 0,1-1 0,0 1 0,1 0 0,2 21-1,0-41-329,0 1-1,1-1 0,-1 1 0,0 0 0,1-1 0,-1 1 0,1-1 0,-1 1 0,1-1 1,-1 1-1,1-1 0,-1 1 0,1-1 0,-1 0 0,1 1 0,0-1 0,-1 0 0,1 1 1,0-1-1,-1 0 0,1 0 0,0 0 0,-1 1 0,1-1 0,0 0 0,0 0 0,-1 0 1,1 0-1,0 0 0,-1 0 0,1-1 0,0 1 0,-1 0 0,1 0 0,0 0 1,-1-1-1,1 1 0,0 0 0,-1-1 0,1 1 0,0-1 0,29-15-650,-21 8 96,0-2-1,0 1 0,-1-1 0,0-1 0,-1 1 0,0-1 0,-1 0 0,0-1 1,-1 0-1,0 0 0,6-21 0,-24 85 3760,8-35-2763,1 0 0,0 0 0,1 1 0,0 18 0,5-29-1394,5-9-3546,0-6-3538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7.121"/>
    </inkml:context>
    <inkml:brush xml:id="br0">
      <inkml:brushProperty name="width" value="0.025" units="cm"/>
      <inkml:brushProperty name="height" value="0.025" units="cm"/>
    </inkml:brush>
  </inkml:definitions>
  <inkml:trace contextRef="#ctx0" brushRef="#br0">13 0 12139,'0'0'10800,"-1"10"-9828,-1 5-632,-2 2-27,2 0 0,0 0 0,1-1 1,1 1-1,0 0 0,1 0 0,6 26 0,-6-41-287,0 0 1,0 1-1,1-1 0,-1 0 0,1 1 1,-1-1-1,1 0 0,0 0 1,0 0-1,0 0 0,0-1 0,0 1 1,0-1-1,1 1 0,-1-1 1,0 0-1,1 1 0,-1-1 0,1-1 1,0 1-1,-1 0 0,1 0 0,-1-1 1,1 0-1,0 1 0,0-1 1,-1 0-1,1-1 0,0 1 0,-1 0 1,1-1-1,0 1 0,-1-1 1,4-1-1,1 0-12,1-1 1,-1 1-1,1-2 1,-1 1-1,0-1 0,0 0 1,-1 0-1,1-1 1,-1 0-1,8-8 0,-9 9 2,-1-1 0,0 0 0,-1 0 0,1 0 0,-1 0 0,0 0 0,0-1 0,0 1 0,-1-1 0,0 0 1,2-7-1,-4 11 48,-3 40 523,3-37-538,0 0 0,0 0 0,0 0 0,0 0 0,0 0 0,0 0 0,0 0 0,0 0 0,1 0 0,-1 0 0,0 0 0,0 0 0,1 0 0,-1 0 0,1 0 0,-1 0 0,1 0 0,-1 0 0,1 0 0,0-1 0,-1 1 0,1 0 0,0 0 0,-1-1 0,1 1 0,0-1 0,2 2 0,-1-1 2,1 0 0,0 0-1,0-1 1,0 1 0,0-1 0,-1 1 0,1-1 0,0 0-1,0 0 1,4-1 0,10-2-30,1-1 0,27-9 0,-36 10 3,3-1-176,0 1 0,0 0 0,0 1 1,0 0-1,0 1 0,18 0 0,-28 2 99,-1-1 0,1 1 0,0 0 0,-1 0 0,1-1 0,-1 1 0,1 0 0,-1 0-1,1 0 1,-1 0 0,0 1 0,0-1 0,1 0 0,-1 1 0,0-1 0,0 1 0,0-1 0,0 1-1,0-1 1,-1 1 0,1-1 0,0 1 0,-1 0 0,1-1 0,-1 1 0,0 0 0,0 0 0,1 2-1,8 22-3543,-8-25 3195,-1 0 0,1 0-1,0 0 1,-1-1 0,1 1-1,0 0 1,-1 0 0,1-1 0,0 1-1,0-1 1,0 1 0,0-1-1,0 1 1,-1-1 0,1 1-1,0-1 1,0 0 0,0 0-1,0 1 1,0-1 0,0 0-1,0 0 1,1 0 0,13 0-6079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7.527"/>
    </inkml:context>
    <inkml:brush xml:id="br0">
      <inkml:brushProperty name="width" value="0.025" units="cm"/>
      <inkml:brushProperty name="height" value="0.025" units="cm"/>
    </inkml:brush>
  </inkml:definitions>
  <inkml:trace contextRef="#ctx0" brushRef="#br0">124 136 12236,'0'0'10783,"-11"2"-10180,1-1-470,0 2 0,1-1-1,-1 2 1,-15 6 0,22-8-38,-1-1 0,1 1 0,0 0 0,0 0 0,0 1-1,0-1 1,1 1 0,-1-1 0,0 1 0,1 0 0,0 0 0,0 0 0,0 0 0,0 0 0,0 0 0,1 1 0,-1-1 0,1 0 0,-2 8 0,3-10-82,0 0-1,1-1 1,-1 1 0,0 0 0,0 0-1,1 0 1,-1-1 0,0 1 0,1 0-1,-1-1 1,1 1 0,-1 0 0,1-1-1,-1 1 1,1 0 0,-1-1 0,1 1-1,-1-1 1,1 1 0,0-1 0,0 0-1,-1 1 1,1-1 0,0 1 0,-1-1-1,1 0 1,0 0 0,0 1 0,0-1-1,-1 0 1,1 0 0,0 0 0,0 0-1,0 0 1,-1 0 0,1 0 0,0 0-1,0-1 1,1 1 0,37-5 53,-24-1-133,0 1-1,-1-2 1,0 0 0,0 0-1,-1-2 1,0 1-1,-1-2 1,1 0-1,-2 0 1,1-1 0,-2 0-1,1-1 1,-2 0-1,1-1 1,-2 0-1,0 0 1,0-1 0,7-20-1,-12 16 428,-8 20 136,-13 29 47,-20 70 543,35-91-958,0 0 0,1 0 1,1 1-1,-1-1 1,2 0-1,0 1 1,0-1-1,2 15 1,-1-24-154,0 1 1,-1 0-1,1-1 1,0 1-1,0-1 0,1 1 1,-1-1-1,0 0 1,0 1-1,1-1 1,-1 0-1,1 0 0,-1 0 1,1 0-1,-1 0 1,1 0-1,-1 0 1,1-1-1,0 1 0,0-1 1,-1 1-1,1-1 1,0 0-1,0 1 1,0-1-1,-1 0 1,1 0-1,0 0 0,0 0 1,0-1-1,3 0 1,3 0-729,0 0 1,0 0-1,0-1 1,0 0-1,-1 0 1,9-4-1,19-16-5541,2-8-4137</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7.869"/>
    </inkml:context>
    <inkml:brush xml:id="br0">
      <inkml:brushProperty name="width" value="0.025" units="cm"/>
      <inkml:brushProperty name="height" value="0.025" units="cm"/>
    </inkml:brush>
  </inkml:definitions>
  <inkml:trace contextRef="#ctx0" brushRef="#br0">202 0 15246,'0'0'1100,"-5"8"1137,-42 88 2651,30-57-3320,-36 59 0,-26 11 140,79-107-2520,10-20-4430,7-8 0,5-10-3129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8.225"/>
    </inkml:context>
    <inkml:brush xml:id="br0">
      <inkml:brushProperty name="width" value="0.025" units="cm"/>
      <inkml:brushProperty name="height" value="0.025" units="cm"/>
    </inkml:brush>
  </inkml:definitions>
  <inkml:trace contextRef="#ctx0" brushRef="#br0">167 1 14350,'0'0'4820,"-6"10"-3080,-1 6-1032,0 0-1,1 0 0,0 0 1,2 1-1,0 0 0,0-1 1,0 21-1,3-17-270,1 0 0,1-1 1,1 1-1,8 36 0,9-1-3167,-31-63-13350,-2-6 8441</inkml:trace>
  <inkml:trace contextRef="#ctx0" brushRef="#br0" timeOffset="1">1 215 3171,'0'0'20820,"71"-21"-20308,-42 21-448,4 0-96,-3 0-769,-2 0-1601,-1-10-4260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8.553"/>
    </inkml:context>
    <inkml:brush xml:id="br0">
      <inkml:brushProperty name="width" value="0.025" units="cm"/>
      <inkml:brushProperty name="height" value="0.025" units="cm"/>
    </inkml:brush>
  </inkml:definitions>
  <inkml:trace contextRef="#ctx0" brushRef="#br0">24 0 14798,'0'0'13602,"-3"10"-12940,2-9-636,-15 42 490,16-42-519,-1 1 0,1-1 0,-1 1 0,1-1 0,-1 1 0,1-1 0,0 1 0,0-1 0,0 1 0,0 0 1,0-1-1,0 1 0,0-1 0,0 1 0,1-1 0,-1 1 0,0-1 0,1 1 0,0-1 0,-1 1 0,1-1 0,0 1 0,0-1 0,-1 0 1,1 1-1,0-1 0,0 0 0,1 0 0,0 1 0,0-1-230,-1 0-1,1 0 1,0 0 0,0-1-1,-1 1 1,1-1-1,0 1 1,0-1 0,0 0-1,0 0 1,-1 0 0,1 0-1,0 0 1,0 0 0,0 0-1,0-1 1,0 1 0,-1-1-1,1 1 1,0-1 0,0 0-1,-1 1 1,1-1 0,-1 0-1,1 0 1,-1 0 0,1-1-1,-1 1 1,1 0 0,-1 0-1,2-3 1,-1 0-682,1 1 0,-1-1 0,0 0 0,-1 0 0,1 0 0,-1 0 0,1 0 0,-1-1 0,-1 1 0,1 0 0,0-1 0,-1-5 0,-3 4-2224,-1 6-385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2.108"/>
    </inkml:context>
    <inkml:brush xml:id="br0">
      <inkml:brushProperty name="width" value="0.025" units="cm"/>
      <inkml:brushProperty name="height" value="0.025" units="cm"/>
    </inkml:brush>
  </inkml:definitions>
  <inkml:trace contextRef="#ctx0" brushRef="#br0">177 331 10762,'-9'3'3331,"-3"2"-2581,1 1-1,-1 0 1,1 1-1,0 0 1,0 0-1,1 1 1,0 1-1,-14 15 1,18-19-544,1 0 0,0 1 1,1 0-1,-1-1 0,1 2 0,0-1 1,1 0-1,-1 1 0,1 0 0,1 0 1,-1 0-1,1 0 0,0 0 0,1 0 1,0 0-1,0 1 0,0 13 0,2-19-200,0-1-1,0 1 0,0-1 0,0 1 1,0-1-1,0 0 0,0 1 1,0-1-1,0 0 0,1 0 0,-1 0 1,1 0-1,-1 0 0,1 0 1,-1 0-1,1-1 0,-1 1 0,1 0 1,0-1-1,-1 1 0,1-1 1,0 0-1,-1 1 0,1-1 0,0 0 1,-1 0-1,1 0 0,0 0 1,0-1-1,-1 1 0,1 0 0,2-1 1,6-1 23,-1 1 0,0-1 0,1 0 0,16-7 1,-14 3-25,1-2 0,-1 1 0,0-1 0,-1-1 0,0 0 0,-1-1 1,0 0-1,0-1 0,-1 1 0,0-2 0,-1 0 0,0 0 1,-1 0-1,0-1 0,-1 0 0,-1 0 0,5-16 0,-1-1 135,-2-1-1,-1 1 0,-1-1 0,-2 0 1,-1 0-1,-4-56 0,1 81-118,1 1-1,-1-1 0,0 1 1,-1 0-1,1-1 1,-1 1-1,0 0 0,-5-9 1,6 13-17,0 0 0,1 0 1,-1 0-1,0-1 0,0 1 1,0 0-1,0 0 0,0 0 1,0 0-1,-1 1 0,1-1 1,0 0-1,0 0 0,-1 1 1,1-1-1,0 1 0,-1-1 1,1 1-1,0-1 0,-1 1 1,1 0-1,-1 0 0,1 0 1,-1 0-1,1 0 0,0 0 1,-1 0-1,1 0 0,-1 0 1,1 1-1,0-1 0,-1 0 1,1 1-1,-1 0 0,1-1 1,0 1-1,0 0 0,-2 1 1,-7 6 52,0 0 1,1 1 0,0 1 0,1-1 0,0 2 0,0-1-1,1 1 1,0 0 0,1 0 0,0 1 0,1-1 0,1 1-1,0 1 1,0-1 0,1 1 0,1-1 0,-2 19 0,4-28-52,1-1 1,-1 1-1,0-1 1,1 1 0,0-1-1,-1 1 1,1-1-1,0 0 1,0 1 0,1-1-1,-1 0 1,0 0 0,1 0-1,-1 0 1,1 0-1,0 0 1,0 0 0,-1-1-1,1 1 1,0-1-1,0 1 1,1-1 0,-1 0-1,0 1 1,0-1 0,1-1-1,2 2 1,10 3 11,0 0 1,1-1 0,19 3-1,-10-3 5,-20-3-54,-1 0-1,1 0 0,-1 0 0,1 1 0,-1-1 0,0 1 0,0 0 0,0 0 0,0 1 0,0-1 1,0 1-1,0 0 0,-1 0 0,6 5 0,-7-3-347,1-1 0,-1 1-1,0-1 1,0 1 0,-1 0 0,1 0 0,-1 0 0,0 0-1,0 0 1,-1 0 0,1 0 0,-2 9 0,1 6-4244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9.219"/>
    </inkml:context>
    <inkml:brush xml:id="br0">
      <inkml:brushProperty name="width" value="0.025" units="cm"/>
      <inkml:brushProperty name="height" value="0.025" units="cm"/>
    </inkml:brush>
  </inkml:definitions>
  <inkml:trace contextRef="#ctx0" brushRef="#br0">161 17 5221,'0'0'21418,"-4"-4"-20361,3 2-1002,0 1 0,0 0 0,0 0 0,0 0 0,0 1 0,0-1 0,-1 0 0,1 0 0,0 1 0,-1-1 0,1 0 0,0 1 0,-1-1 0,1 1 0,0 0 0,-1 0 0,1-1 0,-1 1 0,1 0 0,-1 0 0,1 0 0,-1 0 0,1 1 0,0-1 0,-1 0 0,-2 1 0,0 2 45,-1-1 0,1 1-1,0-1 1,-1 1 0,1 0-1,1 1 1,-1-1 0,0 1-1,-2 4 1,3-5-31,0 0 0,1 0 0,-1 0 0,1 1 0,0-1 0,0 1 1,0 0-1,0-1 0,1 1 0,-1 0 0,1 0 0,-1 7 0,2-9-51,0 0 1,0-1-1,1 1 0,-1-1 0,0 1 0,1 0 0,-1-1 1,1 1-1,0-1 0,-1 1 0,1-1 0,0 0 0,0 1 1,0-1-1,0 0 0,0 1 0,0-1 0,0 0 0,1 0 1,-1 0-1,0 0 0,1 0 0,-1 0 0,1-1 0,-1 1 1,1 0-1,-1-1 0,1 1 0,-1-1 0,1 1 0,-1-1 1,1 0-1,2 0 0,47 7-3,-30-5-15,0 1 1,29 8-1,-47-10 0,1 0 0,0 0 1,0 0-1,-1 1 0,1 0 1,-1-1-1,1 2 0,-1-1 0,0 0 1,0 0-1,0 1 0,0 0 1,0-1-1,0 1 0,-1 0 0,0 1 1,1-1-1,2 6 0,-4-6 8,1 1 0,-1 0 0,0-1 0,0 1 1,0 0-1,0 0 0,-1-1 0,0 1 0,0 0 0,0 0 0,0 0 0,0 0 0,-1-1 0,1 1 0,-1 0 0,0 0 0,-1-1 0,1 1 0,0 0 0,-3 3 0,0-2 22,1-1 0,-1 1 0,0-1 0,-1 1 1,1-1-1,-1 0 0,0-1 0,1 1 0,-2-1 0,1 0 0,-10 4 0,2-2 18,0 0-1,0-1 0,0-1 1,0 0-1,-1 0 1,1-2-1,-1 1 1,0-2-1,1 0 1,-22-3-1,32 2-62,0 1 0,0-1 0,0 0 0,0 0-1,0-1 1,1 1 0,-1 0 0,0-1 0,1 0 0,-1 1 0,1-1 0,0 0 0,0 0 0,-1-1-1,1 1 1,1 0 0,-1-1 0,0 1 0,1-1 0,-1 0 0,-1-3 0,3 4-32,-1 0 1,0-1-1,1 1 1,0 0-1,-1 0 1,1-1-1,0 1 0,0 0 1,1-1-1,-1 1 1,0 0-1,1 0 1,-1-1-1,1 1 1,0 0-1,0 0 1,-1 0-1,2 0 1,-1 0-1,0 0 1,0 0-1,1 0 1,-1 0-1,1 1 1,-1-1-1,1 0 0,0 1 1,2-3-1,75-47-11574,-51 31 4681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9.579"/>
    </inkml:context>
    <inkml:brush xml:id="br0">
      <inkml:brushProperty name="width" value="0.025" units="cm"/>
      <inkml:brushProperty name="height" value="0.025" units="cm"/>
    </inkml:brush>
  </inkml:definitions>
  <inkml:trace contextRef="#ctx0" brushRef="#br0">2 23 14061,'0'0'13779,"0"12"-12680,-1 109 647,1-120-1740,0-1 1,0 1-1,0 0 0,0 0 1,0 0-1,0-1 0,0 1 0,0 0 1,1 0-1,-1-1 0,0 1 1,0 0-1,1 0 0,-1-1 1,0 1-1,1 0 0,-1-1 0,1 1 1,-1-1-1,1 1 0,-1 0 1,1-1-1,-1 1 0,1-1 0,0 1 1,-1-1-1,1 0 0,0 1 1,0 0-1,25-4-376,-19 0-162,0-1 0,0 1-1,0-1 1,0 0 0,6-6 0,-6 3-700,0-1-1,0 1 1,0-2-1,-1 1 1,-1-1-1,1 0 1,-1 0-1,-1 0 1,5-13-1,-1-24-1176,-8 44 4865,0 10 2651,-7 26-2351,1-12-1412,-6 47-1,12-61-2157,-1 0 1,1 0 0,1 0-1,-1 0 1,4 12-1,0-13-8485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0.123"/>
    </inkml:context>
    <inkml:brush xml:id="br0">
      <inkml:brushProperty name="width" value="0.025" units="cm"/>
      <inkml:brushProperty name="height" value="0.025" units="cm"/>
    </inkml:brush>
  </inkml:definitions>
  <inkml:trace contextRef="#ctx0" brushRef="#br0">120 0 10666,'0'0'12268,"64"26"-10379,-41 6-511,-1 6-193,-2 7-224,-5 6-481,-7 6-127,-8 4 63,0 3-192,-20 2-96,-10-1-64,-13 2-32,-9-5-768,-8-6-2403,-7-12-3972</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0.561"/>
    </inkml:context>
    <inkml:brush xml:id="br0">
      <inkml:brushProperty name="width" value="0.025" units="cm"/>
      <inkml:brushProperty name="height" value="0.025" units="cm"/>
    </inkml:brush>
  </inkml:definitions>
  <inkml:trace contextRef="#ctx0" brushRef="#br0">155 47 2787,'0'0'6144,"10"-7"-1521,1-2-3336,-7 5-834,0 1 0,0-1 1,0 1-1,0 0 0,1 1 0,-1-1 0,1 1 1,0 0-1,7-2 0,-12 4-380,1-1 0,-1 1-1,1 0 1,-1 0 0,1 0 0,-1 0 0,1 0 0,-1 0-1,1 0 1,-1 0 0,1 1 0,-1-1 0,1 0-1,-1 0 1,1 0 0,-1 0 0,1 1 0,-1-1 0,0 0-1,1 0 1,-1 1 0,1-1 0,-1 0 0,0 1-1,1-1 1,-1 1 0,0-1 0,1 0 0,-1 1 0,0-1-1,0 1 1,1-1 0,-1 1 0,0-1 0,0 1 0,0-1-1,0 1 1,0-1 0,1 1 0,-1-1 0,0 1-1,0-1 1,0 1 0,0-1 0,-1 1 0,1-1 0,0 1-1,0-1 1,0 1 0,0-1 0,0 1 0,-1-1-1,1 0 1,0 1 0,0-1 0,-1 1 0,-10 32 1050,-22 32 272,-43 61 0,-3 5-795,74-121-710,-22 41 436,20-37-644,13-22-994,9-16 724,129-214-16283,-95 131 16393,-42 81 10790,-14 45-5784,2 1-5633,2 1 1260,1 1 0,0-1-1,2 1 1,1-1 0,3 27-1,-2-38-231,-1 0-1,1-1 1,1 1 0,0 0-1,0-1 1,1 0 0,0 0-1,1 0 1,0 0 0,0-1-1,1 0 1,0 0 0,10 11-1,-15-18-336,5 3-456,-2-3-3728</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0.904"/>
    </inkml:context>
    <inkml:brush xml:id="br0">
      <inkml:brushProperty name="width" value="0.025" units="cm"/>
      <inkml:brushProperty name="height" value="0.025" units="cm"/>
    </inkml:brush>
  </inkml:definitions>
  <inkml:trace contextRef="#ctx0" brushRef="#br0">1 86 8104,'0'0'14798,"52"-26"-14702,-5 20-64,1-5-353,5-2-1696,-5-2-1987,-4 0-2434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1.259"/>
    </inkml:context>
    <inkml:brush xml:id="br0">
      <inkml:brushProperty name="width" value="0.025" units="cm"/>
      <inkml:brushProperty name="height" value="0.025" units="cm"/>
    </inkml:brush>
  </inkml:definitions>
  <inkml:trace contextRef="#ctx0" brushRef="#br0">148 31 4901,'0'0'14189,"0"-7"-11803,-4-13-1159,4 19-1193,0 1 0,0 0 0,0 0 0,0 0 0,-1-1 0,1 1 0,0 0 0,0 0-1,0 0 1,-1 0 0,1-1 0,0 1 0,0 0 0,-1 0 0,1 0 0,0 0 0,0 0 0,-1 0 0,1 0 0,0 0 0,0 0 0,-1 0 0,1 0 0,0 0 0,-1 0 0,1 0-1,0 0 1,0 0 0,-1 0 0,1 0 0,0 0 0,0 0 0,-1 0 0,1 0 0,0 1 0,0-1 0,-1 0 0,-30 33 1837,21-21-1710,-10 10 92,14-16-191,-1 0 0,1 1 0,0 0 0,1 0-1,0 0 1,0 1 0,0 0 0,1 0 0,0 0 0,-4 13 0,8-20-69,1 0-1,-1 0 1,1 0 0,-1 0 0,1 0 0,-1-1 0,1 1-1,-1 0 1,1 0 0,0-1 0,-1 1 0,1 0-1,0-1 1,0 1 0,0-1 0,-1 1 0,1-1 0,0 1-1,0-1 1,0 1 0,0-1 0,0 0 0,0 0-1,0 1 1,0-1 0,0 0 0,0 0 0,1 0-1,40 6-363,-29-5 246,-7 0 102,0 1-1,0-1 1,0 1-1,-1 1 0,1-1 1,-1 1-1,0-1 1,0 2-1,0-1 1,0 0-1,0 1 1,0 0-1,6 8 1,-9-10 49,0 1 0,0-1 0,0 1 0,-1 0 0,1-1 0,-1 1 0,0 0 0,0 0 1,0 0-1,0 0 0,0 0 0,-1 0 0,1 0 0,-1 0 0,0 0 0,0 0 0,0 0 1,0 0-1,0 0 0,-1 0 0,1 0 0,-1 0 0,0 0 0,0 0 0,0 0 0,0 0 1,-1 0-1,1-1 0,-3 4 0,1-2 113,-1 0 0,1-1 0,-1 1-1,0-1 1,0 1 0,-1-1 0,1 0 0,0-1 0,-1 1 0,0-1-1,0 0 1,0 0 0,1 0 0,-11 1 0,3 0 41,0-1 1,1-1-1,-1 0 1,0-1-1,-19-1 1,30 1-210,1 0-1,-1 0 1,1 0 0,-1 0 0,1 0 0,0 0 0,-1 0 0,1 0 0,-1 0-1,1 0 1,-1 0 0,1-1 0,-1 1 0,1 0 0,0 0 0,-1 0 0,1-1 0,-1 1-1,1 0 1,0-1 0,-1 1 0,1 0 0,0-1 0,-1 1 0,1 0 0,0-1 0,0 1-1,-1 0 1,1-1 0,0 1 0,0-1 0,0 1 0,-1-1 0,10-13-2764,20-10-5105,-5 10-782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2.446"/>
    </inkml:context>
    <inkml:brush xml:id="br0">
      <inkml:brushProperty name="width" value="0.025" units="cm"/>
      <inkml:brushProperty name="height" value="0.025" units="cm"/>
    </inkml:brush>
  </inkml:definitions>
  <inkml:trace contextRef="#ctx0" brushRef="#br0">1 15 9993,'0'-2'10955,"7"2"-9610,4 4-256,3 0-384,3 0-289,4-3-288,0-1-96,5 0-224,0 0-1634,-5-10-2338,0-5-5252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3.038"/>
    </inkml:context>
    <inkml:brush xml:id="br0">
      <inkml:brushProperty name="width" value="0.025" units="cm"/>
      <inkml:brushProperty name="height" value="0.025" units="cm"/>
    </inkml:brush>
  </inkml:definitions>
  <inkml:trace contextRef="#ctx0" brushRef="#br0">177 0 13645,'0'0'8146,"-6"11"-7783,-87 140-161,15-28-105,136-222-9530,-33 56 4004</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3.413"/>
    </inkml:context>
    <inkml:brush xml:id="br0">
      <inkml:brushProperty name="width" value="0.025" units="cm"/>
      <inkml:brushProperty name="height" value="0.025" units="cm"/>
    </inkml:brush>
  </inkml:definitions>
  <inkml:trace contextRef="#ctx0" brushRef="#br0">123 13 9385,'-10'-13'7431,"10"30"-5125,-4 11-704,-2 7-577,0 3-32,1 1-161,5 1-287,0-6 31,0-4-191,11-7-225,3-8-96,-1-6 0,0-5-32,-2-4-737,-5 0-1184,-4-9-1250,-2-2-3620</inkml:trace>
  <inkml:trace contextRef="#ctx0" brushRef="#br0" timeOffset="1">1 204 12716,'0'0'9065,"76"-29"-8649,-43 22-384,0 1 0,-2 3-1153,-4-1-1826,-3-2-3235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3.739"/>
    </inkml:context>
    <inkml:brush xml:id="br0">
      <inkml:brushProperty name="width" value="0.025" units="cm"/>
      <inkml:brushProperty name="height" value="0.025" units="cm"/>
    </inkml:brush>
  </inkml:definitions>
  <inkml:trace contextRef="#ctx0" brushRef="#br0">36 1 6406,'0'0'16944,"13"60"-16335,-13-27-417,0-3-128,-3-2 32,0-3-256,1-6-513,-1-6-512,-2-7-577,-3-4-640,-3-2-1313,-3-6-1570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3.236"/>
    </inkml:context>
    <inkml:brush xml:id="br0">
      <inkml:brushProperty name="width" value="0.025" units="cm"/>
      <inkml:brushProperty name="height" value="0.025" units="cm"/>
    </inkml:brush>
  </inkml:definitions>
  <inkml:trace contextRef="#ctx0" brushRef="#br0">25 555 5862,'0'0'7794,"2"-8"-3529,0 2-3504,6-51 5493,-8 57-6229,0-1 1,0 1-1,0 0 0,-1 0 1,1-1-1,0 1 1,0 0-1,0 0 1,0-1-1,0 1 1,0 0-1,0 0 1,0 0-1,-1-1 1,1 1-1,0 0 0,0 0 1,0 0-1,-1-1 1,1 1-1,0 0 1,0 0-1,0 0 1,-1 0-1,1 0 1,0-1-1,0 1 0,-1 0 1,1 0-1,0 0 1,0 0-1,-1 0 1,1 0-1,0 0 1,0 0-1,-1 0 1,1 0-1,0 0 1,0 0-1,-1 0 0,1 0 1,0 0-1,0 0 1,-1 0-1,1 1 1,0-1-1,0 0 1,0 0-1,-1 0 1,1 0-1,0 0 1,-1 1-1,-11 9 35,9-4-65,1 0-1,0 0 1,0 0 0,1 0-1,0 1 1,0-1 0,0 0-1,1 1 1,0-1 0,0 1-1,1-1 1,2 12 0,-3-18-8,1 1 1,0 0 0,0 0 0,0 0 0,0 0 0,0-1 0,0 1 0,0 0 0,0-1 0,0 1 0,0-1 0,0 1 0,0-1 0,0 1 0,0-1 0,1 0 0,-1 0-1,0 1 1,0-1 0,0 0 0,1 0 0,-1 0 0,0 0 0,0-1 0,1 1 0,-1 0 0,0 0 0,0-1 0,0 1 0,0-1 0,0 1 0,0-1 0,0 1-1,2-2 1,37-20-19,-30 13 77,0 1 0,-1-1 0,0-1 0,0 0 1,-1 0-1,-1-1 0,1 1 0,-2-2 0,1 1 0,-2-1 1,1 0-1,-2 0 0,0 0 0,0-1 0,-1 0 0,2-15 1,-5 28-48,0 0 1,0 0 0,-1 0 0,1 1 0,0-1 0,0 0 0,0 0 0,0 0 0,0 0 0,0 0-1,0 0 1,0 0 0,-1 0 0,1 0 0,0 0 0,0 0 0,0 0 0,0 0 0,0 0 0,0 0-1,-1 0 1,1 0 0,0 0 0,0 0 0,0 0 0,0 0 0,0 0 0,-1 0 0,1 0 0,0 0-1,0 0 1,0 0 0,0 0 0,0 0 0,0 0 0,0 0 0,-1 0 0,1 0 0,0 0 0,0 0-1,0-1 1,0 1 0,0 0 0,0 0 0,0 0 0,-7 13-33,1 10 37,2-1 1,0 1-1,2 0 0,0 35 0,2-57 0,0 0-1,0 0 0,-1 0 1,1 0-1,0 0 0,0 0 1,0 0-1,0 0 0,1 0 1,-1 0-1,0 0 0,0 0 1,0-1-1,1 1 0,-1 0 1,0 0-1,1 0 0,-1 0 1,1 0-1,-1 0 0,1-1 1,0 1-1,-1 0 0,1 0 1,0-1-1,-1 1 0,1-1 1,0 1-1,0 0 0,0-1 1,-1 0-1,1 1 0,0-1 1,0 1-1,0-1 0,0 0 1,0 0-1,0 1 0,0-1 1,0 0-1,0 0 0,0 0 1,0 0-1,0 0 0,0 0 1,0 0-1,0-1 0,0 1 1,-1 0-1,1-1 0,0 1 1,0 0-1,0-1 0,0 1 1,0-1-1,0 1 0,-1-1 1,1 1-1,1-2 0,6-3 62,0-1 0,0 1-1,0-1 1,11-12 0,-4 1-25,-1 0 0,-1-1 0,-1 0 0,-1-1 0,0 0 0,-1-1 0,-1 0 0,-1 0 0,-1-1 0,-1 0 0,0-1 0,-2 1 0,-1-1 0,0 0 0,-2-42 0,-18 121-558,7-14 539,0-4 41,1 0-1,3 0 1,-3 57-1,9-94-63,0-1-1,0 1 0,0-1 0,0 1 0,0-1 1,0 1-1,1-1 0,-1 1 0,1-1 0,-1 1 0,1-1 1,-1 0-1,1 1 0,0-1 0,0 0 0,0 0 1,-1 1-1,1-1 0,1 0 0,-1 0 0,0 0 1,0 0-1,0 0 0,0 0 0,1 0 0,-1-1 1,0 1-1,1 0 0,-1-1 0,1 1 0,-1-1 1,0 1-1,1-1 0,-1 0 0,1 0 0,0 0 1,-1 1-1,1-1 0,2-1 0,1 1-12,0-1-1,0 0 0,0 0 1,-1 0-1,1 0 1,0-1-1,0 0 1,-1 0-1,1 0 1,-1-1-1,7-3 0,1-6-3,1 0-1,-1 0 1,-1-1-1,-1 0 1,0-1-1,0 0 1,-1-1-1,-1 0 1,-1 0-1,0-1 1,5-16-1,6-29 105,18-101-1,-23 92 67,-26 166 153,-4-26-295,2 1-1,4 0 1,3 1-1,1 101 1,7-172-10,0 1 0,0-1 0,0 1 0,0-1 0,0 1 0,0-1 0,0 1 0,1-1 0,-1 1 0,1-1 0,-1 1 0,1-1 0,-1 1 0,1-1 0,0 0 0,0 0 0,-1 1 0,1-1 0,2 2 0,-2-3 11,0 1 0,0-1 1,-1 0-1,1 0 1,0 0-1,0 0 0,0 0 1,0 0-1,0 0 1,0 0-1,-1 0 0,1 0 1,0 0-1,0-1 1,0 1-1,0 0 0,0-1 1,-1 1-1,1 0 1,0-1-1,0 1 0,-1-1 1,2 0-1,4-4 88,-1 0-1,0 0 1,0 0 0,0 0-1,-1-1 1,8-11 0,5-17-1,0-2 1,-2 0-1,-2-1 1,-2 0-1,-1 0 1,-1-2 0,-3 1-1,-1-1 1,-2 0-1,-2-60 1,-1 98-108,0 0 0,0 0 0,0 0 0,1 0 0,-1 0 1,-1 0-1,1 0 0,0 0 0,0 0 0,0 0 0,0 0 0,-1 1 0,1-1 1,0 0-1,-1 0 0,1 0 0,-1 0 0,1 0 0,-1 1 0,1-1 1,-1 0-1,0 0 0,1 1 0,-1-1 0,0 0 0,0 1 0,1-1 0,-1 1 1,0-1-1,-1 0 0,0 1-15,1 1 0,0-1 0,0 1 0,0-1 1,0 1-1,0-1 0,-1 1 0,1-1 0,0 1 0,0 0 1,1 0-1,-1-1 0,0 1 0,0 0 0,0 0 0,0 0 0,1 0 1,-1 0-1,0 0 0,1 0 0,-1 0 0,1 0 0,-1 2 1,-8 19-314,0 1 1,1 0 0,2 0-1,0 0 1,-4 44 0,5 60-5983,5-124 5725,0 0 1,1 0 0,-1 0 0,1-1 0,-1 1 0,1 0-1,0-1 1,0 1 0,1-1 0,2 6 0,-1-4-1876,-2 0-2879</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4.068"/>
    </inkml:context>
    <inkml:brush xml:id="br0">
      <inkml:brushProperty name="width" value="0.025" units="cm"/>
      <inkml:brushProperty name="height" value="0.025" units="cm"/>
    </inkml:brush>
  </inkml:definitions>
  <inkml:trace contextRef="#ctx0" brushRef="#br0">66 26 10730,'0'0'3342,"10"-4"-347,4-1-2437,-1 1 0,1 0 0,0 1 0,0 1 0,0 0 1,1 1-1,-1 0 0,0 1 0,19 3 0,-27-2-486,0 0 0,-1 0 0,1 1 0,-1 0 0,1 0 0,-1 0 0,0 1 0,1 0 0,-1 0 0,-1 0 0,1 1 0,0-1 0,-1 1 0,0 0 0,0 0 0,0 1 0,0-1 0,-1 1 0,1 0-1,-1 0 1,-1 0 0,1 0 0,-1 1 0,0-1 0,0 1 0,0-1 0,1 10 0,-1-6 30,-1 0 1,0 0-1,0 1 0,-1-1 0,-1 0 0,1 1 0,-1-1 1,-1 0-1,0 0 0,0 0 0,-1 0 0,0 0 0,0 0 0,-1-1 1,0 0-1,-1 1 0,1-2 0,-2 1 0,-8 10 0,5-8-24,-1 0 1,0-1-1,-1 0 0,0 0 0,0-1 0,-1-1 0,0 0 1,0-1-1,-1 0 0,0-1 0,0 0 0,-23 5 0,26-8-162,0 0 0,0-1-1,0 0 1,-20 0 0,-1-11-2112,29 8 1823,1 1 0,-1 0 0,1 0 0,-1-1 0,1 1 1,-1-1-1,1 0 0,0 1 0,-1-1 0,1 0 0,0 0 0,0 0 1,1 0-1,-2-2 0,-4-28-9210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7.603"/>
    </inkml:context>
    <inkml:brush xml:id="br0">
      <inkml:brushProperty name="width" value="0.025" units="cm"/>
      <inkml:brushProperty name="height" value="0.025" units="cm"/>
    </inkml:brush>
  </inkml:definitions>
  <inkml:trace contextRef="#ctx0" brushRef="#br0">442 29 2434,'9'-2'246,"50"-9"1352,-4 0 4416,-47 6 6604,-18 6-8955,-4 3-4670,-38 17 1322,0-3 0,-2-3 0,-91 16 0,24-7-75,84-13-656,23-7-115,0 0 0,0-1 1,0-1-1,-18 1 0,36-12-4898,13-8 496,8-5-1174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7.975"/>
    </inkml:context>
    <inkml:brush xml:id="br0">
      <inkml:brushProperty name="width" value="0.025" units="cm"/>
      <inkml:brushProperty name="height" value="0.025" units="cm"/>
    </inkml:brush>
  </inkml:definitions>
  <inkml:trace contextRef="#ctx0" brushRef="#br0">283 3 10090,'0'0'10730,"-6"-1"-10634,2 0-91,-1 1 0,0 0 0,0 0 1,1 0-1,-1 1 0,0-1 0,1 1 0,-1 0 1,0 1-1,1-1 0,-1 1 0,-7 4 0,-65 38 98,37-20 170,22-14 35,9-6-11,0 1 0,0 0-1,0 1 1,0 0 0,1 0 0,-10 10 0,18-16-281,0 1 0,-1-1 1,1 0-1,0 0 0,0 1 0,-1-1 0,1 0 0,0 0 1,0 1-1,0-1 0,0 0 0,0 1 0,0-1 0,-1 0 1,1 1-1,0-1 0,0 0 0,0 0 0,0 1 0,0-1 1,0 0-1,0 1 0,0-1 0,0 0 0,0 1 0,0-1 1,1 0-1,-1 1 0,0-1 0,0 0 0,0 1 0,0-1 0,0 0 1,1 0-1,-1 1 0,0-1 0,0 0 0,0 0 0,1 1 1,-1-1-1,0 0 0,1 0 0,18 7 286,34-4-190,-44-2-57,-4-1-123,30 1 174,1 2 0,53 11-1,-77-11-367,-1 0-1,1 1 1,-1 1-1,19 10 1,-25-12-236,1 1 0,-1 0 0,1 0 0,-1 0 0,-1 1 0,1 0 0,-1 0 0,1 0 0,4 10 0,-1-1-4243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8.912"/>
    </inkml:context>
    <inkml:brush xml:id="br0">
      <inkml:brushProperty name="width" value="0.025" units="cm"/>
      <inkml:brushProperty name="height" value="0.025" units="cm"/>
    </inkml:brush>
  </inkml:definitions>
  <inkml:trace contextRef="#ctx0" brushRef="#br0">4 0 6919,'0'0'19287,"0"11"-16746,-1 22-1965,-1-22-402,1 0 1,1 1 0,0-1-1,1 0 1,0 0 0,1 1-1,0-1 1,0 0 0,9 21-1,-10-31-301,-1 0 0,1 0-1,0 0 1,0 0-1,0 0 1,0 0-1,0 0 1,0 0-1,0 0 1,0 0 0,0-1-1,1 1 1,-1 0-1,0-1 1,0 1-1,1-1 1,-1 1-1,0-1 1,1 0 0,-1 0-1,1 1 1,-1-1-1,0 0 1,1 0-1,-1 0 1,1 0 0,-1-1-1,0 1 1,1 0-1,-1-1 1,0 1-1,1-1 1,-1 1-1,0-1 1,0 1 0,0-1-1,1 0 1,-1 0-1,0 0 1,0 1-1,0-1 1,0 0-1,0 0 1,1-2 0,5-3-1826,0-1 1,0 0-1,-1-1 1,10-14-1,0-3-7501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9.238"/>
    </inkml:context>
    <inkml:brush xml:id="br0">
      <inkml:brushProperty name="width" value="0.025" units="cm"/>
      <inkml:brushProperty name="height" value="0.025" units="cm"/>
    </inkml:brush>
  </inkml:definitions>
  <inkml:trace contextRef="#ctx0" brushRef="#br0">153 1 11979,'0'0'6182,"-31"52"-3459,16-24-898,-2 7 129,-4 5-384,3 4-673,1 3-481,3-5-320,4-4-96,3-9 32,4-7-128,3-11-352,0-9-513,10-14-3940,1-11-256,2-8-4132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9.611"/>
    </inkml:context>
    <inkml:brush xml:id="br0">
      <inkml:brushProperty name="width" value="0.025" units="cm"/>
      <inkml:brushProperty name="height" value="0.025" units="cm"/>
    </inkml:brush>
  </inkml:definitions>
  <inkml:trace contextRef="#ctx0" brushRef="#br0">21 0 13773,'0'0'14830,"3"52"-14125,-3-25-385,-5 4-192,-1 0-96,0 0-32,2-2 0,1-4-32,3-5-833,0-10-1249,9-9-11114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09.322"/>
    </inkml:context>
    <inkml:brush xml:id="br0">
      <inkml:brushProperty name="width" value="0.025" units="cm"/>
      <inkml:brushProperty name="height" value="0.025" units="cm"/>
    </inkml:brush>
  </inkml:definitions>
  <inkml:trace contextRef="#ctx0" brushRef="#br0">0 0 1986,'0'0'608</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09.695"/>
    </inkml:context>
    <inkml:brush xml:id="br0">
      <inkml:brushProperty name="width" value="0.025" units="cm"/>
      <inkml:brushProperty name="height" value="0.025" units="cm"/>
    </inkml:brush>
  </inkml:definitions>
  <inkml:trace contextRef="#ctx0" brushRef="#br0">26 0 4869,'-26'33'-257,"26"-24"289,0 3 3588,0 2-3044,0 0 289,0 2-384,1 0-417,1 2-224,1-1-129,-3 1-159,0 3 31,0-2 129,0 1-192,0 1-161,0 1-224,0-2-480,0 2-2082</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0.040"/>
    </inkml:context>
    <inkml:brush xml:id="br0">
      <inkml:brushProperty name="width" value="0.025" units="cm"/>
      <inkml:brushProperty name="height" value="0.025" units="cm"/>
    </inkml:brush>
  </inkml:definitions>
  <inkml:trace contextRef="#ctx0" brushRef="#br0">47 0 1089,'0'0'-577</inkml:trace>
  <inkml:trace contextRef="#ctx0" brushRef="#br0" timeOffset="1">37 75 448,'-3'27'1121,"1"-1"-288,1 0 448,1 3-576,0-1-353,0 2-159,0 0 31,-2 2 192,-1 1 33,0 4-353,1-3-64,-2 4-32,0-1 96,-1-5 0,2-1-96,-1-4-1249</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1.764"/>
    </inkml:context>
    <inkml:brush xml:id="br0">
      <inkml:brushProperty name="width" value="0.025" units="cm"/>
      <inkml:brushProperty name="height" value="0.025" units="cm"/>
    </inkml:brush>
  </inkml:definitions>
  <inkml:trace contextRef="#ctx0" brushRef="#br0">17 1 5669,'0'0'2531,"3"74"-2563,-3-43-225,0-1-896,0-2-1249,0-2-160,0 1 2498,-2-1 192,-2 1 897,1 1 256,0-2-672,0 4-577,1-4 0,0 1-1986</inkml:trace>
  <inkml:trace contextRef="#ctx0" brushRef="#br0" timeOffset="1">8 713 6662,'0'0'225,"1"85"-642,-1-42 321,0-1-352,0 1 63,0-4 609,0-1 673,-1-3-352,-1-4-257,1 1-256,-2-5-1217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21.043"/>
    </inkml:context>
    <inkml:brush xml:id="br0">
      <inkml:brushProperty name="width" value="0.025" units="cm"/>
      <inkml:brushProperty name="height" value="0.025" units="cm"/>
    </inkml:brush>
  </inkml:definitions>
  <inkml:trace contextRef="#ctx0" brushRef="#br0">173 164 4100,'0'0'560,"-8"2"2168,-1 1-2382,1 1 0,-1-1-1,1 1 1,0 1 0,0 0-1,1 0 1,-1 1 0,1-1-1,0 1 1,1 1 0,-1 0-1,1 0 1,1 0 0,-1 0-1,-8 16 1,7-7-151,0 1 1,1 0 0,1 0-1,0 0 1,1 0-1,1 1 1,1-1-1,1 1 1,0 0-1,1 0 1,1 0-1,0-1 1,6 24-1,1-8-157,0-1-1,3-1 1,0 0 0,2 0-1,1-1 1,23 34-1,-28-48-37,4 7 23,2-1-1,20 24 1,-31-41-35,-1-1-1,1 0 1,1 0-1,-1 0 1,0 0-1,1-1 1,0 0-1,0 0 1,0 0-1,0 0 1,0-1-1,0 0 1,1 0-1,-1 0 1,1-1-1,6 1 1,-9-2 24,0-1 0,0 1 0,0-1 0,0 0 0,0 0 0,0 0 0,0-1 0,0 1 0,-1-1 0,1 1 0,-1-1 0,1 0 0,-1 0 0,1 0 0,-1 0 0,0 0 0,0-1 0,0 1 0,-1-1 0,1 1 0,0-1-1,-1 0 1,2-4 0,6-12 286,-1 0-1,8-28 0,-11 32-174,27-86 303,-4-1-1,-4-1 0,-5-1 1,-5-1-1,1-113 0,-15 214-367,1 1 1,-1-1-1,-1 0 0,1 0 0,0 0 0,-1 1 0,0-1 0,0 0 0,0 0 1,0 1-1,-1-1 0,-2-5 0,2 8-49,1 0 1,-1-1-1,0 1 1,0 0-1,1 0 1,-1 0-1,0 0 1,0 1-1,0-1 0,0 0 1,0 1-1,0-1 1,0 1-1,0 0 1,-1 0-1,1 0 0,0 0 1,0 0-1,0 0 1,0 0-1,0 1 1,0-1-1,-4 2 0,-3 1-117,-1 0-1,1 1 0,0 0 1,0 0-1,1 1 0,-11 6 1,12-5-633,-1-1 0,0-1 0,0 1 0,-1-1 0,0-1 0,1 0 0,-13 3 0,-4-4-5046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3.575"/>
    </inkml:context>
    <inkml:brush xml:id="br0">
      <inkml:brushProperty name="width" value="0.025" units="cm"/>
      <inkml:brushProperty name="height" value="0.025" units="cm"/>
    </inkml:brush>
  </inkml:definitions>
  <inkml:trace contextRef="#ctx0" brushRef="#br0">46 143 9833,'0'0'9738,"-46"-58"-7272,46 46-384,6 2-609,14 1-640,10 1-385,7-1-127,7 4-129,6-3-160,-3 4-96,-4 1-1313,-12-4-2563,-7-2-3972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8.496"/>
    </inkml:context>
    <inkml:brush xml:id="br0">
      <inkml:brushProperty name="width" value="0.025" units="cm"/>
      <inkml:brushProperty name="height" value="0.025" units="cm"/>
    </inkml:brush>
  </inkml:definitions>
  <inkml:trace contextRef="#ctx0" brushRef="#br0">13 35 4132,'0'0'9988,"-4"-8"-8958,2 3-982,-4-17 1004,7 22-993,1 0 0,-1 0-1,1 0 1,-1 1 0,1-1 0,-1 0-1,1 0 1,-1 1 0,1-1-1,-1 1 1,1-1 0,-1 1 0,1 0-1,-1 0 1,0-1 0,0 1-1,1 0 1,-1 0 0,1 2-1,73 48 1836,-55-36-1669,1 0-1,1-2 1,43 21-1,-24-15 369,-1 3-1,-2 1 0,64 49 0,18 12-564,-17-20 411,19 15-94,3-6 0,193 82 0,-213-107 38,-1 4 1,122 83-1,-144-84-135,146 112 259,-11-7 150,-139-103-516,81 75 0,42 30 68,-65-79-6,-73-44-123,238 141 235,21 10-155,51 25-5,-299-169-145,2-3-1,1-4 0,131 41 1,-161-60 4,-1 1 1,0 3 0,56 32-1,-37-9 7,-46-28 20,1-2 1,0-1 0,26 12-1,124 64 15,-27-12-69,-3 2 57,-3-2-51,182 84 13,-183-85-3,16 6 10,-41-22-19,-65-33-4,69 28-1,-83-43 3,-15-5-6,-1 0 1,1 1 0,-1 0-1,0 1 1,-1 1 0,16 13-1,-17-12-105,-1-1 1,1 0-1,1 0 0,0-1 0,0-1 0,23 7 0,-66-17-11279,12-4 5088</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9.772"/>
    </inkml:context>
    <inkml:brush xml:id="br0">
      <inkml:brushProperty name="width" value="0.025" units="cm"/>
      <inkml:brushProperty name="height" value="0.025" units="cm"/>
    </inkml:brush>
  </inkml:definitions>
  <inkml:trace contextRef="#ctx0" brushRef="#br0">373 1 14382,'0'0'7831,"-9"9"-7009,-168 179 3924,8 22-3780,151-184-1576,18-26 504,0 0 0,1 0 0,-1 0 0,0 0 0,0 0 1,0 0-1,0 0 0,0 0 0,0 0 0,0 0 0,0 0 1,0 0-1,0 0 0,1 0 0,-1 0 0,0 0 0,0 0 0,0 0 1,0 0-1,0 0 0,0 0 0,0 1-423,0-1 423,0 0 0,34-40-5369,-2-6 254,4-4-2007</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0.145"/>
    </inkml:context>
    <inkml:brush xml:id="br0">
      <inkml:brushProperty name="width" value="0.025" units="cm"/>
      <inkml:brushProperty name="height" value="0.025" units="cm"/>
    </inkml:brush>
  </inkml:definitions>
  <inkml:trace contextRef="#ctx0" brushRef="#br0">140 0 13773,'0'0'9193,"3"9"-7490,2 5-1339,-1 1 1,0 0-1,-1 0 1,-1 1-1,0 21 1,-3 93-460,-1-50-342,2-73 136,-3 15-3169,-9-15-4664,1-6 537</inkml:trace>
  <inkml:trace contextRef="#ctx0" brushRef="#br0" timeOffset="1">1 277 11819,'0'0'11595,"68"-49"-10826,-36 44-609,2 2-352,-3 0-2178,-1-3-2595,-5 0-5989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0.470"/>
    </inkml:context>
    <inkml:brush xml:id="br0">
      <inkml:brushProperty name="width" value="0.025" units="cm"/>
      <inkml:brushProperty name="height" value="0.025" units="cm"/>
    </inkml:brush>
  </inkml:definitions>
  <inkml:trace contextRef="#ctx0" brushRef="#br0">33 1 10634,'0'0'12780,"-10"55"-12107,2-20-417,1 3-192,2 4-32,5 0-128,-2-3-256,2-4-161,0-7-832,0-9-1250,0-12-1152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0.845"/>
    </inkml:context>
    <inkml:brush xml:id="br0">
      <inkml:brushProperty name="width" value="0.025" units="cm"/>
      <inkml:brushProperty name="height" value="0.025" units="cm"/>
    </inkml:brush>
  </inkml:definitions>
  <inkml:trace contextRef="#ctx0" brushRef="#br0">1 48 16720,'0'0'4505,"8"-6"-2706,4 0-1472,-1 0-1,1 1 0,0 0 0,0 0 0,0 2 0,1-1 0,-1 2 0,1-1 0,0 2 0,0 0 0,14 0 0,-15 1-300,0 0-1,-1 1 0,1 1 0,0 0 0,0 0 0,-1 1 0,0 1 0,1-1 0,19 12 0,-25-12-21,-1 0 0,0 1 0,0 0 0,0 0 0,0 1 0,-1-1 0,0 1 0,0 0 0,0 0 0,0 1 0,-1-1 0,0 1 0,0-1 0,0 1 0,-1 0 0,0 0 0,0 0 0,0 1 0,1 11 0,-3-12 68,1 0 0,-1 0-1,0 1 1,0-1 0,-1 0-1,1 0 1,-1 0 0,-1-1-1,1 1 1,-1 0-1,0 0 1,-1-1 0,1 1-1,-1-1 1,0 0 0,-5 8-1,1-6 70,1 0-1,-1 0 0,-1 0 1,1-1-1,-1 0 1,0-1-1,0 0 0,-1 0 1,-13 5-1,1-1-131,-1-2-1,0-1 0,0-1 0,-1 0 0,1-2 1,-1-1-1,0 0 0,-25-3 0,37-3-1930,11 3 1663,-1 1 0,1 0 0,0-1 0,0 1 0,0-1 0,0 1 0,-1 0-1,1-1 1,0 1 0,0-1 0,0 1 0,0-1 0,0 1 0,0 0 0,0-1 0,0 1-1,0-1 1,0 1 0,1-1 0,-1 1 0,0 0 0,0-1 0,0 1 0,0-1 0,1 1-1,-1 0 1,0-1 0,0 1 0,1 0 0,-1-1 0,0 1 0,1 0 0,-1-1 0,0 1-1,1 0 1,-1 0 0,0-1 0,1 1 0,15-9-7909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1.172"/>
    </inkml:context>
    <inkml:brush xml:id="br0">
      <inkml:brushProperty name="width" value="0.025" units="cm"/>
      <inkml:brushProperty name="height" value="0.025" units="cm"/>
    </inkml:brush>
  </inkml:definitions>
  <inkml:trace contextRef="#ctx0" brushRef="#br0">20 0 20339,'0'0'5958,"-7"78"-4741,7-41 96,-3 4-416,3 3-545,0-1-255,0-1-97,0-4-577,-3-8-3299,-4-4-7815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2.162"/>
    </inkml:context>
    <inkml:brush xml:id="br0">
      <inkml:brushProperty name="width" value="0.025" units="cm"/>
      <inkml:brushProperty name="height" value="0.025" units="cm"/>
    </inkml:brush>
  </inkml:definitions>
  <inkml:trace contextRef="#ctx0" brushRef="#br0">1 0 10378,'0'0'10954,"67"59"-10601,-44-43-33,-1 1-192,-3 3-64,-3 3-256,-4-1-609,-6-1-961,-6-2-960,0-8-2179,-6-4-1281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2.491"/>
    </inkml:context>
    <inkml:brush xml:id="br0">
      <inkml:brushProperty name="width" value="0.025" units="cm"/>
      <inkml:brushProperty name="height" value="0.025" units="cm"/>
    </inkml:brush>
  </inkml:definitions>
  <inkml:trace contextRef="#ctx0" brushRef="#br0">1 351 11979,'0'0'3043,"0"8"-123,-1 28-672,1-35-2165,1 0 0,-1 0 0,1 0 0,-1 0 0,1 0 0,-1 0 1,1 0-1,0 0 0,-1 0 0,1 0 0,0 0 0,0 0 0,0 0 0,0-1 0,0 1 1,0 0-1,0-1 0,0 1 0,0-1 0,0 1 0,0-1 0,0 1 0,0-1 0,0 0 1,0 1-1,1-1 0,-1 0 0,0 0 0,0 0 0,0 0 0,0 0 0,1 0 0,-1 0 1,0 0-1,2-1 0,2 0 111,-1 1 1,1-1-1,0 0 1,-1-1-1,1 1 1,0-1 0,4-2-1,-1-2-27,-1 0-1,0 0 0,-1-1 1,1 0-1,-1 0 1,-1 0-1,1-1 1,-1 0-1,-1 0 0,1 0 1,-1-1-1,-1 1 1,1-1-1,-2 0 1,4-14-1,-1-3-47,-1-1-1,-1 0 1,-1 0 0,-2-30-1,0 57-117,-5-56 98,5 53-92,0 1 0,-1-1-1,1 0 1,-1 1-1,0-1 1,0 1 0,0-1-1,0 1 1,0-1 0,0 1-1,-1 0 1,1 0-1,-1-1 1,0 1 0,0 0-1,0 1 1,-3-4-1,4 12-46,0 0 0,1-1 0,0 1 0,0 0 0,2 12 0,2-3-391,1 0-1,1-1 1,12 25-1,14 12-8332,-14-33-6060</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3.365"/>
    </inkml:context>
    <inkml:brush xml:id="br0">
      <inkml:brushProperty name="width" value="0.025" units="cm"/>
      <inkml:brushProperty name="height" value="0.025" units="cm"/>
    </inkml:brush>
  </inkml:definitions>
  <inkml:trace contextRef="#ctx0" brushRef="#br0">1 148 10122,'0'0'12689,"8"0"-11627,-4 0-1001,0 0 0,0 0 0,0-1 0,0 0 0,0 0 1,0 0-1,0-1 0,0 1 0,0-1 0,0 0 0,-1 0 0,1 0 0,-1 0 0,5-5 0,5-4 2,-1 0 0,19-25 0,17-29-20,-48 65-422,-9 18-6427,3-10 981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3.693"/>
    </inkml:context>
    <inkml:brush xml:id="br0">
      <inkml:brushProperty name="width" value="0.025" units="cm"/>
      <inkml:brushProperty name="height" value="0.025" units="cm"/>
    </inkml:brush>
  </inkml:definitions>
  <inkml:trace contextRef="#ctx0" brushRef="#br0">0 66 9097,'0'0'10858,"6"-8"-9267,-4 5-1504,0 0 59,1 0-1,-1-1 0,1 1 1,-1 0-1,1 0 0,0 1 1,0-1-1,0 1 1,1-1-1,-1 1 0,1 0 1,-1 0-1,1 0 0,-1 1 1,1 0-1,0-1 0,0 1 1,0 0-1,4 0 1,16-2 305,-12 0-418,-1 1 1,0 1 0,0 0-1,1 1 1,-1 0 0,0 1 0,17 2-1,-27-2-60,0 0 0,0 0 0,1 0 0,-1 0 0,0 0 0,0 0 0,0 1 0,0-1 0,0 0 0,0 0 0,-1 1 0,1-1 0,0 1 0,-1-1 0,1 0 0,-1 1 0,1-1 0,-1 1 0,0-1 0,0 1 0,1 0-1,-1-1 1,-1 3 0,0 44-178,1-40 88,-3 20-1787,-2 0 0,-7 27 0,6-31-3285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4.307"/>
    </inkml:context>
    <inkml:brush xml:id="br0">
      <inkml:brushProperty name="width" value="0.025" units="cm"/>
      <inkml:brushProperty name="height" value="0.025" units="cm"/>
    </inkml:brush>
  </inkml:definitions>
  <inkml:trace contextRef="#ctx0" brushRef="#br0">1 468 4100,'0'0'18124,"14"-15"-16784,29-31-12,49-69-1,-73 89-989,-2 0 0,0-1-1,-2-1 1,-1-1 0,15-43-1,-26 65-306,-1-1-1,-1 1 0,1 0 0,-1 0 1,-1-1-1,1 1 0,-1 0 0,-2-13 1,2 20-34,0 0 1,0-1 0,0 1-1,0 0 1,-1-1 0,1 1-1,0 0 1,0 0 0,0-1 0,-1 1-1,1 0 1,0 0 0,0 0-1,0-1 1,-1 1 0,1 0-1,0 0 1,-1 0 0,1 0-1,0-1 1,0 1 0,-1 0-1,1 0 1,0 0 0,-1 0 0,1 0-1,0 0 1,0 0 0,-1 0-1,1 0 1,0 0 0,-1 0-1,1 0 1,0 0 0,-1 0-1,1 0 1,0 0 0,-1 1-1,1-1 1,0 0 0,0 0 0,-1 0-1,1 0 1,0 1 0,0-1-1,-1 0 1,1 0 0,0 0-1,0 1 1,0-1 0,-1 0-1,1 0 1,0 1 0,0-1-1,0 0 1,0 0 0,0 1 0,-1-1-1,1 1 1,-12 16-201,-4 20 198,2 1 1,2 1-1,1 0 1,2 0-1,2 1 1,-3 63-1,9-101 5,1-1 0,0 1 0,0 0 0,0-1 0,0 1-1,0 0 1,0-1 0,0 1 0,0 0 0,0-1 0,1 1 0,-1-1 0,1 1 0,-1-1 0,1 1-1,0-1 1,0 1 0,-1-1 0,1 1 0,0-1 0,0 0 0,0 1 0,1-1 0,-1 0 0,0 0 0,0 0-1,1 0 1,1 1 0,0-1 3,0-1 0,0 0-1,0 0 1,0 0 0,0 0-1,0-1 1,0 1 0,0-1-1,0 0 1,-1 0 0,1 0-1,0 0 1,0 0 0,-1-1-1,1 1 1,2-2 0,14-11 30,0 0 0,-1-1 0,-1-1 0,0 0 0,-1-1 0,-1-1 0,-1 0 0,0-2 1,20-39-1,-43 112-391,3-28 378,0-1 1,2 2-1,0-1 0,1 29 0,3-54-72,-1 1 0,1 0 0,0-1 0,0 1 0,0 0 0,0 0 0,0-1 0,0 1 0,0 0 0,0-1 0,1 1 0,-1 0 0,0-1 0,0 1 0,0-1 0,1 1 0,-1 0 0,0-1 0,1 1 0,-1-1 0,1 1 0,-1-1 0,0 1 0,1-1 0,-1 1 0,1-1 0,-1 1 0,1-1 0,0 0 0,-1 1 0,1-1 0,-1 0 0,1 1 0,0-1 0,-1 0 0,1 0 0,0 0 0,-1 0 0,1 1 0,0-1 0,-1 0 0,1 0 0,0 0 0,-1 0 0,1-1 0,0 1 0,-1 0 0,2 0 0,1-1-448,0 0 1,-1 0 0,1-1 0,-1 1 0,1-1 0,-1 1-1,1-1 1,-1 0 0,0 1 0,4-6 0,14-20-6110</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5.842"/>
    </inkml:context>
    <inkml:brush xml:id="br0">
      <inkml:brushProperty name="width" value="0.025" units="cm"/>
      <inkml:brushProperty name="height" value="0.025" units="cm"/>
    </inkml:brush>
  </inkml:definitions>
  <inkml:trace contextRef="#ctx0" brushRef="#br0">1 0 96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8.124"/>
    </inkml:context>
    <inkml:brush xml:id="br0">
      <inkml:brushProperty name="width" value="0.025" units="cm"/>
      <inkml:brushProperty name="height" value="0.025" units="cm"/>
    </inkml:brush>
  </inkml:definitions>
  <inkml:trace contextRef="#ctx0" brushRef="#br0">69 3247 5509,'0'0'438,"-8"7"-219,-2 3-113,7-7-51,0 0 0,0 0 0,0 0 0,-1 0 0,1 0 0,-1-1 0,0 1 0,1-1 0,-7 2 0,-1 2 5966,19-7-2993,19-10-2046,210-128 1346,-202 122-2307,295-152 315,-317 162-330,267-139 101,-207 112 186,148-45 1,-158 57-133,0-2-1,101-56 1,-100 46-21,2 3 0,71-23 0,43-19 14,-127 49-55,109-35 0,43-10 524,-94 28-552,350-98 92,-383 117-155,-29 7 3,0-1 0,-1-3-1,60-32 1,-4-11 29,-44 24 16,2 4 0,78-32 0,191-94-13,-284 135-22,149-86-27,-97 52-7,178-77 0,78-34 66,-133 58-42,71-34 32,33-15-75,139-52 26,-72 14-599,-209 100 410,-142 81 168,1 1 1,0 2 0,1 3-1,1 1 1,77-8-1,-94 15 26,19-7 111,-35 8-578,-1 0-1,1 0 1,0 2 0,14-1-1,-25 2-26,5-1-670,-3-2-2914,-3-5-2492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9.246"/>
    </inkml:context>
    <inkml:brush xml:id="br0">
      <inkml:brushProperty name="width" value="0.025" units="cm"/>
      <inkml:brushProperty name="height" value="0.025" units="cm"/>
    </inkml:brush>
  </inkml:definitions>
  <inkml:trace contextRef="#ctx0" brushRef="#br0">340 46 10314,'0'0'6865,"8"-8"-4500,29-22-491,-36 30-1740,-1-1 0,1 0 0,-1 1 1,1-1-1,-1 1 0,1-1 0,0 1 1,-1-1-1,1 1 0,0 0 0,-1-1 1,1 1-1,0 0 0,-1 0 0,1-1 1,0 1-1,0 0 0,0 0 0,-1 0 1,1 0-1,0 0 0,1 0 0,0 13 760,-13 19-461,-37 53 153,-4-3 1,-90 111-1,122-168-578,3-2-235,-47 58-377,20-32-2942,39-48-821,5-7-2669</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9.589"/>
    </inkml:context>
    <inkml:brush xml:id="br0">
      <inkml:brushProperty name="width" value="0.025" units="cm"/>
      <inkml:brushProperty name="height" value="0.025" units="cm"/>
    </inkml:brush>
  </inkml:definitions>
  <inkml:trace contextRef="#ctx0" brushRef="#br0">80 0 11082,'0'0'11211,"-8"13"-9828,-3 5-1157,1 0 0,2 1 0,-1 0 0,2 0 0,1 1 0,0 0 0,1 0 0,-2 23 0,5-19-135,1 1 1,4 41 0,-2-59-266,0 0-1,1 0 1,-1 0 0,1 0 0,1 0 0,-1-1 0,1 1 0,0-1 0,1 1 0,-1-1 0,1 0 0,1-1 0,8 11 0,-5-10-1801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9.947"/>
    </inkml:context>
    <inkml:brush xml:id="br0">
      <inkml:brushProperty name="width" value="0.025" units="cm"/>
      <inkml:brushProperty name="height" value="0.025" units="cm"/>
    </inkml:brush>
  </inkml:definitions>
  <inkml:trace contextRef="#ctx0" brushRef="#br0">0 72 13100,'0'0'11403,"80"-9"-11307,-44-1-64,2-4-1217,0 0-2050,-3 1-2434,-2 1-3172</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0.291"/>
    </inkml:context>
    <inkml:brush xml:id="br0">
      <inkml:brushProperty name="width" value="0.025" units="cm"/>
      <inkml:brushProperty name="height" value="0.025" units="cm"/>
    </inkml:brush>
  </inkml:definitions>
  <inkml:trace contextRef="#ctx0" brushRef="#br0">271 18 5990,'0'0'13532,"-10"-4"-11087,4 1-1992,4 1-344,0 1 0,0 0-1,0 0 1,0 0 0,-1 0 0,1 0 0,0 1-1,-1-1 1,1 1 0,0-1 0,-1 1-1,1 0 1,0 0 0,-1 0 0,1 0 0,-1 0-1,1 0 1,0 1 0,-1-1 0,1 1 0,0 0-1,0 0 1,-1 0 0,1 0 0,0 0 0,-3 2-1,4-2-52,-62 57 1840,59-54-1842,1 0 0,-1 0 1,1 0-1,0 0 0,0 0 0,1 1 1,-1 0-1,1-1 0,0 1 0,1 0 1,-1 0-1,1 0 0,-1 0 0,1 6 1,1-10-53,1 0 0,-1-1 0,1 1 0,-1 0 0,1 0 0,0-1 1,-1 1-1,1 0 0,0 0 0,-1-1 0,1 1 0,0-1 0,0 1 1,-1-1-1,1 1 0,0-1 0,0 0 0,0 1 0,0-1 0,0 0 0,0 0 1,0 1-1,0-1 0,0 0 0,0 0 0,0 0 0,-1 0 0,3-1 1,39 1-84,-32 0 4,15-1-248,-11 1 173,-1-1 1,0 1-1,0 1 0,0 1 1,0 0-1,14 3 0,-25-4 160,1 0 0,-1 0 0,0 1 0,1-1 0,-1 0 0,0 1 0,0-1 0,0 1 0,0 0 1,0 0-1,0 0 0,-1 0 0,1 0 0,0 0 0,-1 0 0,0 0 0,1 1 0,-1-1 0,0 0 0,0 1 0,-1-1 0,1 1 0,0-1 0,-1 1 0,1 0 0,-1-1 0,0 1 0,0-1 0,0 1 0,0 0 0,-1-1 0,1 1 0,-1-1 0,1 1 0,-1 0 0,-2 4 0,1-3 44,0 0-1,0 0 0,0-1 0,-1 1 0,1 0 1,-1-1-1,0 0 0,0 1 0,0-1 0,-1 0 1,1-1-1,-1 1 0,0-1 0,1 1 0,-6 1 0,-66 30 700,66-30-602,-13 6-197,0-2-1,-1 0 0,-1-1 0,1-1 0,-1-2 1,-24 3-1,48-7-105,-1 0-1,1 0 1,-1 0 0,1 0 0,0 0 0,-1 0 0,1-1-1,-1 1 1,1 0 0,0 0 0,-1 0 0,1 0 0,0-1-1,-1 1 1,1 0 0,0 0 0,-1 0 0,1-1 0,0 1-1,-1 0 1,1-1 0,0 1 0,0 0 0,-1-1 0,1 1-1,0 0 1,0-1 0,0 1 0,0 0 0,-1-1 0,1 1-1,0-1 1,0 1 0,0 0 0,0-1 0,0 1 0,0-1-1,0 1 1,0-1 0,0 1 0,0 0 0,0-1 0,0 1-1,0-1 1,1 1 0,-1 0 0,0-1 0,0 1 0,1-1-1,-1-2-1804,4-22-11787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1.131"/>
    </inkml:context>
    <inkml:brush xml:id="br0">
      <inkml:brushProperty name="width" value="0.025" units="cm"/>
      <inkml:brushProperty name="height" value="0.025" units="cm"/>
    </inkml:brush>
  </inkml:definitions>
  <inkml:trace contextRef="#ctx0" brushRef="#br0">0 99 1473,'0'0'3267,"5"-11"-1676,-1 1-363,16-39 2349,1 20 3929,-20 46-1961,1 21-3980,-8 30-311,4-53-1331,0-1 0,1 1-1,0-1 1,1 1 0,3 18-1,-3-32 39,1-1-1,-1 0 1,0 0-1,0 0 0,0 0 1,0 1-1,1-1 0,-1 0 1,0 0-1,0 0 0,0 0 1,1 0-1,-1 0 0,0 1 1,0-1-1,1 0 0,-1 0 1,0 0-1,0 0 1,1 0-1,-1 0 0,0 0 1,0 0-1,1 0 0,-1 0 1,0 0-1,0 0 0,1 0 1,-1-1-1,0 1 0,0 0 1,0 0-1,1 0 1,-1 0-1,0 0 0,0 0 1,0-1-1,1 1 0,-1 0 1,0 0-1,0 0 0,0 0 1,0-1-1,1 1 0,-1 0 1,0 0-1,0-1 0,0 1 1,0 0-1,0 0 1,0 0-1,0-1 0,10-11-1184,4-12-2825,-1-1 0,17-46 1,-14 17 8757,-16 61-1265,-2 22-1619,-7 17-134,-1 12-778,7-18-6197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5.829"/>
    </inkml:context>
    <inkml:brush xml:id="br0">
      <inkml:brushProperty name="width" value="0.025" units="cm"/>
      <inkml:brushProperty name="height" value="0.025" units="cm"/>
    </inkml:brush>
  </inkml:definitions>
  <inkml:trace contextRef="#ctx0" brushRef="#br0">41 105 6758,'0'0'1586,"0"-11"720,-1 6-1678,-1-46 1305,2 48-1402,0 1 1,0 0 0,0-1 0,1 1 0,-1-1-1,1 1 1,0 0 0,-1-1 0,1 1-1,0 0 1,2-3 0,-2 12 2593,1 27-2348,-1 78 719,-8 210-120,4-312-1239,0-12 329,-3-17 325,1-38-430,6-103 0,0 139-369,2 0 0,0 0 0,1 1 0,1 0 0,0 0 1,2 0-1,1 0 0,13-25 0,-18 42-9,-1-1 1,1 1 0,0-1-1,0 1 1,1 0-1,-1 0 1,0 1 0,1-1-1,0 1 1,0 0-1,0 0 1,0 0 0,0 0-1,0 1 1,0-1-1,0 1 1,1 0 0,-1 0-1,6 0 1,-6 1 3,0 0-1,-1 0 1,1 0 0,0 0 0,-1 0 0,1 1 0,0 0 0,-1 0 0,1 0 0,-1 0-1,1 0 1,-1 1 0,1-1 0,-1 1 0,0 0 0,0 0 0,0 0 0,0 1-1,0-1 1,-1 1 0,1-1 0,4 7 0,-6-8 10,0 1 1,0-1-1,-1 0 0,1 1 1,0-1-1,-1 1 0,1-1 1,0 1-1,-1 0 0,0-1 1,1 1-1,-1 0 0,0-1 1,0 1-1,0-1 0,0 1 1,0 0-1,-1-1 0,1 1 1,0 0-1,-1-1 0,1 1 1,-1-1-1,0 3 0,-1-2 10,0 1 0,0-1 0,0 1 0,-1-1-1,1 0 1,-1 0 0,1 0 0,-1 0 0,0 0 0,0-1-1,-5 3 1,-9 3 45,0-2-1,0 0 1,-28 4-1,36-7-53,-10 1 33,1 0-1,-1-2 1,-27 0 0,46-1-75,0 0 1,0 0-1,0 0 1,-1 0-1,1 0 1,0 0-1,0 0 1,-1 0-1,1 0 1,0 0-1,0 0 1,0 0-1,-1 0 1,1 0-1,0 0 1,0-1-1,0 1 1,-1 0-1,1 0 1,0 0-1,0 0 1,0 0-1,0-1 1,-1 1-1,1 0 1,0 0-1,0 0 1,0 0-1,0-1 1,0 1-1,0 0 1,0 0-1,0 0 1,-1-1-1,1 1 1,0 0-1,0 0 1,0-1-1,0 1 1,0 0-1,0 0 1,0 0-1,0-1 1,0 1-1,0 0 1,0 0-1,1-1 1,-1 1-1,0 0 1,0 0-1,0 0 1,0-1-1,0 1 1,0 0-1,0 0 1,1 0-1,-1 0 1,0-1-1,0 1 1,0 0-1,0 0 1,0 0-1,1 0 1,-1 0-1,0-1 1,13-10-2702,38-17-6363,-19 10 1955</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6.157"/>
    </inkml:context>
    <inkml:brush xml:id="br0">
      <inkml:brushProperty name="width" value="0.025" units="cm"/>
      <inkml:brushProperty name="height" value="0.025" units="cm"/>
    </inkml:brush>
  </inkml:definitions>
  <inkml:trace contextRef="#ctx0" brushRef="#br0">62 22 16367,'0'0'5643,"-7"12"-5056,4-8-524,-31 55 1004,31-53-990,0 0 0,1 0-1,0 0 1,0 0 0,0 1 0,1-1 0,0 0 0,0 1 0,1-1 0,0 13 0,1-19-73,-1 1 0,0-1 1,1 0-1,-1 1 0,0-1 1,1 1-1,-1-1 1,1 1-1,-1-1 0,0 0 1,1 1-1,-1-1 1,1 0-1,0 1 0,-1-1 1,1 0-1,-1 0 0,1 0 1,-1 1-1,1-1 1,-1 0-1,1 0 0,0 0 1,-1 0-1,1 0 0,-1 0 1,1 0-1,0 0 1,-1 0-1,1-1 0,-1 1 1,1 0-1,-1 0 0,1 0 1,-1-1-1,1 1 1,-1 0-1,2-1 0,21-9 157,-8-3-455,0 0 0,0 0 1,-2-2-1,0 1 1,0-2-1,-1 0 0,-1 0 1,-1-1-1,10-22 0,-22 48 460,-1 0 0,1 1 0,0-1-1,0 11 1,-1 3-2,-5 47 793,13-34-1044,-5-35-3,1 0 1,-1 0 0,0 0 0,1-1 0,-1 1-1,1 0 1,-1 0 0,1 0 0,0 0-1,-1-1 1,1 1 0,0 0 0,0 0 0,-1-1-1,1 1 1,0-1 0,0 1 0,0-1-1,0 1 1,0-1 0,0 1 0,0-1 0,0 0-1,1 1 1,12-1-4278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0.368"/>
    </inkml:context>
    <inkml:brush xml:id="br0">
      <inkml:brushProperty name="width" value="0.025" units="cm"/>
      <inkml:brushProperty name="height" value="0.025" units="cm"/>
    </inkml:brush>
  </inkml:definitions>
  <inkml:trace contextRef="#ctx0" brushRef="#br0">43 0 5990,'0'0'2850,"-17"63"-1857,8-32 289,4 0-386,1 0-511,1-3-97,0-3-224,1-2 0,2-5 32,0-4-96,0-1 32,0-6-64,0 0-897,3-1-832,0 0-1891</inkml:trace>
  <inkml:trace contextRef="#ctx0" brushRef="#br0" timeOffset="1">76 728 4933,'0'0'-385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4.679"/>
    </inkml:context>
    <inkml:brush xml:id="br0">
      <inkml:brushProperty name="width" value="0.025" units="cm"/>
      <inkml:brushProperty name="height" value="0.025" units="cm"/>
    </inkml:brush>
  </inkml:definitions>
  <inkml:trace contextRef="#ctx0" brushRef="#br0">11 1 17617,'0'0'5477,"-10"53"-5317,23-34-128,4-4-416,6 1-1602,2-5-1570,1-3-2914</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1.079"/>
    </inkml:context>
    <inkml:brush xml:id="br0">
      <inkml:brushProperty name="width" value="0.025" units="cm"/>
      <inkml:brushProperty name="height" value="0.025" units="cm"/>
    </inkml:brush>
  </inkml:definitions>
  <inkml:trace contextRef="#ctx0" brushRef="#br0">28 1 4773,'0'0'3203,"0"47"-1666,-1-21-480,-5 5-320,1 2 320,0 5 224,1-3 32,0 0-128,2-2-544,2-2-353,0-5-192,0-1-64,0-4-32,5-3-1473,0-1-1762,-2-2-1346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1.407"/>
    </inkml:context>
    <inkml:brush xml:id="br0">
      <inkml:brushProperty name="width" value="0.025" units="cm"/>
      <inkml:brushProperty name="height" value="0.025" units="cm"/>
    </inkml:brush>
  </inkml:definitions>
  <inkml:trace contextRef="#ctx0" brushRef="#br0">1 1 8840,'0'0'1153,"0"65"-448,0-33-256,0-1-417,0-3-64,2-1-641,1-5-736,-1-4 288,1-3 832,-1-8-287,-2 1-1442</inkml:trace>
  <inkml:trace contextRef="#ctx0" brushRef="#br0" timeOffset="1">24 523 8200,'0'0'256,"1"89"-64,0-48 32,1-6-192,-1-5-32,1-4 64,0-8-64,-2-4 65,1-2-65,-1-1-673,0 3-1345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4.447"/>
    </inkml:context>
    <inkml:brush xml:id="br0">
      <inkml:brushProperty name="width" value="0.025" units="cm"/>
      <inkml:brushProperty name="height" value="0.025" units="cm"/>
    </inkml:brush>
  </inkml:definitions>
  <inkml:trace contextRef="#ctx0" brushRef="#br0">0 32 6951,'0'0'12571,"12"1"-11994,157 0 302,100-16-6909,-106 4 2495,103 15 7516,-82 3-9179,60-16-126,-121 2 5773,0 4 4859,131 23-6688,-102-4-889,-50-12 3676,119 7-4972,-112 4 6022,2 7 3674,-6-3-7900,2-6-3690,-60-7 975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4.789"/>
    </inkml:context>
    <inkml:brush xml:id="br0">
      <inkml:brushProperty name="width" value="0.025" units="cm"/>
      <inkml:brushProperty name="height" value="0.025" units="cm"/>
    </inkml:brush>
  </inkml:definitions>
  <inkml:trace contextRef="#ctx0" brushRef="#br0">1 0 3171,'8'1'2135,"159"21"4351,214 1 1,-360-22-5998,0 1 0,41 10 0,-39-7-208,0 0 1,26 0-1,-38-6-1893,-3-2-2824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7.339"/>
    </inkml:context>
    <inkml:brush xml:id="br0">
      <inkml:brushProperty name="width" value="0.025" units="cm"/>
      <inkml:brushProperty name="height" value="0.025" units="cm"/>
    </inkml:brush>
  </inkml:definitions>
  <inkml:trace contextRef="#ctx0" brushRef="#br0">1 14 6438,'0'0'13907,"7"0"-13785,91 5-1929,-70-5-1258,1-1 0,0-1 1,42-8-1,-49 4-2087</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7.728"/>
    </inkml:context>
    <inkml:brush xml:id="br0">
      <inkml:brushProperty name="width" value="0.025" units="cm"/>
      <inkml:brushProperty name="height" value="0.025" units="cm"/>
    </inkml:brush>
  </inkml:definitions>
  <inkml:trace contextRef="#ctx0" brushRef="#br0">1 0 8712,'0'0'7143,"51"29"-6983,-32-28-320,4-1-865,3 0-384,7 0-225,-2 0-320,-1-1-800,0-1-1250</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8.069"/>
    </inkml:context>
    <inkml:brush xml:id="br0">
      <inkml:brushProperty name="width" value="0.025" units="cm"/>
      <inkml:brushProperty name="height" value="0.025" units="cm"/>
    </inkml:brush>
  </inkml:definitions>
  <inkml:trace contextRef="#ctx0" brushRef="#br0">1 1 2434,'0'0'5520,"11"1"-4516,68 3 507,-50-4-1360,0 1 0,0 1 1,0 2-1,0 1 0,32 10 0,-35-8-383,-1-1 0,1-2-1,0 0 1,0-2 0,1 0 0,-1-2-1,29-4 1,18 2-616,139 8-2462,-84-2 2252,-44-2 5532,87 10-3891,-1 1-2116,-136-13-624</inkml:trace>
  <inkml:trace contextRef="#ctx0" brushRef="#br0" timeOffset="1">1585 89 7303,'0'0'6438,"48"8"-5797,-31-8 95,4 0-576,5 0-128,7 0-544,0 0-1602,2-3-929,4-2-6598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8.598"/>
    </inkml:context>
    <inkml:brush xml:id="br0">
      <inkml:brushProperty name="width" value="0.025" units="cm"/>
      <inkml:brushProperty name="height" value="0.025" units="cm"/>
    </inkml:brush>
  </inkml:definitions>
  <inkml:trace contextRef="#ctx0" brushRef="#br0">1 21 13581,'0'0'4383,"10"0"-3871,40 0 9,77 0-2359,146 18 0,-149-9-2029,172-23 7967,-212 8-4957,7 0 2765,111 7 1,-51-1-860,-66-2-321,-83 2-1096,0 0 0,0 0 0,0 0 0,0 0 1,0-1-1,0 1 0,0-1 0,0 1 0,0-1 0,0 0 0,0 0 0,2-1 0,13-11-6107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9.939"/>
    </inkml:context>
    <inkml:brush xml:id="br0">
      <inkml:brushProperty name="width" value="0.025" units="cm"/>
      <inkml:brushProperty name="height" value="0.025" units="cm"/>
    </inkml:brush>
  </inkml:definitions>
  <inkml:trace contextRef="#ctx0" brushRef="#br0">16 1 3651,'0'0'8803,"7"0"-7772,20-1 223,-26 1-1143,-1 1 1,1-1-1,-1 0 0,0 0 0,1 0 0,-1 0 0,0 0 0,1 0 0,-1 0 0,0 1 1,1-1-1,-1 0 0,0 0 0,1 0 0,-1 1 0,0-1 0,0 0 0,1 0 1,-1 1-1,0-1 0,0 0 0,1 1 0,-1-1 0,0 0 0,0 1 0,0-1 0,0 0 1,0 1-1,1-1 0,-1 0 0,0 1 0,0-1 0,0 0 0,0 1 0,0-1 1,0 1-1,0-1 0,0 0 0,0 1 0,0-1 0,-1 0 0,1 1 0,0-1 1,0 0-1,0 1 0,0-1 0,0 0 0,-1 1 0,-7 18 494,8-19-291,-9 23 333,1-1-1,2 1 1,0 0 0,2 0 0,-4 37 0,2 63 4002,5-169-4466,2-60-158,0 98-73,0 0 0,0 0 0,1 0 0,0 0 0,0 1 0,1-1 0,0 1 0,0-1 0,1 1 0,6-9 0,-8 13 25,1 1-1,0 0 0,0-1 1,0 1-1,0 1 1,0-1-1,0 0 1,0 1-1,0 0 0,1-1 1,-1 1-1,1 1 1,-1-1-1,0 0 1,1 1-1,0 0 1,-1-1-1,1 2 0,-1-1 1,1 0-1,-1 1 1,1-1-1,-1 1 1,0 0-1,1 0 1,-1 0-1,5 3 0,-5-3 18,-1 0-1,1 0 1,-1 0-1,1 0 1,-1 0-1,0 1 1,0-1-1,0 1 0,1 0 1,-1-1-1,-1 1 1,1 0-1,0 0 1,0 0-1,-1 0 1,1 0-1,-1 1 0,0-1 1,0 0-1,0 1 1,0-1-1,0 1 1,0-1-1,0 1 1,-1 0-1,0-1 0,1 1 1,-1-1-1,0 1 1,0 0-1,0-1 1,-1 1-1,1 0 1,-1-1-1,1 1 0,-2 3 1,-1-3 26,1 0 0,0-1 0,-1 0 0,1 1 0,-1-1 0,0 0 0,0 0 0,0 0 0,0-1 0,0 1-1,0-1 1,0 1 0,-6 0 0,7-1 2,0 0-1,-1 0 1,1 0 0,-1-1-1,1 1 1,-1-1-1,1 1 1,-1-1-1,1 0 1,-1 0-1,1 0 1,-1 0-1,1-1 1,-1 1-1,1-1 1,-1 0-1,1 1 1,-5-3 0,6 2-166,1 1 1,0 0 0,-1-1 0,1 1 0,0-1 0,-1 1 0,1-1 0,0 1 0,0-1 0,-1 1 0,1-1 0,0 0 0,0 1 0,0-1 0,0 1 0,0-1 0,0 1 0,0-1 0,0 1 0,0-1 0,0 0 0,0 1-1,0-1 1,0 1 0,0-1 0,1 1 0,-1-1 0,0 1 0,0-1 0,1 1 0,-1-1 0,0 1 0,1-1 0,-1 1 0,0-1 0,1 1 0,-1 0 0,1-1 0,-1 1 0,1-1 0,22-16-8741,-19 14 6694,16-10-8177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10.311"/>
    </inkml:context>
    <inkml:brush xml:id="br0">
      <inkml:brushProperty name="width" value="0.025" units="cm"/>
      <inkml:brushProperty name="height" value="0.025" units="cm"/>
    </inkml:brush>
  </inkml:definitions>
  <inkml:trace contextRef="#ctx0" brushRef="#br0">5 1 16560,'0'0'8167,"-4"70"-8071,4-51-63,0 3-1,0-4-609,12-9-1729,-1-7-4196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5.019"/>
    </inkml:context>
    <inkml:brush xml:id="br0">
      <inkml:brushProperty name="width" value="0.025" units="cm"/>
      <inkml:brushProperty name="height" value="0.025" units="cm"/>
    </inkml:brush>
  </inkml:definitions>
  <inkml:trace contextRef="#ctx0" brushRef="#br0">39 444 7976,'0'0'6475,"0"9"-3106,-4 16-1831,-1-1 1,-1 0 0,-12 31 0,12-23-615,6-32-916,0 0 1,1 1 0,-1-1 0,0 0 0,0 0 0,0 1-1,0-1 1,0 0 0,1 0 0,-1 1 0,0-1 0,0 0-1,1 0 1,-1 0 0,0 1 0,0-1 0,1 0-1,-1 0 1,0 0 0,0 0 0,1 0 0,-1 0 0,0 1-1,1-1 1,-1 0 0,0 0 0,0 0 0,1 0 0,-1 0-1,0 0 1,1 0 0,-1 0 0,0 0 0,1 0 0,-1-1-1,0 1 1,0 0 0,1 0 0,-1 0 0,0 0 0,1 0-1,-1 0 1,0-1 0,1 1 0,5-4 38,0 0 1,0-1 0,-1 1-1,1-1 1,8-10 0,-1-2-20,0 0-1,-1 0 1,0-1 0,-1-1 0,-2 0 0,0 0 0,-1-1 0,0 0 0,-2 0 0,7-39 0,-5 0 37,-3 0 0,-4-95-1,-8 106 0,7 47-62,0 0-1,-1 1 1,1-1-1,0 0 1,0 0-1,-1 1 0,1-1 1,0 0-1,-1 1 1,1-1-1,-1 1 0,1-1 1,-1 0-1,1 1 1,-1-1-1,1 1 0,-1-1 1,1 1-1,-1 0 1,0-1-1,1 1 1,-2-1-1,1 1-1,0 1-1,0-1 1,0 0 0,0 1 0,0-1-1,0 1 1,1-1 0,-1 1 0,0-1-1,0 1 1,0 0 0,0-1-1,1 1 1,-1 0 0,0 0 0,1 0-1,-1-1 1,1 1 0,-1 0 0,1 0-1,-2 2 1,-2 4-20,-74 132 121,69-121-62,2 0 1,0 0 0,0 1-1,2 0 1,0 1-1,-1 20 1,6-37-43,-1 0 0,1-1 1,1 1-1,-1 0 0,0 0 1,1-1-1,-1 1 0,1 0 1,0-1-1,0 1 0,0 0 1,0-1-1,0 1 0,1-1 1,-1 0-1,1 1 0,0-1 1,-1 0-1,1 0 0,0 0 1,0 0-1,0-1 0,1 1 1,-1 0-1,0-1 0,5 3 1,6 2-53,0-1 0,0-1 0,1 0 1,17 3-1,5 1-368,-10 0-1512,48 20-1,-66-23 685,1-1-1,-1 1 1,0 1-1,0-1 1,-1 1-1,0 1 1,0 0-1,12 14 1,-9-8-2780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5.727"/>
    </inkml:context>
    <inkml:brush xml:id="br0">
      <inkml:brushProperty name="width" value="0.025" units="cm"/>
      <inkml:brushProperty name="height" value="0.025" units="cm"/>
    </inkml:brush>
  </inkml:definitions>
  <inkml:trace contextRef="#ctx0" brushRef="#br0">313 0 13229,'0'0'1948,"-5"10"-998,-12 28-356,2 1 0,1 1 0,2 0 0,-7 49 0,-22 185 1465,34-214-1947,-71 901 759,60 3-92,31-622-356,-2-102-1172,-11-238 785,1 7-446,-1 0 1,0 1 0,-1-1-1,-3 18 1,4-26 319,0 0 0,0-1 0,-1 1 0,1-1-1,0 1 1,0 0 0,-1-1 0,1 1 0,0-1 0,-1 1 0,1-1 0,-1 1 0,1-1-1,0 1 1,-1-1 0,1 1 0,-1-1 0,0 0 0,1 1 0,-1-1 0,1 0 0,-1 1-1,1-1 1,-1 0 0,0 0 0,1 0 0,-1 1 0,0-1 0,0 0 0,-1-1-145,0 1 0,0-1 0,-1 0 0,1 0 0,1 0 1,-1 0-1,0 0 0,0-1 0,0 1 0,0-1 0,1 1 0,-1-1 1,-2-3-1,-25-30-3417,-5-10-207</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6.070"/>
    </inkml:context>
    <inkml:brush xml:id="br0">
      <inkml:brushProperty name="width" value="0.025" units="cm"/>
      <inkml:brushProperty name="height" value="0.025" units="cm"/>
    </inkml:brush>
  </inkml:definitions>
  <inkml:trace contextRef="#ctx0" brushRef="#br0">25 139 5029,'-3'-10'704,"2"3"-469,-5-16 1420,0 0 0,2 0 0,0-24 0,4 47-1601,0-1 0,0 1 0,0 0 0,0-1 0,0 1 0,0 0 0,1 0 0,-1-1 0,0 1 0,0 0 0,0 0 0,1-1 0,-1 1 0,0 0 0,0 0 0,1-1 0,-1 1 0,0 0 0,0 0 0,1 0 0,-1 0 0,0 0 0,1-1 0,-1 1 0,0 0 0,1 0 0,-1 0 0,0 0 0,0 0 0,1 0-1,-1 0 1,0 0 0,1 0 0,-1 0 0,0 0 0,1 0 0,-1 0 0,0 1 0,1-1 0,-1 0 0,0 0 0,1 0 0,-1 0 0,0 0 0,0 1 0,1-1 0,-1 0 0,0 0 0,0 1 0,0-1 0,1 0 0,-1 0 0,0 1 0,0-1 0,0 0 0,1 0 0,-1 1 0,0-1 0,0 0 0,0 1 0,0-1 0,7 12 217,0-1 0,0 1 0,-2 0 0,1 0 0,-2 0 0,1 1-1,-2 0 1,3 17 0,2 0 24,62 270 1245,22 78-42,-91-372-1484,3 7 47,0 0 0,0 0-1,1-1 1,1 0 0,9 17 0,-14-28-62,-1 0 1,0-1-1,0 1 1,0-1-1,1 1 1,-1 0-1,0-1 1,1 1-1,-1-1 1,1 1-1,-1-1 0,1 1 1,-1-1-1,0 1 1,1-1-1,0 0 1,-1 1-1,1-1 1,-1 0-1,1 1 1,-1-1-1,1 0 1,0 0-1,-1 0 0,1 1 1,0-1-1,-1 0 1,1 0-1,-1 0 1,1 0-1,0 0 1,-1 0-1,1 0 1,0 0-1,-1-1 1,1 1-1,0 0 0,-1 0 1,1 0-1,-1-1 1,1 1-1,0 0 1,-1-1-1,1 1 1,-1 0-1,1-1 1,-1 1-1,1-1 1,-1 1-1,0-1 1,1 1-1,-1-1 0,1 1 1,-1-1-1,0 1 1,1-1-1,-1 0 1,0 0-1,13-41 54,-13 39-37,25-120 178,0-13-1027,78-238-1,-64 273-3896,-4 10-5520</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7.084"/>
    </inkml:context>
    <inkml:brush xml:id="br0">
      <inkml:brushProperty name="width" value="0.025" units="cm"/>
      <inkml:brushProperty name="height" value="0.025" units="cm"/>
    </inkml:brush>
  </inkml:definitions>
  <inkml:trace contextRef="#ctx0" brushRef="#br0">336 1 15407,'0'0'7217,"-6"13"-6309,-37 61 309,-3-1 0,-3-3 0,-90 101 0,136-169-1201,-6 8 31,1 0 0,0 1 0,0 0 0,-9 17 0,32-38-965,24-32-3041,-2-2-1,45-71 1,-36 45-2351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7.628"/>
    </inkml:context>
    <inkml:brush xml:id="br0">
      <inkml:brushProperty name="width" value="0.025" units="cm"/>
      <inkml:brushProperty name="height" value="0.025" units="cm"/>
    </inkml:brush>
  </inkml:definitions>
  <inkml:trace contextRef="#ctx0" brushRef="#br0">139 0 2018,'0'0'15748,"-4"10"-13693,-24 51 158,-29 95 0,51-133-2088,0 1 0,1-1 0,1 1 1,1 0-1,1 0 0,1 0 0,2 0 0,3 25 0,-4-46-128,1 0 0,0 0 0,0 0 0,0 0 0,1 0 0,-1-1 0,1 1 0,-1 0 0,1-1 0,0 1 0,0-1 0,0 0 0,0 0 0,0 0 0,1 0 0,-1 0 0,1 0 0,-1 0 0,1-1 0,0 0 0,0 1 0,5 1 0,-6-3-64,-1 1 1,1-1 0,0 0 0,-1 1-1,1-1 1,0 0 0,0 0 0,-1 0-1,1 0 1,0-1 0,-1 1 0,1 0-1,0-1 1,-1 1 0,1-1-1,-1 0 1,1 1 0,-1-1 0,1 0-1,-1 0 1,1 0 0,-1 0 0,0 0-1,1 0 1,-1 0 0,0-1-1,0 1 1,0 0 0,0-1 0,0 1-1,0-1 1,0 1 0,-1-1 0,1 1-1,0-1 1,-1 0 0,1 1 0,-1-1-1,0 0 1,1-2 0,-1-4-198,1 0 1,-1 1-1,0-1 1,-1 1-1,1-1 1,-2 0-1,1 1 1,-1-1-1,0 1 1,-1 0-1,1 0 1,-2 0-1,-3-8 1,4 11 395,1-1 0,-1 1 0,0-1 0,0 1 1,-1 0-1,1 0 0,-1 0 0,0 1 0,0-1 0,-1 1 0,1 0 0,0 0 1,-1 0-1,0 1 0,0-1 0,0 1 0,0 1 0,0-1 0,-8-1 0,12 3-52,1 0 0,-1 0 0,1 0-1,-1 0 1,0 0 0,1 0-1,-1 0 1,1 0 0,-1 0-1,1 0 1,-1 0 0,1 0 0,-1 0-1,0 1 1,1-1 0,-1 0-1,1 1 1,0-1 0,-1 0 0,1 1-1,-1-1 1,1 0 0,-1 1-1,1-1 1,0 1 0,-1-1 0,1 0-1,0 1 1,-1-1 0,1 1-1,0-1 1,0 1 0,0 0 0,-1-1-1,1 1 1,0-1 0,0 1-1,0-1 1,0 1 0,0-1 0,0 1-1,0 0 1,0-1 0,0 1-1,0-1 1,0 1 0,1 0 0,-1 1-23,0-1 1,1 1 0,-1-1 0,1 1 0,-1-1 0,1 1 0,0-1 0,-1 0 0,1 1 0,0-1 0,0 0-1,0 0 1,0 0 0,0 1 0,0-1 0,0 0 0,3 1 0,1 0 12,1 0 0,0 0 0,0-1 0,0 0 0,0 0 0,0-1 0,0 1 0,1-1 0,-1-1 0,0 1 0,0-1 0,0 0 0,0 0 0,0-1 0,9-4 0,11-4-30,0-1 1,27-18-1,-20 11-48,-16 8-47,42-19-196,-56 28 239,1-1 0,0 1 0,-1 0 0,1 0-1,0 0 1,0 0 0,0 1 0,-1-1 0,1 1-1,0 0 1,0 0 0,7 2 0,-10-2 24,0 1-1,-1 0 1,1 0 0,0 0 0,0 0 0,0 0-1,-1 0 1,1 0 0,0 0 0,-1 0 0,1 0-1,-1 0 1,1 0 0,-1 0 0,1 0 0,-1 1-1,0-1 1,0 0 0,0 0 0,0 1 0,0-1-1,0 0 1,0 0 0,0 2 0,-3 32 670,-21 37 771,3-4-579,26-79-777,1 1 1,1 0-1,0 0 0,14-15 0,-4 4-161,-7 8-82,41-46-606,-48 56 731,0 0 0,1 0 0,0 0 0,-1 1 0,1-1 1,0 1-1,0 0 0,1 0 0,-1 0 0,0 1 0,0 0 0,1 0 0,-1 0 0,7-1 0,-9 2 20,-1 1-1,0-1 1,1 0-1,-1 1 1,0-1-1,1 1 1,-1 0-1,0-1 1,0 1 0,1 0-1,-1 0 1,0-1-1,0 1 1,0 0-1,0 0 1,0 0-1,0 0 1,0 1-1,-1-1 1,1 0 0,0 0-1,-1 0 1,1 1-1,0-1 1,-1 0-1,0 1 1,1-1-1,-1 0 1,0 1-1,0-1 1,0 1 0,1-1-1,-2 3 1,0 56 249,0-54-191,0 6-226,-1 0 0,0 0-1,-1 0 1,0 0 0,-1 0 0,-10 20-1,8-25-2093,1-7-4223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8.779"/>
    </inkml:context>
    <inkml:brush xml:id="br0">
      <inkml:brushProperty name="width" value="0.025" units="cm"/>
      <inkml:brushProperty name="height" value="0.025" units="cm"/>
    </inkml:brush>
  </inkml:definitions>
  <inkml:trace contextRef="#ctx0" brushRef="#br0">217 52 5862,'0'0'16837,"-1"-7"-15908,1 5-855,-1 0 1,1 0-1,-1 0 1,1 0-1,-1 1 0,0-1 1,0 0-1,0 0 1,0 1-1,0-1 1,0 1-1,0-1 1,0 1-1,-1-1 1,1 1-1,-1 0 0,1 0 1,-1-1-1,1 1 1,-1 0-1,-3-1 1,2 1 14,0 0 1,0 1 0,0-1-1,-1 1 1,1 0-1,0 0 1,0 0 0,0 0-1,0 0 1,-1 1-1,1-1 1,0 1 0,0 0-1,0 0 1,0 0 0,0 1-1,-4 1 1,1 1-19,-1 0-1,1 0 1,0 1 0,0 0 0,1 0 0,-1 0 0,1 1 0,0-1-1,0 1 1,1 0 0,0 1 0,0-1 0,1 1 0,-1 0 0,1 0-1,1 0 1,-1 0 0,1 0 0,1 1 0,-1-1 0,0 9 0,2-15-68,0-1 0,0 1 1,0-1-1,0 1 1,1 0-1,-1-1 0,0 1 1,0-1-1,0 1 1,1-1-1,-1 1 1,0-1-1,0 1 0,1-1 1,-1 1-1,0-1 1,1 1-1,-1-1 0,1 1 1,-1-1-1,1 0 1,-1 1-1,1-1 1,-1 0-1,1 1 0,-1-1 1,1 0-1,-1 0 1,1 1-1,-1-1 0,1 0 1,0 0-1,26-2 29,22-19-43,-33 8-250,-1-1 0,0-1 1,-1 0-1,19-26 0,9-9-165,-40 78 576,-23 145 1102,3-35-892,15-94-333,-18 126 483,18-154-460,-1 0 1,0 0 0,-1-1-1,-1 0 1,0 0 0,-1-1 0,-1 1-1,-11 15 1,18-28-48,0-1 0,0 1 1,0-1-1,0 1 0,-1-1 0,1 1 0,0-1 1,-1 0-1,1 0 0,-1 1 0,1-1 0,-1 0 1,0 0-1,1-1 0,-1 1 0,0 0 0,0-1 1,0 1-1,1-1 0,-1 1 0,0-1 0,0 0 0,0 0 1,0 0-1,-3 0 0,2-1 6,0 0 1,0-1-1,1 1 1,-1-1-1,1 0 1,-1 1-1,1-1 0,0 0 1,-1 0-1,1-1 1,0 1-1,1 0 0,-1-1 1,-2-3-1,-4-9 30,0 0-1,2 0 1,-1 0-1,-5-28 0,7 25-472,1 0-1,1 0 0,1-1 0,1 1 0,1-29 0,0 40 208,1 1 0,0-1 0,0 0 0,1 1 0,0 0 0,0-1 0,1 1 0,-1 0-1,1 0 1,1 0 0,-1 0 0,1 1 0,0 0 0,0-1 0,0 1 0,1 1 0,0-1 0,9-6 0,14-7-4039,3 0-2257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9.421"/>
    </inkml:context>
    <inkml:brush xml:id="br0">
      <inkml:brushProperty name="width" value="0.025" units="cm"/>
      <inkml:brushProperty name="height" value="0.025" units="cm"/>
    </inkml:brush>
  </inkml:definitions>
  <inkml:trace contextRef="#ctx0" brushRef="#br0">79 108 2819,'0'0'17883,"9"-2"-16255,-6 2-1549,1 0-1,-1-1 1,1 0-1,-1 1 1,0-1-1,1-1 1,-1 1-1,0 0 1,0-1-1,0 0 1,0 1-1,0-1 1,0 0-1,0-1 1,0 1-1,-1 0 1,1-1-1,-1 0 1,0 1-1,0-1 1,0 0-1,0 0 1,0 0-1,-1 0 1,1-1-1,-1 1 1,0 0-1,0-1 1,0 1-1,-1-1 1,1 1-1,-1-1 1,1 1-1,-1-1 1,0 1-1,-1-4 1,0 6-56,1 0 1,-1 0-1,1 0 1,-1 0 0,1 0-1,-1 0 1,0 1 0,0-1-1,1 0 1,-1 0 0,0 1-1,0-1 1,0 1 0,0-1-1,0 1 1,0-1 0,0 1-1,0-1 1,0 1-1,0 0 1,0 0 0,0-1-1,0 1 1,0 0 0,0 0-1,0 0 1,0 0 0,0 0-1,-1 0 1,-1 1 0,-34 7 390,29-4-285,2 0 1,-1 1-1,0 0 0,1 0 0,0 1 0,0 0 1,1 0-1,0 0 0,0 1 0,0 0 0,1 0 1,0 0-1,0 0 0,1 1 0,0-1 0,0 1 1,0 0-1,1 0 0,1 0 0,-1 0 0,1 0 0,1 0 1,-1 1-1,2 12 0,0-18-120,0-1 0,0 1 0,0-1 0,0 0 0,0 1 0,1-1 0,-1 0 0,0 0 0,1 0 0,0 0 0,0 0 0,-1 0 0,1 0 0,0-1 0,0 1 0,1-1 0,-1 1 0,0-1 0,0 0 0,1 0 0,-1 0 0,0 0 0,1 0 0,-1-1 0,1 1 0,0-1 0,-1 1 0,1-1 0,-1 0 0,1 0 0,-1 0 0,5-1 0,3 0-267,0 0 0,0 0 0,-1-1 0,1 0 0,-1 0 0,1-1 0,11-6 0,48-33-5559,-28 7-2321,-13 5-2357</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9.794"/>
    </inkml:context>
    <inkml:brush xml:id="br0">
      <inkml:brushProperty name="width" value="0.025" units="cm"/>
      <inkml:brushProperty name="height" value="0.025" units="cm"/>
    </inkml:brush>
  </inkml:definitions>
  <inkml:trace contextRef="#ctx0" brushRef="#br0">61 0 14382,'0'0'10554,"-5"11"-9012,-6 18-996,1 0-1,1 1 0,1 1 0,2-1 1,1 1-1,-1 39 0,6-69-559,0 0 0,0 0 0,0 0 0,0 0 0,0-1 0,0 1 0,0 0 0,0 0 0,0 0 0,0 0 0,0 0-1,1 0 1,-1 0 0,0 0 0,1 0 0,-1 0 0,1 0 0,-1 0 0,1-1 0,-1 1 0,1 0 0,-1 0 0,1-1 0,0 1 0,0 0-1,-1-1 1,1 1 0,0-1 0,0 1 0,0-1 0,0 1 0,-1-1 0,1 1 0,0-1 0,0 0 0,0 0 0,0 1 0,0-1 0,0 0-1,0 0 1,0 0 0,0 0 0,0 0 0,0 0 0,0 0 0,0-1 0,0 1 0,0 0 0,0 0 0,1-1 0,7-3-357,1 0 0,-1 0 0,0-1 0,10-6 0,-1 0-382,-15 10 732,1-1 1,-1 1 0,1-1-1,-1 1 1,1 0 0,0 1 0,0-1-1,0 1 1,-1-1 0,1 1 0,0 0-1,0 0 1,0 1 0,4 0-1,-7-1 60,0 1-1,-1-1 0,1 1 0,0-1 0,0 1 1,0-1-1,0 1 0,0-1 0,-1 1 0,1-1 1,0 1-1,-1 0 0,1 0 0,0-1 0,-1 1 1,1 0-1,-1 0 0,1 0 0,-1 0 0,1 0 1,-1 1-1,1 0 61,-1 1 0,0-1 0,0 0 0,0 1 0,0-1 0,-1 0 0,1 0-1,-1 1 1,1-1 0,-1 0 0,0 0 0,0 0 0,-1 3 0,-2 1-28,1-1 0,-1 0-1,0 1 1,0-2-1,-1 1 1,0 0 0,0-1-1,0 0 1,0 0-1,0-1 1,-1 1 0,0-1-1,0 0 1,0 0 0,0-1-1,0 0 1,0 0-1,0-1 1,-1 1 0,1-1-1,-8 0 1,13-1-166,0 0-1,1 0 1,-1 0 0,0-1 0,1 1-1,-1 0 1,0 0 0,1 0 0,-1-1 0,0 1-1,1 0 1,-1-1 0,0 1 0,1 0 0,-1-1-1,1 1 1,-1-1 0,0 1 0,1-1-1,0 1 1,-1-1 0,1 1 0,-1-1 0,1 0-1,0 1 1,-1-1 0,1 0 0,0 1-1,-1-1 1,1 0 0,0 1 0,0-1 0,0 0-1,0 0 1,0 1 0,0-1 0,0 0-1,0 0 1,0 1 0,0-1 0,1-1 0,-1 0-569,0-1 1,1 1-1,-1 0 0,1 0 1,0 0-1,0 0 1,-1-1-1,2 1 1,-1 0-1,0 0 1,0 1-1,3-4 1,15-9-6555,5 1-3192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0.452"/>
    </inkml:context>
    <inkml:brush xml:id="br0">
      <inkml:brushProperty name="width" value="0.025" units="cm"/>
      <inkml:brushProperty name="height" value="0.025" units="cm"/>
    </inkml:brush>
  </inkml:definitions>
  <inkml:trace contextRef="#ctx0" brushRef="#br0">26 331 12460,'0'0'11659,"-3"8"-11606,-2 2 48,1 1 0,1 0-1,0 0 1,0 0 0,1 1-1,0 14 1,2-25-88,0-1 0,0 1 1,0-1-1,0 1 0,0-1 1,0 1-1,0-1 0,0 1 1,1-1-1,-1 1 0,0-1 0,0 1 1,1-1-1,-1 1 0,0-1 1,0 1-1,1-1 0,-1 1 1,1-1-1,-1 0 0,0 1 1,1-1-1,-1 0 0,1 1 0,-1-1 1,1 0-1,-1 0 0,1 1 1,-1-1-1,1 0 0,-1 0 1,1 0-1,24-1 207,21-17-137,-28 7-274,-1-1-1,-1-1 1,0 0-1,0-1 1,17-21-1,-27 28 396,-1 0 0,1 0-1,-1-1 1,-1 0 0,1 0-1,-1 0 1,-1 0 0,1-1 0,-1 1-1,-1-1 1,0 0 0,0 0-1,1-15 1,-3 27-195,0 0 1,0 0 0,1 0-1,-1 0 1,1 0 0,0 1-1,0-1 1,0-1 0,0 1-1,0 0 1,1 0-1,1 3 1,-2-5-11,0 0 0,0-1-1,0 1 1,0 0 0,-1-1 0,1 1 0,0-1-1,0 1 1,0-1 0,1 1 0,-1-1 0,0 0-1,0 0 1,0 1 0,0-1 0,0 0 0,0 0-1,0 0 1,0 0 0,1 0 0,-1 0 0,0-1-1,0 1 1,0 0 0,0-1 0,0 1 0,0 0-1,0-1 1,0 1 0,0-1 0,0 0 0,0 1-1,0-1 1,0 0 0,-1 1 0,1-1 0,0 0-1,0 0 1,-1 0 0,1 0 0,0-1 0,8-9-22,0 0 0,-1-1 1,-1 0-1,0 0 0,0 0 0,-2-1 1,1 0-1,-2 0 0,1-1 1,-2 0-1,0 1 0,-1-1 1,0 0-1,-1 0 0,0-20 1,-4 26-9,-3 19 15,-4 20 105,-5 23 823,3 0-1,2 0 1,-5 103-1,15-156-904,-1 1 0,2 0-1,-1-1 1,0 1 0,0 0-1,0-1 1,1 1-1,-1 0 1,1-1 0,0 1-1,-1-1 1,1 1-1,0-1 1,0 1 0,0-1-1,0 1 1,0-1 0,0 0-1,0 0 1,0 1-1,1-1 1,-1 0 0,0 0-1,1 0 1,1 0 0,-2 0-5,0-1 1,0 0-1,0 0 1,1 0-1,-1 0 1,0 0 0,0 0-1,0 0 1,0-1-1,0 1 1,0 0-1,0 0 1,0-1-1,0 1 1,0-1 0,0 1-1,0-1 1,0 1-1,0-1 1,0 0-1,0 0 1,0 1 0,-1-1-1,1 0 1,0 0-1,-1 0 1,1 0-1,0 0 1,-1 0 0,1 0-1,-1 0 1,0 0-1,1 0 1,-1 0-1,0 0 1,1 0 0,-1 0-1,0-2 1,2-7-25,-1 1 0,1-1 0,-2 0 0,0 0 0,0 0 0,-1 0 0,0 0 0,-4-18 0,4 24 14,1 1 0,-1-1 0,0 1 0,0 0 1,0-1-1,0 1 0,-1 0 0,0 0 0,1 0 0,-1 0 0,0 0 0,0 0 0,0 0 0,-1 1 0,1-1 0,-1 1 1,1 0-1,-1-1 0,0 1 0,0 0 0,0 1 0,0-1 0,0 0 0,0 1 0,-1 0 0,1 0 0,0 0 1,-4-1-1,5 3 9,0-1 1,1 0 0,-1 1 0,1-1 0,-1 1 0,0 0-1,1-1 1,-1 1 0,1 0 0,0 0 0,-1 0 0,1 0-1,0 0 1,-1 0 0,1 0 0,0 0 0,0 1 0,0-1 0,0 0-1,0 1 1,0-1 0,1 1 0,-1-1 0,0 1 0,1-1-1,-1 1 1,1 0 0,-1-1 0,1 1 0,0-1 0,0 1-1,0 0 1,0-1 0,0 1 0,0 0 0,0-1 0,0 1-1,1 0 1,-1-1 0,1 1 0,-1-1 0,1 1 0,0 0-1,-1-1 1,1 0 0,0 1 0,0-1 0,0 1 0,0-1-1,0 0 1,1 0 0,-1 0 0,0 0 0,0 0 0,1 0 0,-1 0-1,1 0 1,-1 0 0,1 0 0,1 0 0,78 5-834,-25-7-3009,-7 0-4144,-29 1 2471,0-3-748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0.811"/>
    </inkml:context>
    <inkml:brush xml:id="br0">
      <inkml:brushProperty name="width" value="0.025" units="cm"/>
      <inkml:brushProperty name="height" value="0.025" units="cm"/>
    </inkml:brush>
  </inkml:definitions>
  <inkml:trace contextRef="#ctx0" brushRef="#br0">177 7 8072,'0'0'14162,"-11"-3"-12213,6 2-1760,0 0 1,0 0-1,-1 1 0,1-1 1,0 1-1,-1 0 0,1 1 1,0-1-1,-1 1 1,1 0-1,0 0 0,0 1 1,0 0-1,0 0 0,0 0 1,0 0-1,0 1 1,-6 4-1,7-4-55,-34 25 892,36-27-1001,1 0-1,-1 0 1,1 0-1,0 0 1,0 0 0,0 0-1,0 0 1,0 1 0,0-1-1,0 0 1,0 1-1,0-1 1,0 0 0,1 1-1,-1-1 1,1 1 0,-1-1-1,1 1 1,-1 0-1,1-1 1,0 1 0,0-1-1,0 3 1,3-3-57,0 0-1,1-1 1,-1 1-1,1-1 1,-1 1-1,0-1 1,1 0 0,-1-1-1,4 0 1,0 1-114,197-8-2336,-203 8 2491,-1-1 0,1 1 1,-1 0-1,1 0 0,-1 0 1,1 0-1,-1 0 0,1 0 1,0 0-1,-1 1 0,1-1 1,-1 0-1,1 0 0,-1 0 1,1 0-1,-1 1 0,0-1 1,1 0-1,-1 0 0,1 1 1,-1-1-1,1 0 0,-1 1 1,0-1-1,1 1 0,-1-1 1,0 0-1,1 1 0,-1-1 1,0 1-1,0-1 0,1 1 1,-1-1-1,0 1 0,0-1 1,0 1-1,0-1 0,0 1 1,1-1-1,-1 1 0,0-1 1,0 1-1,0 0 0,-1-1 1,1 1-1,0-1 0,0 1 1,0-1-1,0 1 0,0-1 1,-1 1-1,1-1 0,0 1 1,0-1-1,-1 0 0,1 1 1,0-1-1,-1 1 0,1-1 1,0 0-1,-1 1 0,0 0 1,-24 26 977,8-15-834,0-2 1,0 1-1,-1-2 1,0-1-1,-1 0 1,0-1-1,-24 5 0,41-11-798,-5-2-694,5-4-5981,1-10-8050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1.776"/>
    </inkml:context>
    <inkml:brush xml:id="br0">
      <inkml:brushProperty name="width" value="0.025" units="cm"/>
      <inkml:brushProperty name="height" value="0.025" units="cm"/>
    </inkml:brush>
  </inkml:definitions>
  <inkml:trace contextRef="#ctx0" brushRef="#br0">119 99 12716,'0'0'4196,"-5"-9"-2013,-13-30-496,18 38-1558,-1-1 0,0 0 0,0 1-1,0-1 1,0 1 0,0-1-1,0 1 1,0-1 0,-1 1 0,1 0-1,0 0 1,-1-1 0,1 1 0,-1 0-1,1 0 1,-1 1 0,0-1 0,1 0-1,-1 0 1,0 1 0,1-1-1,-1 1 1,0 0 0,0-1 0,0 1-1,0 0 1,1 0 0,-1 0 0,0 0-1,0 0 1,0 1 0,0-1-1,1 0 1,-1 1 0,0 0 0,-2 0-1,2 0-80,-1 0 0,1 1 0,0-1-1,-1 1 1,1-1 0,0 1 0,0 0-1,0 0 1,0 0 0,0 0-1,0 0 1,1 0 0,-1 0 0,1 1-1,0-1 1,-1 1 0,1-1 0,0 1-1,0-1 1,-1 6 0,3-7-42,-1 1 0,0 0 0,0 0 0,1-1 0,-1 1 0,1-1 0,0 1 0,-1 0 0,1-1 0,0 1 0,0-1 0,0 0 0,0 1-1,0-1 1,0 0 0,0 1 0,1-1 0,-1 0 0,0 0 0,1 0 0,-1 0 0,1 0 0,-1 0 0,1-1 0,-1 1 0,1 0 0,1 0 0,61 17-211,-24-7 40,-37-10 175,-1 0 1,1 0-1,0 0 1,-1 1-1,1-1 1,-1 1-1,0 0 0,1-1 1,-1 1-1,0 0 1,0 0-1,0 0 1,0 1-1,0-1 0,-1 0 1,1 1-1,-1-1 1,1 1-1,-1 0 1,0-1-1,0 1 0,1 4 1,-2-5 53,0 0 0,-1 1 0,1-1 0,-1 1 0,1-1 0,-1 1 0,0-1 0,0 0 0,0 0 1,0 1-1,0-1 0,-1 0 0,1 0 0,0 0 0,-1 0 0,0 0 0,1-1 0,-1 1 0,0 0 0,0-1 0,0 1 0,0-1 0,0 0 1,0 0-1,-1 0 0,-2 1 0,-4 3 170,-1-2 1,0 1-1,0-1 0,-1-1 1,1 0-1,-1 0 0,1-1 1,-1 0-1,-19-2 0,30 1-229,-1 0-1,1 0 0,-1 0 0,1 0 1,-1 0-1,1 0 0,-1 0 1,1 0-1,-1 0 0,1 0 0,-1 0 1,1 0-1,-1 0 0,1 0 0,-1-1 1,1 1-1,-1 0 0,1 0 1,-1-1-1,1 1 0,0 0 0,-1-1 1,1 1-1,0 0 0,-1-1 0,1 1 1,0-1-1,-1 1 0,1 0 1,0-1-1,0 1 0,-1-1 0,1 1 1,0-1-1,0 1 0,0-1 1,0 1-1,0-1 0,0 1 0,-1-1 1,1 1-1,0-1 0,1 1 0,-1-1 1,0 1-1,0-1 0,0 1 1,0-1-1,0 1 0,1-1 0,-1-1-12,1 1 0,0-1 0,0 1 1,0-1-1,0 1 0,0-1 0,0 1 0,1 0 0,-1 0 0,0-1 0,1 1 0,-1 0 0,4-1 0,15-6-504,0 1-1,0 1 1,1 1-1,28-4 1,-33 8 80,0-2 0,0 0 0,0-1 0,0 0 0,-1-2 1,1 1-1,-1-2 0,0 0 0,13-10 0,-25 14 463,0 0 0,0 0 1,0 0-1,0-1 0,-1 1 1,1-1-1,-1 1 0,0-1 0,0 0 1,1-4-1,-1-7 4232,4 54-3119,-6-32-1057,1-1 1,0 1 0,0 0-1,0-1 1,0 1-1,1-1 1,0 0 0,1 1-1,0-1 1,-1 0-1,2-1 1,-1 1 0,8 9-1,-10-14-88,-1 0 0,1 0 0,0 0-1,0 0 1,0-1 0,0 1 0,0 0-1,0-1 1,0 1 0,0 0 0,0-1 0,1 1-1,-1-1 1,0 0 0,0 1 0,0-1-1,1 0 1,-1 0 0,0 0 0,0 0-1,0 0 1,1 0 0,-1 0 0,0 0 0,0 0-1,2-1 1,-1 0-108,-1 0 0,1-1 0,-1 1 0,1 0-1,-1-1 1,0 1 0,1-1 0,-1 1 0,0-1 0,0 0 0,0 1-1,-1-1 1,1 0 0,1-3 0,1-6-1319,-1 0 1,0 0-1,0 0 0,0-17 1,-3 17-289,1 0-1,-1 1 1,-1-1 0,0 1-1,-5-18 1,-10-17-4370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5.394"/>
    </inkml:context>
    <inkml:brush xml:id="br0">
      <inkml:brushProperty name="width" value="0.025" units="cm"/>
      <inkml:brushProperty name="height" value="0.025" units="cm"/>
    </inkml:brush>
  </inkml:definitions>
  <inkml:trace contextRef="#ctx0" brushRef="#br0">2 72 15567,'0'0'7516,"11"3"-6736,5 2-557,0-1 1,1-1 0,-1-1-1,20 1 1,-31-3-140,0 0 0,0-1-1,0 1 1,1-1 0,-1 0 0,0 0 0,0-1 0,0 1 0,6-4 0,-9 4-23,0 0 0,-1 0 1,1 0-1,0-1 0,-1 1 1,1-1-1,-1 1 1,1-1-1,-1 1 0,0-1 1,0 0-1,0 0 0,0 1 1,0-1-1,0 0 1,0 0-1,-1 0 0,1 0 1,-1 0-1,1 0 0,-1 0 1,0 0-1,1 0 1,-2-3-1,2 4-19,-1-1 0,0 1 1,0 0-1,-1-1 0,1 1 0,0 0 0,0 0 1,-1-1-1,1 1 0,-1 0 0,1-1 1,-1 1-1,1 0 0,-1 0 0,0 0 1,1 0-1,-1 0 0,0 0 0,0 0 0,0 0 1,0 0-1,0 0 0,0 0 0,0 1 1,-2-2-1,0 1-25,1 0 0,-1 0 1,0 1-1,0-1 0,1 1 0,-1 0 1,0-1-1,0 1 0,0 0 0,0 1 1,-4 0-1,1 0-37,0 0 0,-1 1 0,1 0-1,0 0 1,1 1 0,-1-1 0,0 1 0,1 0 0,-1 1 0,-7 6 0,6-3 9,0 1 0,1 0 0,-1 1 0,2 0 0,-1-1 0,1 2 0,1-1 0,-1 1 0,2-1 0,-1 1 0,1 0 0,1 0 0,0 1 0,0-1 0,1 0 0,1 21 0,0-29-77,1 0 0,-1-1 0,1 1-1,0-1 1,-1 0 0,1 1 0,0-1 0,0 1 0,0-1 0,0 0 0,1 0 0,-1 0 0,0 0 0,0 0 0,1 0 0,-1 0 0,1 0 0,-1 0 0,0 0-1,1-1 1,0 1 0,-1-1 0,1 1 0,-1-1 0,1 0 0,0 1 0,-1-1 0,1 0 0,0 0 0,1 0 0,6 0-860,-1 0 0,0-1 1,0 0-1,16-4 0,19-12-4721,2-9-4639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2.148"/>
    </inkml:context>
    <inkml:brush xml:id="br0">
      <inkml:brushProperty name="width" value="0.025" units="cm"/>
      <inkml:brushProperty name="height" value="0.025" units="cm"/>
    </inkml:brush>
  </inkml:definitions>
  <inkml:trace contextRef="#ctx0" brushRef="#br0">1 1 4068,'0'0'21652,"21"55"-21459,0-45-161,5-4-1314,4-2-1825,2-4-2530,-1 0-3011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2.598"/>
    </inkml:context>
    <inkml:brush xml:id="br0">
      <inkml:brushProperty name="width" value="0.025" units="cm"/>
      <inkml:brushProperty name="height" value="0.025" units="cm"/>
    </inkml:brush>
  </inkml:definitions>
  <inkml:trace contextRef="#ctx0" brushRef="#br0">63 249 4292,'0'0'18594,"-7"12"-17516,3-5-960,-35 68 1620,37-70-1618,-1 0 0,2 0 0,-1 1 0,1-1 0,-1 1 0,1-1 0,1 1 0,-1 0 0,1-1 0,0 1 1,1-1-1,-1 1 0,1 0 0,2 7 0,-2-12-125,0 1 0,0-1 1,0 0-1,1 0 0,-1 0 0,0 0 1,1 0-1,-1 0 0,1 0 1,-1 0-1,1 0 0,0-1 0,-1 1 1,1 0-1,0-1 0,-1 0 0,1 1 1,0-1-1,0 0 0,-1 0 0,1 0 1,0 0-1,0 0 0,-1 0 1,4-1-1,2 0-60,0 0 0,-1 0 0,1-1 0,-1 1 0,12-6 0,-9 1-5,1 0-1,-1-1 0,0 0 1,-1 0-1,0-1 0,0 0 1,-1 0-1,0-1 0,0 0 1,-1 0-1,0-1 0,-1 1 1,0-1-1,0-1 0,-1 1 0,5-20 1,-1-1 72,-2-1 0,-1 0 0,-1 0 1,-2-49-1,-1 80 6,-1-1 0,0 0 0,0 0 0,0 0 0,0 0 0,-1 0 0,1 0-1,-1 0 1,1 0 0,-1 1 0,1-1 0,-1 0 0,0 0 0,0 1 0,-1-3 0,1 4 0,1-1 0,-1 1 0,1 0 0,-1 0 0,1-1 0,-1 1 0,0 0 0,1 0 0,-1 0 0,1 0 0,-1 0 0,0 0 0,1 0 0,-1 0 0,0 0 0,1 0 0,-1 0 0,1 0 0,-1 0 0,0 0 0,1 0 0,-1 1 0,1-1 0,-1 0 0,0 0 0,1 1 0,-1-1 0,0 1 0,-5 4 15,1-1-1,0 1 1,0 0 0,0 0-1,1 1 1,-6 8 0,-11 17 274,-25 52 1,42-75-250,0 1 0,0 0 1,1 1-1,1-1 0,-1 1 1,1-1-1,1 1 0,0 0 0,0-1 1,1 1-1,1 14 0,-1-22-66,1-1 0,0 1 0,0-1-1,-1 1 1,1 0 0,0-1 0,0 0 0,0 1-1,1-1 1,-1 1 0,0-1 0,0 0 0,1 0 0,-1 0-1,1 0 1,-1 0 0,1 0 0,-1 0 0,1-1-1,0 1 1,-1 0 0,1-1 0,0 1 0,-1-1 0,1 0-1,0 0 1,2 1 0,59 0-921,-44-2 647,-8 1-77,1 0 1,-1 0 0,0-1-1,0-1 1,0 0 0,17-5-1,-23 4 410,1 0 0,-1 0 0,1 0 0,-1-1-1,0 1 1,0-1 0,0 0 0,-1-1 0,0 1-1,1-1 1,-2 0 0,1 0 0,4-8 0,8-17 332,-1 0 1,-2-1 0,19-65 0,-5 12 1056,-23 114-681,-2 23-703,-7 60 222,1-61-20,4 76 0,0-126-386,0 0 1,0 1-1,1-1 1,-1 0-1,1 0 0,-1 0 1,1 0-1,0 0 1,0-1-1,0 1 1,0 0-1,2 3 0,0-7-1235,-8-13 446,-3-1 604,-2 1 1,1 0 0,-2 1 0,0 0 0,-16-14 0,11 10 861,-27-37 0,42 54-398,0-1-1,0 1 0,0-1 1,0 0-1,0 1 0,0-1 1,1 0-1,-1 1 0,1-1 1,-1 0-1,1 0 0,0 0 1,-1 0-1,1 1 0,0-1 1,1-3-1,-1 4-82,0 0 1,1 0-1,-1 0 0,1 0 1,-1 0-1,1 0 0,0 0 1,-1 1-1,1-1 0,0 0 1,0 0-1,0 1 0,-1-1 1,1 1-1,0-1 1,0 0-1,0 1 0,0 0 1,0-1-1,0 1 0,2-1 1,6-1-6,1 1 0,-1 0 1,1 1-1,-1 0 1,13 1-1,-2 0-332,0-1-355,49-2-5752,-19-8-5797</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3.823"/>
    </inkml:context>
    <inkml:brush xml:id="br0">
      <inkml:brushProperty name="width" value="0.025" units="cm"/>
      <inkml:brushProperty name="height" value="0.025" units="cm"/>
    </inkml:brush>
  </inkml:definitions>
  <inkml:trace contextRef="#ctx0" brushRef="#br0">0 186 12107,'0'-3'670,"0"0"-1,1 0 0,-1-1 0,0 1 0,1 0 0,0 0 0,0 0 0,0 0 1,0 0-1,1 0 0,1-4 0,-1 4-352,0 0 1,0 1-1,1 0 1,-1-1-1,0 1 1,1 0 0,-1 0-1,1 0 1,0 1-1,3-3 1,1 1-59,1 0 0,0 1 0,0 0 0,0 0 0,0 1 0,0 0 0,1 0 0,10 1 0,-18 0-250,1 0 1,0 0 0,-1 0-1,1 0 1,-1 0 0,1 1-1,-1-1 1,1 1 0,-1-1-1,0 1 1,1-1 0,-1 1-1,0 0 1,1 0 0,-1-1-1,0 1 1,0 0 0,1 0-1,-1 0 1,0 1 0,0-1-1,0 0 1,0 0 0,0 2-1,1 1 1,-1 0 0,1-1-1,-1 1 1,0 0 0,-1 0-1,1 0 1,-1 0-1,0-1 1,0 8 0,-2 10 14,-1 0 1,-10 40-1,9-47 18,3-8-44,-1 1 20,0 0 0,0-1 0,1 2 1,1-1-1,-1 14 0,1-20-3,1 0 0,-1 0-1,0 1 1,0-1 0,1 0 0,-1 0 0,1 0 0,-1 0 0,1 0 0,0 0-1,-1 0 1,1 0 0,0 0 0,0 0 0,0 0 0,0 0 0,0 0 0,-1-1-1,1 1 1,1 0 0,-1-1 0,0 1 0,0-1 0,0 1 0,0-1 0,0 1 0,0-1-1,1 0 1,-1 1 0,0-1 0,0 0 0,1 0 0,-1 0 0,0 0 0,0 0-1,0 0 1,1-1 0,-1 1 0,0 0 0,0-1 0,2 0 0,5-1 6,0 0 1,0-1-1,1 0 1,-2-1-1,1 0 1,0 0 0,-1-1-1,0 0 1,0 0-1,0-1 1,-1 1-1,1-2 1,-2 1-1,1-1 1,-1 1 0,8-13-1,-6 8-9,-1 1 0,0-2 0,0 1-1,-1-1 1,-1 0 0,0 0 0,-1 0 0,0 0-1,0-1 1,0-22 0,-5 31 435,-3 13-324,-2 16-74,6-18-36,-2 8 123,2 0 0,0 0 0,0 1 0,2-1 0,1 17 0,-1-29-92,-1-1 0,1 1 0,-1-1 1,1 1-1,0-1 0,0 0 0,0 1 0,0-1 1,0 0-1,0 0 0,1 1 0,-1-1 0,1 0 0,-1 0 1,1-1-1,0 1 0,0 0 0,0-1 0,0 1 1,0-1-1,0 1 0,0-1 0,1 0 0,-1 0 1,0 0-1,1 0 0,-1 0 0,1-1 0,-1 1 0,1-1 1,-1 0-1,1 1 0,-1-1 0,1 0 0,-1 0 1,1-1-1,0 1 0,2-1 0,1-1-9,-1 1-1,0-1 1,0 0 0,0 0-1,0-1 1,0 1-1,-1-1 1,1 0 0,-1-1-1,0 1 1,1-1-1,-2 0 1,1 0 0,0 0-1,-1 0 1,0 0-1,0-1 1,0 0 0,0 1-1,-1-1 1,3-8-1,0 0-24,0-1-1,-1 0 1,0 0-1,-1 0 1,-1 0-1,1-29 1,-7 17-7,4 26-4,-1 0 0,1 0 1,0 0-1,0 0 0,-1 0 1,1 0-1,0 0 0,-1 0 0,1-1 1,0 1-1,0 0 0,-1 0 1,1 0-1,0 0 0,-1 0 0,1 0 1,0 1-1,0-1 0,-1 0 0,1 0 1,0 0-1,0 0 0,-1 0 1,1 0-1,0 0 0,0 1 0,-1-1 1,1 0-1,0 0 0,0 0 1,0 0-1,-1 1 0,1-1 0,0 0 1,0 0-1,0 1 0,0-1 1,-1 0-1,1 0 0,0 1 0,0-1 1,-3 5-9,0 0 1,1-1 0,0 1-1,-1 0 1,2 1 0,-3 7-1,2-7 13,1 1 0,0 0-1,0-1 1,1 1 0,0 0 0,0-1-1,2 14 1,-2-19 1,1 1 0,-1 0-1,1-1 1,0 1 0,0-1 0,0 1-1,0-1 1,0 1 0,0-1 0,0 0 0,0 0-1,0 1 1,1-1 0,-1 0 0,0 0-1,1 0 1,-1 0 0,1 0 0,-1-1 0,1 1-1,0 0 1,-1-1 0,1 1 0,0-1-1,-1 0 1,1 1 0,0-1 0,0 0 0,-1 0-1,1 0 1,0 0 0,0 0 0,2-1-1,3-1 3,0 0-1,-1 0 0,1 0 1,-1-1-1,0 0 0,0 0 1,0-1-1,0 1 0,0-1 0,-1-1 1,0 1-1,1-1 0,-2 0 1,1 0-1,-1 0 0,1 0 1,3-9-1,0 4-1,-1-1 0,-1-1 0,0 1 1,-1-1-1,0 0 0,0-1 0,-1 1 0,2-17 1,-19 88 25,7-39 100,2 1-1,0 0 0,0-1 1,1 30-1,3-49-128,0 1 1,0-1-1,0 0 1,0 0-1,0 0 1,0 0-1,1 0 1,-1 1 0,0-1-1,1 0 1,-1 0-1,1 0 1,-1 0-1,1 0 1,-1 0-1,1 0 1,0 0-1,0 0 1,-1-1-1,1 1 1,0 0-1,0 0 1,0-1-1,0 1 1,0 0-1,0-1 1,0 1-1,0-1 1,0 1 0,0-1-1,0 0 1,1 1-1,-1-1 1,0 0-1,0 0 1,0 0-1,0 0 1,0 0-1,1 0 1,-1 0-1,0 0 1,0 0-1,0-1 1,0 1-1,2-1 1,2 0 4,1-1-1,-1 0 1,0 0 0,0 0-1,0-1 1,0 0 0,0 0-1,5-4 1,3-5-49,0-1 1,-2 0-1,1 0 1,-1-1-1,11-21 0,-16 26 17,-1 0-1,0-1 0,-1 0 0,0 0 1,0 0-1,-1 0 0,-1-1 0,0 1 1,2-21-1,-6 44 10,0 0-1,-1 0 1,0 0-1,-8 19 1,-6 24 103,14-39 12,1 1 0,0 0-1,2 33 1,0-50-98,1 1-1,-1-1 1,0 0-1,0 1 1,1-1-1,-1 0 0,1 1 1,0-1-1,-1 0 1,1 1-1,0-1 1,0 0-1,-1 0 1,1 0-1,0 0 1,0 0-1,0 0 1,0 0-1,1 0 1,-1 0-1,0 0 0,0-1 1,0 1-1,1 0 1,-1-1-1,0 1 1,1-1-1,-1 0 1,1 1-1,-1-1 1,0 0-1,1 0 1,-1 0-1,1 0 1,-1 0-1,1 0 0,-1 0 1,0 0-1,1-1 1,-1 1-1,0-1 1,2 0-1,2 0-257,0 0 0,-1 0 0,1-1 0,-1 1 0,1-1 0,-1-1 0,0 1 0,0 0 0,0-1 0,0 0 0,7-6 0,-8 4-909,1-1 0,-1 1-1,-1-1 1,1 1 0,-1-1 0,0 0-1,0 0 1,0 0 0,-1 0 0,0 0-1,0-1 1,-1-10 0,0-23-8400</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4.238"/>
    </inkml:context>
    <inkml:brush xml:id="br0">
      <inkml:brushProperty name="width" value="0.025" units="cm"/>
      <inkml:brushProperty name="height" value="0.025" units="cm"/>
    </inkml:brush>
  </inkml:definitions>
  <inkml:trace contextRef="#ctx0" brushRef="#br0">0 0 10378,'0'0'15791,"0"9"-14259,0-3-1425,0 0-1,1 1 1,-1-1 0,1 0-1,0 1 1,1-1 0,-1 0 0,1 0-1,4 7 1,-5-10-387,1 0 0,0 0 0,1 0 1,-1 0-1,1 0 0,-1-1 0,1 1 0,0-1 0,0 1 1,0-1-1,0 0 0,0 0 0,5 2 0,6 0-3294,1 0 0,0 0 0,0-2-1,25 2 1,-20-2 2744,-5-1 3349,-3-1 14848,-18 2-16910,1 0 0,0 1-1,0-1 1,0 1 0,0 0-1,0 0 1,-4 4 0,7-5-402,-1-1 0,2 1 1,-1 0-1,0 0 0,0 0 1,0 0-1,1 0 0,-1 0 1,1 0-1,0 1 1,0-1-1,0 1 0,0-1 1,0 0-1,0 1 0,0 0 1,0 3-1,2-5-144,-1 1-1,1-1 1,0 0-1,-1 0 1,1 0 0,0 0-1,0 0 1,0 0-1,0 0 1,0-1 0,0 1-1,0 0 1,0 0-1,0-1 1,0 1 0,0-1-1,0 1 1,1-1-1,1 1 1,32 12-1533,-22-8 1092,-7-3 231,6 3 138,0 0-1,0 0 1,0 2 0,13 8 0,-24-14 195,0 0 0,1-1 1,-1 1-1,0 0 0,0 0 1,0 0-1,0 0 0,0 0 1,0 0-1,-1 0 1,1 0-1,0 0 0,0 0 1,-1 0-1,1 0 0,-1 1 1,1-1-1,-1 0 0,1 1 1,-1-1-1,0 0 0,0 1 1,0-1-1,0 0 1,0 1-1,0-1 0,0 0 1,0 1-1,0-1 0,0 0 1,-1 1-1,1-1 0,-1 0 1,1 0-1,-1 1 1,1-1-1,-1 0 0,0 0 1,1 0-1,-1 0 0,0 0 1,0 0-1,0 0 0,0 0 1,0 0-1,0 0 0,0 0 1,0-1-1,0 1 1,-1 0-1,1-1 0,-3 2 1,-7 5 267,0-1 1,-1 0 0,-18 7-1,25-11-347,0 0 0,1-1-1,-1 0 1,-1 0 0,1 0 0,0-1-1,0 1 1,0-1 0,0 0-1,0-1 1,-10-1 0,15 1-173,-1 1 0,0 0 1,0-1-1,1 1 0,-1-1 0,0 1 0,0-1 1,1 0-1,-1 1 0,1-1 0,-1 1 0,1-1 1,-1 0-1,1 0 0,-1 1 0,1-1 0,0 0 1,-1 0-1,1 0 0,0 1 0,0-1 1,-1 0-1,1 0 0,0 0 0,0 0 0,0-1 1,3-14-7436,9-1-4187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4.596"/>
    </inkml:context>
    <inkml:brush xml:id="br0">
      <inkml:brushProperty name="width" value="0.025" units="cm"/>
      <inkml:brushProperty name="height" value="0.025" units="cm"/>
    </inkml:brush>
  </inkml:definitions>
  <inkml:trace contextRef="#ctx0" brushRef="#br0">99 110 16976,'0'0'9187,"10"1"-7553,-2-2-1490,0 1 1,1-1-1,-1 0 1,0-1-1,0 0 1,14-5-1,-20 6-150,0 0-1,0 1 0,0-1 0,0 0 0,0-1 0,0 1 0,0 0 0,0 0 0,-1-1 0,1 1 0,0-1 0,-1 1 0,0-1 0,1 0 0,-1 0 0,0 1 0,0-1 0,0 0 0,0 0 0,0 0 0,0 0 1,0-1-1,-1 1 0,1 0 0,-1 0 0,0 0 0,0 0 0,1-1 0,-1 1 0,-1 0 0,1 0 0,0 0 0,0 0 0,-1-1 0,1 1 0,-1 0 0,-1-3 0,0 3 7,1 0 0,-1 0 0,1 0-1,-1 0 1,0 0 0,0 1-1,0-1 1,0 1 0,0-1 0,0 1-1,0 0 1,0 0 0,0 0-1,-1 0 1,1 0 0,0 0 0,-1 1-1,1-1 1,-1 1 0,1 0 0,-1-1-1,1 1 1,-4 1 0,-1-2 0,-1 1 0,1 1 0,0-1 0,-1 1 1,1 1-1,-14 4 0,15-3 32,-1 1-1,1-1 1,0 2-1,0-1 0,0 1 1,1 0-1,-1 0 1,1 0-1,1 1 1,-1 0-1,1 0 1,0 0-1,0 0 1,-4 11-1,6-14-20,1 0 0,-1 1-1,1-1 1,0 0-1,0 1 1,0 0 0,0-1-1,1 1 1,-1-1-1,1 1 1,0 0 0,0-1-1,1 1 1,-1 0-1,1-1 1,-1 1 0,1-1-1,0 1 1,1-1-1,-1 1 1,0-1-1,1 0 1,0 1 0,0-1-1,0 0 1,0 0-1,0-1 1,1 1 0,-1 0-1,6 3 1,-2-2-349,-1 0 0,2-1 0,-1 1 0,0-1 0,0-1 0,9 3 0,25 2-6638,-6-6-5527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5.757"/>
    </inkml:context>
    <inkml:brush xml:id="br0">
      <inkml:brushProperty name="width" value="0.025" units="cm"/>
      <inkml:brushProperty name="height" value="0.025" units="cm"/>
    </inkml:brush>
  </inkml:definitions>
  <inkml:trace contextRef="#ctx0" brushRef="#br0">156 229 5573,'0'0'11531,"-9"-1"-8835,-33-4-411,39 5-2118,-1 0-1,1 1 1,0 0 0,0 0 0,-1 0-1,1 0 1,0 0 0,0 0 0,0 1-1,0 0 1,1-1 0,-1 1 0,0 0-1,1 0 1,-1 1 0,1-1-1,0 0 1,-1 1 0,1 0 0,-1 3-1,-32 54 790,33-57-861,1 0-1,-1 1 1,1-1-1,0 1 1,0-1-1,1 1 1,-1 0 0,0 6-1,2-9-85,-1-1 0,0 1 0,0 0 0,0 0 1,0-1-1,1 1 0,-1 0 0,0-1 0,0 1 0,1-1 0,-1 1 0,1 0 1,-1-1-1,1 1 0,-1-1 0,1 1 0,-1-1 0,1 1 0,-1-1 0,1 0 0,-1 1 1,1-1-1,0 1 0,-1-1 0,1 0 0,0 0 0,-1 1 0,1-1 0,0 0 0,-1 0 1,1 0-1,0 0 0,-1 0 0,1 0 0,0 0 0,0 0 0,-1 0 0,1 0 0,0 0 1,-1-1-1,1 1 0,0 0 0,-1 0 0,1-1 0,0 1 0,-1 0 0,1-1 1,0 0-1,8-3 7,-1 0 1,1-1 0,-1 0-1,-1 0 1,1-1 0,-1 0-1,0 0 1,0-1 0,-1 0-1,6-8 1,54-79 51,-59 81-51,5-5 12,-9 19-34,-3 12-26,-7 41 45,4-40 49,1 1 0,0-1 0,2 0-1,-1 1 1,2 0 0,2 19 0,-3-32-39,0 0 1,1 0-1,-1 0 0,1 0 0,0 0 1,0 0-1,-1 0 0,1-1 0,0 1 1,1 0-1,-1-1 0,0 1 0,0 0 1,1-1-1,-1 1 0,1-1 0,-1 0 1,1 0-1,-1 1 0,1-1 0,0 0 1,0 0-1,0-1 0,-1 1 0,1 0 1,0-1-1,0 1 0,0-1 0,0 1 1,0-1-1,0 0 0,0 0 0,0 0 1,0 0-1,0 0 0,0 0 0,0-1 1,0 1-1,0-1 0,0 1 0,0-1 1,0 0-1,0 0 0,2-1 0,4-1 33,1-2 1,-1 1-1,1-1 0,-1 0 0,0-1 0,-1 0 0,14-13 0,-14 10-46,0 1-1,0-2 1,-1 1 0,-1-1 0,1 0-1,-2 0 1,1 0 0,-1-1-1,-1 1 1,0-1 0,-1 0-1,0 0 1,0 0 0,-1 0-1,-1-18 1,1 29-12,-1-1 0,0 1 0,0 0 0,0 0 0,0 0-1,0-1 1,0 1 0,0 0 0,0 0 0,0-1 0,0 1 0,0 0 0,0 0 0,0 0 0,0-1-1,0 1 1,0 0 0,0 0 0,0-1 0,0 1 0,0 0 0,0 0 0,-1 0 0,1-1 0,0 1 0,0 0-1,0 0 1,0 0 0,0 0 0,0-1 0,-1 1 0,1 0 0,0 0 0,0 0 0,0 0 0,-1 0 0,1 0-1,0-1 1,0 1 0,0 0 0,-1 0 0,1 0 0,0 0 0,0 0 0,0 0 0,-1 0 0,1 0-1,0 0 1,0 0 0,-1 0 0,1 0 0,0 0 0,0 0 0,0 0 0,-1 0 0,1 0 0,0 1 0,0-1-1,-1 0 1,1 0 0,0 0 0,0 0 0,0 0 0,0 0 0,-1 1 0,1-1 0,0 0 0,-11 14-75,4 4 83,2 0 0,0 0 0,1 0 0,1 0 0,1 1 0,0 28 0,2-47-3,-1 1 1,1 0 0,0 0 0,0 0 0,0 0-1,0 0 1,0 0 0,1 0 0,-1 0-1,0 0 1,0 0 0,1 0 0,-1-1 0,0 1-1,1 0 1,-1 0 0,1 0 0,-1-1 0,1 1-1,-1 0 1,1 0 0,-1-1 0,1 1 0,0 0-1,0-1 1,-1 1 0,1-1 0,0 1 0,0-1-1,0 1 1,-1-1 0,1 0 0,0 1 0,0-1-1,0 0 1,0 0 0,0 0 0,0 1-1,0-1 1,0 0 0,-1 0 0,1 0 0,0 0-1,0-1 1,0 1 0,0 0 0,0 0 0,0-1-1,0 1 1,1-1 0,3-1 16,0 0 1,0 0-1,-1 0 1,1-1-1,-1 0 1,1 0-1,6-6 1,2-6-37,0-1 0,-1 1-1,-1-2 1,13-24 0,10-15-598,-35 60 584,1 0 0,-1 0 0,1 0 0,0 0-1,0 0 1,0 0 0,2 6 0,-1 6 27,-1 1-25,-1-11 69,1 0 0,0 0-1,0 1 1,1-1-1,-1 0 1,1 0-1,3 10 1,-3-15-27,0 1 0,0-1 0,0 0 0,0 1 0,0-1 0,1 0 0,-1 0 0,0 0 0,1 0 0,-1 0 0,0 0 0,1 0 0,-1 0 0,1 0 0,-1-1 0,1 1 0,0-1 1,-1 1-1,1-1 0,0 0 0,-1 1 0,1-1 0,0 0 0,-1 0 0,1 0 0,0 0 0,-1-1 0,1 1 0,0 0 0,-1-1 0,1 1 0,-1-1 0,4-1 0,2 0 0,-1-1 0,1-1-1,0 1 1,-1-1 0,0 0-1,0-1 1,0 1 0,0-1 0,-1 0-1,0-1 1,0 1 0,0-1-1,-1 0 1,0 0 0,0-1 0,4-9-1,0 1 4,0-2 0,-2 1 0,0-1 0,-1 0 0,6-31 0,-10 38-4,1 1-8,-1 1 0,0-1 1,0 1-1,-1-1 0,0 0 0,-1 1 1,-1-10-1,-12 65-70,7-19 41,-7 31 72,2 0 1,3 0-1,2 1 1,1 63-1,8-109-44,0-1 0,0 1 1,2-1-1,0 0 0,0 0 0,1 0 0,10 17 0,-8-14-55,1 1 0,-2-1-1,6 24 1,-12-18 46,-1-22 14,1 1 0,0-1 0,-1 0 0,1 0 0,-1 0 0,1 0 1,0 0-1,-1 0 0,1 0 0,-1 0 0,1 0 0,0 0 0,-1 0 1,1 0-1,-1 0 0,1 0 0,0-1 0,-1 1 0,1 0 0,-1 0 1,1 0-1,0 0 0,-1-1 0,1 1 0,0 0 0,-1 0 0,1-1 1,0 1-1,-1-1 0,-26-32 517,19 21-515,2-1 0,-1-1 0,1 1 0,1-1-1,1 0 1,0 0 0,0 0 0,2 0 0,0-1 0,0 0-1,1 1 1,1-1 0,3-27 0,-1 37-39,-1 1 0,1-1 0,0 1 1,0 0-1,0-1 0,1 1 0,-1 0 0,1 1 0,0-1 1,0 0-1,1 1 0,-1 0 0,1 0 0,-1 0 1,1 0-1,0 0 0,8-3 0,7-4-964,1 2 0,36-11-1,-17 6-2326,10-6-3034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6.848"/>
    </inkml:context>
    <inkml:brush xml:id="br0">
      <inkml:brushProperty name="width" value="0.025" units="cm"/>
      <inkml:brushProperty name="height" value="0.025" units="cm"/>
    </inkml:brush>
  </inkml:definitions>
  <inkml:trace contextRef="#ctx0" brushRef="#br0">112 211 4644,'2'-8'6828,"-2"5"-6511,3-10 1389,-1 1 1,-1 0-1,0-1 1,-1-13-1,0 24-1447,0 0-1,0 1 1,0-1 0,0 0 0,-1 1-1,1-1 1,-1 0 0,1 1-1,-1-1 1,0 0 0,1 1 0,-1-1-1,0 1 1,0 0 0,0-1 0,0 1-1,-3-3 1,3 4-169,-1-1 1,0 1-1,1-1 0,-1 1 1,0 0-1,1 0 0,-1 0 1,0 0-1,1 0 0,-1 0 0,0 0 1,1 0-1,-1 1 0,0-1 1,1 0-1,-1 1 0,1 0 1,-1-1-1,1 1 0,-1 0 1,1 0-1,-1 0 0,-1 1 1,-2 2-26,-1 1 0,1-1 0,0 1 0,0 0 0,0 1 0,0-1 0,1 1 0,0 0 0,-4 8 0,6-10-44,0-1 0,0 1 0,0 0 0,1 0 0,-1 0 0,1 0 1,0 0-1,0 0 0,1 0 0,-1 0 0,1 0 0,0 0 0,0 0 0,0 0 1,0 0-1,1 0 0,2 8 0,-2-10-17,-1-1-1,1 0 1,0 0 0,0 0 0,0 0-1,0 0 1,0 0 0,1 0 0,-1 0-1,0 0 1,0-1 0,1 1 0,-1 0-1,0-1 1,1 1 0,-1-1 0,0 1-1,1-1 1,-1 0 0,1 0 0,-1 1-1,1-1 1,-1 0 0,1 0 0,-1-1-1,0 1 1,1 0 0,-1 0 0,1-1-1,-1 1 1,3-2 0,1 1 6,0-1 1,1 0-1,-1 0 0,0-1 1,0 1-1,0-1 0,5-5 1,4-4-26,-1 0 0,0-2 0,-1 0 0,-1 0 0,12-20 0,-17 25 16,-1 0 1,0-1 0,0 1 0,-1-1 0,-1 0 0,0 0 0,0-1 0,-1 1 0,0-1 0,0-13-1,-2 23 2,0 1 0,0 0-1,0 0 1,1 0 0,-1 0-1,0 0 1,0 0-1,0-1 1,0 1 0,0 0-1,0 0 1,0 0 0,0 0-1,0 0 1,0-1-1,0 1 1,0 0 0,0 0-1,0 0 1,0 0 0,0 0-1,0 0 1,0-1-1,0 1 1,0 0 0,0 0-1,0 0 1,0 0 0,-1 0-1,1-1 1,0 1 0,0 0-1,0 0 1,0 0-1,0 0 1,0 0 0,0 0-1,0 0 1,0 0 0,-1 0-1,1-1 1,0 1-1,0 0 1,0 0 0,0 0-1,0 0 1,-1 0 0,1 0-1,0 0 1,0 0-1,0 0 1,0 0 0,0 0-1,-1 0 1,1 0 0,0 0-1,0 0 1,0 0-1,-8 10 113,-5 18 203,10-14-214,0 0 0,1 0 1,1 0-1,0 0 0,1 0 1,1 0-1,0 0 0,5 26 0,-5-37-91,0 1-1,0-1 0,0 1 0,0-1 0,1 0 0,-1 1 1,1-1-1,0 0 0,0 0 0,0 0 0,0 0 0,0-1 1,1 1-1,-1-1 0,1 1 0,0-1 0,-1 0 0,1 0 1,0 0-1,1 0 0,-1-1 0,0 1 0,0-1 0,1 0 1,-1 0-1,1 0 0,-1 0 0,1 0 0,-1-1 0,1 0 1,-1 0-1,1 0 0,-1 0 0,1 0 0,-1-1 0,1 1 1,-1-1-1,1 0 0,6-3 0,-1 0-34,-1 0-1,0-1 1,1 0 0,-2-1-1,1 1 1,0-1 0,-1-1-1,0 0 1,-1 0 0,0 0-1,0-1 1,0 1 0,-1-1-1,0-1 1,-1 1 0,1-1 0,-2 0-1,1 0 1,-1 0 0,-1 0-1,3-13 1,-24 56-74,17-24 129,-1 0 1,2 0-1,0 0 1,0 0 0,1 0-1,1 20 1,-1-28-26,1 0 0,-1 0 0,1 0 0,-1 0 0,1 0 0,0 0 0,0 0 0,0 0 0,0 0 0,0 0 0,0 0 0,0 0 0,1-1 0,-1 1 0,1-1 0,-1 1 0,1-1 0,0 1 0,-1-1 0,1 0 0,0 0 0,0 0 0,0 0 0,0 0 0,0 0 0,0 0 0,0-1 0,0 1 0,0-1 0,1 1 0,-1-1 0,0 0 0,0 0 0,0 0 0,0 0 0,1-1 0,1 1 0,3-2 1,-1 1 0,1-1 0,-1 0 0,0-1 0,0 1 0,0-1-1,0-1 1,-1 1 0,1-1 0,-1 0 0,0 0 0,0 0 0,0-1 0,-1 0 0,1 0 0,-1 0 0,0 0 0,6-11-1,-4 6 4,-1-1-1,0 1 1,0-1-1,-1 0 0,-1 0 1,0 0-1,0-1 0,-1 1 1,1-23-1,-6 24-24,-5 20-17,-4 24-13,10-23 87,0 0 0,1 0 0,1 0 0,0 0-1,0 0 1,1 0 0,4 18 0,-5-27-54,1 1 0,0-1 0,0 1 0,1-1 0,-1 0 0,0 1 1,1-1-1,0 0 0,-1 0 0,1 0 0,0 0 0,0 0 0,0-1 0,0 1 0,0-1 0,1 1 1,-1-1-1,0 0 0,1 1 0,-1-1 0,1 0 0,-1-1 0,1 1 0,-1 0 0,1-1 0,0 0 1,-1 1-1,1-1 0,0 0 0,-1 0 0,1-1 0,0 1 0,-1 0 0,1-1 0,-1 0 0,4-1 0,-3 2-274,0-1-1,0 0 0,-1 0 0,1 0 0,0 0 1,-1-1-1,1 1 0,-1-1 0,1 1 0,3-5 0,-4 4-356,0 0-1,0 0 1,0 0-1,0-1 0,-1 1 1,1-1-1,-1 1 0,1-1 1,-1 0-1,1-5 1,2-17-6940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7.192"/>
    </inkml:context>
    <inkml:brush xml:id="br0">
      <inkml:brushProperty name="width" value="0.025" units="cm"/>
      <inkml:brushProperty name="height" value="0.025" units="cm"/>
    </inkml:brush>
  </inkml:definitions>
  <inkml:trace contextRef="#ctx0" brushRef="#br0">0 0 14478,'0'0'9513</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7.999"/>
    </inkml:context>
    <inkml:brush xml:id="br0">
      <inkml:brushProperty name="width" value="0.025" units="cm"/>
      <inkml:brushProperty name="height" value="0.025" units="cm"/>
    </inkml:brush>
  </inkml:definitions>
  <inkml:trace contextRef="#ctx0" brushRef="#br0">1 255 3619,'0'0'887,"6"-9"-551,29-52 3166,-22 23 3326,-8-2 3987,-7 86-9634,2 48-545,1-85-616,0 0 0,0 0-1,1 0 1,0-1 0,0 1 0,1 0 0,7 14-1,-8-21-11,-1 1 0,1 0 0,-1-1 0,1 1 0,0-1 0,0 1 0,0-1 0,0 0 0,0 0 0,1 0 0,-1 0 0,1-1 0,-1 1 0,1 0 0,0-1 0,-1 0 0,1 0 0,0 0 0,0 0 0,0 0 0,0 0 0,0-1 0,0 0 0,0 1 0,0-1 0,0 0-1,0 0 1,0-1 0,0 1 0,0-1 0,0 1 0,0-1 0,0 0 0,0 0 0,0 0 0,-1-1 0,1 1 0,0-1 0,-1 1 0,3-3 0,7-4 23,-1 0-1,0 0 1,-1-2-1,0 1 1,0-1-1,-1 0 1,12-18 0,-13 16-9,-1 0 0,0-1 0,0 0 1,-1-1-1,-1 1 0,0-1 0,-1 0 1,-1 0-1,0 0 0,-1 0 0,1-21 1,-14 83 126,10-33-101,0 0 0,2 0 1,-1 0-1,2 0 0,0 0 0,8 28 0,-9-39-12,1 0-1,-1 0 1,1-1-1,0 1 1,0-1-1,0 1 1,0-1-1,1 0 1,-1 0-1,1 0 1,0 0-1,0 0 1,0-1-1,0 1 1,1-1-1,-1 0 1,1 0-1,-1 0 1,1-1-1,-1 1 1,1-1-1,0 1 1,0-1-1,0-1 1,0 1-1,0 0 1,0-1-1,0 0 1,0 0-1,0 0 1,5-1-1,-2-1-1,-1 1-1,0-1 0,0 0 0,0 0 0,0 0 0,0-1 0,-1 0 0,1 0 1,-1-1-1,0 1 0,0-1 0,0 0 0,0-1 0,-1 1 0,1-1 0,-1 0 0,-1 0 1,1 0-1,-1-1 0,1 1 0,-1-1 0,3-9 0,0 1-24,-1 0-1,-1 0 1,0 0-1,0-1 1,-2 0-1,0 1 1,0-1-1,-2-24 1,-1 34-30,0 0 0,0 1 0,0-1 1,0 1-1,-1 0 0,0-1 0,0 1 1,0 0-1,0 0 0,-1 0 0,0 0 1,0 1-1,0-1 0,-6-5 1,8 8-47,0 0 0,0 0 0,-1 0 0,1 0 1,0 0-1,0 0 0,-1 0 0,1 1 1,0-1-1,-1 1 0,1-1 0,-1 1 1,1-1-1,-1 1 0,1 0 0,-1 0 1,1 0-1,0-1 0,-1 2 0,1-1 1,-1 0-1,1 0 0,-1 0 0,1 1 1,-1-1-1,1 1 0,-1-1 0,1 1 1,0-1-1,-1 1 0,1 0 0,0 0 1,0 0-1,-1-1 0,1 1 0,0 0 1,0 1-1,0-1 0,0 0 0,0 0 1,1 0-1,-1 1 0,0-1 0,0 0 1,1 1-1,-2 1 0,-1 5-654,-1 1 0,1-1 1,1 0-1,-1 1 0,2 0 0,-2 8 1,0 31-5456,3-22 410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9.055"/>
    </inkml:context>
    <inkml:brush xml:id="br0">
      <inkml:brushProperty name="width" value="0.025" units="cm"/>
      <inkml:brushProperty name="height" value="0.025" units="cm"/>
    </inkml:brush>
  </inkml:definitions>
  <inkml:trace contextRef="#ctx0" brushRef="#br0">57 402 6502,'0'0'19037,"-5"-8"-18765,-14-23-32,19 31-176,0 0 0,0 0-1,0 0 1,0-1 0,0 1 0,-1 0-1,1 0 1,0 0 0,0-1-1,0 1 1,0 0 0,-1 0 0,1 0-1,0 0 1,0-1 0,0 1-1,-1 0 1,1 0 0,0 0 0,0 0-1,-1 0 1,1 0 0,0 0-1,0 0 1,-1 0 0,1 0 0,0 0-1,0 0 1,-1 0 0,1 0-1,0 0 1,0 0 0,-1 0 0,1 0-1,0 0 1,0 0 0,-1 0-1,1 0 1,0 0 0,0 0 0,0 0-1,-1 1 1,1-1 0,0 0-1,0 0 1,-1 1 0,-9 14 1105,-1 22-315,10-33-801,1-1 0,0 1 0,0 0 0,0 0 0,1-1 0,-1 1 0,1 0 0,0-1 0,0 1 0,0-1 0,0 1-1,1-1 1,-1 1 0,1-1 0,0 0 0,4 6 0,-4-7-47,0 0 1,1-1-1,-1 1 0,0 0 1,1-1-1,-1 0 0,1 0 1,0 1-1,-1-1 0,1-1 1,0 1-1,-1 0 0,1-1 1,0 1-1,0-1 0,0 0 1,0 0-1,-1 0 0,1 0 1,0-1-1,0 1 0,0-1 1,3-1-1,-2 1-1,1-1-1,0 0 1,-1-1 0,1 1-1,-1-1 1,0 1 0,0-1-1,0-1 1,0 1 0,0-1-1,-1 1 1,5-6 0,37-58 6,-23 33-115,-18 28 75,21-23-150,-25 29 177,1 0-1,-1 0 1,0 0-1,1 0 1,-1-1-1,1 1 1,-1 0-1,0 0 1,1 0-1,-1 0 1,1 0-1,-1 0 1,0 0-1,1 0 1,-1 0-1,1 0 1,-1 0-1,0 0 1,1 1-1,-1-1 1,0 0-1,1 0 1,-1 0-1,1 0 1,-1 1-1,0-1 1,1 0-1,-1 0 1,1 1-1,8 21-50,12 98 10,-21-119 43,0-1 1,0 0-1,0 1 0,0-1 0,0 0 0,0 1 1,0-1-1,0 0 0,1 0 0,-1 1 1,0-1-1,0 0 0,0 0 0,0 1 1,0-1-1,1 0 0,-1 0 0,0 1 1,0-1-1,0 0 0,1 0 0,-1 0 1,0 1-1,0-1 0,1 0 0,-1 0 1,0 0-1,1 0 0,-1 0 0,0 0 1,0 1-1,1-1 0,-1 0 0,0 0 1,1 0-1,-1 0 0,0 0 0,0 0 1,1 0-1,13-9 22,7-14 10,-17 17-52,0 0 0,0 0 0,-1-1-1,0 0 1,0 0 0,3-11 0,-1-1-20,-1 15-286,-1-1 1,0 1-1,1 0 1,0 0-1,0 1 1,0-1-1,0 1 1,0-1 0,1 2-1,0-1 1,7-3-1,14-11-2559,-19 12 2018,-1 0-1,-1 0 1,1-1-1,-1 0 1,0 0 0,0 0-1,-1-1 1,0 0-1,0 0 1,0 0-1,-1 0 1,0-1-1,0 1 1,1-9 0,4-44-2111,-6-2 3919,0-9 6788,-20 200-1973,9-68-3634,-3 61-1,11-95-1861,-1-17-194,1 0 1,1 0-1,0 0 0,0-1 1,1 1-1,0 0 1,0 0-1,1 0 1,1-1-1,0 1 1,6 13-1,-9-22-66,0-1 0,0 1-1,0-1 1,0 1 0,0-1 0,1 1 0,-1-1 0,0 1-1,0-1 1,1 0 0,-1 1 0,0-1 0,1 1-1,-1-1 1,0 0 0,1 1 0,-1-1 0,0 0 0,1 0-1,-1 1 1,1-1 0,-1 0 0,1 0 0,-1 1-1,0-1 1,1 0 0,-1 0 0,1 0 0,-1 0-1,1 0 1,-1 0 0,1 0 0,-1 0 0,1 0 0,-1 0-1,1 0 1,-1 0 0,1 0 0,0 0 0,5-21-20,-9-32-38,-2 39 146,0 0 1,0 1-1,-2 0 1,0 0 0,0 1-1,-1-1 1,-1 1 0,0 1-1,-14-14 1,59 25 647,92 4-10660,-102-4 3225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5.737"/>
    </inkml:context>
    <inkml:brush xml:id="br0">
      <inkml:brushProperty name="width" value="0.025" units="cm"/>
      <inkml:brushProperty name="height" value="0.025" units="cm"/>
    </inkml:brush>
  </inkml:definitions>
  <inkml:trace contextRef="#ctx0" brushRef="#br0">179 1 3267,'0'0'10207,"-9"-1"-6043,0 2-3698,0 0 0,-1 0 1,1 1-1,0 0 0,0 1 0,0 0 1,0 0-1,-11 7 0,14-7-288,1 0 0,-1 0 0,1 0 1,0 1-1,-1-1 0,2 2 0,-1-1 0,0 0 1,1 1-1,0 0 0,0 0 0,0 0 0,1 0 0,0 1 1,-3 6-1,5-12-178,1 1 0,0-1 1,0 1-1,0-1 1,0 1-1,0-1 1,0 1-1,0-1 0,0 0 1,0 1-1,0-1 1,0 1-1,0-1 0,0 1 1,0-1-1,0 1 1,0-1-1,1 1 0,-1-1 1,0 0-1,0 1 1,1-1-1,-1 1 0,0-1 1,0 0-1,1 1 1,-1-1-1,1 0 0,-1 1 1,0-1-1,1 0 1,19 6 28,33-5 27,-42-2-53,40 0-190,-28-1-162,1 2 1,39 4-1,-62-4 364,-1 0 0,1 0 0,0 1 0,-1-1 0,1 0 0,0 0 1,-1 0-1,1 1 0,0-1 0,-1 0 0,1 1 0,0-1 0,-1 1 0,1-1 0,-1 1 0,1-1 0,-1 1 0,1-1 1,-1 1-1,0-1 0,1 1 0,-1-1 0,1 1 0,-1 0 0,0-1 0,0 1 0,1 0 0,-1-1 0,0 1 0,0 0 1,0-1-1,0 1 0,0 0 0,0 0 0,0-1 0,0 1 0,0 0 0,0-1 0,0 1 0,0 0 0,-1-1 0,1 1 1,0 0-1,0-1 0,-1 1 0,1 0 0,0-1 0,-1 1 0,1-1 0,-1 2 0,-23 28 1890,19-25-1511,-71 59 2769,71-59-3114,-1-1 0,0 0 0,0-1-1,-1 1 1,1-1 0,-1 0 0,1-1 0,-1 0 0,0 0-1,0 0 1,-10 1 0,17-3-164,0 0 1,-1 0-1,1 0 1,-1 0-1,1 0 1,-1 0-1,1 0 0,-1 0 1,1 0-1,-1 0 1,1-1-1,-1 1 1,1 0-1,0 0 0,-1 0 1,1 0-1,-1-1 1,1 1-1,0 0 0,-1 0 1,1-1-1,-1 1 1,1 0-1,0-1 1,0 1-1,-1 0 0,1-1 1,0 1-1,-1-1 1,1 1-1,0 0 0,0-1 1,0 1-1,0-1 1,-1 1-1,1-1 1,0 1-1,0-1 0,0 1 1,0-1-1,-1-16-6179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9.446"/>
    </inkml:context>
    <inkml:brush xml:id="br0">
      <inkml:brushProperty name="width" value="0.025" units="cm"/>
      <inkml:brushProperty name="height" value="0.025" units="cm"/>
    </inkml:brush>
  </inkml:definitions>
  <inkml:trace contextRef="#ctx0" brushRef="#br0">110 12 9545,'0'0'298,"0"-1"1,0 1-1,0 0 0,0-1 1,0 1-1,0-1 0,0 1 1,0 0-1,0-1 0,0 1 1,0 0-1,0-1 0,0 1 1,0 0-1,0-1 0,0 1 1,0-1-1,0 1 0,0 0 1,-1-1-1,1 1 0,0 0 1,0 0-1,0-1 0,-1 1 1,1 0-1,0-1 0,0 1 1,-1 0-1,1 0 0,0 0 1,-1-1-1,1 1 0,0 0 1,-1 0-1,1 0 0,0 0 1,-1-1-1,0 1 0,-18 5 3415,-17 17-1999,34-21-1590,-2 2 39,0 0-1,0 0 1,0 0-1,1 1 0,-1-1 1,1 1-1,0 0 0,0 0 1,1 0-1,-1 0 0,1 0 1,0 1-1,-2 5 0,7-9-275,1 0-1,-1-1 0,1 1 1,-1-1-1,1 1 0,-1-1 0,1 0 1,0-1-1,6 0 0,23-4-1009,0 1 1,37 2-1,-70 2 1163,1 0 0,-1 0 1,0 0-1,1 0 0,-1 0 0,0 0 1,1 0-1,-1 0 0,0 0 0,1 0 1,-1 0-1,0 0 0,1 0 0,-1 1 0,0-1 1,0 0-1,1 0 0,-1 0 0,0 1 1,1-1-1,-1 0 0,0 0 0,0 0 1,1 1-1,-1-1 0,0 0 0,0 1 1,0-1-1,0 0 0,1 0 0,-1 1 1,0-1-1,0 0 0,0 1 0,0-1 1,0 0-1,0 1 0,0-1 0,0 0 1,0 1-1,0-1 0,0 1 0,0-1 1,0 0-1,0 1 0,0-1 0,0 0 1,0 1-1,0-1 0,-1 0 0,1 0 1,0 1-1,0-1 0,0 0 0,-1 1 1,1-1-1,0 0 0,0 0 0,0 1 1,-1-1-1,1 0 0,0 0 0,-1 0 1,1 1-1,0-1 0,0 0 0,-1 0 1,1 0-1,-1 0 0,-20 20 522,19-19-550,-9 9-35,-1-1 1,-1-1-1,1 0 1,-1-1-1,0 0 1,-1-1-1,0 0 1,0-2-1,-16 5 0,20-12-3476,16-7 669,16-9-1992,6 1-1675</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9.867"/>
    </inkml:context>
    <inkml:brush xml:id="br0">
      <inkml:brushProperty name="width" value="0.025" units="cm"/>
      <inkml:brushProperty name="height" value="0.025" units="cm"/>
    </inkml:brush>
  </inkml:definitions>
  <inkml:trace contextRef="#ctx0" brushRef="#br0">34 365 10954,'0'0'14745,"-5"11"-14382,2-6-241,-16 35 227,18-37-256,0-1 1,0 1-1,0 0 1,0-1-1,1 1 1,-1-1-1,1 1 1,0 0-1,0 0 1,0-1-1,0 1 1,0 0-1,0-1 1,1 1 0,0 0-1,0 2 1,1-3-68,-1-1 0,0 0 0,1 1 0,-1-1 0,1 0 0,0 0 0,-1 0 0,1-1 0,0 1 0,0 0 1,-1 0-1,1-1 0,0 1 0,0-1 0,0 0 0,0 0 0,0 1 0,-1-1 0,1 0 0,0-1 0,0 1 0,0 0 1,0 0-1,0-1 0,0 1 0,2-2 0,5 0-13,-1-1 0,0 0 0,0 0-1,12-7 1,-6 0-30,-1 0 0,-1 0 0,0-1 0,0-1 0,-1 0 0,-1-1-1,0 0 1,-1 0 0,0-1 0,-1 0 0,-1 0 0,0-1 0,-1 0 0,0-1-1,-1 1 1,-1-1 0,-1 0 0,0 0 0,-1 0 0,0 0 0,-2-1 0,0 1-1,-3-20 1,3 30 21,-1 0 0,0 0-1,-1 1 1,1-1 0,-1 0 0,0 1-1,0-1 1,-1 1 0,0 0 0,0 0-1,0 0 1,-1 0 0,1 1 0,-9-9-1,10 11 5,0 1 0,0-1 0,0 1-1,-1 0 1,1-1 0,0 1 0,-1 0 0,1 0-1,-1 1 1,1-1 0,-1 0 0,1 1-1,-1 0 1,1-1 0,-1 1 0,0 0 0,1 0-1,-1 0 1,1 1 0,-1-1 0,0 1 0,1-1-1,-1 1 1,1 0 0,0 0 0,-1 0 0,1 0-1,0 1 1,-1-1 0,1 1 0,0-1-1,0 1 1,0 0 0,0-1 0,-2 5 0,-7 5 56,1 0 0,1 1 1,0 0-1,0 1 1,-8 16-1,14-23 38,0 0 1,0 0-1,1 0 0,0 0 1,0 1-1,0-1 1,1 1-1,0 0 0,0-1 1,1 1-1,-1 0 0,1-1 1,1 1-1,1 10 0,-1-15-96,0 0 0,1 1 0,-1-1-1,1 0 1,-1 0 0,1 0 0,-1-1-1,1 1 1,0 0 0,0-1 0,0 1-1,0-1 1,0 1 0,0-1 0,1 0-1,-1 0 1,0 0 0,1 0 0,-1 0-1,0-1 1,1 1 0,-1-1 0,6 1-1,67 2-148,-59-4-28,-5 1 46,0 0-209,0 0 1,-1 0-1,1 1 1,0 0-1,19 6 1,-27-6 290,-1 0 1,1 0-1,-1 0 0,0 1 1,1-1-1,-1 1 0,0-1 1,0 1-1,0 0 0,0 0 1,0 0-1,-1 0 0,1 0 1,0 0-1,-1 1 1,0-1-1,0 0 0,1 1 1,-1-1-1,-1 1 0,1-1 1,0 1-1,-1 0 0,1-1 1,-1 1-1,0 0 0,1-1 1,-2 6-1,-4 69-1606,6-76 1103,1 0 1,0-1 0,-1 0 0,1 0 0,0 1 0,0-1 0,0 0-1,-1 0 1,1 0 0,0-1 0,0 1 0,-1 0 0,1-1-1,0 1 1,-1-1 0,4-1 0,14-9-5514,1-5-865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40.674"/>
    </inkml:context>
    <inkml:brush xml:id="br0">
      <inkml:brushProperty name="width" value="0.025" units="cm"/>
      <inkml:brushProperty name="height" value="0.025" units="cm"/>
    </inkml:brush>
  </inkml:definitions>
  <inkml:trace contextRef="#ctx0" brushRef="#br0">83 290 6438,'0'0'6203,"2"-9"-832,6-28-1464,-7 37-3820,-1-1 0,0 1-1,0-1 1,0 1-1,0-1 1,0 1-1,0-1 1,0 1 0,0-1-1,0 1 1,0-1-1,0 1 1,0-1-1,0 1 1,0-1 0,0 1-1,0-1 1,-1 1-1,1-1 1,0 1-1,0 0 1,-1-1 0,1 1-1,0-1 1,-1 1-1,1 0 1,0-1-1,-1 1 1,1-1 0,-1 1-1,1 0 1,0 0-1,-1-1 1,1 1-1,-1 0 1,1 0 0,-1 0-1,1-1 1,-1 1-1,1 0 1,-1 0-1,1 0 1,-1 0 0,1 0-1,-1 0 1,1 0-1,-1 0 1,1 0 0,-1 0-1,1 0 1,-1 0-1,1 1 1,-1-1-1,1 0 1,-1 0 0,0 1-1,-26 12 916,22-7-888,0-1-1,0 2 1,1-1 0,0 1 0,0-1 0,0 1 0,1 0 0,0 0 0,0 1 0,1-1-1,0 0 1,0 1 0,1 0 0,-1 12 0,2-19-107,0 0 0,0-1 0,0 1 1,0 0-1,0 0 0,0 0 0,0 0 0,1 0 0,-1-1 0,0 1 1,0 0-1,1 0 0,-1 0 0,1-1 0,-1 1 0,0 0 0,1 0 1,-1-1-1,1 1 0,0 0 0,-1-1 0,1 1 0,0-1 0,-1 1 1,1-1-1,0 1 0,-1-1 0,1 1 0,1-1 0,0 1 2,0-1 0,1 0-1,-1 1 1,0-1-1,0 0 1,1-1 0,-1 1-1,0 0 1,0-1 0,0 1-1,4-2 1,0 0-76,0-1 1,1 0 0,-1 0-1,0 0 1,0-1-1,-1 0 1,7-5-1,-2-2-271,-1-1 0,0 0 0,-1-1 0,0 1 0,-1-1 0,0-1 0,-1 1 0,7-26 0,-18 57 600,0 0 0,2 1 1,0-1-1,1 1 0,0 0 1,2 20-1,0-38-259,0 0 0,1 0 0,-1 0 1,0 0-1,0 0 0,1 0 0,-1 0 0,0 0 0,1-1 0,-1 1 1,1 0-1,-1 0 0,1 0 0,-1-1 0,1 1 0,0 0 0,-1-1 1,1 1-1,0 0 0,0-1 0,-1 1 0,1-1 0,0 1 0,0-1 1,0 0-1,0 1 0,0-1 0,-1 0 0,1 0 0,0 1 0,0-1 1,0 0-1,0 0 0,0 0 0,0 0 0,0 0 0,0 0 0,0-1 1,0 1-1,0 0 0,0 0 0,-1-1 0,1 1 0,0 0 0,0-1 1,0 1-1,0-1 0,-1 1 0,1-1 0,1 0 0,3-2-21,0 0 0,0 0-1,0 0 1,0-1 0,-1 0-1,8-7 1,3-10-308,0 0 1,-2-1-1,0 0 0,-1-1 1,-2-1-1,0 0 1,-2 0-1,9-38 0,-71 210 1554,46-116-631,1 0 0,1 0 0,2 1-1,1 36 1,2-67-590,1-1-1,0 1 0,0-1 1,0 1-1,0-1 0,1 1 1,-1-1-1,0 1 1,1-1-1,-1 1 0,1-1 1,-1 0-1,1 1 0,-1-1 1,1 0-1,0 1 1,0-1-1,0 0 0,0 0 1,1 2-1,-1-3-11,0 1-1,0-1 1,1 1 0,-1-1-1,0 0 1,0 0 0,0 1-1,0-1 1,1 0 0,-1 0-1,0 0 1,0 0-1,0 0 1,0-1 0,1 1-1,-1 0 1,0-1 0,0 1-1,2-1 1,2-2-37,0 1 0,0-1-1,0 0 1,-1-1 0,1 1 0,-1-1 0,0 0 0,0 0-1,4-6 1,12-23-22,-2-1-1,-1-1 1,-2-1-1,-1 0 0,11-47 1,32-80 339,-57 162-252,0 0 0,0 1 0,0-1 0,1 0 0,-1 0 0,0 1 0,1-1 1,-1 0-1,0 0 0,1 1 0,-1-1 0,1 0 0,-1 1 0,1-1 0,-1 0 0,1 1 0,-1-1 0,1 1 0,-1-1 0,1 1 0,0-1 0,0 1 0,0-1 0,1 19 217,-10 35 3,-1-17-198,0 0 1,3 1 0,1 0 0,1 0-1,3 0 1,3 56 0,-1-88-16,0-1 0,0 1-1,0-1 1,1 1 0,0-1 0,-1 0-1,6 7 1,-6-9-19,0 0 0,0-1 0,0 1 0,0-1 0,0 1 0,1-1 0,-1 0 0,1 0 0,-1 1 0,1-1 0,-1 0 0,1 0 0,0 0 0,-1-1 0,1 1 0,0 0 0,0-1 0,0 1 0,-1-1 0,1 0 0,3 1 0,-5-1-13,1-1 0,-1 1 0,1 0-1,-1-1 1,1 1 0,-1-1-1,1 1 1,-1-1 0,0 1-1,1-1 1,-1 1 0,0-1-1,1 1 1,-1-1 0,0 1-1,1-1 1,-1 0 0,0 1 0,0-1-1,0 0 1,0 1 0,0-1-1,0 1 1,0-1 0,0 0-1,0 1 1,0-1 0,0 0-1,0 1 1,0-1 0,0 1-1,0-1 1,-1 0 0,1 1 0,-1-1-1,-7-27-277,-4 8 185,-2 1 0,0 0 0,-1 1 0,-1 1 0,-1 1-1,0 0 1,-36-25 0,-34-33 280,86 73-176,1 1-1,-1 0 1,0 0 0,1-1 0,-1 1-1,1-1 1,-1 1 0,1-1 0,-1 1-1,1 0 1,0-1 0,-1 0 0,1 1-1,0-1 1,-1 1 0,1-1-1,0 1 1,-1-1 0,1 0 0,0 1-1,0-1 1,0 0 0,0 1 0,0-1-1,0 1 1,0-1 0,0 0 0,0 1-1,0-1 1,0 0 0,0 1 0,0-1-1,0 0 1,1 1 0,-1-1 0,0 1-1,0-1 1,1 0 0,-1 1 0,0-1-1,1 1 1,-1-1 0,1 1-1,-1-1 1,1 1 0,-1-1 0,1 1-1,-1 0 1,1-1 0,-1 1 0,1 0-1,-1-1 1,1 1 0,0 0 0,-1 0-1,1 0 1,-1-1 0,1 1 0,0 0-1,-1 0 1,1 0 0,0 0 0,-1 0-1,1 0 1,0 0 0,56-3 98,-49 3-118,99 0-334,-28 1-2163,-1-3-5177,-33 0-2784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41.252"/>
    </inkml:context>
    <inkml:brush xml:id="br0">
      <inkml:brushProperty name="width" value="0.025" units="cm"/>
      <inkml:brushProperty name="height" value="0.025" units="cm"/>
    </inkml:brush>
  </inkml:definitions>
  <inkml:trace contextRef="#ctx0" brushRef="#br0">0 420 14189,'585'-26'8634,"-3"-34"-7573,-455 46-1040,-37 5 79,592-73-1794,-7-39 4505,-516 76 108,-91 23-2187,91-15 0,-159 37-812,34-3 77,-17 4-1523,-8 6-3677</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09.294"/>
    </inkml:context>
    <inkml:brush xml:id="br0">
      <inkml:brushProperty name="width" value="0.025" units="cm"/>
      <inkml:brushProperty name="height" value="0.025" units="cm"/>
    </inkml:brush>
  </inkml:definitions>
  <inkml:trace contextRef="#ctx0" brushRef="#br0">1246 117 6118,'-9'1'2557,"-2"-1"-2087,7 1-380,0 0 1,0 0-1,0-1 1,-1 0-1,1 0 1,0 0-1,0 0 1,-1-1-1,1 0 1,0 1-1,0-2 1,0 1 0,0 0-1,0-1 1,0 0-1,0 0 1,0 0-1,1 0 1,-1 0-1,1-1 1,0 0-1,0 0 1,-4-4-1,2 0-48,0 0-1,-1 1 0,1 0 0,-1 0 1,0 0-1,0 1 0,-1-1 0,0 2 0,0-1 1,0 1-1,0 0 0,-1 0 0,0 1 1,1 0-1,-1 0 0,0 1 0,0 0 0,-1 1 1,1 0-1,0 0 0,-16 0 0,-9 4 344,0 1-1,0 2 1,1 1-1,-43 15 1,-47 9 490,79-23-737,0 1-1,1 3 1,0 1-1,1 2 1,-63 33-1,74-32-36,1 2 0,1 1 0,1 1 0,1 2 0,0 1 1,2 0-1,-39 49 0,55-60-101,0 0 0,1 1 0,1-1 0,0 1 0,1 1 0,0-1 0,1 1 0,1 0 0,0-1 0,-1 17 0,0 19 0,4 77 0,1-101 0,1-4 23,1 0-1,1 0 1,0 0 0,2 0 0,1-1 0,0 0 0,1 0 0,1 0-1,1-1 1,1-1 0,1 0 0,0 0 0,1-2 0,1 1 0,19 16-1,8 6 68,1-3-1,2-1 0,2-2 0,80 44 0,-69-48-61,2-1 0,0-3-1,1-3 1,2-3 0,0-2 0,0-3 0,2-3-1,-1-2 1,126 0 0,6-13 4,269-40 0,-428 39-42,0-2 0,0-2 0,-1-2 1,0 0-1,-1-3 0,0-1 0,-1-1 1,49-33-1,-64 36 5,0-1 1,-1 0-1,0-2 1,-2 0-1,1 0 1,-2-2-1,0 0 1,-2 0-1,0-1 1,0-1-1,-2 0 1,-1-1-1,0 0 1,-2 0-1,7-27 1,-10 29 11,-1 0-1,0 0 1,-1 0 0,-1-1 0,-1 1 0,-1-1 0,-1 1 0,-4-24 0,2 28 0,-1 0 0,0 1 0,-1-1 0,0 1 0,-1 0 0,-1 0 0,0 1 0,-1 0 0,0 1 0,-19-19-1,1 5 49,-2 1 0,0 2 0,-2 0 0,-1 3 0,-48-25 0,-180-69 43,165 77-109,-2 5 0,-1 4 1,-1 4-1,-1 5 0,0 4 1,-171-4-1,190 20-11,0 3-1,-114 21 1,127-11-1551,-94 33-1,108-29-2275,7-7-1783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38.807"/>
    </inkml:context>
    <inkml:brush xml:id="br0">
      <inkml:brushProperty name="width" value="0.025" units="cm"/>
      <inkml:brushProperty name="height" value="0.025" units="cm"/>
    </inkml:brush>
  </inkml:definitions>
  <inkml:trace contextRef="#ctx0" brushRef="#br0">54 10 8008,'0'0'2722,"-9"-2"-1985,-1 0-458,-25-3 2794,42 23-2042,4-6-957,0-1 0,0 0 0,0-1 0,2-1 1,-1 0-1,1 0 0,0-1 0,1-1 0,0 0 0,0-1 1,1 0-1,-1-1 0,1-1 0,0 0 0,30 2 1,16 0 158,0-3 0,99-8 0,-157 5-214,258-21 924,157-5-722,19 52-173,-170-6 38,349-13 3072,-158-8-2307,-278 2-2367,-179-1 229,-10-7-6464,-5-4-3348</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56.169"/>
    </inkml:context>
    <inkml:brush xml:id="br0">
      <inkml:brushProperty name="width" value="0.025" units="cm"/>
      <inkml:brushProperty name="height" value="0.025" units="cm"/>
    </inkml:brush>
  </inkml:definitions>
  <inkml:trace contextRef="#ctx0" brushRef="#br0">1 269 7111,'0'0'15524,"11"-9"-14270,237-244 2841,-248 253-4059,0 0 0,0-1 0,0 1 0,0 0-1,0-1 1,1 1 0,-1 0 0,0-1 0,0 1 0,0 0 0,1 0 0,-1-1 0,0 1 0,0 0 0,1 0 0,-1-1 0,0 1 0,1 0-1,-1 0 1,0 0 0,1-1 0,-1 1 0,0 0 0,1 0 0,-1 0 0,0 0 0,1 0 0,-1 0 0,0 0 0,1 0 0,-1 0 0,1 0 0,-1 0-1,0 0 1,1 0 0,-1 0 0,0 0 0,1 0 0,-1 0 0,0 0 0,1 1 0,-1-1 0,0 0 0,1 0 0,-1 0 0,0 1 0,1-1-1,-1 0 1,0 0 0,1 1 0,2 26 459,-9 38-249,-10 5-133,10-44-227,0 0 1,2 0-1,-2 35 0,6-61 44,0 1 0,0-1 1,0 0-1,0 1 0,0-1 0,0 1 0,0-1 0,0 1 0,0-1 0,0 1 0,0-1 0,0 1 0,1-1 1,-1 1-1,0-1 0,0 1 0,0-1 0,1 0 0,-1 1 0,0-1 0,1 1 0,-1-1 0,0 0 0,1 1 1,-1-1-1,0 0 0,1 0 0,-1 1 0,1-1 0,-1 0 0,0 0 0,1 1 0,-1-1 0,1 0 0,0 0 1,18-6-2384,16-23-3511,-16 0-602</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56.529"/>
    </inkml:context>
    <inkml:brush xml:id="br0">
      <inkml:brushProperty name="width" value="0.025" units="cm"/>
      <inkml:brushProperty name="height" value="0.025" units="cm"/>
    </inkml:brush>
  </inkml:definitions>
  <inkml:trace contextRef="#ctx0" brushRef="#br0">102 0 4837,'0'0'19095,"9"8"-18091,3 3-857,-1 1 0,0 1 0,-1 0 0,-1 0 0,0 1 0,0 0 0,-2 0 0,0 1 0,0 0 0,4 17 0,-7-15-112,-1 0 0,0 0 0,-2 1-1,0-1 1,-1 0 0,0 1 0,-2-1 0,0 0-1,-1 1 1,-1-1 0,0-1 0,-1 1 0,-1-1-1,-1 0 1,0 0 0,-1 0 0,0-1 0,-2 0-1,1-1 1,-2 0 0,0-1 0,-1 0 0,0-1-1,-28 22 1,11-18-2970,10-11-2874,2-5-6624</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57.429"/>
    </inkml:context>
    <inkml:brush xml:id="br0">
      <inkml:brushProperty name="width" value="0.025" units="cm"/>
      <inkml:brushProperty name="height" value="0.025" units="cm"/>
    </inkml:brush>
  </inkml:definitions>
  <inkml:trace contextRef="#ctx0" brushRef="#br0">0 151 8520,'0'0'16837,"5"13"-16479,1 5-209,-1 1 1,-1 1-1,0-1 1,0 39-1,-4 12 1287,0-69-854,6-40 1580,4-179-1986,-9 219-173,-1 1 0,0 0 0,1-1 0,-1 1 0,1-1 0,-1 1 0,1-1 0,0 1 0,0-1 0,0 1 0,0-1-1,0 0 1,0 1 0,0-1 0,0 0 0,0 0 0,0 0 0,1 0 0,-1 0 0,1 0 0,-1 0 0,0 0-1,3 0 1,-1 0 11,0-1-1,0 1 0,0-1 0,0 0 1,0 0-1,0 0 0,0 0 0,0-1 1,0 1-1,0-1 0,0 0 0,3-1 1,4-2 43,0 0 1,-1-1 0,1 0-1,-1-1 1,0 0 0,9-7-1,-2-4 27,0 1-1,21-31 1,-25 31-36,-12 16-45,0 0-1,0 1 1,0-1-1,0 0 1,0 0-1,0 0 1,0 1-1,1-1 1,-1 0-1,0 0 1,0 1 0,0-1-1,0 0 1,0 0-1,0 0 1,0 1-1,1-1 1,-1 0-1,0 0 1,0 0-1,0 0 1,0 0-1,1 1 1,-1-1-1,0 0 1,0 0-1,0 0 1,1 0-1,-1 0 1,0 0-1,0 0 1,0 0-1,1 0 1,-1 1-1,0-1 1,0 0-1,1 0 1,-1 0-1,0 0 1,0 0-1,0-1 1,1 1-1,-1 0 1,0 0-1,0 0 1,0 0-1,1 0 1,-1 0-1,0 0 1,0 0-1,0 0 1,1-1-1,-1 1 1,0 0-1,0 0 1,0 0-1,0 0 1,1 0-1,-1-1 1,0 1-1,0 0 1,0 0 0,0 0-1,0-1 1,0 1-1,1 0 1,0 22-96,-1-18 108,-1 119 275,2 66-153,-1-187-138,1 0 0,-1 1 0,1-1 0,0 0 0,-1 1 0,1-1 0,0 0 0,0 0 0,1 0 0,-1 0 0,0 0 0,1 0 0,-1 0 0,1 0 0,-1 0 0,5 2-1,14 3-2719,-19-7 2204,0-1 0,1 1-1,-1 0 1,0-1 0,1 1 0,-1-1 0,0 1 0,0-1-1,0 1 1,0-1 0,1 0 0,-1 0 0,0 0 0,0 1 0,0-1-1,1-2 1,9-13-10592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58.256"/>
    </inkml:context>
    <inkml:brush xml:id="br0">
      <inkml:brushProperty name="width" value="0.025" units="cm"/>
      <inkml:brushProperty name="height" value="0.025" units="cm"/>
    </inkml:brush>
  </inkml:definitions>
  <inkml:trace contextRef="#ctx0" brushRef="#br0">0 26 10474,'4'-4'1277,"17"-17"10165,-15 24-7176,-4 17-3501,-9 96 595,3-70-1335,2 56-1,2-101-75,0-1-1,0 1 1,0-1-1,0 0 1,0 1-1,1-1 1,-1 1 0,0-1-1,0 0 1,0 1-1,0-1 1,1 1-1,-1-1 1,0 0-1,0 1 1,1-1-1,-1 0 1,0 0-1,0 1 1,1-1-1,-1 0 1,0 0-1,1 1 1,-1-1-1,1 0 1,-1 0-1,0 0 1,1 0-1,-1 1 1,0-1 0,1 0-1,-1 0 1,1 0-1,-1 0 1,0 0-1,1 0 1,-1 0-1,1 0 1,0 0-1,-1 0-273,1-1 0,0 1 0,0 0 0,0 0-1,0 0 1,0-1 0,-1 1 0,1-1 0,0 1 0,0 0-1,-1-1 1,1 1 0,0-1 0,-1 0 0,1 1 0,0-1 0,-1 0-1,2 0 1,5-16-6465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6.236"/>
    </inkml:context>
    <inkml:brush xml:id="br0">
      <inkml:brushProperty name="width" value="0.025" units="cm"/>
      <inkml:brushProperty name="height" value="0.025" units="cm"/>
    </inkml:brush>
  </inkml:definitions>
  <inkml:trace contextRef="#ctx0" brushRef="#br0">305 177 10570,'6'-15'1767,"-3"9"-1541,5-12 741,-1-1 0,-1 1 0,0-1-1,-2 0 1,3-20 0,-7 38-893,0 1 0,0-1-1,0 0 1,0 0 0,0 0-1,0 0 1,0 0 0,0 0 0,-1 0-1,1 0 1,0 0 0,-1 0 0,1 1-1,-1-1 1,1 0 0,-1 0 0,1 0-1,-1 1 1,0-1 0,1 0-1,-1 1 1,0-1 0,1 0 0,-1 1-1,0-1 1,0 1 0,0-1 0,0 1-1,1 0 1,-1-1 0,0 1 0,0 0-1,0-1 1,0 1 0,0 0 0,0 0-1,0 0 1,0 0 0,0 0-1,0 0 1,0 0 0,0 0 0,-1 1-1,-4 0 8,1 0 1,-1 0-1,0 0 0,1 1 0,0 0 0,-9 4 0,-5 6-35,0 0 1,2 1-1,-1 0 1,2 2 0,0 0-1,1 1 1,-20 26-1,18-19 166,0 0 0,2 1 0,2 1 0,0 1 0,-13 36 0,21-47-143,1 0-1,0 0 1,1 1 0,1-1 0,0 1-1,1 0 1,2 16 0,-1-30-68,0 0 1,0 0 0,0 0-1,1 1 1,-1-1 0,1 0-1,0 0 1,-1 0 0,1 0-1,0 0 1,0 0 0,0 0-1,1-1 1,-1 1 0,0 0-1,1 0 1,-1-1 0,1 1-1,-1-1 1,1 0 0,3 3-1,-2-3 8,1 1-1,-1-1 1,1 0 0,0 0-1,-1 0 1,1 0 0,0-1-1,0 1 1,0-1-1,0 0 1,5-1 0,1 0 21,0 0 0,-1-1 1,0 0-1,1-1 0,-1 0 1,0-1-1,0 0 0,0 0 0,9-7 1,-7 3-9,-2 0 0,1-1 0,-1 0 0,0-1 0,-1 0 0,13-19 0,-17 23-3,-1 0 0,1-1 0,-1 1 0,-1-1 1,1 0-1,-1 0 0,0 0 0,0 0 0,-1 0 0,0-1 0,-1 1 0,1 0 0,-2-10 1,1 16-14,0 1 1,0-1 0,0 1-1,0-1 1,-1 1 0,1-1-1,0 1 1,0-1 0,0 1-1,-1 0 1,1-1 0,0 1-1,-1-1 1,1 1 0,0 0-1,-1-1 1,1 1 0,-1 0-1,1-1 1,-1 1 0,1 0-1,0 0 1,-1-1 0,1 1-1,-1 0 1,1 0 0,-1 0-1,1 0 1,-1 0 0,1 0-1,-1 0 1,1 0 0,-1 0 0,1 0-1,-1 0 1,1 0 0,-1 0-1,1 0 1,-1 0 0,1 0-1,-1 1 1,1-1 0,-1 0-1,1 0 1,-1 1 0,1-1-1,-1 0 1,1 0 0,0 1-1,-1-1 1,1 1 0,0-1-1,-1 1 1,-22 19-42,-4 27 38,25-44-7,1 0-1,-1 0 0,1 0 0,0 0 0,0 0 0,1 1 0,-1-1 1,0 0-1,1 0 0,0 0 0,0 1 0,0-1 0,0 0 1,1 5-1,0-7 5,0-1 0,0 1 1,-1-1-1,1 1 0,0-1 1,0 0-1,0 1 0,0-1 1,0 0-1,0 0 0,0 1 0,0-1 1,-1 0-1,1 0 0,0 0 1,0 0-1,0-1 0,0 1 1,0 0-1,0 0 0,0 0 0,1-1 1,22-6 88,3-7-24,-23 11-64,0 1-1,0-1 0,0 0 0,1 1 1,0 0-1,-1 0 0,1 0 0,0 1 1,0 0-1,0 0 0,-1 0 0,1 0 1,1 1-1,-1 0 0,6 0 0,-10 1 6,0 0-1,0 0 0,0 0 1,0 0-1,0 0 0,0 1 1,0-1-1,-1 0 0,1 0 1,0 1-1,-1-1 0,1 0 1,-1 1-1,1-1 0,-1 1 1,0-1-1,0 1 0,1-1 1,-1 1-1,0 2 0,-1 39 416,1-29-238,-1 9-105,0-16-164,0-1 1,0 1 0,1-1 0,0 1 0,1-1-1,0 1 1,0-1 0,0 1 0,3 8 0,-3-14-278,0-1 0,0 1 0,0 0 0,1 0 0,-1 0 1,0-1-1,1 1 0,-1-1 0,0 1 0,1-1 1,-1 1-1,0-1 0,1 0 0,-1 0 0,1 1 1,-1-1-1,1 0 0,-1-1 0,1 1 0,-1 0 0,0 0 1,1 0-1,-1-1 0,1 1 0,-1-1 0,2 0 1,14-14-6472</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58.647"/>
    </inkml:context>
    <inkml:brush xml:id="br0">
      <inkml:brushProperty name="width" value="0.025" units="cm"/>
      <inkml:brushProperty name="height" value="0.025" units="cm"/>
    </inkml:brush>
  </inkml:definitions>
  <inkml:trace contextRef="#ctx0" brushRef="#br0">1 276 13229,'0'0'15273,"9"-5"-14473,8-5-637,-1 0 0,0-1 0,0-1 0,-1-1-1,0 0 1,-1-1 0,-1-1 0,0 0 0,-1 0 0,-1-1-1,0-1 1,-1 0 0,-1 0 0,0-1 0,10-36 0,-19 54-162,0 0 0,0 0 1,0 0-1,1-1 1,-1 1-1,0 0 0,0 0 1,0 0-1,0 0 1,0-1-1,0 1 0,0 0 1,0 0-1,0 0 1,0 0-1,0-1 0,1 1 1,-1 0-1,0 0 1,0 0-1,0 0 0,0 0 1,0 0-1,0 0 1,1 0-1,-1-1 0,0 1 1,0 0-1,0 0 1,0 0-1,1 0 1,-1 0-1,0 0 0,0 0 1,0 0-1,1 0 1,-1 0-1,0 0 0,0 0 1,0 0-1,0 0 1,1 0-1,-1 0 0,0 0 1,0 0-1,0 1 1,0-1-1,1 0 0,-1 0 1,0 0-1,10 12-59,10 28-119,-14-27 212,4 7-195,2-1-1,1 0 1,0-1-1,16 17 1,5-3-2723,2-7-3281,-7-10-3210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1.494"/>
    </inkml:context>
    <inkml:brush xml:id="br0">
      <inkml:brushProperty name="width" value="0.025" units="cm"/>
      <inkml:brushProperty name="height" value="0.025" units="cm"/>
    </inkml:brush>
  </inkml:definitions>
  <inkml:trace contextRef="#ctx0" brushRef="#br0">3 20 6919,'0'-20'10631,"2"32"-5594,-2 36-2998,-3-25-1297,1-1 0,2 34 0,0-55-730,0 0-1,0-1 1,0 1 0,1 0-1,-1-1 1,0 1 0,0 0-1,0-1 1,1 1-1,-1 0 1,0-1 0,1 1-1,-1 0 1,0-1 0,1 1-1,-1-1 1,1 1 0,-1-1-1,1 1 1,-1-1 0,1 1-1,-1-1 1,1 0-1,-1 1 1,1-1 0,0 0-1,-1 1 1,1-1 0,0 0-1,-1 0 1,2 1 0,24-6 239,21-23 54,-6-8-222,-24 21-52,1 0 0,36-24 0,-54 39-31,1-1 1,-1 1-1,1 0 1,-1-1-1,1 1 0,0 0 1,-1-1-1,1 1 1,-1 0-1,1 0 0,0 0 1,-1 0-1,1 0 0,0 0 1,-1 0-1,1 0 1,0 0-1,-1 0 0,1 0 1,-1 0-1,1 0 0,0 0 1,-1 1-1,1-1 1,-1 0-1,1 0 0,0 1 1,-1-1-1,1 1 1,8 20 185,-9 38 253,0-45-398,-2 33 130,22-57-2760,20-24-6230,-17 12-1180</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1.838"/>
    </inkml:context>
    <inkml:brush xml:id="br0">
      <inkml:brushProperty name="width" value="0.025" units="cm"/>
      <inkml:brushProperty name="height" value="0.025" units="cm"/>
    </inkml:brush>
  </inkml:definitions>
  <inkml:trace contextRef="#ctx0" brushRef="#br0">134 6 19090,'-10'0'1559,"-6"-2"-795,6 1-282,-1-1 0,0 2 0,0 0-1,0 0 1,0 1 0,-12 2 0,21-2-485,1 0 0,-1 1 0,1-1 0,0 0-1,-1 1 1,1-1 0,0 1 0,0-1 0,0 1 0,0-1 0,0 1 0,0 0-1,1 0 1,-1-1 0,0 1 0,1 0 0,-1 0 0,1 0 0,0 0-1,0-1 1,0 1 0,0 0 0,0 0 0,0 0 0,0 0 0,1 2 0,-1-1 2,0-1 1,1 1 0,-1-1 0,0 0 0,1 1 0,0-1 0,-1 0 0,1 0 0,0 0 0,0 1 0,0-1 0,0 0 0,1 0 0,-1 0 0,1-1 0,-1 1 0,1 0 0,-1 0 0,1-1 0,0 1 0,3 1 0,-2-2 18,1 0 1,-1 0-1,0 0 1,1-1-1,-1 1 0,1-1 1,-1 0-1,1 0 1,-1 0-1,1 0 1,-1-1-1,0 1 1,1-1-1,-1 0 0,0 0 1,1 0-1,-1-1 1,5-2-1,0-2 41,0 0-1,0 0 1,-1-1 0,0 0-1,6-8 1,10-9 354,-31 53 105,5-19-478,0 0-1,0-1 0,0 1 0,1 0 1,0 13-1,1-21-75,1 0 1,0 0 0,0 0-1,0 0 1,0 0-1,0 0 1,0-1 0,1 1-1,-1 0 1,0 0-1,1 0 1,0 0 0,-1 0-1,1-1 1,0 1-1,0 0 1,0-1 0,0 1-1,0 0 1,1-1-1,-1 0 1,0 1 0,1-1-1,-1 0 1,1 1-1,-1-1 1,1 0-1,0 0 1,-1 0 0,1-1-1,0 1 1,0 0-1,-1 0 1,4 0 0,2-1-376,0 1 0,-1-1-1,1 0 1,0-1 0,-1 1 0,1-1 0,0-1 0,-1 1 0,1-1 0,-1 0 0,1-1 0,7-3 0,41-30-6817,-19 5-1239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2.197"/>
    </inkml:context>
    <inkml:brush xml:id="br0">
      <inkml:brushProperty name="width" value="0.025" units="cm"/>
      <inkml:brushProperty name="height" value="0.025" units="cm"/>
    </inkml:brush>
  </inkml:definitions>
  <inkml:trace contextRef="#ctx0" brushRef="#br0">118 147 11211,'0'0'7324,"-10"7"-6070,-4 4-461,0 0 0,-22 26 0,31-32-517,1 0 1,-1 1-1,1 0 1,1 0 0,-1 0-1,1 0 1,0 1-1,0-1 1,1 1-1,-1 0 1,2 0-1,-2 8 1,3-14-266,0 0 0,0 0-1,0 0 1,0 0 0,0 0 0,0 0-1,1-1 1,-1 1 0,0 0 0,1 0-1,-1 0 1,1 0 0,-1-1 0,0 1-1,1 0 1,0 0 0,-1-1 0,1 1-1,0 0 1,-1-1 0,1 1 0,0-1-1,-1 1 1,1-1 0,0 1 0,0-1-1,0 0 1,0 1 0,-1-1 0,1 0-1,0 1 1,0-1 0,0 0 0,0 0-1,0 0 1,0 0 0,0 0 0,0 0 0,-1 0-1,3-1 1,41-7 263,-31 3-278,0-1 0,-1 0 0,0-1-1,0 0 1,0-1 0,-1-1-1,0 0 1,-1 0 0,0-1 0,-1 0-1,1-1 1,-2 0 0,0 0 0,0-1-1,-1 0 1,0 0 0,-1-1 0,-1 0-1,0 0 1,-1 0 0,0 0-1,-1-1 1,0 0 0,1-24 0,-4 37-2,0 0 0,0 0 1,0-1-1,-1 1 0,1 0 1,0 0-1,0 0 0,0 0 1,-1 0-1,1 0 0,-1 0 1,1 0-1,-1 0 0,1 0 1,-1 0-1,0 0 0,1 0 1,-1 0-1,0 0 0,0 1 1,1-1-1,-1 0 0,0 0 1,0 1-1,0-1 0,0 1 1,0-1-1,0 1 0,0-1 1,0 1-1,0 0 0,0-1 1,0 1-1,-1 0 1,1 0-1,0 0 0,0 0 1,0 0-1,0 0 0,0 0 1,0 0-1,-1 0 0,1 0 1,0 1-1,0-1 0,0 0 1,0 1-1,-2 0 0,-4 2-25,0-1 0,1 1-1,-1 0 1,0 0 0,1 1-1,-8 6 1,11-8 15,-68 61 183,67-59-131,0 0-1,0 1 1,0 0-1,1 0 1,-1 0 0,1 0-1,0 0 1,0 1 0,1-1-1,0 1 1,0 0-1,-2 12 1,4-17-60,0 0 0,0 0 1,0 1-1,1-1 0,-1 0 0,0 0 0,1 0 0,-1 0 0,1 1 1,0-1-1,-1 0 0,1 0 0,0 0 0,-1 0 0,1 0 1,0 0-1,0-1 0,0 1 0,0 0 0,0 0 0,0-1 0,0 1 1,0 0-1,0-1 0,2 1 0,35 13-1509,-23-10 526,48 25-6131,-33-14-341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3.007"/>
    </inkml:context>
    <inkml:brush xml:id="br0">
      <inkml:brushProperty name="width" value="0.025" units="cm"/>
      <inkml:brushProperty name="height" value="0.025" units="cm"/>
    </inkml:brush>
  </inkml:definitions>
  <inkml:trace contextRef="#ctx0" brushRef="#br0">55 72 19250,'0'0'6241,"-8"9"-5755,3-3-411,0 1 0,0-1 1,1 1-1,0 1 1,0-1-1,0 0 1,1 1-1,0 0 1,1 0-1,0 0 1,0 0-1,1 0 0,0 0 1,0 15-1,1-21-39,2 29 311,5-23 185,7-18 529,-10 4-958,1-1 0,-1 1 0,-1-1 0,1 0 0,-1 0 0,-1 0 0,1-1 0,-1 1 0,-1-1 0,2-10 0,2-80 84,-5 93-157,0 13-196,0-1 97,0 0 1,0 0 0,0 0 0,1 0-1,0 0 1,4 13 0,-3-17 69,-1-1 1,0 0-1,1 0 1,-1 0-1,1 0 1,0 0-1,-1 0 1,1 0-1,0 0 1,0-1-1,0 1 1,1-1-1,-1 0 1,0 1-1,0-1 1,1 0-1,-1 0 1,1 0-1,-1-1 1,1 1-1,-1-1 1,1 1-1,3-1 1,4 1 2,0-1 0,0 0 0,0-1 0,0 0 0,-1-1 0,1 1 0,0-2 0,-1 0 1,1 0-1,-1-1 0,0 0 0,0 0 0,0-1 0,-1 0 0,1-1 0,-1 1 0,-1-2 0,1 1 1,-1-1-1,0 0 0,0-1 0,-1 0 0,0 0 0,-1 0 0,8-14 0,-5 0-166,-8 22 154,-1 0 0,1 0 0,0 0 0,0-1 0,0 1-1,0 0 1,0 0 0,0 0 0,0 0 0,-1 0 0,1-1 0,0 1-1,0 0 1,0 0 0,0 0 0,0 0 0,-1 0 0,1 0-1,0 0 1,0 0 0,0 0 0,0 0 0,-1 0 0,1 0 0,0 0-1,0 0 1,0 0 0,0 0 0,-1 0 0,1 0 0,0 0 0,0 0-1,0 0 1,0 0 0,-1 0 0,1 0 0,0 0 0,0 0-1,0 0 1,0 0 0,-1 0 0,1 1 0,0-1 0,0 0 0,0 0-1,0 0 1,0 0 0,0 0 0,-1 0 0,1 1 0,0-1-1,-28 30-376,6 3 314,13-21 49,0 1 0,0 1 0,1 0 1,1 0-1,0 1 0,1 0 0,1 0 1,-5 20-1,10-34-67,0-1-1,0 1 1,0 0 0,0-1-1,0 1 1,0-1 0,0 1-1,0 0 1,0-1 0,0 1 0,1-1-1,-1 1 1,0-1 0,0 1-1,1-1 1,-1 1 0,0-1 0,1 1-1,-1-1 1,0 1 0,1-1-1,-1 1 1,1-1 0,-1 0 0,1 1-1,-1-1 1,1 0 0,-1 1-1,1-1 1,-1 0 0,2 1-1,23 1-2231,26-14-2462,-7-8-1361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3.414"/>
    </inkml:context>
    <inkml:brush xml:id="br0">
      <inkml:brushProperty name="width" value="0.025" units="cm"/>
      <inkml:brushProperty name="height" value="0.025" units="cm"/>
    </inkml:brush>
  </inkml:definitions>
  <inkml:trace contextRef="#ctx0" brushRef="#br0">173 236 10442,'-10'6'4703,"-2"2"-3797,-75 54 3428,81-57-4098,0 0 0,0 0 0,1 0 0,0 0 0,0 1-1,0 0 1,1 0 0,0 1 0,0-1 0,1 1 0,-1-1 0,-2 11 0,6-17-233,0 1 0,0 0 0,0 0 0,0-1 0,-1 1 1,1 0-1,1 0 0,-1-1 0,0 1 0,0 0 1,0-1-1,0 1 0,0 0 0,1 0 0,-1-1 0,0 1 1,1 0-1,-1-1 0,0 1 0,1-1 0,-1 1 1,1 0-1,-1-1 0,1 1 0,-1-1 0,1 1 0,0-1 1,-1 0-1,1 1 0,-1-1 0,1 0 0,0 1 1,0-1-1,33 4 51,-22-5-39,0-1 1,0 0-1,21-7 1,-16 2-54,-1-1 0,0 0 0,0-2 1,-1 0-1,0 0 0,-1-1 0,0-1 0,-1-1 1,0 0-1,-1 0 0,11-17 0,-14 17 94,0 0 0,-1-1-1,-1 1 1,0-1 0,-1-1-1,0 1 1,-1-1-1,-1 0 1,-1 0 0,0-1-1,-1 1 1,0-1 0,-1-17-1,-1 32-39,0-1 0,1 1 0,-1-1 0,0 1-1,-1-1 1,1 1 0,0-1 0,0 1-1,-1-1 1,1 1 0,0-1 0,-1 1 0,0-1-1,1 1 1,-1 0 0,0-1 0,0 1 0,1 0-1,-1 0 1,0-1 0,0 1 0,-1 0 0,1 0-1,0 0 1,0 0 0,0 0 0,-1 1-1,1-1 1,0 0 0,-1 1 0,1-1 0,-1 1-1,1-1 1,-1 1 0,1-1 0,-1 1 0,1 0-1,-1 0 1,1 0 0,-1 0 0,1 0-1,-1 0 1,1 0 0,-1 1 0,1-1 0,-1 0-1,-1 2 1,-4 0 22,0 0-1,1 1 0,-1 0 1,1 1-1,0-1 1,0 1-1,0 0 0,-10 10 1,-56 66 891,66-73-765,1 0 0,0 1 1,0 0-1,1 0 1,0 0-1,1 0 1,0 1-1,0-1 0,-3 17 1,6-24-165,0 1 0,0 0 0,0 0 0,0-1 1,0 1-1,1 0 0,-1-1 0,0 1 0,1 0 0,0-1 0,-1 1 1,1-1-1,0 1 0,0 0 0,0-1 0,0 0 0,0 1 1,0-1-1,0 0 0,0 1 0,1-1 0,-1 0 0,0 0 0,1 0 1,-1 0-1,1 0 0,-1-1 0,1 1 0,0 0 0,-1-1 0,1 1 1,0-1-1,1 1 0,11 2-184,-1-1 0,1 0-1,21 0 1,0 1-1054,-29-2 744,0 0 1,0 0-1,0 1 0,-1-1 0,1 2 1,0-1-1,-1 0 0,0 1 0,1 0 1,-1 1-1,0-1 0,5 6 0,-8-7 230,0 1 0,0-1-1,0 1 1,-1 0-1,1-1 1,-1 1 0,0 0-1,0 0 1,0 0 0,0 0-1,0 0 1,0 0-1,-1 1 1,0-1 0,0 0-1,0 0 1,0 0-1,0 0 1,0 0 0,-1 1-1,0-1 1,1 0 0,-1 0-1,0 0 1,-2 3-1,-5 12-3237</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3.879"/>
    </inkml:context>
    <inkml:brush xml:id="br0">
      <inkml:brushProperty name="width" value="0.025" units="cm"/>
      <inkml:brushProperty name="height" value="0.025" units="cm"/>
    </inkml:brush>
  </inkml:definitions>
  <inkml:trace contextRef="#ctx0" brushRef="#br0">121 0 18866,'0'0'5990,"-7"9"-5067,-2 5-615,0 2 0,1-1 0,1 1 0,0 0 0,2 1 0,-1-1 0,2 1 0,0 0 0,-1 26 0,0-5 196,1 62 0,4-91-775,1 1 0,0-1 1,0 1-1,0-1 0,1 0 0,1 0 0,0 0 0,0 0 0,0 0 0,1-1 0,1 1 0,6 10 0,-17-46-14623,-20-12 11610,-6-9 4816,30 44-630,0 0-1,0-1 0,0 1 0,1 0 0,-1-1 0,1 1 1,0 0-1,0-1 0,0-5 0,2 10-786,-1-1 0,0 0 0,1 1 0,-1-1 0,0 0 0,1 1 0,-1-1 1,1 1-1,-1-1 0,1 0 0,-1 1 0,1-1 0,-1 1 0,1-1 0,-1 1 0,1 0 0,0-1 0,-1 1 0,1 0 0,0-1 0,-1 1 0,1 0 1,0 0-1,0-1 0,-1 1 0,1 0 0,0 0 0,-1 0 0,1 0 0,1 0 0,28-1 110,-24 1-35,15 0-252,34 0-1942,0-4-4700,-19 0-653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4.208"/>
    </inkml:context>
    <inkml:brush xml:id="br0">
      <inkml:brushProperty name="width" value="0.025" units="cm"/>
      <inkml:brushProperty name="height" value="0.025" units="cm"/>
    </inkml:brush>
  </inkml:definitions>
  <inkml:trace contextRef="#ctx0" brushRef="#br0">163 1 13997,'0'0'7116,"-10"1"-5044,-1 0-1493,0 1 1,0 0 0,1 1 0,-16 5 0,23-6-511,-1-1 1,1 0-1,-1 1 0,1 0 1,0 0-1,0 0 1,-1 0-1,1 0 0,1 0 1,-1 1-1,0 0 0,1-1 1,-1 1-1,1 0 0,0 0 1,0 1-1,0-1 1,0 0-1,-2 7 0,4-9-108,0 0-1,0 0 0,0-1 0,1 1 0,-1 0 1,0 0-1,0-1 0,1 1 0,-1 0 0,0-1 1,1 1-1,-1 0 0,1-1 0,-1 1 0,1-1 1,-1 1-1,1-1 0,-1 1 0,1-1 0,0 1 1,-1-1-1,1 0 0,0 1 0,-1-1 0,1 0 1,0 1-1,-1-1 0,1 0 0,0 0 0,0 0 1,-1 0-1,1 0 0,0 1 0,1-2 0,35 5-1069,-27-4 558,1 2 122,0-1-1,0 1 1,1 1 0,17 6 0,-27-8 465,-1-1 0,1 1 1,0-1-1,-1 1 1,1-1-1,0 1 0,-1 0 1,0 0-1,1 0 0,-1 0 1,1 0-1,-1 0 0,0 0 1,0 0-1,1 1 0,-1-1 1,0 0-1,0 1 0,0-1 1,-1 1-1,1-1 0,0 1 1,0 0-1,-1-1 1,1 1-1,-1-1 0,0 1 1,1 0-1,-1 0 0,0-1 1,0 1-1,0 0 0,0-1 1,0 1-1,-1 0 0,1 0 1,0-1-1,-1 1 0,1 0 1,-1-1-1,-1 3 1,-1 1 72,0-1 0,-1-1 1,1 1-1,-1 0 1,0-1-1,0 0 0,0 0 1,0 0-1,0-1 1,-1 1-1,0-1 0,1 0 1,-7 2-1,0 0-393,-1 0 0,0-1 0,-1 0 1,-15 1-1,-2-3-4991,3-2-6763</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4.847"/>
    </inkml:context>
    <inkml:brush xml:id="br0">
      <inkml:brushProperty name="width" value="0.025" units="cm"/>
      <inkml:brushProperty name="height" value="0.025" units="cm"/>
    </inkml:brush>
  </inkml:definitions>
  <inkml:trace contextRef="#ctx0" brushRef="#br0">39 1 5317,'0'0'10255,"-4"9"-7911,-22 56 417,24-58-2526,0-1 1,0 1 0,1 0 0,0 0 0,1 0 0,-1 0 0,1-1-1,0 1 1,3 13 0,-2-18-211,-1 0 0,1-1-1,1 1 1,-1-1 0,0 1 0,0-1-1,0 0 1,1 1 0,-1-1 0,1 0-1,-1 0 1,1 0 0,-1 0-1,1 0 1,0 0 0,-1 0 0,1-1-1,0 1 1,0 0 0,-1-1 0,1 0-1,0 1 1,0-1 0,0 0 0,3 0-1,4 0 103,-1 0-1,0 0 1,0-1-1,14-2 1,-10-1-25,0 0 1,-1-1-1,0-1 0,0 0 0,-1 0 1,1-1-1,17-15 0,-15 11 3,0 2 0,0 0 0,23-12 1,-35 21-99,0 0 0,-1 0 0,1 0 0,0 0 0,-1 0 0,1 0 0,0 0 0,-1 0 0,1 0 0,0 0 1,-1 0-1,1 1 0,0-1 0,-1 0 0,1 0 0,-1 1 0,1-1 0,-1 0 0,1 1 0,0-1 1,-1 1-1,0-1 0,1 0 0,-1 1 0,1-1 0,-1 1 0,1 0 0,-1-1 0,0 1 0,1-1 0,-1 1 1,0 0-1,0-1 0,0 1 0,1-1 0,-1 1 0,0 0 0,0-1 0,0 1 0,0 0 0,0-1 1,0 1-1,0 1 0,4 44 341,-3-25-202,-1-18-149,1 0 1,-1 0-1,1-1 1,0 1-1,0 0 1,0 0-1,0-1 1,0 1-1,1-1 1,-1 1-1,1-1 1,0 0-1,-1 1 1,1-1-1,0 0 1,0 0-1,0 0 1,1-1-1,-1 1 0,0 0 1,1-1-1,-1 1 1,1-1-1,0 0 1,-1 0-1,1 0 1,0 0-1,-1-1 1,1 1-1,0-1 1,0 1-1,0-1 1,0 0-1,0 0 1,-1 0-1,1-1 1,4 0-1,12-2-1134,-1-1 0,1-1-1,-1-1 1,28-13 0,-22 10-2071,23-10-3876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5.222"/>
    </inkml:context>
    <inkml:brush xml:id="br0">
      <inkml:brushProperty name="width" value="0.025" units="cm"/>
      <inkml:brushProperty name="height" value="0.025" units="cm"/>
    </inkml:brush>
  </inkml:definitions>
  <inkml:trace contextRef="#ctx0" brushRef="#br0">131 242 14125,'0'0'2920,"-11"4"-528,9-3-2332,-60 25 3104,57-24-2954,1 1-1,0-1 0,0 0 1,0 1-1,1 0 0,-1 0 0,1 0 1,-1 0-1,1 1 0,0-1 0,0 1 1,1 0-1,-1 0 0,-3 7 0,6-11-207,0 1-1,0-1 1,0 0-1,-1 1 1,1-1-1,0 0 1,0 1 0,0-1-1,0 0 1,0 1-1,0-1 1,0 0-1,0 1 1,0-1-1,1 0 1,-1 1-1,0-1 1,0 0-1,0 1 1,0-1-1,0 0 1,1 1-1,-1-1 1,0 0-1,0 1 1,0-1-1,1 0 1,-1 0-1,0 1 1,0-1-1,1 0 1,-1 0-1,0 0 1,1 1-1,-1-1 1,1 0-1,17 1 22,19-10 21,-22 2-35,0-1 0,-1 0 1,0-2-1,0 1 0,-1-2 0,-1 0 0,1 0 0,-2-1 1,1-1-1,17-25 0,-8 5 145,-2 0-1,-1 0 1,22-60 0,-49 141 75,-13 10-104,-19 56 955,37-100-923,1-1-1,1 1 1,0 0-1,0 0 1,1 0-1,2 19 1,-1-30-163,1-1-1,0 0 1,0 0-1,-1 0 1,1 0 0,1 0-1,-1 0 1,0 0-1,0 0 1,1 0 0,-1-1-1,1 1 1,-1 0 0,1-1-1,0 1 1,0-1-1,0 0 1,0 1 0,3 0-1,14 13-2593,-18-14 2128,0 0-1,0 0 1,0 0 0,-1 0 0,1 0-1,0 0 1,-1 1 0,1-1-1,-1 0 1,1 0 0,-1 0 0,0 1-1,1-1 1,-1 0 0,0 0-1,0 2 1,-1 0-5048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6.610"/>
    </inkml:context>
    <inkml:brush xml:id="br0">
      <inkml:brushProperty name="width" value="0.025" units="cm"/>
      <inkml:brushProperty name="height" value="0.025" units="cm"/>
    </inkml:brush>
  </inkml:definitions>
  <inkml:trace contextRef="#ctx0" brushRef="#br0">53 0 13997,'0'0'8878,"-1"14"-7704,-21 172 1811,8-77-2737,-2 112 0,16-216-518,0 1 1,1-1-1,0 0 0,0 1 1,0-1-1,4 10 0,9 2-3261,-13-16 3068,0-1 1,0 1-1,1-1 1,-1 1-1,0-1 0,0 0 1,0 0-1,1 0 0,-1 0 1,0 0-1,1 0 1,-1 0-1,0 0 0,0 0 1,0 0-1,1-1 0,1 0 1,9-6-5987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6.409"/>
    </inkml:context>
    <inkml:brush xml:id="br0">
      <inkml:brushProperty name="width" value="0.025" units="cm"/>
      <inkml:brushProperty name="height" value="0.025" units="cm"/>
    </inkml:brush>
  </inkml:definitions>
  <inkml:trace contextRef="#ctx0" brushRef="#br0">1 85 6406,'39'3'9618,"-29"-2"-8195,0 0 1,0 0-1,1-1 0,-1-1 1,0 0-1,14-2 0,-22 2-1352,0 0 0,0 0 0,-1 0 0,1-1 0,0 1-1,0 0 1,-1-1 0,1 1 0,0-1 0,-1 1 0,0-1 0,1 0-1,-1 0 1,0 0 0,0 0 0,0 0 0,0 0 0,0 0 0,0 0-1,-1 0 1,1 0 0,-1 0 0,0 0 0,1-3 0,-1 3-64,0 1-1,0-1 1,0 1 0,0-1 0,0 1 0,0-1 0,0 1-1,-1-1 1,1 1 0,0-1 0,-1 1 0,1-1 0,-1 1 0,0 0-1,0-1 1,1 1 0,-1 0 0,0 0 0,0-1 0,0 1-1,0 0 1,0 0 0,0 0 0,-1 0 0,1 0 0,0 1 0,0-1-1,-1 0 1,1 0 0,0 1 0,-1-1 0,1 1 0,-1-1-1,1 1 1,-3 0 0,1-1-14,-1 1-1,0 0 0,1 1 1,-1-1-1,1 1 0,-1 0 1,1-1-1,-1 2 1,1-1-1,-1 0 0,1 1 1,0-1-1,-1 1 1,1 0-1,0 0 0,0 0 1,1 1-1,-1-1 1,0 1-1,1-1 0,0 1 1,-4 5-1,2-2 41,0-1 0,1 1 0,0 0-1,0 0 1,1 0 0,-1 0 0,1 0 0,1 1 0,-1-1-1,1 1 1,-1 11 0,2-16-16,0-1-1,1 0 1,-1 0 0,0 1-1,0-1 1,1 0 0,-1 0-1,1 1 1,-1-1 0,1 0-1,-1 0 1,1 0 0,0 0-1,-1 0 1,1 0 0,0 0-1,0 0 1,0 0 0,0 0-1,0 0 1,0 0 0,0-1-1,2 2 1,1 0 17,0 0-1,0-1 0,0 0 1,1 0-1,-1 0 1,0 0-1,7 0 1,7 0 59,1-2 0,27-3 0,-46 4-90,22-4-44,0-1-1,39-14 0,-44 12-2,1 1-1,0 0 1,1 2 0,29-4-1,-47 9 56,0-1-1,-1 1 0,1 0 0,0-1 0,0 1 1,0 0-1,-1-1 0,1 1 0,0 0 1,-1 0-1,1 0 0,-1-1 0,1 1 1,-1 0-1,0 0 0,1 0 0,-1 0 1,0 0-1,1 0 0,-1 0 0,0 0 1,0 0-1,0 0 0,0 0 0,0 0 1,0 0-1,0 0 0,0 1 0,-1 42 460,1-34-377,0-9-74,0 0 0,0-1 0,0 1 0,0 0 0,0 0 0,0 0 0,0 0 0,0 0 0,0-1-1,1 1 1,-1 0 0,0 0 0,1-1 0,-1 1 0,0 0 0,1 0 0,-1-1 0,1 1 0,-1 0 0,1-1 0,0 1 0,-1-1 0,1 1 0,0 0 0,-1-1 0,1 0 0,0 1 0,1 0 0,0-1 23,1 1-1,-1-1 1,0 0 0,0 0 0,1 0-1,-1 0 1,0 0 0,1 0-1,-1-1 1,0 1 0,3-2 0,64-28 463,-56 24-556,-12 5 51,7-4-43,0 1 0,1 0 1,-1 1-1,1 0 0,-1 0 1,1 1-1,0 0 0,0 0 1,17 0-1,-25 3 29,0-1-1,0 1 0,0 0 1,0 0-1,0-1 1,0 1-1,0 0 0,0 0 1,0 0-1,0 0 1,-1 0-1,1 0 1,0 1-1,-1-1 0,1 0 1,0 0-1,-1 0 1,0 1-1,1-1 0,-1 0 1,0 0-1,0 1 1,0-1-1,1 0 1,-1 1-1,-1-1 0,1 0 1,0 0-1,0 1 1,0-1-1,-1 3 0,-9 42-975,0-27-1534,0-8-2495,-1-7-4254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3.453"/>
    </inkml:context>
    <inkml:brush xml:id="br0">
      <inkml:brushProperty name="width" value="0.025" units="cm"/>
      <inkml:brushProperty name="height" value="0.025" units="cm"/>
    </inkml:brush>
  </inkml:definitions>
  <inkml:trace contextRef="#ctx0" brushRef="#br0">1 77 13036,'0'0'5568,"4"-8"-3747,-3 4-1688,1 0 0,0 0 0,1 1 0,-1-1 0,1 1 0,0-1 0,0 1 0,0 0 0,0 0 0,0 1 0,0-1 0,1 1 0,5-4 0,-1 2 49,0 1 1,0 1-1,0-1 0,0 1 0,0 0 1,0 1-1,14-1 0,-18 2-133,2-1 0,1 0 1,-1 1-1,1 0 1,-1 1-1,0-1 1,12 4-1,-16-4-33,-1 1 0,0 0-1,0-1 1,1 1-1,-1 0 1,0 0-1,0 0 1,0 0 0,0 0-1,0 0 1,0 0-1,0 0 1,0 0 0,-1 0-1,1 1 1,0-1-1,-1 0 1,1 1 0,-1-1-1,1 0 1,-1 1-1,0-1 1,1 0-1,-1 1 1,0-1 0,0 1-1,0-1 1,0 0-1,0 1 1,0-1 0,-1 1-1,1-1 1,0 0-1,-1 1 1,1-1 0,-1 0-1,-1 3 1,-5 11 187,-1 0 0,0-1 0,-2 0 0,1 0 0,-2-1 0,0 0 0,0-1 0,-18 14 0,-2 6 281,20-21-336,7-7-79,-1 0-1,1 0 1,0 1 0,0-1-1,0 1 1,1 0 0,0 0-1,0 1 1,0-1 0,0 0-1,-3 12 1,6-16-69,1 0 0,-1 1 1,0-1-1,0 0 0,0 0 0,1 0 1,-1 0-1,1 0 0,-1 0 1,1 0-1,-1 0 0,1 0 0,-1 0 1,1-1-1,0 1 0,-1 0 0,1 0 1,0 0-1,0-1 0,0 1 1,0-1-1,0 1 0,0 0 0,0-1 1,-1 1-1,2-1 0,-1 0 0,0 1 1,0-1-1,0 0 0,2 1 0,40 5 16,-39-6-29,105 4-2851,-38-13-3561,-30-6-1102</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3.809"/>
    </inkml:context>
    <inkml:brush xml:id="br0">
      <inkml:brushProperty name="width" value="0.025" units="cm"/>
      <inkml:brushProperty name="height" value="0.025" units="cm"/>
    </inkml:brush>
  </inkml:definitions>
  <inkml:trace contextRef="#ctx0" brushRef="#br0">164 1 16752,'0'0'1794,"-1"71"-353,16-30-64,2 4-192,1 6 97,-2-1-257,-9 1-513,-4 2-384,-3 3 32,-15 2-128,-15 1 32,-8 0-192,-10-9-1185,-7-11-2274,2-17-5094</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4.677"/>
    </inkml:context>
    <inkml:brush xml:id="br0">
      <inkml:brushProperty name="width" value="0.025" units="cm"/>
      <inkml:brushProperty name="height" value="0.025" units="cm"/>
    </inkml:brush>
  </inkml:definitions>
  <inkml:trace contextRef="#ctx0" brushRef="#br0">48 1 13100,'0'0'12028,"7"9"-11233,-7-8-779,3 3 52,0 0-1,0 0 1,-1 1-1,1-1 1,-1 1 0,0-1-1,0 1 1,-1 0 0,1 0-1,-1 0 1,0 0 0,-1 0-1,1 0 1,-1 0-1,0 0 1,0 0 0,-1 6-1,-6 15 217,-1-1-1,-15 37 0,14-42-172,1 0 0,1 0 0,1 1-1,-6 35 1,12-55-101,1 1 0,-1-1 0,0 1-1,0-1 1,1 0 0,-1 1 0,1-1 0,-1 0-1,1 1 1,0-1 0,0 0 0,-1 0 0,1 0-1,0 0 1,0 1 0,0-1 0,0 0 0,0-1-1,0 1 1,1 0 0,-1 0 0,0 0-1,0-1 1,1 1 0,-1 0 0,0-1 0,1 0-1,-1 1 1,0-1 0,1 0 0,-1 1 0,1-1-1,-1 0 1,0 0 0,3 0 0,64 0 97,-51-1-129,-1 0-459,1 0 0,-1-2 0,0 1 0,0-2 0,19-7 0,37-22-6813,-34 7-1402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5.171"/>
    </inkml:context>
    <inkml:brush xml:id="br0">
      <inkml:brushProperty name="width" value="0.025" units="cm"/>
      <inkml:brushProperty name="height" value="0.025" units="cm"/>
    </inkml:brush>
  </inkml:definitions>
  <inkml:trace contextRef="#ctx0" brushRef="#br0">115 34 17681,'0'0'2199,"-9"12"-891,-3 3-866,1 2 1,1-1-1,0 1 0,1 1 1,1 0-1,-6 20 0,5-3 131,1-1-1,2 1 1,-3 66-1,35-139 1564,-15 8-2186,-2 0 0,0-1 0,-3 0 0,0 0 0,-2 0 0,-1-1-1,-2-44 1,-4 74-270,-4 9 164,-4 10 115,9-13 66,1 0 0,-1 0 1,1 0-1,0 0 1,1 0-1,-1 0 0,1 0 1,-1 0-1,1 0 0,1 0 1,0 7-1,-1-10-7,1 0-1,0 1 0,0-1 1,0 0-1,-1 0 0,1 1 1,0-1-1,1 0 0,-1 0 1,0 0-1,0 0 0,0-1 1,1 1-1,-1 0 0,0 0 1,1-1-1,-1 1 0,1-1 1,-1 1-1,0-1 0,1 1 1,-1-1-1,1 0 0,0 0 1,-1 0-1,1 0 0,-1 0 1,1 0-1,-1 0 0,1 0 1,1-1-1,4 0 15,-1 0-1,0-1 1,0 1-1,1-1 1,-1 0-1,-1-1 1,1 1 0,0-1-1,-1 0 1,1-1-1,5-4 1,50-51 419,-50 47-385,0 0 0,1 0 0,24-17 0,-35 30-75,-1 0-1,1-1 1,0 1-1,-1 0 1,1-1-1,-1 1 0,1 0 1,-1 0-1,1-1 1,-1 1-1,0 0 0,1 0 1,-1 0-1,0 0 1,1 0-1,-1 0 0,0 0 1,0-1-1,0 1 1,0 0-1,0 0 1,0 0-1,0 0 0,0 0 1,-1 0-1,1 1 1,0 32-202,-13 85 564,7-78-914,-2 55 0,10-73-2279,6-13-2936</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6.383"/>
    </inkml:context>
    <inkml:brush xml:id="br0">
      <inkml:brushProperty name="width" value="0.025" units="cm"/>
      <inkml:brushProperty name="height" value="0.025" units="cm"/>
    </inkml:brush>
  </inkml:definitions>
  <inkml:trace contextRef="#ctx0" brushRef="#br0">0 156 4644,'0'0'6876,"3"-10"-4297,0-1-1873,0 1 1,1 0-1,0-1 1,11-16 0,-13 24-480,0-1 1,0 1-1,0 0 0,0 0 1,1 0-1,-1 1 1,1-1-1,0 0 0,0 1 1,0 0-1,0 0 1,0 0-1,0 0 0,0 0 1,1 0-1,-1 1 1,1 0-1,-1 0 1,1 0-1,0 0 0,4 0 1,-7 1-195,0 1 1,-1-1 0,1 1-1,0-1 1,0 1-1,-1 0 1,1-1 0,0 1-1,-1 0 1,1-1-1,0 1 1,-1 0 0,1 0-1,-1 0 1,0 0-1,1-1 1,-1 1-1,0 0 1,1 0 0,-1 0-1,0 0 1,0 0-1,0 0 1,0 0 0,0 0-1,0 0 1,0 0-1,0 1 1,0 39 540,-1-31-419,1 5-20,-1-2-108,1-1 0,1 1 0,0-1 0,1 0 0,3 14 0,-5-24-15,1 1 0,0-1 0,0 1 0,0-1 0,0 0 0,1 0 0,-1 1 0,1-1 0,-1 0 0,1 0-1,0 0 1,-1 0 0,1-1 0,0 1 0,0 0 0,0-1 0,1 1 0,-1-1 0,0 0 0,1 0 0,-1 0 0,0 0 0,1 0 0,-1 0-1,1-1 1,-1 1 0,1-1 0,0 0 0,-1 0 0,4 0 0,4-1 72,0 0 0,0-1 0,0 0 0,0-1 0,-1 0 0,1-1 0,-1 0 0,1 0 0,-1-1 0,0 0 0,-1-1 0,0 0 0,1 0 0,-2-1 0,1 0 0,-1 0 0,0-1 0,-1 1 0,0-2 0,0 1 0,0-1 0,5-13 0,-8 0 233,-3 22-306,0 0-1,0-1 0,0 1 1,0 0-1,-1-1 0,1 1 1,0 0-1,0-1 0,0 1 1,-1 0-1,1-1 0,0 1 1,0 0-1,-1 0 0,1 0 1,0-1-1,0 1 0,-1 0 1,1 0-1,0 0 0,-1-1 1,1 1-1,0 0 0,-1 0 1,1 0-1,0 0 0,-1 0 1,1 0-1,0 0 0,-1 0 1,0 0-1,0 0-5,0 1 0,0-1 1,0 1-1,0-1 0,0 1 1,0 0-1,0 0 0,0-1 0,0 1 1,0 0-1,0 0 0,0 0 1,0 0-1,1 0 0,-1 0 1,0 0-1,1 0 0,-1 0 0,1 0 1,-1 0-1,1 1 0,-1-1 1,1 0-1,0 0 0,0 1 0,0-1 1,-1 0-1,1 2 0,0-3 0,0 1-1,0 0 0,0-1 0,1 1 1,-1 0-1,0 0 0,0-1 1,0 1-1,0 0 0,1-1 1,-1 1-1,0 0 0,1-1 0,-1 1 1,0-1-1,1 1 0,-1 0 1,1-1-1,-1 1 0,1-1 1,-1 1-1,1-1 0,-1 1 0,1-1 1,-1 0-1,1 1 0,0-1 1,-1 0-1,2 1 0,27 3 121,33-13 59,-49 4-168,1 1 1,-2-2-1,1 0 1,21-14-1,-31 18-9,1 0 1,0-1-1,-1 1 0,0-1 1,0 0-1,0 0 1,0 0-1,0 0 0,0-1 1,-1 1-1,1-1 0,-1 1 1,0-1-1,-1 0 1,1 0-1,0 0 0,-1 0 1,0 0-1,1-8 1,-2 12-10,0-1 0,0 0 0,-1 0 1,1 1-1,0-1 0,-1 0 0,1 1 1,0-1-1,-1 0 0,1 1 0,-1-1 1,1 1-1,-1-1 0,1 0 1,-1 1-1,0-1 0,1 1 0,-1 0 1,0-1-1,1 1 0,-1 0 0,0-1 1,1 1-1,-1 0 0,0-1 1,0 1-1,1 0 0,-1 0 0,0 0 1,0 0-1,1 0 0,-1 0 0,0 0 1,0 0-1,0 0 0,1 0 0,-1 1 1,0-1-1,0 0 0,1 0 1,-1 1-1,-1 0 0,-32 13-73,-8 28 150,40-40-72,0 1-1,0 0 1,0-1 0,0 1-1,1 0 1,-1 0 0,1 0-1,0 0 1,0 0 0,0 0-1,0 0 1,0 1 0,1-1-1,0 0 1,-1 6 0,3-7-7,0-1 1,0 1-1,0-1 1,0 0-1,1 1 1,-1-1-1,0 0 1,0 0-1,1-1 1,-1 1 0,1 0-1,-1-1 1,0 1-1,1-1 1,-1 0-1,1 0 1,-1 0-1,4-1 1,1 2 10,18 2 1,6 0-184,50 11 0,-71-11 189,0 0 0,-1 1 1,1 0-1,-1 0 0,1 1 1,-1 0-1,-1 0 0,17 14 1,-25-19 10,0 0 1,0 0 0,0 1 0,0-1-1,1 0 1,-1 0 0,0 0 0,0 0 0,0 0-1,1 0 1,-1 0 0,0 1 0,0-1-1,0 0 1,1 0 0,-1 0 0,0 0 0,0 0-1,0 0 1,1 0 0,-1 0 0,0 0-1,0 0 1,1 0 0,-1 0 0,0 0-1,0 0 1,0 0 0,1-1 0,-1 1 0,0 0-1,0 0 1,0 0 0,1 0 0,-1 0-1,0 0 1,0-1 0,0 1 0,0 0 0,0 0-1,1 0 1,-1 0 0,0-1 0,0 1-1,0 0 1,0 0 0,0 0 0,0-1 0,0 1-1,5-19 619,-3-19-234,-1 12-296,-1-33 149,0 55-257,0 1 1,-1-1 0,0 1-1,1 0 1,-1-1-1,0 1 1,-1 0 0,1 0-1,-1 0 1,1-1 0,-1 1-1,0 1 1,-3-5 0,5 7-199,26 22-5305,-21-19 4108,0-1-1,1 0 1,-1 0 0,1 0-1,0-1 1,5 1 0,15-1-8385</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6.721"/>
    </inkml:context>
    <inkml:brush xml:id="br0">
      <inkml:brushProperty name="width" value="0.025" units="cm"/>
      <inkml:brushProperty name="height" value="0.025" units="cm"/>
    </inkml:brush>
  </inkml:definitions>
  <inkml:trace contextRef="#ctx0" brushRef="#br0">126 1 8552,'0'0'13378,"-10"0"-12316,4 0-934,0 0 1,-1 0-1,1 1 0,0 0 0,0 0 0,0 0 0,0 1 0,-8 3 0,10-3-94,1-1 0,-1 1 0,1 0 0,0 0 0,0 0 0,0 0 0,0 1 0,0-1 0,0 1 0,0 0 0,1-1 0,0 1 0,-1 1 0,1-1 0,0 0 0,0 0 0,1 1 0,-3 5 0,38-7-1026,1-3-46,48 1-3392,-77 1 4266,-1-1 0,0 1 0,0 0 1,0 0-1,0 1 0,0-1 0,0 1 1,0 0-1,-1 1 0,1-1 0,-1 1 1,8 6-1,-11-8 310,1 0 0,-1 0 1,1 1-1,-1-1 0,0 1 0,0-1 0,0 1 1,0 0-1,0-1 0,0 1 0,0 0 0,0 0 1,-1 0-1,1-1 0,-1 1 0,1 0 0,-1 0 1,0 0-1,0 0 0,0 0 0,0 0 0,0 0 1,0 0-1,-1 0 0,1 2 0,-2-1 153,0 1 1,1-1-1,-1 0 0,0 1 0,-1-1 0,1 0 0,-1 0 1,1 0-1,-1-1 0,0 1 0,0 0 0,-3 1 0,-2 1 81,1 1 0,-1-2 0,0 1-1,-1-1 1,1-1 0,-1 1-1,1-2 1,-1 1 0,0-1 0,-10 1-1,2-8-2475,17 4 1768,-1 1 1,1-1-1,0 1 0,-1-1 0,1 0 1,0 1-1,-1-1 0,1 0 0,0 1 1,0-1-1,0 0 0,0 1 1,-1-1-1,1 0 0,0 1 0,0-1 1,0 0-1,0 1 0,1-1 0,-1 0 1,0 1-1,0-1 0,0 1 0,0-1 1,1 0-1,-1 1 0,0-1 0,1 0 1,-1 1-1,0-1 0,1 1 0,-1-1 1,1 1-1,-1-1 0,1 1 0,-1-1 1,1 1-1,0-1 0,12-10-8827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7.234"/>
    </inkml:context>
    <inkml:brush xml:id="br0">
      <inkml:brushProperty name="width" value="0.025" units="cm"/>
      <inkml:brushProperty name="height" value="0.025" units="cm"/>
    </inkml:brush>
  </inkml:definitions>
  <inkml:trace contextRef="#ctx0" brushRef="#br0">245 256 10570,'0'0'6673,"-13"0"-4431,-2-1-1772,-8 0 140,0 0 0,0 2 0,0 0 0,-24 6 0,42-6-496,0 0 0,0 0 0,0 1 1,0 0-1,0 0 0,0 0 0,1 1 1,0 0-1,-1 0 0,1 0 0,-5 4 1,7-5-78,1 1-1,-1-1 1,0 1 0,1-1 0,-1 1 0,1-1 0,0 1 0,0 0-1,0 0 1,0-1 0,0 1 0,1 0 0,0 0 0,-1 0 0,1 0-1,0 0 1,0 0 0,0 0 0,1 0 0,-1 0 0,2 4 0,-1-5-30,0 0 1,1 0-1,-1 0 1,0 0-1,1 0 1,0 0-1,-1 0 1,1-1-1,0 1 1,0-1-1,0 1 1,0-1-1,0 0 1,0 1-1,1-1 1,-1 0-1,0-1 1,1 1-1,-1 0 1,0-1-1,1 1 1,-1-1-1,1 0 1,-1 1-1,1-1 1,2-1-1,5 2-92,1-1-1,-1 0 1,1-1 0,19-4-1,-20 2 11,-1-1 0,1 0-1,-1-1 1,0 0-1,0 0 1,-1-1 0,0 0-1,0-1 1,0 0 0,-1 0-1,0 0 1,0-1-1,-1 0 1,0 0 0,0-1-1,-1 0 1,8-18-1,-5 8 82,0 0-1,-1-1 1,-2 1-1,0-2 1,0 1-1,-2 0 1,1-39-1,-4 57 10,1 1 1,-1-1-1,0 0 0,0 0 0,0 1 0,0-1 1,0 0-1,0 0 0,-1 0 0,1 1 1,-1-1-1,1 0 0,-1 1 0,1-1 1,-1 0-1,0 1 0,0-1 0,0 1 1,0-1-1,0 1 0,0-1 0,0 1 1,0 0-1,-1 0 0,1 0 0,-1-1 1,1 1-1,0 0 0,-1 1 0,0-1 1,1 0-1,-1 0 0,0 1 0,1-1 0,-1 1 1,0-1-1,1 1 0,-1 0 0,0 0 1,0 0-1,0 0 0,1 0 0,-1 0 1,0 0-1,0 0 0,1 1 0,-4 0 1,-3 2 55,0-1 1,0 1 0,0 1 0,0 0-1,0 0 1,1 0 0,0 1 0,-12 10-1,15-12-33,0 0-1,1 0 0,-1 1 1,1 0-1,-1 0 1,1 0-1,0 0 0,0 0 1,1 0-1,-1 1 0,1-1 1,0 1-1,0 0 0,-1 8 1,3-12-37,0-1-1,0 1 1,1-1-1,-1 1 1,0 0 0,1-1-1,-1 1 1,1-1 0,-1 1-1,1-1 1,-1 0 0,0 1-1,1-1 1,0 1 0,-1-1-1,1 0 1,-1 1 0,1-1-1,-1 0 1,1 0 0,0 1-1,-1-1 1,1 0 0,0 0-1,-1 0 1,1 0-1,-1 0 1,2 0 0,25 1 16,-21-1-16,-1 1-3,18-1-245,0 2 1,0 0-1,0 2 1,30 8-1,-49-11 209,1 0 0,0 1 0,0 0 0,-1 0 0,1 0 0,-1 1 0,0-1 0,0 1 0,0 0-1,0 0 1,0 1 0,-1-1 0,1 1 0,-1 0 0,0 0 0,0 0 0,0 0 0,-1 0 0,1 1-1,-1-1 1,0 1 0,0-1 0,-1 1 0,0 0 0,1 0 0,-1 7 0,0 1 143,-1 0 1,0-1 0,-1 1-1,0-1 1,-1 1-1,-1-1 1,0 0-1,-6 16 1,7-22-619,5-7-831,6-11-2662,-9 11 3436,14-21-4912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7.578"/>
    </inkml:context>
    <inkml:brush xml:id="br0">
      <inkml:brushProperty name="width" value="0.025" units="cm"/>
      <inkml:brushProperty name="height" value="0.025" units="cm"/>
    </inkml:brush>
  </inkml:definitions>
  <inkml:trace contextRef="#ctx0" brushRef="#br0">47 1 10378,'0'0'15214,"-37"69"-14125,32-47-544,0 3-449,5-4-96,0-1-961,3-6-1025,9-5-801,3-6-1344,1-3-4101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7.908"/>
    </inkml:context>
    <inkml:brush xml:id="br0">
      <inkml:brushProperty name="width" value="0.025" units="cm"/>
      <inkml:brushProperty name="height" value="0.025" units="cm"/>
    </inkml:brush>
  </inkml:definitions>
  <inkml:trace contextRef="#ctx0" brushRef="#br0">0 292 16752,'0'0'5845,"13"6"-5172,-3-1-579,-7-2-79,1-1 0,-1 0 0,1 0 1,0 0-1,0 0 0,0-1 0,0 1 0,0-1 0,0 0 0,1 0 0,-1-1 0,0 1 0,0-1 0,1 0 1,-1 0-1,0 0 0,0-1 0,1 0 0,-1 0 0,4-1 0,3-2-84,0-1 1,-1-1-1,0 0 0,14-9 1,-22 13 80,0 0 0,1 0 1,-1 1-1,0-1 0,0-1 1,0 1-1,0 0 0,-1 0 0,1-1 1,-1 1-1,1-1 0,-1 1 1,0-1-1,0 0 0,0 1 1,0-1-1,0 0 0,-1 0 0,1 0 1,-1 0-1,0 1 0,0-1 1,0-4-1,-1 6 12,0-1 0,1 1 0,-1 0 0,0 0 1,0 0-1,0 0 0,0-1 0,0 1 0,0 0 0,0 1 0,0-1 0,-1 0 0,1 0 0,0 0 0,-1 1 1,1-1-1,0 1 0,-1-1 0,1 1 0,0-1 0,-1 1 0,1 0 0,-1 0 0,1 0 0,-1-1 1,1 2-1,-1-1 0,1 0 0,-1 0 0,1 0 0,-1 1 0,0 0 0,-4-1-8,0 1-1,1 0 0,-1 1 1,1-1-1,-1 1 1,1 0-1,-8 4 0,6-1 57,0 1 0,0 0 1,1 1-1,-1-1 0,1 1 0,1 0 0,-1 1 0,-4 8 0,7-12 25,1 1 0,0 0 0,-1-1 0,2 1 0,-1 0 0,0 0 0,1 0-1,0 0 1,0 0 0,1 1 0,0-1 0,-1 0 0,2 0 0,-1 0 0,2 9 0,-1-11-77,0-1 0,0 1-1,1-1 1,-1 0 0,1 1 0,-1-1 0,1 0 0,0 0 0,0 0 0,0 0 0,0 0 0,0-1 0,0 1 0,1-1 0,-1 1 0,0-1 0,1 0 0,-1 0 0,1 0 0,0 0 0,-1 0 0,1-1-1,0 1 1,3 0 0,9 1-170,1-1-1,32-1 0,-34 0-333,-8 0-110,-1 0 1,1 0-1,0-1 1,-1 0-1,1 0 1,-1 0-1,1-1 1,-1 0-1,0 0 1,10-5-1,12-12-5513</inkml:trace>
  <inkml:trace contextRef="#ctx0" brushRef="#br0" timeOffset="1">207 0 17617,'0'0'3171,"77"34"-4741,-45-32-3362,-3-2-4549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6.938"/>
    </inkml:context>
    <inkml:brush xml:id="br0">
      <inkml:brushProperty name="width" value="0.025" units="cm"/>
      <inkml:brushProperty name="height" value="0.025" units="cm"/>
    </inkml:brush>
  </inkml:definitions>
  <inkml:trace contextRef="#ctx0" brushRef="#br0">0 117 9033,'0'0'14814,"4"9"-14425,-3-5-363,1 0-1,-1-1 1,1 1 0,0 0-1,0-1 1,1 1-1,-1-1 1,1 0-1,-1 0 1,1 0 0,0 0-1,0 0 1,0-1-1,1 1 1,-1-1 0,0 0-1,1 0 1,0 0-1,-1-1 1,1 1-1,0-1 1,0 0 0,7 2-1,-2-3 22,0 1 0,0-1 0,0-1 0,0 0 0,0 0 0,0-1 0,-1 0 0,1 0 0,0-1 0,-1 0 0,0-1 0,1 0 0,12-8 0,-17 9-6,0 1 0,-1-1 1,1 0-1,-1-1 0,1 1 1,-1 0-1,0-1 0,0 0 1,0 0-1,-1 0 0,0 0 1,1 0-1,-1 0 0,-1-1 1,1 1-1,-1 0 0,1-1 1,-1 0-1,0 1 0,-1-1 1,1 0-1,-1 1 1,0-1-1,0 0 0,-1 1 1,1-1-1,-3-9 0,2 13-38,1 0-1,-1-1 0,1 1 1,-1-1-1,0 1 0,1 0 1,-1 0-1,0-1 0,0 1 1,0 0-1,0 0 0,0 0 1,0 0-1,0 0 0,0 0 1,0 0-1,-1 0 1,1 0-1,0 1 0,-1-1 1,1 1-1,0-1 0,-1 1 1,1-1-1,-1 1 0,1 0 1,-1-1-1,1 1 0,0 0 1,-1 0-1,1 0 0,-3 0 1,2 1-12,-1-1 0,1 0 0,-1 1 0,1 0 0,0-1 1,0 1-1,-1 0 0,1 0 0,0 0 0,0 1 0,0-1 0,0 0 1,0 1-1,0 0 0,0-1 0,0 1 0,1 0 0,-3 3 0,-1 4 29,0 1-1,1-1 0,0 1 0,1 0 0,0 0 0,0 1 0,1-1 0,1 1 0,-1-1 0,2 1 0,-1 0 0,2-1 0,1 15 0,-2-23-2,1-1 0,-1 1 0,1-1 0,-1 1 0,1-1 0,0 0-1,0 1 1,-1-1 0,1 0 0,0 0 0,0 0 0,0 1 0,0-1-1,0 0 1,1 0 0,-1 0 0,0-1 0,0 1 0,1 0 0,-1 0-1,1-1 1,0 1 0,3 1 30,-1-1-1,0 0 1,0-1-1,0 1 1,1-1-1,-1 0 1,9 0-1,-2-2 50,0 0 0,0 0 0,1-1-1,-2 0 1,15-7 0,-3-3-50,0 0 0,-2-1 0,0-1 0,0-1 0,-2-1-1,0-1 1,-1 0 0,0-2 0,22-34 0,-39 55-50,0-1 0,0 0 0,0 0 1,0 0-1,0 0 0,0 0 0,0 0 0,0 1 0,0-1 0,0 0 0,0 0 0,0 0 0,1 0 1,-1 0-1,0 0 0,0 0 0,0 0 0,0 1 0,0-1 0,0 0 0,0 0 0,1 0 1,-1 0-1,0 0 0,0 0 0,0 0 0,0 0 0,0 0 0,0 0 0,1 0 0,-1 0 1,0 0-1,0 0 0,0 0 0,0 0 0,0 0 0,1 0 0,-1 0 0,0 0 0,0 0 0,0 0 1,0 0-1,0-1 0,0 1 0,1 0 0,-1 0 0,0 0 0,0 0 0,0 0 0,0 0 1,0 0-1,0 0 0,0 0 0,0-1 0,0 1 0,0 0 0,1 0 0,-1 0 0,0 0 1,0 0-1,0 0 0,0-1 0,0 1 0,0 0 0,0 0 0,0 0 0,0 0 0,0 0 1,0-1-1,0 18-72,-5 24 98,1-27-78,1-5 2,0 2 0,1-1 0,0 0 0,0 0 0,1 1-1,1-1 1,0 1 0,0-1 0,3 14 0,-3-24-47,0 1 1,0-1 0,0 1 0,1-1 0,-1 0 0,0 1 0,0-1-1,1 1 1,-1-1 0,0 0 0,1 1 0,-1-1 0,0 0 0,1 1 0,-1-1-1,0 0 1,1 0 0,-1 1 0,1-1 0,-1 0 0,1 0 0,-1 0-1,0 0 1,1 1 0,-1-1 0,1 0 0,-1 0 0,1 0 0,-1 0 0,1 0-1,-1 0 1,1 0 0,-1 0 0,1 0 0,-1-1 0,1 1 0,-1 0-1,0 0 1,1 0 0,-1 0 0,1-1 0,-1 1 0,0 0 0,1 0 0,-1-1-1,1 1 1,-1 0 0,0-1 0,1 1 0,-1 0 0,0-1 0,0 1-1,1-1 1,-1 1 0,0 0 0,0-1 0,0 1 0,1-1 0,-1 1 0,0-1-1,15-27-6282,-8 1-445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8.251"/>
    </inkml:context>
    <inkml:brush xml:id="br0">
      <inkml:brushProperty name="width" value="0.025" units="cm"/>
      <inkml:brushProperty name="height" value="0.025" units="cm"/>
    </inkml:brush>
  </inkml:definitions>
  <inkml:trace contextRef="#ctx0" brushRef="#br0">113 0 12684,'0'0'3006,"-5"11"-423,-6 10-1910,-35 78 3802,42-89-4105,0 0 0,0 0 0,2 0 0,-1 1 0,1 0 0,1-1 0,0 1 0,0 12 0,2-22-370,-1 0 0,1 0 0,-1 0 0,1-1 0,0 1 0,0 0 0,-1 0 0,1 0 0,0-1-1,0 1 1,0 0 0,0-1 0,0 1 0,0-1 0,0 1 0,0-1 0,0 1 0,0-1 0,0 0 0,0 1 0,0-1 0,0 0 0,0 0 0,0 0 0,0 0 0,0 0 0,1 0 0,-1 0 0,0 0 0,1-1 0,39-4-907,-8-3-929,-26 5 1209,1 1 1,0 0 0,0 0-1,0 1 1,0 0-1,0 1 1,0-1 0,14 3-1,-21-2 667,0 0 0,-1 0 0,1 0 0,-1 0 0,1 1 0,-1-1 0,1 0 0,-1 0 0,1 1 0,-1-1 0,1 0 0,-1 1 0,1-1 0,-1 0 0,1 1 0,-1-1 0,0 1 0,1-1 0,-1 1 0,0-1 0,1 1 0,-1-1 0,0 1 0,0-1 0,0 1 0,1 0 0,-1-1 0,0 1 0,0-1 0,0 2 0,-5 21 2259,-19 16 1396,14-29-3154,0-1 1,-1 0 0,0 0-1,0-1 1,-17 9-1,21-13-456,1-1 0,0 0 1,-1-1-1,1 1 0,-1-1 0,0-1 0,1 1 0,-1-1 0,0 0 1,0-1-1,0 0 0,-12-1 0,18 1-189,0 0 0,0-1-1,0 1 1,0 0 0,0-1 0,0 1 0,0-1 0,0 1-1,0-1 1,0 0 0,0 0 0,0 1 0,1-1 0,-1 0-1,0 0 1,0 0 0,1 0 0,-1 0 0,1 0 0,-1 0-1,1 0 1,-1 0 0,1 0 0,-1 0 0,1 0-1,0 0 1,0 0 0,0 0 0,-1 0 0,1 0 0,0-1-1,0 1 1,0 0 0,1 0 0,-1 0 0,0 0 0,0 0-1,1 0 1,-1 0 0,1-1 0,-1 1 0,1-1 0,1-3-915,0 0 0,0 0 0,0 0 0,1 0 0,0 0 0,0 1 0,6-8 0,18-13-5419</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8.592"/>
    </inkml:context>
    <inkml:brush xml:id="br0">
      <inkml:brushProperty name="width" value="0.025" units="cm"/>
      <inkml:brushProperty name="height" value="0.025" units="cm"/>
    </inkml:brush>
  </inkml:definitions>
  <inkml:trace contextRef="#ctx0" brushRef="#br0">189 0 18065,'0'0'8648,"-36"61"-7463,24-28-448,4 3-160,3 2-353,2 2-192,3-1 0,0-1-641,3-2-896,3-6-609,0-5-1409,-3-8-1250,-3-8-1761</inkml:trace>
  <inkml:trace contextRef="#ctx0" brushRef="#br0" timeOffset="1">1 213 13261,'0'0'10602,"19"-52"-9097,16 47-1185,9 1-288,7 1-128,2 0-2018,3-5-3043,0-6-12427</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9.420"/>
    </inkml:context>
    <inkml:brush xml:id="br0">
      <inkml:brushProperty name="width" value="0.025" units="cm"/>
      <inkml:brushProperty name="height" value="0.025" units="cm"/>
    </inkml:brush>
  </inkml:definitions>
  <inkml:trace contextRef="#ctx0" brushRef="#br0">131 13 8840,'0'0'12492,"-8"-3"-11809,5 2-654,1-1-5,0 1 0,0 0 0,0 1 0,0-1-1,0 0 1,0 0 0,0 1 0,-1 0 0,1-1-1,0 1 1,0 0 0,0 0 0,0 0-1,-1 0 1,1 0 0,0 0 0,0 1 0,0-1-1,0 1 1,0 0 0,0 0 0,0-1-1,0 1 1,0 0 0,0 1 0,0-1 0,0 0-1,1 0 1,-1 1 0,0-1 0,-2 4 0,-5 5 206,0 0 1,1 0-1,0 1 1,-11 20 0,70-28 292,-26-4-596,-14 1-12,1-1 0,0 2 0,-1-1 1,1 2-1,18 3 0,-28-4 77,1 0 0,-1 0 0,1 0 0,-1 0 0,1 1 0,-1-1 1,1 1-1,-1-1 0,0 1 0,0 0 0,0 0 0,0 0 0,0 0 0,-1 0 0,1 1 0,0-1 0,-1 0 0,0 1 1,0-1-1,1 1 0,-1 0 0,-1-1 0,1 1 0,0 0 0,-1-1 0,1 1 0,-1 0 0,0 5 0,0 0 153,0 0-1,-1 0 1,1 0-1,-2 1 1,1-1-1,-1-1 0,0 1 1,-1 0-1,0 0 1,0-1-1,-1 0 1,0 1-1,0-1 0,-1-1 1,1 1-1,-1-1 1,-12 11-1,17-16 64,2-7-284,1 0-1,0 0 1,0 1-1,0-1 0,1 1 1,0-1-1,0 1 0,0 1 1,1-1-1,-1 0 1,10-6-1,-9 7-125,114-109-1212,-119 113 1825,-9 33 785,7-28-1159,0-1 1,0 0 0,0 0 0,1 1-1,0-1 1,0 1 0,0 0 0,0-1 0,1 1-1,-1-1 1,1 1 0,1 8 0,3-12-50,-1 0 1,1 0-1,0 0 1,-1 0 0,1-1-1,0 1 1,-1-1 0,1 0-1,0 0 1,0-1-1,-1 1 1,1-1 0,0 0-1,4-1 1,-6 1-170,0 0-1,1 0 1,-1-1 0,0 1 0,0 0 0,-1-1 0,1 0 0,0 1-1,0-1 1,-1 0 0,1 0 0,-1 0 0,1 0 0,-1 0-1,0 0 1,2-4 0,-2 1-637,1 0 0,-1 0 0,0-1-1,0 1 1,-1 0 0,0 0 0,0-6 0,-1-18-4312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9.778"/>
    </inkml:context>
    <inkml:brush xml:id="br0">
      <inkml:brushProperty name="width" value="0.025" units="cm"/>
      <inkml:brushProperty name="height" value="0.025" units="cm"/>
    </inkml:brush>
  </inkml:definitions>
  <inkml:trace contextRef="#ctx0" brushRef="#br0">0 0 8712,'0'0'1954</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0.195"/>
    </inkml:context>
    <inkml:brush xml:id="br0">
      <inkml:brushProperty name="width" value="0.025" units="cm"/>
      <inkml:brushProperty name="height" value="0.025" units="cm"/>
    </inkml:brush>
  </inkml:definitions>
  <inkml:trace contextRef="#ctx0" brushRef="#br0">148 357 12396,'2'-8'4137,"-1"1"-3641,2-5 979,-1 0 1,0 0-1,-1-1 0,0-23 1,-1 34-1408,0 1 1,0-1-1,-1 0 0,1 0 1,0 1-1,-1-1 1,1 0-1,-1 1 1,1-1-1,-1 0 0,0 1 1,0-1-1,1 1 1,-1-1-1,0 1 1,0-1-1,-1 1 0,1 0 1,0 0-1,0-1 1,-1 1-1,1 0 1,-1 0-1,1 0 0,-1 0 1,1 1-1,-1-1 1,1 0-1,-1 1 1,0-1-1,1 1 0,-1-1 1,0 1-1,0 0 1,1 0-1,-1 0 0,0 0 1,0 0-1,1 0 1,-1 0-1,0 0 1,0 1-1,1-1 0,-1 1 1,0-1-1,1 1 1,-3 1-1,-1 0-78,0 1 0,0 0 0,0 0-1,0 0 1,0 1 0,1-1 0,0 1 0,-1 0-1,2 0 1,-1 1 0,0-1 0,1 1 0,0 0 0,0 0-1,-4 7 1,2-2 32,1 1 0,0-1-1,0 1 1,1-1 0,0 1-1,1 0 1,-1 12 0,3-21-11,-1 1-1,1 0 1,0-1 0,0 1 0,1-1-1,-1 1 1,1 0 0,-1-1-1,1 1 1,0-1 0,0 1 0,0-1-1,0 0 1,0 1 0,0-1 0,1 0-1,-1 0 1,1 0 0,0 0 0,-1 0-1,1 0 1,0 0 0,0 0 0,0-1-1,1 1 1,-1-1 0,0 0-1,0 1 1,1-1 0,-1 0 0,1 0-1,-1-1 1,1 1 0,-1-1 0,1 1-1,0-1 1,4 1 0,3-1 18,-1 0 0,1-1 0,0 1 0,0-2 1,0 1-1,-1-2 0,1 1 0,-1-1 0,12-5 0,-3-1 0,0-1 0,0-1 0,-1 0 0,0-2 0,-1 0-1,0 0 1,-1-2 0,-1 0 0,23-30 0,-29 34-10,0 0 0,-1-1-1,-1 0 1,0 0 0,0 0 0,-1-1 0,-1 0-1,0 0 1,-1 0 0,0 0 0,-1 0 0,-1-1 0,0 1-1,-1-1 1,0 1 0,-2-15 0,2 26-26,-1 0 0,1-1 1,0 1-1,-1 0 0,0 0 0,1 0 1,-1 0-1,0 0 0,0 0 0,0 0 1,0 0-1,0 0 0,-1 0 1,1 0-1,0 1 0,-1-1 0,1 0 1,-1 1-1,0-1 0,0 1 0,1 0 1,-1 0-1,0 0 0,0 0 0,0 0 1,0 0-1,-1 0 0,1 0 1,0 1-1,0-1 0,0 1 0,0 0 1,-1 0-1,1-1 0,0 1 0,0 1 1,-4-1-1,-1 2-29,0-1 1,0 1 0,1 0-1,-1 1 1,1-1-1,-1 1 1,1 1-1,0-1 1,0 1-1,-9 8 1,-35 37-14,47-45 48,-1 1 1,1-1-1,0 1 1,0 0 0,0 0-1,0 0 1,1 0 0,0 0-1,0 1 1,-1 7-1,3-12 2,0 0 0,1 0-1,-1 0 1,0 0 0,1-1-1,-1 1 1,1 0-1,-1 0 1,1-1 0,-1 1-1,1 0 1,0 0-1,-1-1 1,1 1 0,0-1-1,0 1 1,-1-1-1,1 1 1,0-1 0,0 1-1,0-1 1,-1 0-1,1 1 1,0-1 0,0 0-1,0 0 1,0 0 0,0 1-1,1-1 1,37 5 27,-31-4-48,8 1-263,-1 0 0,0 1 0,-1 1 1,1 0-1,-1 1 0,18 9 0,-28-12 172,1 1 1,-1-1-1,0 1 1,0 0-1,-1 1 0,1-1 1,-1 0-1,1 1 1,-1 0-1,0 0 1,0 0-1,-1 0 1,1 0-1,-1 1 0,0-1 1,0 1-1,-1 0 1,1-1-1,-1 1 1,0 0-1,0 0 1,0 0-1,-1 5 0,0-3-123,0 53-1775,-10-22-3462,-3-16-4495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7.964"/>
    </inkml:context>
    <inkml:brush xml:id="br0">
      <inkml:brushProperty name="width" value="0.025" units="cm"/>
      <inkml:brushProperty name="height" value="0.025" units="cm"/>
    </inkml:brush>
  </inkml:definitions>
  <inkml:trace contextRef="#ctx0" brushRef="#br0">154 190 7783,'0'0'7100,"-9"-2"-3971,8 1-3090,-5-1 303,-1 1 0,1-1 1,-1 1-1,0 0 1,1 1-1,-14 0 0,17 0-282,0 1 1,0 0-1,0 0 0,0 0 0,0 0 0,0 0 1,1 1-1,-1-1 0,0 1 0,1 0 0,-1 0 1,1 0-1,0 0 0,0 0 0,-1 0 0,1 1 0,1-1 1,-1 1-1,0-1 0,-2 6 0,-2 3 4,2 0-1,-1 1 0,2-1 1,-1 1-1,1 0 0,1-1 1,0 1-1,1 0 0,0 0 1,1 0-1,0 1 0,1-1 1,1 0-1,3 14 0,-5-23-47,1-1 0,0 1 0,0-1 0,0 0 0,1 1 0,-1-1 0,0 0 0,1 0 0,0 0 0,-1 0 0,1 0 0,0 0 0,0 0 0,0-1-1,0 1 1,0-1 0,1 1 0,-1-1 0,0 0 0,1 0 0,-1 0 0,1 0 0,-1 0 0,1-1 0,-1 1 0,1-1 0,0 1 0,-1-1 0,1 0-1,-1 0 1,1 0 0,0-1 0,-1 1 0,1-1 0,-1 1 0,1-1 0,-1 0 0,4-1 0,4-2 51,-1 0-1,0-1 1,0 1 0,-1-2 0,1 1 0,-1-1-1,0 0 1,12-14 0,-10 11 10,-1-1 0,-1-1-1,0 0 1,0 0 0,-1 0 0,0-1-1,-1 0 1,0 0 0,-1-1 0,-1 1 0,0-1-1,5-25 1,-12 24 592,-6 14-357,-10 21-332,14-9 42,0 1 1,0 0-1,2 0 0,-1 0 1,2 0-1,0 0 0,0 1 1,1-1-1,1 1 0,1 15 1,-1-28-9,0 1 1,0-1-1,0 1 1,1-1-1,-1 1 1,0-1-1,1 1 1,-1-1-1,1 1 1,-1-1-1,1 1 1,0-1-1,0 0 1,-1 0-1,1 1 1,0-1-1,0 0 1,0 0-1,0 0 1,1 0-1,-1 0 1,0 0-1,0 0 1,1 0-1,2 1 1,-2-2 31,1 1-1,0-1 1,0 0-1,0 0 1,-1 0 0,1 0-1,0 0 1,0 0 0,0-1-1,-1 0 1,1 1-1,5-3 1,2-1 80,-1-1 0,1 0 0,-1 0 0,-1-1 0,1 0 0,12-11 0,-10 5-75,0 0 0,-1-1 0,0 0 0,-1-1 0,0 0 0,-1 0 0,-1-1 0,8-22 0,-24 71-207,2 0 0,1 0 0,-3 55 0,9-88 168,0 0 1,0 0 0,0 0 0,0-1 0,0 1-1,0 0 1,0 0 0,0 0 0,0 0 0,0 0-1,0 0 1,0 0 0,1-1 0,-1 1 0,0 0-1,1 0 1,-1 0 0,1-1 0,-1 1 0,1 0-1,-1 0 1,1-1 0,-1 1 0,1 0-1,0-1 1,-1 1 0,2 0 0,-1-1 8,0 0 0,0 0 0,0 0 1,1 0-1,-1 0 0,0-1 0,0 1 0,0 0 0,0-1 1,0 1-1,1-1 0,-1 1 0,0-1 0,0 1 1,0-1-1,0 0 0,1 0 0,38-39 403,-25 21-449,-2-1-1,0-1 1,-1 0-1,18-44 0,-32 201 21,2-135 16,0 0 0,0 0 0,0 0 0,0 0 0,0 0 0,0 0 0,0 0 0,0 0 0,0 0 0,0 0 0,1 0 0,-1 0 0,0 0 0,1 0 0,-1 0 0,1 0 0,-1 0 0,1 0 0,-1 0 0,1 0 0,-1-1 0,1 1 0,0 0 0,0 0 0,-1-1 0,1 1 0,0-1 0,0 1 0,0 0 0,0-1 0,0 0 0,0 1 0,0-1 0,0 1 0,0-1 0,0 0 0,0 0 0,0 0 0,0 0 0,0 1 0,0-1 0,0 0 0,0-1 0,0 1 0,1 0 0,2-1 19,0 0 0,-1 0 1,1-1-1,0 1 1,-1-1-1,1 0 0,-1 0 1,0 0-1,0 0 0,1-1 1,2-3-1,9-10-53,0-2 1,-1 0-1,-1-1 1,-1 0-1,0-1 0,-2-1 1,0 1-1,-1-1 1,-1-1-1,-2 0 0,0 0 1,-1 0-1,-1-1 1,-1 0-1,-1 1 0,-1-32 1,-3 73-131,0 0 1,-1 0-1,-9 30 1,-4 23 239,12-27-52,2 1 1,2-1 0,2 1 0,2-1 0,2 1 0,20 74-1,-20-99-3,-1 0 1,-1 1-1,-1 0 0,0 0 0,-2 0 0,0 0 0,-5 32 0,4-53-16,0 0-1,0 0 1,0 1 0,-1-1 0,1 0 0,0 0 0,-1 1 0,1-1 0,-1 0 0,1 0-1,-1 0 1,0 0 0,0 0 0,1 0 0,-1 0 0,0 0 0,0 0 0,0 0 0,0 0-1,0 0 1,0-1 0,0 1 0,0 0 0,0-1 0,-1 1 0,1-1 0,0 1 0,0-1-1,0 0 1,-1 1 0,1-1 0,0 0 0,-1 0 0,1 0 0,0 0 0,0 0 0,-1 0-1,1 0 1,0 0 0,-1-1 0,1 1 0,0 0 0,0-1 0,0 1 0,-2-2 0,-2 0 30,1 0 1,-1-1-1,1 0 1,-1 1 0,1-1-1,0-1 1,1 1 0,-1-1-1,0 1 1,-2-6 0,-2-2-34,1 0 0,1-1 0,0 0 0,1 0 0,0-1 0,1 0 0,0 0 0,1 0 0,1 0 0,-3-24 0,5 30-118,0 0 1,0 0-1,1 0 1,0 0 0,0 1-1,1-1 1,-1 0-1,1 1 1,1-1 0,-1 1-1,1 0 1,0 0-1,1 0 1,0 0 0,0 0-1,0 1 1,0-1-1,1 1 1,0 0 0,0 1-1,0-1 1,8-4-1,52-26-5149,-41 23 958,5-3-3717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8.291"/>
    </inkml:context>
    <inkml:brush xml:id="br0">
      <inkml:brushProperty name="width" value="0.025" units="cm"/>
      <inkml:brushProperty name="height" value="0.025" units="cm"/>
    </inkml:brush>
  </inkml:definitions>
  <inkml:trace contextRef="#ctx0" brushRef="#br0">87 1 7944,'0'0'16388,"-10"8"-15395,4-2-758,0 0 0,0 0 0,0 0 0,1 1 0,0 0 0,0 1 0,1-1-1,0 1 1,0-1 0,0 1 0,1 0 0,1 1 0,-1-1 0,1 0 0,-1 10 0,-5 127 672,8-144-899,0 0 0,1 1 1,-1-1-1,0 0 0,1 1 0,-1-1 0,1 0 0,0 0 1,-1 0-1,1 1 0,0-1 0,0 0 0,-1 0 0,1 0 1,0 0-1,0 0 0,0-1 0,1 1 0,-1 0 0,0 0 1,0-1-1,0 1 0,0 0 0,1-1 0,-1 0 0,0 1 1,1-1-1,-1 0 0,0 1 0,1-1 0,1 0 0,50 3 311,-42-4-264,36 1-560,48-6 0,-48-3-3237,-2-5-4409,-19 3-3230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9.006"/>
    </inkml:context>
    <inkml:brush xml:id="br0">
      <inkml:brushProperty name="width" value="0.025" units="cm"/>
      <inkml:brushProperty name="height" value="0.025" units="cm"/>
    </inkml:brush>
  </inkml:definitions>
  <inkml:trace contextRef="#ctx0" brushRef="#br0">6 48 17489,'0'0'12038,"3"12"-11713,1 4-215,-1-1 0,-1 1 1,-1 0-1,0-1 0,-1 1 0,-1 0 0,-3 21 0,3-30-75,-4 21 99,1 1 0,-1 28 1,28-88 569,-14 11-716,-2 0 0,0 0 0,-2 0 0,0-1 0,-1 0 0,-1 0 0,-1-1-1,-1 1 1,-1 0 0,-3-31 0,-5 30-132,4 24-134,2 11 81,1-10 204,1 0 1,0 0 0,0 0 0,0 0-1,0 0 1,0 0 0,1 0-1,-1-1 1,1 1 0,0 0-1,0 0 1,0 0 0,0 0 0,1-1-1,-1 1 1,0-1 0,1 1-1,0-1 1,0 1 0,0-1-1,0 0 1,0 0 0,0 0 0,1 0-1,-1 0 1,0-1 0,1 1-1,0-1 1,-1 1 0,1-1-1,0 0 1,0 0 0,-1 0-1,1 0 1,0-1 0,0 1 0,0-1-1,0 0 1,0 0 0,0 0-1,0 0 1,3-1 0,4 0-1,-1 0 1,1 0 0,-1-1-1,0-1 1,0 0 0,0 0-1,0 0 1,-1-1-1,1-1 1,-1 1 0,0-1-1,0-1 1,-1 0 0,1 0-1,-1 0 1,-1-1-1,1 0 1,-1 0 0,0 0-1,8-16 1,-15 62-1247,-24 55 1149,1-11-2237,18-27-4582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9.379"/>
    </inkml:context>
    <inkml:brush xml:id="br0">
      <inkml:brushProperty name="width" value="0.025" units="cm"/>
      <inkml:brushProperty name="height" value="0.025" units="cm"/>
    </inkml:brush>
  </inkml:definitions>
  <inkml:trace contextRef="#ctx0" brushRef="#br0">50 1 19603,'0'0'2434,"-18"55"-320,5-19-865,2 3-96,4-3 256,7-4-736,0-6-609,8-3-865,7-10-3138,3-9-5222</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52.353"/>
    </inkml:context>
    <inkml:brush xml:id="br0">
      <inkml:brushProperty name="width" value="0.025" units="cm"/>
      <inkml:brushProperty name="height" value="0.025" units="cm"/>
    </inkml:brush>
  </inkml:definitions>
  <inkml:trace contextRef="#ctx0" brushRef="#br0">5 172 7143,'0'0'11947,"-5"-6"-10217,51-66-1154,-46 72-489,0 0-1,1 0 0,-1 0 0,1 0 1,-1 0-1,1 0 0,-1 0 0,0 1 1,1-1-1,-1 0 0,1 0 1,-1 0-1,0 1 0,1-1 0,-1 0 1,0 0-1,1 1 0,-1-1 0,0 0 1,1 1-1,-1-1 0,0 1 1,0-1-1,0 0 0,1 1 0,-1-1 1,0 0-1,0 1 0,1 2 365,-8-14-398,5 21 155,-3 20-173,6-29-36,-1 0 0,0 0 0,0-1 0,1 1 0,-1 0 0,0-1 0,1 1 0,-1 0 0,1-1 1,-1 1-1,1 0 0,-1-1 0,1 1 0,-1-1 0,1 1 0,0-1 0,-1 1 0,1-1 0,0 0 0,-1 1 0,1-1 0,0 0 0,0 1 0,-1-1 0,1 0 0,0 0 0,0 0 0,-1 0 0,1 0 0,0 0 0,0 0 0,0 0 0,-1 0 0,1 0 0,0 0 0,0 0 0,-1-1 1,1 1-1,0 0 0,0 0 0,0-1 0,1 0 18,0 0 0,0 0 1,0-1-1,0 1 0,0 0 0,-1-1 1,1 1-1,0-1 0,-1 0 1,1 1-1,-1-1 0,0 0 0,1 0 1,-1 0-1,0 0 0,0 0 1,0 0-1,-1 0 0,1-1 1,0 1-1,0-4 0,7-49 761,-8 55-776,-1-35 480,0 34-470,1 1 1,0-1-1,0 0 1,0 1 0,0-1-1,-1 1 1,1-1-1,0 1 1,0-1 0,-1 1-1,1-1 1,0 1-1,-1-1 1,1 1-1,0-1 1,-1 1 0,1 0-1,-1-1 1,1 1-1,-1 0 1,1-1 0,-1 1-1,1 0 1,-1 0-1,1-1 1,-1 1 0,1 0-1,-1 0 1,0 0-1,1 0 1,-1 0-1,1 0 1,-1 0 0,0 0-1,1 0 1,-1 0-1,1 0 1,-1 0 0,1 0-1,-1 0 1,0 0-1,1 1 1,-1-1 0,1 0-1,-1 0 1,1 1-1,-1-1 1,1 0-1,-1 1 1,1-1 0,0 1-1,-1-1 1,1 0-1,-1 1 1,1-1 0,-1 2-1,-5 5-6,0 0 0,0 0 0,1 1 1,-1 0-1,2 0 0,-1 1 0,1-1 0,0 1 0,1 0 0,0 0 0,1 0 0,0 1 0,-1 10 1,20-109-301,-21 70-544,-6 29 487,1 13-1889,4-3-4266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7.311"/>
    </inkml:context>
    <inkml:brush xml:id="br0">
      <inkml:brushProperty name="width" value="0.025" units="cm"/>
      <inkml:brushProperty name="height" value="0.025" units="cm"/>
    </inkml:brush>
  </inkml:definitions>
  <inkml:trace contextRef="#ctx0" brushRef="#br0">1 1 12075,'0'0'6663,"34"61"-7304,-9-39-1665,3-3-1570,5-2-1569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04.826"/>
    </inkml:context>
    <inkml:brush xml:id="br0">
      <inkml:brushProperty name="width" value="0.025" units="cm"/>
      <inkml:brushProperty name="height" value="0.025" units="cm"/>
    </inkml:brush>
  </inkml:definitions>
  <inkml:trace contextRef="#ctx0" brushRef="#br0">1 1 7495,'0'0'3748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4.966"/>
    </inkml:context>
    <inkml:brush xml:id="br0">
      <inkml:brushProperty name="width" value="0.025" units="cm"/>
      <inkml:brushProperty name="height" value="0.025" units="cm"/>
    </inkml:brush>
  </inkml:definitions>
  <inkml:trace contextRef="#ctx0" brushRef="#br0">276 1 7431,'0'0'15658,"-13"12"-15242,-249 240 2120,334-325-16720,-39 34 8445</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5.306"/>
    </inkml:context>
    <inkml:brush xml:id="br0">
      <inkml:brushProperty name="width" value="0.025" units="cm"/>
      <inkml:brushProperty name="height" value="0.025" units="cm"/>
    </inkml:brush>
  </inkml:definitions>
  <inkml:trace contextRef="#ctx0" brushRef="#br0">143 1 9385,'0'0'12065,"2"8"-10325,-1 4-1411,0 0 1,-1 0-1,0 1 0,-1-1 1,0 0-1,-1 0 0,-5 19 1,-7 56 633,14-77-943,1 69 298,-1-75-359,0 0-1,1-1 1,0 1-1,0 0 1,0 0-1,0 0 0,1-1 1,-1 1-1,1-1 1,0 1-1,0-1 1,0 0-1,0 1 0,1-1 1,-1 0-1,7 5 1,-9-9-185,0 1 0,0 0 0,0 0 0,0 0 0,0 0 0,0-1 0,0 1 0,0 0 0,0 0 0,0 0 0,0 0 0,0-1 0,0 1 0,0 0 0,0 0 0,0 0 0,0 0 0,0 0 0,0-1 0,1 1 0,-1 0 0,0 0 0,1-1-1582,-1 1 1582,0 0 0,0 0 0,0 0 0,1 0 0,-1 0 0,0 0 0,0 0 0,0 0 0,0 0 0,1 0 0,-1 0 0,-11-17-5276,-9 0-317</inkml:trace>
  <inkml:trace contextRef="#ctx0" brushRef="#br0" timeOffset="1">1 216 9737,'0'0'12076,"63"-29"-11820,-29 25-192,6-1-192,5-2-1314,3 1-2401,1-6-3844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5.662"/>
    </inkml:context>
    <inkml:brush xml:id="br0">
      <inkml:brushProperty name="width" value="0.025" units="cm"/>
      <inkml:brushProperty name="height" value="0.025" units="cm"/>
    </inkml:brush>
  </inkml:definitions>
  <inkml:trace contextRef="#ctx0" brushRef="#br0">269 0 14253,'0'0'5141,"-11"6"-3673,-3 2-1107,0 0-1,0 1 0,-17 14 0,27-19-281,0-1 0,0 1-1,0-1 1,0 1-1,1 1 1,0-1 0,-1 0-1,1 1 1,1-1-1,-1 1 1,1 0 0,0 0-1,0 0 1,0 0 0,1 1-1,0-1 1,-1 6-1,2-10-69,0 0 0,1 0 0,-1 0-1,0 0 1,1 0 0,-1 0 0,1-1-1,-1 1 1,1 0 0,0 0 0,-1 0-1,1-1 1,0 1 0,0 0 0,-1 0-1,1-1 1,0 1 0,0-1 0,0 1-1,0-1 1,0 1 0,0-1 0,1 1-1,30 9 126,-19-6-88,11 4-37,53 21-519,-72-27 474,-1 0 0,1 0 1,-1 1-1,1 0 0,-1 0 0,0 0 1,0 0-1,-1 1 0,1-1 0,-1 1 0,1 0 1,3 6-1,-7-9 59,1 1 1,0-1 0,-1 0-1,1 1 1,-1-1-1,0 1 1,1-1-1,-1 1 1,0-1-1,0 0 1,0 1-1,0-1 1,0 1 0,0-1-1,0 1 1,-1-1-1,1 1 1,-1-1-1,1 0 1,-1 1-1,1-1 1,-2 3-1,0-1 76,-1 0-1,1-1 0,-1 1 1,1 0-1,-1-1 0,0 0 1,0 1-1,0-1 0,-4 1 1,-8 5 295,-1-1 1,0-1 0,-18 5-1,27-9-363,-15 5 34,0 0 0,0-2 1,-1 0-1,0-2 1,0 0-1,0-2 0,-35-1 1,43-8-2789,12-8-2583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1.401"/>
    </inkml:context>
    <inkml:brush xml:id="br0">
      <inkml:brushProperty name="width" value="0.025" units="cm"/>
      <inkml:brushProperty name="height" value="0.025" units="cm"/>
    </inkml:brush>
  </inkml:definitions>
  <inkml:trace contextRef="#ctx0" brushRef="#br0">82 42 14029,'0'0'6849,"-10"11"-5717,3-5-1018,1 0 1,0 1-1,0-1 0,0 1 0,1 1 0,0-1 0,1 1 1,0 0-1,0 0 0,0 0 0,1 0 0,0 1 1,1 0-1,0-1 0,0 1 0,1 0 0,0 10 0,1-17-89,0 0-1,0-1 0,1 1 0,-1 0 1,1 0-1,0 0 0,-1-1 0,1 1 1,0 0-1,0-1 0,0 1 0,0-1 0,0 1 1,0-1-1,1 1 0,-1-1 0,0 0 1,1 0-1,-1 0 0,1 0 0,0 0 1,-1 0-1,1 0 0,0 0 0,-1 0 0,1-1 1,0 1-1,0-1 0,-1 1 0,1-1 1,0 0-1,0 0 0,0 0 0,0 0 1,0 0-1,-1 0 0,1 0 0,2-1 0,5 0 8,-1 0-1,1 0 0,-1-1 1,0 0-1,0-1 1,0 1-1,12-7 0,-3-1-11,-1 0 0,0-1 1,-1-1-1,18-17 0,-28 24-11,0 0-1,0 0 1,-1 0 0,1-1-1,-1 1 1,-1-1 0,1 0 0,-1 0-1,0-1 1,0 1 0,-1 0 0,0-1-1,0 0 1,0 1 0,0-11-1,-2 17-4,0-1 0,0 1-1,0 0 1,0 0-1,0-1 1,0 1 0,0 0-1,0 0 1,0 0-1,0-1 1,-1 1 0,1 0-1,0 0 1,0 0-1,0-1 1,0 1-1,0 0 1,-1 0 0,1 0-1,0-1 1,0 1-1,0 0 1,0 0 0,-1 0-1,1 0 1,0 0-1,0 0 1,-1 0 0,1-1-1,0 1 1,0 0-1,-1 0 1,1 0-1,0 0 1,0 0 0,0 0-1,-1 0 1,1 0-1,0 0 1,0 0 0,-1 0-1,1 0 1,0 0-1,0 1 1,-1-1-1,1 0 1,0 0 0,0 0-1,0 0 1,-1 0-1,1 0 1,0 0 0,0 1-1,0-1 1,-1 0-1,1 0 1,0 0 0,0 1-1,0-1 1,0 0-1,0 0 1,0 0-1,-1 1 1,1-1 0,0 0-1,-13 14 97,9-6-52,-1-1-1,2 1 1,-1 0 0,1 1 0,1-1 0,-1 1 0,1-1 0,-1 16 0,3-22-30,0 0 0,-1 1 0,1-1 1,0 0-1,0 0 0,1 0 1,-1 0-1,0 0 0,1 0 1,-1 1-1,1-1 0,0 0 1,0 0-1,0 0 0,0-1 1,0 1-1,0 0 0,0 0 1,0 0-1,1-1 0,-1 1 1,1-1-1,-1 1 0,1-1 1,0 0-1,-1 1 0,1-1 1,0 0-1,0 0 0,0 0 1,0-1-1,0 1 0,0 0 1,0-1-1,0 1 0,0-1 1,1 0-1,-1 0 0,3 0 1,2 0 8,-1 0 0,0 0 0,0-1 1,1 0-1,-1-1 0,0 0 1,0 1-1,0-2 0,0 1 0,0-1 1,-1 0-1,1 0 0,-1 0 1,0-1-1,0 0 0,0 0 0,0 0 1,-1-1-1,0 0 0,6-6 1,-5 2-3,1 1 1,-1 0 0,-1-1 0,1 0-1,-2 0 1,1-1 0,-1 1-1,0-1 1,-1 1 0,0-1 0,-1 0-1,0-14 1,-4 18 138,-5 14-121,-6 13-15,11-15-10,0-1 1,1 1-1,-1 0 1,1 0-1,0 0 1,1 0-1,0 0 1,0 0-1,0 1 1,0-1-1,1 0 1,1 12-1,0-17-11,0 0-1,-1 0 1,1 0 0,0 0-1,0 0 1,0 0-1,0-1 1,0 1 0,0 0-1,0 0 1,1-1-1,-1 1 1,0-1 0,0 1-1,0-1 1,1 0-1,-1 1 1,0-1 0,0 0-1,1 0 1,-1 0-1,0 0 1,1 0 0,-1 0-1,0 0 1,0 0-1,1 0 1,-1-1 0,2 0-1,39-13 133,-33 7-179,1 0 1,-2-1 0,1-1 0,-1 1-1,0-1 1,-1-1 0,0 1 0,0-1-1,9-20 1,-16 29 15,-7 13 33,0 1 1,1-1-1,0 1 0,1 1 0,0-1 0,1 1 1,1-1-1,0 1 0,1 0 0,0 16 1,2-29-4,0 0 0,0 0 0,0 0 0,0-1 0,0 1 0,1 0 0,-1 0 0,0 0 0,1 0 0,-1 0 0,1-1 1,-1 1-1,1 0 0,-1 0 0,1-1 0,0 1 0,-1 0 0,1-1 0,0 1 0,-1 0 0,1-1 0,0 1 0,0-1 1,0 1-1,1 0 0,29 2 79,-22-4-72,0 0 0,0-1-1,-1 0 1,1-1 0,8-3 0,35-25-175,12-5-279,-91 82 537,26-41-43,24-32-118,-6 9-1333,-16 16 740,1-1 0,-1 1-1,0-1 1,0 0 0,0 0 0,-1 1-1,1-1 1,-1 0 0,1 0-1,-1 0 1,0 0 0,0 1 0,-1-6-1,1 5-38,-2-18-7327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1.744"/>
    </inkml:context>
    <inkml:brush xml:id="br0">
      <inkml:brushProperty name="width" value="0.025" units="cm"/>
      <inkml:brushProperty name="height" value="0.025" units="cm"/>
    </inkml:brush>
  </inkml:definitions>
  <inkml:trace contextRef="#ctx0" brushRef="#br0">1 1 15150,'0'0'3556,"69"39"-3172,-35-26-320,1-4-1505,0-3-6086</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2.072"/>
    </inkml:context>
    <inkml:brush xml:id="br0">
      <inkml:brushProperty name="width" value="0.025" units="cm"/>
      <inkml:brushProperty name="height" value="0.025" units="cm"/>
    </inkml:brush>
  </inkml:definitions>
  <inkml:trace contextRef="#ctx0" brushRef="#br0">68 111 15535,'0'0'2082,"-9"8"-177,-29 24-292,36-31-1509,0 1 1,0-1-1,1 1 1,-1-1-1,1 1 1,-1 0-1,1 0 1,0 0-1,0 0 1,0 0-1,0 0 1,0 0-1,0 0 1,0 0-1,0 4 1,1-5-80,0-1 0,0 1 0,1 0 0,-1 0 0,0 0 0,0 0 0,1-1 0,-1 1 0,1 0 0,-1 0 0,1 0 0,-1-1 0,1 1 0,-1 0 0,1-1 0,-1 1 0,1-1 0,0 1 0,-1 0 0,1-1 0,0 1 0,0-1 1,-1 0-1,1 1 0,1-1 0,4 2-30,-1 0 1,1-1 0,-1 0 0,1 0-1,-1-1 1,1 1 0,-1-1 0,11-2-1,-10 1-98,1 0 0,-1-1 0,1 0 0,-1-1 0,0 1 0,0-1 0,0 0-1,-1-1 1,1 0 0,-1 1 0,1-2 0,-1 1 0,0-1 0,-1 1-1,1-1 1,-1-1 0,0 1 0,4-8 0,-3 4 203,1-1 0,-2 1 0,1-1 0,-2 0 0,1-1 0,-1 1 0,-1 0 0,0-1 0,0 0 0,-1-15 0,-1 26-69,0 0-1,0 1 1,0-1-1,0 0 1,-1 1-1,1-1 1,0 0-1,0 0 1,-1 1-1,1-1 1,0 0-1,0 0 1,-1 0-1,1 1 1,0-1-1,-1 0 1,1 0-1,0 0 1,-1 0-1,1 0 1,0 0-1,-1 0 1,1 1-1,0-1 1,-1 0-1,1 0 1,0 0-1,-1 0 1,1-1-1,0 1 1,-1 0-1,1 0 1,0 0-1,-1 0 1,1 0-1,0 0 1,-1 0-1,1-1 1,0 1-1,-1 0 1,1 0-1,0 0 1,0-1-1,-1 1 1,1 0-1,0 0 1,0-1-1,-1 1 1,1 0-1,0-1 1,0 1-1,0 0 1,0-1-1,-1 1 1,1 0-1,0-1 1,0 1-1,0 0 1,0-1-1,0 1 1,0 0-1,0-1 1,0 1-1,-18 25 447,12-8-233,0 0 1,1 0-1,1 1 1,0 0 0,1 0-1,0 28 1,3-40-310,0 0 0,1 0 0,-1 1 0,2-1 1,-1 0-1,0 0 0,1 0 0,0 0 1,1 0-1,3 6 0,-5-10-245,1 1 1,1 0-1,-1-1 0,0 1 1,1-1-1,-1 1 0,1-1 1,-1 0-1,1 0 0,0 0 1,0-1-1,0 1 0,0-1 1,0 0-1,1 1 0,-1-1 1,0-1-1,1 1 0,5 0 1,31 1-9941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3.128"/>
    </inkml:context>
    <inkml:brush xml:id="br0">
      <inkml:brushProperty name="width" value="0.025" units="cm"/>
      <inkml:brushProperty name="height" value="0.025" units="cm"/>
    </inkml:brush>
  </inkml:definitions>
  <inkml:trace contextRef="#ctx0" brushRef="#br0">106 110 12364,'0'0'1569,"1"-10"1095,3-29-107,-4 38-2473,0 0 1,0 1-1,0-1 0,0 0 1,0 0-1,-1 0 0,1 0 1,0 1-1,0-1 0,-1 0 1,1 0-1,0 1 0,-1-1 0,1 0 1,0 0-1,-1 1 0,1-1 1,-1 0-1,0 1 0,1-1 1,-1 1-1,1-1 0,-1 1 1,0-1-1,1 1 0,-1-1 0,0 1 1,0 0-1,1-1 0,-1 1 1,0 0-1,0 0 0,0-1 1,1 1-1,-1 0 0,0 0 1,0 0-1,0 0 0,1 0 0,-1 0 1,0 0-1,0 0 0,0 1 1,0-1-1,1 0 0,-1 0 1,0 1-1,0-1 0,-1 1 1,-36 13 466,50-20-419,35-17-644,-46 23 498,0-1 1,0 1-1,0-1 1,0 1-1,1 0 1,-1 0-1,0-1 0,0 1 1,1 0-1,-1 0 1,0 0-1,0 0 1,1 0-1,-1 0 1,0 1-1,0-1 1,0 0-1,1 1 0,-1-1 1,0 1-1,0-1 1,0 1-1,0-1 1,0 1-1,0 0 1,0 0-1,0 0 1,0-1-1,0 1 0,0 0 1,0 0-1,1 2 1,6 15 41,-1 1 1,-1 1-1,0-1 1,-2 1-1,4 32 1,0 103 638,-8-136-451,-1 0 0,-1 0 1,-1 0-1,0 0 0,-1 0 0,-13 31 0,14-40-42,-2-1 0,1 1-1,-2-1 1,1 0 0,-1-1 0,0 1-1,-1-1 1,0 0 0,0-1-1,-1 0 1,0 0 0,0-1-1,-18 11 1,25-16-163,0 0-1,0 0 0,0-1 1,0 1-1,0 0 1,0-1-1,-1 1 1,1-1-1,0 1 1,-1-1-1,1 0 1,0 1-1,-1-1 0,1 0 1,0 0-1,-1 0 1,1 0-1,0 0 1,-1 0-1,1-1 1,0 1-1,-1 0 1,1-1-1,0 1 0,-1-1 1,1 1-1,0-1 1,0 0-1,-2 0 1,2-2 2,-1 1 1,1 0-1,0 0 0,0-1 1,0 1-1,0-1 1,0 1-1,0-1 0,1 1 1,-1-1-1,1 0 1,0 1-1,0-1 0,0-2 1,0-9-38,1 1 1,1 0-1,0 0 1,0 0-1,6-15 1,1 7-93,0 2 0,1-1 0,1 1 1,1 1-1,15-19 0,79-80 87,-76 87-286,-2 0 1,-1-2 0,-1-1-1,21-38 1,-34 33-397,-17 26 534,3 12 180,0 0-1,0 0 0,1-1 1,-1 1-1,0 0 0,0 0 1,0 0-1,0 0 0,0 1 1,0-1-1,0 0 0,0 0 1,0 0-1,0 1 0,0-1 1,1 1-1,-1-1 0,-1 1 1,-3 2 21,0 1 1,0-1-1,1 1 1,0 0-1,0 0 1,0 0-1,0 1 1,1-1-1,-1 1 1,-2 6-1,4-8 23,0 1-1,0-1 1,0 1-1,0 0 1,1-1 0,0 1-1,-1 0 1,1 0-1,1 0 1,-1 0-1,1 0 1,-1 0-1,1 0 1,0 0-1,2 6 1,-2-9-37,1 0 0,-1 0 1,1 0-1,0-1 0,-1 1 0,1 0 1,0-1-1,0 1 0,0 0 0,-1-1 1,1 1-1,0-1 0,0 1 0,0-1 0,0 1 1,0-1-1,0 0 0,0 0 0,0 1 1,0-1-1,0 0 0,0 0 0,0 0 1,2 0-1,29-2 139,-28 2-132,15-4 8,0 0 1,0-2-1,0 0 1,18-8 0,-22 7-31,0 1 1,1 1-1,0 0 0,0 1 1,0 0-1,26-1 1,-41 6 8,0-1 0,0 1 0,0-1 0,0 1 0,0-1 0,0 1 0,0 0 0,0 0 0,0-1 1,-1 1-1,1 0 0,0 0 0,0 0 0,-1 0 0,1 0 0,-1 0 0,1 0 0,-1 0 0,1 0 0,-1 0 0,0 0 0,1 0 0,-1 0 0,0 0 0,0 0 1,0 0-1,0 0 0,0 1 0,0-1 0,0 2 0,-2 44 591,2-40-494,-1-5-79,1 0 0,0 0 1,-1 1-1,1-1 0,0 0 0,0 0 0,1 0 1,-1 0-1,0 0 0,1 1 0,-1-1 0,1 0 1,0 0-1,-1 0 0,1 0 0,0 0 1,0-1-1,1 1 0,-1 0 0,0 0 0,0-1 1,2 3-1,0-4 2,-1 1-1,1 0 1,-1-1 0,1 0 0,0 1 0,-1-1 0,1 0 0,-1 0-1,1-1 1,-1 1 0,1 0 0,-1-1 0,1 0 0,-1 1-1,1-1 1,-1 0 0,1 0 0,-1-1 0,3-1 0,69-44 26,-14 7-522,-59 39 451,1 0 0,-1 1-1,0-1 1,1 0 0,-1 1 0,0-1 0,1 1 0,-1-1 0,1 1 0,-1 0 0,1 0-1,-1 0 1,1 0 0,1 0 0,-2 0 17,-1 0 1,1 0-1,-1 1 0,1-1 0,-1 0 1,1 1-1,-1-1 0,1 0 1,-1 1-1,1-1 0,-1 0 0,0 1 1,1-1-1,-1 1 0,0-1 0,1 1 1,-1-1-1,0 1 0,0-1 1,1 1-1,-1-1 0,0 1 0,0 0 1,0 0-1,1 5 31,-1 1 0,0-1 0,0 0 0,-1 1 0,-2 9 0,0 13 82,5-29-88,0 0 0,0 1 0,-1-1 0,1 0 0,0 0 0,0 0 0,-1 0 0,1 0 0,0-1 0,0 1 0,0 0 0,-1-1 0,1 1 0,0-1 0,2-1 0,41-27 89,-39 24-218,0 0-1,0 1 0,1 0 1,-1 0-1,1 0 0,0 1 1,0 0-1,0 1 0,1-1 1,-1 1-1,0 1 0,10-2 1,-16 3 94,0 0 0,-1 0 1,1 1-1,0-1 0,-1 0 1,1 0-1,0 1 0,-1-1 1,1 0-1,-1 1 0,1-1 1,-1 1-1,1-1 0,-1 1 1,1-1-1,-1 1 0,1-1 1,-1 1-1,1-1 0,-1 1 1,0 0-1,0-1 0,1 1 1,-1-1-1,0 1 1,0 0-1,1-1 0,-1 1 1,0 0-1,0-1 0,0 1 1,0 0-1,0 0 0,0-1 1,0 1-1,0 0 0,-1-1 1,1 1-1,0 0 0,-8 39-33,4-20-2135,13-24-4187,3-9-106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3.937"/>
    </inkml:context>
    <inkml:brush xml:id="br0">
      <inkml:brushProperty name="width" value="0.025" units="cm"/>
      <inkml:brushProperty name="height" value="0.025" units="cm"/>
    </inkml:brush>
  </inkml:definitions>
  <inkml:trace contextRef="#ctx0" brushRef="#br0">83 220 4356,'0'0'15513,"-9"0"-13874,-27-1-608,34 1-988,0 0 0,1 0 0,-1 1 1,1-1-1,-1 0 0,1 1 0,-1-1 1,1 1-1,0 0 0,-1-1 0,1 1 1,-1 0-1,1 0 0,0 0 0,0 0 1,0 0-1,0 0 0,-1 0 0,1 0 1,1 0-1,-1 1 0,0-1 0,0 0 1,0 1-1,1-1 0,-1 1 0,1-1 1,-1 1-1,1-1 0,-1 1 0,1 2 1,-1-3-30,1 0-1,0 0 1,-1 1 0,1-1 0,0 0 0,0 0 0,0 0-1,0 1 1,0-1 0,0 0 0,0 0 0,1 1 0,-1-1-1,0 0 1,1 0 0,-1 0 0,1 0 0,-1 0 0,1 1 0,-1-1-1,1 0 1,0 0 0,0 0 0,-1 0 0,1-1 0,0 1-1,0 0 1,0 0 0,0 0 0,0-1 0,0 1 0,0 0-1,0-1 1,2 1 0,6-1-120,-1 0 0,1-1 0,-1 0 0,0-1 0,1 0-1,-1 0 1,0-1 0,0 1 0,0-2 0,-1 1 0,1-1 0,-1-1 0,0 1 0,0-1 0,0 0-1,-1-1 1,0 0 0,0 0 0,0 0 0,-1-1 0,1 1 0,-2-1 0,9-15 0,-59 107 1845,-8 16-526,48-83-1054,0 0 0,1 1-1,-2 19 1,2-10-394,4-24 243,-1 0-1,1 0 1,0 0-1,-1 0 1,0 0 0,0 0-1,0-1 1,0 1-1,0-1 1,-1 1-1,-5 5 1,19-35 1348,69-127-1127,-43 78-541,76-113 0,-103 174 249,1-1 0,25-22 0,-34 35 57,0-1 0,1 1-1,0-1 1,-1 1 0,1 0 0,0 0 0,0 1 0,0-1-1,0 0 1,0 1 0,0 0 0,1 0 0,-1 0-1,0 0 1,1 0 0,-1 1 0,0-1 0,1 1 0,-1 0-1,1 0 1,-1 0 0,6 2 0,-8-2 2,0 1 0,-1 0 1,1-1-1,0 1 0,-1 0 0,1 0 0,0-1 1,-1 1-1,1 0 0,-1 0 0,0 0 1,1 0-1,-1 0 0,1 0 0,-1 0 1,0 0-1,0 0 0,0 0 0,0 0 0,0 0 1,0 0-1,0 0 0,0 0 0,0 0 1,0 0-1,0 0 0,-1 0 0,1 0 0,0 0 1,-1 1-1,-13 29 51,-17 2 54,25-28 51,0 0 1,1 1-1,0 0 0,0 0 1,-7 10-1,16-14-185,-1-1 0,1 0 0,-1 0 0,1 0-1,-1 0 1,1 0 0,0-1 0,-1 0 0,6 0 0,0 1-346,5 1 1,0 1 1,-1 0 0,1 1-1,-1 1 1,16 7 0,-28-12 411,1 1 0,0-1 0,-1 1 0,1 0 0,0 0 0,-1 0 0,1 0 0,-1 0 0,1 0 0,-1 0 0,0 0 0,1 1 0,-1-1 1,0 0-1,0 1 0,0-1 0,0 1 0,0-1 0,0 1 0,-1 0 0,1-1 0,0 1 0,-1 0 0,1-1 0,-1 1 0,0 0 0,0 0 0,1 0 0,-1-1 0,0 1 0,0 0 1,-1 0-1,1 0 0,0-1 0,-1 1 0,1 0 0,-1 0 0,1-1 0,-1 1 0,0 0 0,0-1 0,0 1 0,0-1 0,0 1 0,0-1 0,0 1 0,0-1 0,-1 0 0,1 0 1,0 0-1,-1 1 0,-1-1 0,-7 9 473,-1-2 0,0 0 0,-1 0 0,0-1 0,-20 9-1,26-13-380,0 0 0,0-1 0,0 0-1,0 0 1,0 0 0,0-1-1,-1 0 1,1 0 0,-1-1-1,1 0 1,-1 0 0,1 0 0,0-1-1,-7-1 1,12 1-367,0 0-1,0 0 1,1 0 0,-1 0 0,1 0-1,-1 0 1,1 0 0,-1 0-1,1-1 1,0 1 0,-1 0 0,1 0-1,0-1 1,0 1 0,0 0-1,0 0 1,0 0 0,0-1 0,0 1-1,0 0 1,1 0 0,-1-2 0,1 1-968,1-12-5021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4.279"/>
    </inkml:context>
    <inkml:brush xml:id="br0">
      <inkml:brushProperty name="width" value="0.025" units="cm"/>
      <inkml:brushProperty name="height" value="0.025" units="cm"/>
    </inkml:brush>
  </inkml:definitions>
  <inkml:trace contextRef="#ctx0" brushRef="#br0">1 44 16560,'0'0'6694,"65"-10"-4868,-18 4-961,5 1-801,4 0-513,-5-1-2786,-6-5-4740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16.975"/>
    </inkml:context>
    <inkml:brush xml:id="br0">
      <inkml:brushProperty name="width" value="0.025" units="cm"/>
      <inkml:brushProperty name="height" value="0.025" units="cm"/>
    </inkml:brush>
  </inkml:definitions>
  <inkml:trace contextRef="#ctx0" brushRef="#br0">705 166 2050,'0'0'6945,"4"-10"-4895,-2 5-1960,13-36 2151,-14 36-1402,0-1 0,0 1 0,0-1 0,-1 1 0,1-1 0,-1 1 0,-1-1 0,0-5-1,0 9-631,0-1-1,-1 1 1,1 0-1,-1 0 0,0 0 1,0 0-1,0 0 0,0 0 1,0 0-1,0 1 1,0-1-1,0 1 0,-1-1 1,1 1-1,0 0 1,-1 0-1,1 0 0,-1 0 1,-3 0-1,-52-13 498,30 11-587,1 0 0,-1 2 0,1 1 0,-1 1 0,1 1 0,0 2 0,-1 1 0,2 0 0,-1 2 0,-29 13 0,38-13-119,0 1 0,1 1 1,0 1-1,1 0 0,0 1 1,1 1-1,0 0 0,1 1 0,0 1 1,1 0-1,0 1 0,2 0 1,-1 1-1,2 0 0,-11 22 1,10-15 7,1 1 0,2 0 0,0 1 0,1 0 0,-4 30 0,10-44-3,0 0-1,0 0 1,1 0 0,0 0 0,1 1 0,1-1 0,0 0 0,0 0 0,1-1 0,0 1 0,1 0 0,0-1 0,1 0 0,8 14 0,-7-15-23,0 1 0,1-1 0,1 0 1,0-1-1,0 0 0,0 0 0,1-1 0,0 0 1,0 0-1,1-1 0,0 0 0,0-1 0,1 0 1,-1-1-1,1 0 0,0 0 0,0-2 1,0 1-1,1-1 0,-1-1 0,1 0 0,-1 0 1,1-1-1,-1-1 0,0 0 0,1 0 1,-1-1-1,0-1 0,0 0 0,0 0 0,0-1 1,0-1-1,11-6 0,8-6-9,-1-1 1,0-1-1,-2-2 1,-1-1-1,0-1 1,35-41-1,-43 44 26,-2-1 1,0-1-1,-2-1 0,0 0 1,-1 0-1,-2-1 0,0-1 0,13-50 1,-21 66 30,-1 0 0,-1 0 0,0 0 0,0-1 0,-1 1 0,0 0 0,0 0 0,-1-1 0,-4-16 0,3 21 4,0-1 1,-1 1-1,0-1 1,0 1-1,0 0 1,0 0-1,-1 0 1,0 1-1,0-1 1,0 1-1,-1 0 1,1 0-1,-1 1 1,0-1 0,0 1-1,-6-3 1,-5-2-31,-1 1 0,0 0 1,0 2-1,0 0 0,-1 1 1,0 0-1,0 2 0,0 0 0,0 1 1,0 0-1,0 2 0,-23 3 1,27-2-1055,0 1-1,0 0 1,1 1 0,-1 1 0,-19 10-1,16-7-6495,7-4-5654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7.639"/>
    </inkml:context>
    <inkml:brush xml:id="br0">
      <inkml:brushProperty name="width" value="0.025" units="cm"/>
      <inkml:brushProperty name="height" value="0.025" units="cm"/>
    </inkml:brush>
  </inkml:definitions>
  <inkml:trace contextRef="#ctx0" brushRef="#br0">127 430 8712,'0'0'12946,"-12"3"-12188,6-1-628,-1 0 0,1 0 0,0 1 0,-1 0 0,1 0 0,1 1 0,-1-1 0,0 1 0,1 0 0,0 1 0,0-1 0,0 1 0,0 0 0,1 1 1,0-1-1,0 1 0,1-1 0,-1 1 0,1 0 0,0 1 0,1-1 0,0 0 0,0 1 0,-2 9 0,4-15-124,0 0 1,0-1-1,0 1 1,0 0-1,1 0 1,-1 0-1,0 0 0,0 0 1,1-1-1,-1 1 1,1 0-1,-1 0 1,1-1-1,-1 1 0,1 0 1,-1-1-1,1 1 1,-1 0-1,1-1 1,0 1-1,-1-1 1,1 1-1,0-1 0,0 1 1,-1-1-1,1 0 1,0 1-1,0-1 1,0 0-1,0 1 0,-1-1 1,1 0-1,0 0 1,0 0-1,0 0 1,0 0-1,0 0 0,0 0 1,-1 0-1,1 0 1,0-1-1,0 1 1,1 0-1,41-12 117,-31 5-122,0-1 0,-1 0 0,1 0 0,-2-1 0,1 0 0,-1-1 0,-1-1 0,0 1 1,0-1-1,-1-1 0,0 0 0,-1 0 0,-1 0 0,0-1 0,0 0 0,-2 0 0,5-16 0,1-10 16,-2 0-1,-1-1 0,-2 0 1,-1-68-1,-4 108-16,0-9-12,0 0 0,-1 0 0,1 0 0,-2 0 0,-2-10 0,4 18 4,-1-1 1,1 1-1,-1-1 0,0 1 1,1-1-1,-1 1 0,0 0 1,0-1-1,0 1 0,0 0 1,0 0-1,0 0 0,0 0 1,0 0-1,0 0 0,-1 0 1,1 0-1,0 0 0,-1 1 1,1-1-1,0 0 1,-1 1-1,1-1 0,-1 1 1,1 0-1,-1-1 0,1 1 1,-1 0-1,0 0 0,1 0 1,-1 0-1,1 0 0,-1 0 1,1 0-1,-1 1 0,1-1 1,-3 1-1,-5 3-21,-1 0 1,0 0-1,1 1 1,0 0-1,0 1 0,0 0 1,1 0-1,0 1 0,-9 9 1,-2 4 61,1 0 0,-22 31 0,35-45 16,1 0 1,1 0-1,-1 1 0,1-1 0,0 1 0,0 0 0,1 0 1,0 0-1,-2 10 0,4-14-38,0 0 1,0 0-1,0-1 1,1 1-1,-1 0 1,0 0-1,1 0 1,0 0-1,0-1 1,0 1-1,0 0 1,0-1-1,1 1 1,-1 0-1,1-1 1,-1 0-1,1 1 0,0-1 1,0 0-1,0 0 1,0 0-1,1 0 1,-1-1-1,0 1 1,5 2-1,77 40 39,16 9-1681,-41-6-3146,-33-20-929</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1.173"/>
    </inkml:context>
    <inkml:brush xml:id="br0">
      <inkml:brushProperty name="width" value="0.025" units="cm"/>
      <inkml:brushProperty name="height" value="0.025" units="cm"/>
    </inkml:brush>
  </inkml:definitions>
  <inkml:trace contextRef="#ctx0" brushRef="#br0">47 47 16143,'0'0'8729,"11"-7"-7977,45-23-219,-51 28-512,0 0 0,0 0 0,0 1 0,0 0 0,1 0 0,-1 1 0,0-1 0,1 1 0,-1 0 0,0 1 1,1-1-1,-1 1 0,10 3 0,-13-4-17,-1 1 0,1-1 1,-1 1-1,0 0 0,1 0 0,-1-1 1,1 1-1,-1 0 0,0 0 1,0 0-1,1 0 0,-1 1 1,0-1-1,0 0 0,0 0 0,0 1 1,-1-1-1,1 0 0,0 1 1,0-1-1,-1 1 0,1-1 1,-1 1-1,0-1 0,1 1 0,-1 0 1,0-1-1,0 1 0,0-1 1,0 1-1,0 0 0,0-1 0,0 1 1,0-1-1,-1 1 0,1-1 1,-1 1-1,1-1 0,-1 1 1,0-1-1,-1 3 0,-2 5 63,-1-1 0,0 0 0,0-1 0,-1 1 0,-11 11 0,-16 9 60,26-24-106,1 1 1,0 0-1,0 0 1,0 1-1,0 0 1,1 0-1,0 0 0,-5 9 1,10-15-23,0 1 0,0-1 0,0 1 1,0-1-1,0 1 0,0-1 0,1 1 1,-1-1-1,0 1 0,0-1 0,0 1 0,1-1 1,-1 1-1,0-1 0,1 1 0,-1-1 0,0 0 1,1 1-1,-1-1 0,0 0 0,1 1 0,-1-1 1,1 0-1,-1 1 0,1-1 0,-1 0 0,1 0 1,-1 0-1,1 1 0,-1-1 0,1 0 0,-1 0 1,1 0-1,-1 0 0,1 0 0,0 0 0,31 6-72,-18-4 16,-5 1 5,0-1 0,-1 1 0,0 1 0,1 0 0,-1 0 0,-1 0 0,1 1 1,-1 1-1,1-1 0,-1 1 0,-1 0 0,1 1 0,-1-1 0,6 9 0,-9-10 46,0 0 0,0 1 0,0-1 0,-1 0 0,0 1 0,0 0 0,0 0 0,0-1 0,-1 1 0,0 0-1,0 0 1,-1 0 0,0 0 0,0 0 0,0 0 0,-1 0 0,0 0 0,0 0 0,0 0 0,-1 0 0,0-1 0,-4 9 0,3-8 89,-1-1 0,1 1 0,-2-1 1,1 0-1,0 0 0,-1-1 1,0 1-1,0-1 0,0 0 0,-1-1 1,1 1-1,-1-1 0,0 0 1,0 0-1,0-1 0,0 0 1,-1 0-1,-8 1 0,1 1 102,-1-2 1,0 0-1,1 0 0,-1-2 0,0 0 0,0 0 1,-16-4-1,29 4-231,1 0 0,-1 0 0,1 0 0,-1-1 0,1 1 0,-1 0 0,1-1 0,0 0 0,-1 1 0,1-1 0,0 0 0,-1 1 0,1-1 0,0 0 0,0 0 0,0 0 0,0 0 0,0 0 0,0 0 0,0 0 0,0-1 0,0 1 0,0 0 0,1 0 0,-1-1 0,0 1 0,1 0 0,-1-1 0,1 1 0,0-1 0,-1 1 0,1-1 0,0 1 0,0-1 0,0 1 0,0-1 0,0 1 0,0-1 0,0 1 0,1 0 0,-1-1 0,1-1 0,1-4-1185,1 0-1,0 0 1,0 0 0,1 0 0,0 1-1,8-12 1,13-14-5853</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1.503"/>
    </inkml:context>
    <inkml:brush xml:id="br0">
      <inkml:brushProperty name="width" value="0.025" units="cm"/>
      <inkml:brushProperty name="height" value="0.025" units="cm"/>
    </inkml:brush>
  </inkml:definitions>
  <inkml:trace contextRef="#ctx0" brushRef="#br0">32 1 11723,'0'0'7751,"65"48"-5989,-41-14-481,-3 7-416,0 5 480,-6 3-704,-8 7-449,-7 4-96,0 4 0,-17-1-64,-11-1 32,-3-4-96,-7-7-1281,2-14-1281,1-14-3684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4.174"/>
    </inkml:context>
    <inkml:brush xml:id="br0">
      <inkml:brushProperty name="width" value="0.025" units="cm"/>
      <inkml:brushProperty name="height" value="0.025" units="cm"/>
    </inkml:brush>
  </inkml:definitions>
  <inkml:trace contextRef="#ctx0" brushRef="#br0">45 75 4388,'-17'3'8801,"3"5"-3905,13-7-4714,-1 0 1,1 0-1,0 0 0,0 1 0,0-1 1,0 0-1,1 1 0,-1-1 0,0 0 1,0 1-1,1-1 0,-1 1 0,1-1 0,0 1 1,-1-1-1,1 1 0,0 0 0,0-1 1,0 1-1,0-1 0,0 1 0,0 0 1,0-1-1,1 1 0,-1-1 0,0 1 1,1-1-1,-1 1 0,1-1 0,1 2 0,-1-2-117,-1 0-1,1 0 0,0-1 1,0 1-1,0-1 0,0 1 1,0 0-1,0-1 0,0 0 1,0 1-1,1-1 0,-1 0 1,0 1-1,0-1 0,0 0 1,0 0-1,0 0 0,1 0 1,-1 0-1,0 0 0,0 0 1,0 0-1,0-1 0,0 1 1,2-1-1,30-10 511,-25 6-526,0 0-1,0-1 1,-1-1-1,1 1 1,-1-1 0,6-8-1,-10 13-31,-1-1 0,1 0 0,-1 0 0,0 0 0,0-1 0,0 1 0,-1 0 0,1-1 0,-1 1-1,0-1 1,0 1 0,0-1 0,0 0 0,-1 1 0,1-1 0,-1 0 0,0 1 0,0-7 0,-2 9-17,1 0 0,-1 1 0,1-1 0,-1 0 0,1 1 0,-1 0 0,0-1 0,1 1 0,-1 0 0,1 0 0,-1 0 0,0 0 0,1 0 0,-1 0 0,1 1 0,-1-1 0,0 0 0,1 1 0,-1-1 0,1 1 0,-2 1 0,-5 3 5,1 0 1,1 1 0,-1 0-1,1 0 1,0 0 0,1 1-1,-1 0 1,1 0-1,0 1 1,1-1 0,0 1-1,0 0 1,1 0 0,0 0-1,0 1 1,1-1-1,0 1 1,-1 12 0,4-20 1,0 0 1,0 0-1,-1 0 1,1 0 0,0 0-1,0 0 1,0 0-1,0 0 1,1-1 0,-1 1-1,0 0 1,0-1-1,0 1 1,0-1-1,1 1 1,-1-1 0,0 0-1,1 0 1,-1 1-1,0-1 1,1 0 0,-1 0-1,0 0 1,0 0-1,1 0 1,-1-1 0,0 1-1,2-1 1,43-4 87,-5-4-35,-22 5-178,-1 0 0,1 0 1,-1 2-1,1 0 0,0 2 1,22 1-1,-39 0 115,1-1 0,-1 1-1,0 0 1,0 0 0,1 0-1,-1 0 1,0 1 0,0-1-1,0 1 1,0-1 0,-1 1-1,1 0 1,0-1 0,-1 1 0,1 0-1,-1 0 1,0 0 0,1 0-1,-1 0 1,0 1 0,0-1-1,0 0 1,-1 0 0,1 1-1,-1-1 1,1 1 0,-1-1 0,0 0-1,1 1 1,-1-1 0,-1 4-1,1 1 97,0-1 0,0 1 1,-1 0-1,0 0 0,0 0 0,0-1 0,-1 1 0,0 0 0,-1-1 0,-3 7 0,2-69 2379,2 11-2409,1 28-56,1-1 0,0 1 0,4-29 0,-2 44-200,0 1 1,0 0-1,0 0 1,1 1 0,-1-1-1,0 0 1,0 1-1,0-1 1,1 1-1,-1 0 1,0 0-1,0 0 1,1 0 0,-1 0-1,0 0 1,1 0-1,3 2 1,2-1-663,6-1-680,-4 1-455,0 0 1,0-1-1,0-1 1,19-3-1,-2-7-4592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4.517"/>
    </inkml:context>
    <inkml:brush xml:id="br0">
      <inkml:brushProperty name="width" value="0.025" units="cm"/>
      <inkml:brushProperty name="height" value="0.025" units="cm"/>
    </inkml:brush>
  </inkml:definitions>
  <inkml:trace contextRef="#ctx0" brushRef="#br0">55 1 7527,'0'0'14131,"-4"12"-12909,-33 99 1536,33-98-2605,1 1 0,1-1 0,0 1 1,0-1-1,2 1 0,0-1 0,2 26 0,-1-37-146,0-1 0,0 1 1,-1-1-1,1 1 1,0-1-1,0 0 0,0 0 1,0 1-1,1-1 0,-1 0 1,0 0-1,0 0 1,1 0-1,-1 0 0,1-1 1,-1 1-1,0 0 0,1-1 1,0 1-1,-1-1 1,1 1-1,-1-1 0,1 0 1,-1 1-1,1-1 0,2 0 1,52 0-1,-39-1-240,-15 1 212,0-1 0,0 1-1,-1 0 1,1 1 0,0-1 0,0 0-1,0 0 1,-1 1 0,1-1-1,0 1 1,0 0 0,-1-1 0,1 1-1,0 0 1,-1 0 0,1 0 0,-1 0-1,0 0 1,1 0 0,-1 1 0,0-1-1,1 0 1,-1 1 0,0-1 0,0 1-1,0-1 1,0 1 0,0-1 0,-1 1-1,2 2 1,-1 3 19,0-1 1,0 1-1,-1-1 0,0 1 1,0-1-1,-1 1 0,-1 9 0,-6 15-375,5-20-4300,10-27-3252,4-7-4386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4.859"/>
    </inkml:context>
    <inkml:brush xml:id="br0">
      <inkml:brushProperty name="width" value="0.025" units="cm"/>
      <inkml:brushProperty name="height" value="0.025" units="cm"/>
    </inkml:brush>
  </inkml:definitions>
  <inkml:trace contextRef="#ctx0" brushRef="#br0">46 1 11147,'0'0'8509,"-5"10"-7239,4-8-1220,-5 9 211,0-1 0,1 1 0,1 0 0,0 1 0,0-1 0,1 1-1,1-1 1,0 1 0,-1 19 0,3-30-253,0 0 1,0 0 0,0 0-1,0 1 1,1-1-1,-1 0 1,1 0-1,-1 0 1,0 0-1,1 1 1,0-1-1,-1 0 1,1 0-1,0 0 1,-1 0-1,1 0 1,0-1-1,0 1 1,0 0-1,0 0 1,0 0-1,0-1 1,0 1-1,0-1 1,2 2-1,0-1 8,0-1 1,0 1-1,0-1 0,0 0 1,0 1-1,-1-1 0,1 0 1,0-1-1,0 1 0,6-2 0,-4 1 0,0 0 0,0-1-1,-1 0 1,1 0-1,0 0 1,0 0 0,-1-1-1,0 0 1,1 0-1,-1 0 1,0 0 0,6-7-1,-7 3 11,1 0 0,-2-1 0,1 1-1,-1-1 1,0 0 0,-1 1 0,1-1 0,-2 0-1,1 0 1,-1 0 0,-1-8 0,1 16-26,0-1 17,1 1 1,-1-1-1,0 1 0,0-1 1,0 0-1,0 1 0,0-1 1,0 1-1,0-1 0,0 1 1,-1-1-1,1 0 1,0 1-1,0-1 0,0 1 1,-1-1-1,1 1 0,0-1 1,0 1-1,-1-1 1,1 1-1,0 0 0,-1-1 1,1 1-1,-1-1 0,1 1 1,-1 0-1,1-1 0,-1 1 1,1 0-1,-1 0 1,1-1-1,-1 1 0,1 0 1,-1 0-1,1 0 0,-1-1 1,1 1-1,-1 0 0,1 0 1,-1 0-1,0 0 1,1 0-1,-1 0 0,1 0 1,-1 0-1,1 1 0,-1-1 1,1 0-1,-1 0 0,1 0 1,-1 1-1,0-1 1,-1 1-13,0 0 1,1 0 0,-1 0 0,0 0-1,1 0 1,-1 0 0,1 0 0,-1 1 0,1-1-1,0 0 1,-1 1 0,1-1 0,0 1 0,0 0-1,-1 1 1,2-2-10,-1 1 0,1-1-1,-1 0 1,1 0 0,-1 1 0,1-1 0,0 0-1,0 1 1,0-1 0,0 0 0,0 1-1,0-1 1,0 0 0,0 1 0,0-1 0,1 0-1,-1 1 1,0-1 0,1 0 0,-1 0-1,1 1 1,0-1 0,-1 0 0,1 0 0,1 1-1,0 0-142,0-1 0,-1 0 0,1 1 0,0-1 0,0 0 0,0 0 0,1-1 0,-1 1 0,0 0 0,0-1 0,0 1 0,1-1 0,3 0 0,3 1-1204,0-2 0,0 1-1,1-1 1,-1-1 0,0 1-1,15-6 1,6-8-3923,-2-5-1880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5.204"/>
    </inkml:context>
    <inkml:brush xml:id="br0">
      <inkml:brushProperty name="width" value="0.025" units="cm"/>
      <inkml:brushProperty name="height" value="0.025" units="cm"/>
    </inkml:brush>
  </inkml:definitions>
  <inkml:trace contextRef="#ctx0" brushRef="#br0">132 0 6662,'0'0'6919,"-9"2"-3684,3-1-2910,0 1 0,0 0 0,1 0 1,-1 0-1,1 1 0,-1 0 0,1 0 0,0 0 0,0 1 0,0 0 1,1-1-1,-1 2 0,1-1 0,0 0 0,0 1 0,1 0 1,-1 0-1,1 0 0,0 0 0,0 1 0,-3 10 0,2-8-69,1 1-1,0-1 1,0 1-1,1-1 1,1 1-1,-1 0 1,1 0-1,1 11 0,0-18-245,0 1 0,0-1 0,1 1 0,-1-1 0,1 0 0,-1 1 0,1-1 0,0 0 0,0 0 0,0 0 0,0 0 0,1 0 0,-1 0 0,0 0 0,1 0 0,-1 0 0,1 0 0,0-1 0,0 1 0,0-1 0,0 1 0,0-1 0,0 0 0,0 0 0,0 0-1,0 0 1,0 0 0,1 0 0,-1 0 0,0-1 0,1 1 0,-1-1 0,0 0 0,4 0 0,4 1-140,-1-2-1,1 1 0,-1-1 1,0-1-1,1 1 0,11-5 1,20-4-899,-40 10 1021,-1 0 1,1 0-1,-1 0 0,1 0 1,-1 0-1,1 0 0,-1 0 1,1 0-1,-1 0 0,1 0 1,-1 1-1,1-1 0,-1 0 1,1 0-1,-1 0 0,1 1 1,-1-1-1,1 0 0,-1 1 1,0-1-1,1 0 0,-1 1 0,1-1 1,-1 0-1,0 1 0,1-1 1,-1 1-1,0-1 0,0 1 1,1-1-1,-1 1 0,0-1 1,0 1-1,0-1 0,0 2 1,1 27 12,-14 28 213,9-44-192,2-8-22,0-1 0,0 1 0,1 0 0,0 0-1,0 0 1,-1 7 0,25-18-3570,-18 2 2017,0 0 0,-1 0 0,0-1 0,0 1 0,5-10 0,-7 12 1058,16-26-7821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5.561"/>
    </inkml:context>
    <inkml:brush xml:id="br0">
      <inkml:brushProperty name="width" value="0.025" units="cm"/>
      <inkml:brushProperty name="height" value="0.025" units="cm"/>
    </inkml:brush>
  </inkml:definitions>
  <inkml:trace contextRef="#ctx0" brushRef="#br0">132 1 15182,'0'0'4378,"-5"11"-3118,-6 15-282,0 0-1,2 1 1,1 0 0,1 0 0,-4 39 0,9-46-1143,1 0 0,1-1 0,1 1 1,0 0-1,2 0 0,7 29 0,-6-45-1908,-3-17 1217,-4-22-96,-2 20 643,0 0-1,-2 0 1,1 1-1,-11-17 0,10 20 616,0 0 0,1-1 0,1 0 0,0 0-1,1-1 1,-5-22 0,9 34-262,0 0-1,0 1 1,0-1-1,0 0 1,1 0-1,-1 0 1,0 1-1,1-1 1,-1 0-1,0 0 1,1 1-1,-1-1 1,1 0-1,-1 1 1,1-1-1,-1 1 1,1-1-1,0 0 1,-1 1-1,1-1 1,0 1-1,-1 0 1,1-1-1,0 1 1,0 0-1,-1-1 1,1 1-1,0 0 1,0 0-1,0-1 1,-1 1-1,1 0 1,0 0-1,0 0 1,1 0-1,39 0-181,-30 1 194,29 1-408,-20 0-2310,0-1-6677</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5.888"/>
    </inkml:context>
    <inkml:brush xml:id="br0">
      <inkml:brushProperty name="width" value="0.025" units="cm"/>
      <inkml:brushProperty name="height" value="0.025" units="cm"/>
    </inkml:brush>
  </inkml:definitions>
  <inkml:trace contextRef="#ctx0" brushRef="#br0">1 39 10314,'0'0'9128,"59"-6"-7750,-16-1-1058,8 0-288,4-2-1537,-4-1-5382</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6.325"/>
    </inkml:context>
    <inkml:brush xml:id="br0">
      <inkml:brushProperty name="width" value="0.025" units="cm"/>
      <inkml:brushProperty name="height" value="0.025" units="cm"/>
    </inkml:brush>
  </inkml:definitions>
  <inkml:trace contextRef="#ctx0" brushRef="#br0">1 0 128,'0'0'3588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7.601"/>
    </inkml:context>
    <inkml:brush xml:id="br0">
      <inkml:brushProperty name="width" value="0.025" units="cm"/>
      <inkml:brushProperty name="height" value="0.025" units="cm"/>
    </inkml:brush>
  </inkml:definitions>
  <inkml:trace contextRef="#ctx0" brushRef="#br0">42 199 4452,'-34'-29'7591,"34"28"-7212,-1 0-1,0 1 1,1-1-1,-1 0 1,0 0-1,1 1 1,-1-1-1,1 0 1,-1 0-1,1 0 1,0 0 0,-1 0-1,1 0 1,0 0-1,0 1 1,-1-1-1,1 0 1,0-2-1,8-13 2271,20-7-1962,-24 20 97,4-3-413,-4 3-278,-1 0 0,1 1 0,0-1 1,0 1-1,1 0 0,-1-1 0,0 2 0,1-1 1,6-1-1,-11 5-79,0 1 0,0-1-1,0 1 1,0-1 0,0 1 0,0-1 0,-1 0-1,1 1 1,-1-1 0,1 0 0,-2 4-1,-24 48 260,20-45-191,1 0 0,0 1 1,1-1-1,0 1 0,0 0 0,1 0 0,0 1 1,1-1-1,-1 13 0,3-22-56,0 0 0,0 0 1,1 0-1,-1 0 0,0-1 0,0 1 1,1 0-1,-1 0 0,1 0 0,-1-1 1,1 1-1,-1 0 0,1 0 0,-1-1 1,1 1-1,0 0 0,-1-1 1,1 1-1,0-1 0,-1 1 0,1-1 1,0 1-1,0-1 0,0 0 0,-1 1 1,1-1-1,0 0 0,0 0 0,0 1 1,0-1-1,0 0 0,0 0 0,-1 0 1,1 0-1,0 0 0,0 0 0,0 0 1,0-1-1,0 1 0,1-1 1,40-9 545,-17-2-521,-1 0-1,0-2 1,0 0-1,-2-2 1,0 0-1,0-2 0,-2 0 1,34-39-1,-46 46-59,-17 19-23,-15 22-18,-14 47 148,35-71-78,1 0-1,0 0 1,1 1 0,-1-1 0,1 1 0,1-1-1,-1 1 1,1-1 0,0 1 0,2 12-1,-2-18 7,1 1 0,0-1 0,0 1 0,-1-1 0,1 0-1,0 1 1,0-1 0,0 0 0,1 0 0,-1 0-1,0 1 1,0-1 0,1 0 0,-1-1 0,0 1 0,1 0-1,-1 0 1,1-1 0,-1 1 0,1 0 0,-1-1 0,1 0-1,0 1 1,-1-1 0,1 0 0,0 0 0,-1 0 0,1 0-1,-1 0 1,3 0 0,3-1 73,1 1 0,-1-1-1,0 0 1,0-1 0,11-3 0,-7 0-61,-1 1 0,1-2 1,-1 1-1,-1-1 0,1-1 1,-1 0-1,0 0 0,-1-1 1,0 0-1,10-11 0,-13 12-23,-1 1 0,1-1-1,-1 0 1,0 0 0,-1 0-1,0 0 1,0-1 0,0 1-1,-1-1 1,0 0 0,0 0 0,-1 0-1,0 0 1,-1 0 0,0-10-1,0 17-13,0 0-1,0 1 0,0-1 1,0 0-1,-1 1 0,1-1 1,0 0-1,0 1 0,-1-1 1,1 0-1,0 1 0,-1-1 1,1 1-1,0-1 0,-1 1 1,1-1-1,-1 0 0,1 1 1,-1 0-1,1-1 0,-1 1 1,0-1-1,1 1 0,-1 0 1,1-1-1,-1 1 0,0 0 1,1-1-1,-1 1 0,0 0 1,0 0-1,1 0 0,-1 0 0,0 0 1,1 0-1,-1 0 0,0 0 1,1 0-1,-1 0 0,-1 0 1,1 1-8,-1-1 1,0 1-1,0-1 0,0 1 1,0-1-1,1 1 1,-1 0-1,0 0 0,1 0 1,-1 0-1,0 0 1,1 1-1,0-1 1,-3 2-1,1 2 12,0 0 1,0 0-1,0 0 1,0 1-1,1-1 1,0 1-1,0-1 1,1 1-1,-1 0 1,1 0-1,0-1 1,1 1-1,0 7 1,-1-11 4,2 0-1,-1 0 1,0 1 0,0-1 0,1 0-1,-1 0 1,1 0 0,0 1-1,0-1 1,-1 0 0,1 0 0,1 0-1,-1 0 1,0-1 0,0 1 0,1 0-1,-1 0 1,1-1 0,-1 1-1,1-1 1,0 1 0,0-1 0,0 0-1,0 1 1,0-1 0,0 0-1,0-1 1,0 1 0,0 0 0,0 0-1,0-1 1,0 1 0,1-1 0,-1 0-1,4 0 1,2 1 1,0-1 0,-1 0 0,1-1 0,0 0 0,0 0 0,-1 0 0,1-1 0,-1 0 0,1-1 0,-1 0 0,0 0 0,0 0 0,0-1 0,-1 0 0,1 0 0,-1-1 0,0 0-1,0 0 1,0 0 0,-1-1 0,0 0 0,0 0 0,0 0 0,-1 0 0,0-1 0,0 0 0,-1 0 0,1 0 0,-2 0 0,1-1 0,-1 1 0,0-1 0,-1 1 0,1-1 0,-1-13 0,-1 20-12,0 1 0,1 0 0,-1 0 0,0-1 0,0 1 0,0-1 0,0 1 0,0 0 0,0-1 0,0 1 0,0 0 0,0-1-1,0 1 1,0 0 0,0-1 0,0 1 0,-1 0 0,1-1 0,0 1 0,0 0 0,0 0 0,0-1 0,0 1 0,-1 0 0,1-1 0,0 1 0,0 0 0,-1 0 0,1-1 0,0 1 0,0 0 0,-1 0 0,1 0 0,0-1 0,-1 1 0,1 0 0,0 0-1,-1 0 1,1 0 0,-13 9-47,-6 24 26,18-33 23,1 1 0,0-1 0,0 1-1,-1-1 1,1 1 0,0 0 0,0-1 0,0 1 0,0-1 0,0 1 0,0-1-1,0 1 1,0 0 0,0-1 0,0 1 0,0-1 0,0 1 0,1-1 0,-1 1-1,0 0 1,0-1 0,1 1 0,-1-1 0,0 1 0,1-1 0,-1 1 0,0-1-1,1 0 1,-1 1 0,1-1 0,-1 1 0,1-1 0,-1 0 0,1 1 0,0-1 2,1 0 0,-1 1 0,1-1 0,-1 0 0,0 0 0,1 0 0,-1 0 1,1-1-1,-1 1 0,0 0 0,1-1 0,-1 1 0,0 0 0,3-2 0,-2 1 0,0 0 0,0 0 0,0 0-1,0 0 1,0 0 0,0 0 0,0-1 0,0 1-1,0-1 1,-1 0 0,1 1 0,-1-1 0,1 0-1,-1 0 1,1 0 0,-1 0 0,0 0 0,0 0-1,0 0 1,0-1 0,0-3 0,-3 7-11,-1-1 1,1 1-1,-1-1 0,1 1 1,-1 0-1,1 0 1,0 0-1,-1 0 1,1 0-1,0 1 1,-3 1-1,1 1 18,1-1 0,0 0 0,-1 1 0,1 0 0,1 0 0,-1-1-1,1 2 1,-1-1 0,1 0 0,0 0 0,1 1 0,-1-1 0,1 1 0,0 0 0,-1 6 0,0 5 31,1 0 1,1-1 0,3 22 0,-3-35-41,0 0 0,0 0 1,0 0-1,1 0 1,-1 0-1,1 0 1,-1 0-1,1 0 0,0 0 1,-1-1-1,1 1 1,0 0-1,0-1 1,1 1-1,-1 0 0,0-1 1,0 1-1,1-1 1,-1 0-1,1 1 1,-1-1-1,1 0 0,0 0 1,-1 0-1,1 0 1,0 0-1,0-1 1,-1 1-1,1 0 0,0-1 1,0 1-1,0-1 1,0 0-1,0 0 1,0 1-1,0-1 0,0-1 1,0 1-1,0 0 1,0 0-1,0-1 0,0 1 1,2-2-1,5 0 8,0-1 0,0 0 0,0 0 0,0-1 0,-1-1-1,0 1 1,14-11 0,0-3 9,0-1 1,38-43-1,-54 55-9,0 0 0,-1 0 0,0-1 0,0 0 0,-1 0 0,0 0 0,0 0 0,-1-1 0,0 1 0,-1-1 0,0 0 0,0 0 1,1-13-1,-3 22-10,0-1 0,0 1 1,0 0-1,0-1 0,0 1 1,0 0-1,0-1 1,0 1-1,0 0 0,0-1 1,0 1-1,0 0 0,0-1 1,0 1-1,0 0 1,0-1-1,-1 1 0,1 0 1,0-1-1,0 1 0,0 0 1,0 0-1,-1-1 0,1 1 1,0 0-1,0 0 1,-1-1-1,1 1 0,0 0 1,-1 0-1,1 0 0,0-1 1,0 1-1,-1 0 1,1 0-1,0 0 0,-1 0 1,1 0-1,0 0 0,-1 0 1,0 0-1,-15 8-54,-12 18 14,22-17 48,0-1 0,0 1 0,1 0 1,0 0-1,0 0 0,-6 20 0,10-26 3,0 0-1,0 0 0,1 1 0,-1-1 0,1 0 0,0 0 0,0 1 1,0-1-1,0 0 0,1 1 0,-1-1 0,1 0 0,0 0 0,-1 0 1,2 0-1,-1 0 0,0 0 0,1 0 0,-1 0 0,1 0 0,0 0 0,0-1 1,0 1-1,0-1 0,5 5 0,-2-3-142,1 1 0,0-1 0,0 0 1,0 0-1,1-1 0,-1 0 0,1 0 0,0 0 0,0-1 0,0 0 1,0-1-1,0 1 0,1-1 0,-1-1 0,0 1 0,0-1 0,11-2 0,-17 2-85,0 0 0,0 0 0,0-1-1,0 1 1,0 0 0,0-1 0,0 1-1,0-1 1,0 0 0,0 1-1,0-1 1,0 0 0,0 1 0,-1-1-1,1 0 1,0 0 0,0 0 0,-1 0-1,1 0 1,-1 1 0,1-1-1,-1 0 1,1-1 0,-1 1 0,1-2-1,2-30-8282,-3 29 6988,0-23-6254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19.195"/>
    </inkml:context>
    <inkml:brush xml:id="br0">
      <inkml:brushProperty name="width" value="0.025" units="cm"/>
      <inkml:brushProperty name="height" value="0.025" units="cm"/>
    </inkml:brush>
  </inkml:definitions>
  <inkml:trace contextRef="#ctx0" brushRef="#br0">187 373 7015,'0'-8'8125,"0"4"-7701,0 0 0,0 0 0,0 1 0,-1-1 0,1 0 0,-1 0 0,0 1 0,0-1 0,0 1 0,-4-7 0,4 9-324,0-1 1,-1 1-1,1-1 1,-1 1-1,0 0 1,1-1-1,-1 1 1,0 0-1,1 0 1,-1 0-1,0 0 1,0 1-1,0-1 1,0 0-1,0 1 1,0-1-1,0 1 1,0 0-1,0 0 1,0 0-1,0 0 1,0 0-1,0 0 1,0 0-1,0 1 1,-4 0-1,0 1-61,1 0 0,-1 1 0,1-1-1,-1 1 1,1 0 0,0 0 0,0 1 0,0 0-1,1 0 1,-1 0 0,1 0 0,0 1 0,0-1-1,0 1 1,1 0 0,0 1 0,0-1 0,0 0-1,-3 10 1,0 0 22,0 0 0,1 0-1,1 0 1,0 0 0,1 1 0,-1 23-1,4-37-61,-1-1 0,1 1 0,0 0-1,0-1 1,0 1 0,0-1-1,1 1 1,-1 0 0,0-1 0,1 1-1,-1-1 1,1 1 0,-1-1-1,1 1 1,0-1 0,0 1-1,-1-1 1,1 0 0,0 1 0,0-1-1,0 0 1,1 0 0,-1 0-1,0 0 1,2 2 0,0-2 26,-1-1-1,1 1 1,-1-1 0,1 1-1,-1-1 1,1 0 0,0 0-1,-1 0 1,1 0-1,-1 0 1,1-1 0,-1 1-1,1-1 1,3-1 0,8-3 153,1-1 0,-1-1 1,0 0-1,13-9 0,-1-4-49,-21 16-121,1-1 0,0 1 0,0 0 1,0 0-1,0 1 0,0 0 0,1 0 1,-1 0-1,1 1 0,9-2 0,-15 4-15,0 0 0,0 0 0,0 1 0,0-1-1,0 1 1,0-1 0,0 1 0,-1-1 0,1 1 0,0 0 0,0-1-1,0 1 1,-1 0 0,1-1 0,0 1 0,-1 0 0,1 0 0,-1 0-1,1 0 1,-1 0 0,1 0 0,-1 0 0,1 0 0,-1 0 0,0 0-1,0 0 1,1 0 0,-1 0 0,0 0 0,0 1 0,4 41 31,-4-34 2,6 75 949,-10 153-1,1-214-645,-1 0-1,-1 0 1,-1-1 0,-17 41-1,18-50-223,-1-1-1,0 0 0,-1 0 0,0-1 0,-1 0 0,0 0 1,-1-1-1,0 0 0,-18 15 0,26-23-99,-1-1 0,0 1 0,0-1-1,0 0 1,0 1 0,0-1 0,-1 0 0,1 0-1,0 0 1,0-1 0,-1 1 0,1 0 0,-1-1 0,1 0-1,0 1 1,-1-1 0,1 0 0,-1 0 0,-3-1 0,4 0-16,1 0 0,-1 1-1,0-1 1,1-1 0,-1 1 0,1 0 0,0 0 0,-1 0 0,1-1 0,0 1 0,0-1 0,0 1 0,0-1 0,0 1 0,0-1 0,0 0 0,1 1 0,-1-1 0,0-3 0,-1-4-35,0 0-1,1 0 1,0-1 0,1 1 0,0 0 0,0 0 0,1-1 0,4-17 0,2 3 15,2-1-1,1 1 1,0 1-1,15-23 1,63-90-72,-38 61 64,-4 4-442,-2-3 1,-4-1 0,44-111-1,-80 172 361,0 1 0,-1-1 0,4-27 0,-7 41 119,0 0 0,0-1 1,0 1-1,1-1 1,-1 1-1,0-1 0,0 1 1,0 0-1,0-1 0,0 1 1,0-1-1,0 1 1,0-1-1,0 1 0,0-1 1,-1 1-1,1 0 1,0-1-1,0 1 0,0-1 1,0 1-1,-1 0 0,1-1 1,0 1-1,0-1 1,-1 1-1,1 0 0,0-1 1,-1 1-1,1 0 1,0 0-1,-1-1 0,1 1 1,0 0-1,-1 0 0,1-1 1,-1 1-1,0 0 1,-16 10-68,-14 25-6,18-16 157,1 1 0,1 0 0,1 1 0,1 0 0,0 0 0,2 1 0,0 0 0,2 1 0,0-1 0,-1 29 0,6-49-73,0-1 0,0 1 0,0 0 0,0 0-1,1 0 1,-1-1 0,1 1 0,-1 0 0,1 0 0,0-1 0,-1 1 0,1-1 0,0 1-1,0 0 1,0-1 0,1 0 0,-1 1 0,0-1 0,0 0 0,1 1 0,-1-1 0,1 0-1,-1 0 1,1 0 0,-1 0 0,1 0 0,0-1 0,-1 1 0,1 0 0,0-1 0,0 1-1,-1-1 1,1 0 0,0 0 0,0 0 0,0 1 0,-1-2 0,1 1 0,0 0 0,0 0-1,3-1 1,4 0 39,1-1-1,-1 0 0,1-1 0,-1 0 0,0 0 1,16-9-1,-1-2 9,-1-1 1,-1-1-1,0 0 1,-1-2 0,30-34-1,-39 39-32,-1 0 0,-1-1-1,0 0 1,-1-1 0,0 0-1,-1-1 1,-1 0 0,-1 0 0,9-33-1,-14 42-124,-4 8 25,-9 16-14,-11 28 54,14-22 21,0-6 63,2 0 1,0 1-1,1 0 0,1 1 0,1-1 0,0 1 0,-1 24 0,5-42-41,0 0 0,0 0 0,0 0 0,0 0 0,0 0-1,0 0 1,1 0 0,-1 0 0,0 0 0,0 0 0,1 0-1,-1 0 1,1 0 0,-1-1 0,0 1 0,1 0 0,0 0-1,-1 0 1,1-1 0,-1 1 0,1 0 0,0 0 0,0-1-1,-1 1 1,1-1 0,0 1 0,0-1 0,0 1 0,0-1-1,1 1 1,1-1 19,-1 1 0,1-1 0,0 0-1,0 0 1,0 0 0,0 0 0,0-1 0,-1 1 0,1-1-1,5-1 1,2-2 79,0 0 0,0 0 0,0-1 0,17-12 0,-13 5-84,0 0-1,-1-1 1,0 0 0,-1-1-1,-1 0 1,0-1 0,-1 0 0,-1-1-1,0 0 1,-1 0 0,-1-1-1,0 0 1,-1 0 0,-1-1-1,4-31 1,-12 64-175,-1 1 0,-1-1 0,-7 18 0,-9 30 167,9 8 120,15-34 18,-3-36-145,0 0 0,1 1 0,-1-1 0,0 0 0,1 0-1,-1 0 1,1 0 0,0 0 0,-1 0 0,1 0-1,0-1 1,-1 1 0,1 0 0,0 0 0,0 0 0,0-1-1,0 1 1,0 0 0,0-1 0,0 1 0,0-1-1,2 1 1,2 1 18,0-1-1,1-1 0,-1 1 1,1-1-1,-1 0 1,1 0-1,-1 0 0,0-1 1,1 0-1,-1 0 1,0 0-1,1-1 1,-1 1-1,0-1 0,6-4 1,-4 2-3,0-1-1,0 0 1,0 0 0,0-1 0,-1 0-1,0 0 1,0-1 0,9-13 0,-6 7 2,-1-1 1,-1 0 0,0 0 0,-1 0 0,-1-1 0,0 0-1,-1 0 1,0 0 0,-1-1 0,0-18 0,-7-6-47,-5 29-70,8 11 82,0 0 1,0 1 0,0-1 0,0 1 0,1-1 0,-1 1 0,0-1 0,0 1 0,0-1 0,1 1 0,-1 0 0,0-1 0,1 1 0,-1 0 0,0 0 0,1-1 0,-1 1 0,1 0 0,-1 0-1,0 1 1,-2 5-8,0-1 0,0 1 0,1 0 0,0 1 0,0-1 0,-2 12 0,4-17 18,-1 0-1,1 0 1,-1-1-1,1 1 1,0 0-1,0-1 1,0 1-1,0 0 1,0 0 0,0 0-1,0-1 1,1 1-1,-1 0 1,1-1-1,-1 1 1,1 0-1,0-1 1,-1 1-1,1-1 1,0 1-1,0-1 1,0 1 0,0-1-1,0 1 1,1-1-1,-1 0 1,0 0-1,0 0 1,1 0-1,-1 0 1,1 0-1,2 2 1,3-3 16,0 1 0,0-1 0,0-1 1,0 1-1,0-1 0,0 0 0,-1-1 0,1 0 0,0 0 0,-1 0 1,1-1-1,-1 0 0,0 0 0,0 0 0,0-1 0,0 0 0,-1 0 0,1 0 1,-1-1-1,0 0 0,5-7 0,-1 3 3,-1-2 0,0 1 0,0-1 0,-1 0 0,0-1 1,-1 0-1,0 0 0,-1 0 0,-1-1 0,5-15 0,-9 11-228,-11 33 106,-10 32 60,15-32 68,1 1 1,1 0 0,0 0-1,2 0 1,-2 28 0,4-43-21,0-1 1,0 1 0,0-1 0,0 0-1,1 1 1,-1-1 0,0 0 0,1 0-1,-1 1 1,1-1 0,-1 0 0,1 0-1,0 1 1,-1-1 0,1 0-1,0 0 1,0 0 0,0 0 0,0 0-1,0 0 1,0 0 0,0-1 0,0 1-1,0 0 1,1-1 0,-1 1 0,0 0-1,0-1 1,1 1 0,-1-1 0,0 0-1,0 0 1,1 1 0,-1-1 0,1 0-1,-1 0 1,0 0 0,1 0-1,-1 0 1,0 0 0,1-1 0,-1 1-1,0 0 1,1-1 0,1 0 0,4-1 21,-1 0 0,1 0 0,0-1 0,-1 1 0,0-1 0,0-1 0,12-7 0,-11 4-178,-1 0 1,1 0 0,-1 0 0,0-1 0,-1 0-1,0 0 1,0 0 0,-1 0 0,0-1-1,0 0 1,-1 0 0,0 0 0,-1 0 0,0-1-1,0 1 1,-1-1 0,0 1 0,-1-1 0,-1-13-1,1 22 108,1 1 0,-1-1 0,0 0-1,0 0 1,0 1 0,0-1-1,0 0 1,0 0 0,0 0 0,0 1-1,-1-1 1,1 0 0,0 0 0,0 1-1,0-1 1,-1 0 0,1 0-1,-1 1 1,1-1 0,0 0 0,-1 1-1,1-1 1,-1 0 0,1 1 0,-1-1-1,0 1 1,1-1 0,-1 1-1,0-1 1,1 1 0,-2-1 0,1 1-42,-1 1 0,1-1 0,-1 0 0,1 1 0,-1-1 0,1 1 0,0-1 0,-1 1 0,1-1 0,-1 1 0,1 0 0,0 0 0,0 0 0,-2 2 0,-42 44-6526,43-44 5284,-10 11-4984</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7.944"/>
    </inkml:context>
    <inkml:brush xml:id="br0">
      <inkml:brushProperty name="width" value="0.025" units="cm"/>
      <inkml:brushProperty name="height" value="0.025" units="cm"/>
    </inkml:brush>
  </inkml:definitions>
  <inkml:trace contextRef="#ctx0" brushRef="#br0">27 19 4100,'-10'-7'12139,"0"1"-9224,4 1 2338,9 17-5253,10 2-608,2 3-1859,1-2-2465,2 3-3685</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8.504"/>
    </inkml:context>
    <inkml:brush xml:id="br0">
      <inkml:brushProperty name="width" value="0.025" units="cm"/>
      <inkml:brushProperty name="height" value="0.025" units="cm"/>
    </inkml:brush>
  </inkml:definitions>
  <inkml:trace contextRef="#ctx0" brushRef="#br0">129 196 18546,'0'0'1286,"-8"-3"262,2 2-1343,4 0-46,-1-1-1,0 1 0,1 1 1,-1-1-1,0 0 1,1 1-1,-1-1 0,0 1 1,1 0-1,-1 0 0,0 0 1,0 0-1,0 0 0,1 1 1,-1-1-1,0 1 0,1 0 1,-1 0-1,1 0 0,-1 0 1,1 0-1,-1 1 0,1-1 1,-4 4-1,1 0 12,0 0 0,1 1-1,0-1 1,0 1 0,1 0-1,-1 0 1,1 1 0,1-1 0,-1 1-1,1-1 1,0 1 0,1 0-1,0 0 1,0-1 0,0 1-1,1 0 1,0 0 0,1 9 0,-1-14-162,1-1 0,-1 0 1,1 1-1,-1-1 0,1 0 1,0 1-1,0-1 1,0 0-1,0 0 0,0 0 1,0 0-1,0 0 0,0 0 1,0 0-1,0 0 0,0 0 1,1-1-1,-1 1 1,0 0-1,1-1 0,-1 1 1,2 0-1,2 0 7,-1 0 0,0-1 0,1 1 0,-1-1 0,1 0 0,-1 0 0,8-2 0,-2 1-2,0-1 0,-1-1 1,1 0-1,0 0 0,-1-1 1,10-5-1,-5 0-23,-1 0 0,0-1 0,-1 0 0,0-1-1,0-1 1,-1 0 0,-1 0 0,0-1 0,-1-1 0,0 1-1,-1-1 1,-1-1 0,0 0 0,-1 0 0,0 0 0,-2 0-1,1-1 1,-2 0 0,0 0 0,1-28 0,-4 43 8,0 0 1,0 1-1,1-1 1,-1 0 0,0 0-1,0 1 1,0-1-1,0 0 1,0 1-1,0-1 1,0 0-1,0 0 1,-1 1 0,1-1-1,0 0 1,0 1-1,-1-1 1,1 0-1,0 1 1,-1-1-1,1 0 1,0 1-1,-1-1 1,1 1 0,-1-1-1,1 1 1,-1-1-1,1 1 1,-1-1-1,1 1 1,-1-1-1,0 1 1,1 0 0,-1-1-1,0 1 1,0 0-1,-1 0-5,0 1 0,0-1 0,0 1 1,1 0-1,-1 0 0,0 0 0,0 0 0,1 0 0,-1 0 0,1 0 0,-1 1 0,-2 2 0,-40 49-68,34-38 143,0 0 0,0 1 0,2 1 0,0-1 0,0 1 0,2 1-1,0-1 1,1 1 0,1 0 0,-2 25 0,5-41-63,1 0-1,1 0 0,-1 0 1,0 0-1,0-1 0,1 1 1,-1 0-1,1 0 1,-1 0-1,1-1 0,0 1 1,0 0-1,0-1 0,0 1 1,0-1-1,0 1 1,0-1-1,1 1 0,-1-1 1,0 0-1,1 1 0,-1-1 1,2 1-1,2 0 11,0 1 1,0-1-1,-1 0 1,1-1-1,0 1 0,1-1 1,-1 0-1,7 0 0,8 0-122,0-1-1,0 0 1,30-6-1,-35 4-76,-1-1 0,1-1 0,-1 0 0,0-1 0,25-11 0,-36 14 183,1 0 0,0 0 0,-1 0-1,1-1 1,-1 1 0,0-1 0,1 0 0,-1 0 0,-1 0 0,1 0 0,0-1 0,-1 1 0,0-1 0,0 1-1,0-1 1,0 0 0,0 0 0,-1 0 0,0 0 0,0 0 0,0 0 0,0 0 0,0 0 0,-1-7 0,0 10 13,0 0 0,-1 0 1,1 0-1,0 0 1,-1 0-1,1 0 0,-1 0 1,1 0-1,-1 0 1,0 0-1,1 0 0,-1 0 1,0 0-1,0 1 1,1-1-1,-1 0 0,0 0 1,0 1-1,0-1 0,0 1 1,0-1-1,0 1 1,0-1-1,0 1 0,0 0 1,0-1-1,0 1 1,0 0-1,-1 0 0,1 0 1,0 0-1,0 0 1,0 0-1,0 0 0,0 0 1,-2 1-1,-1-1 30,0 0 0,0 1-1,0 0 1,0-1 0,0 2-1,1-1 1,-1 0 0,0 1-1,-5 2 1,4 1 60,0-1 1,1 0-1,-1 1 0,1 0 0,0 0 1,0 1-1,-4 8 0,6-12-77,0 1 1,1 0-1,0 0 1,-1 1-1,1-1 0,0 0 1,1 0-1,-1 0 0,0 1 1,1-1-1,0 0 0,0 1 1,0-1-1,0 0 1,0 1-1,2 4 0,-1-6-23,0-1 1,0 1-1,0-1 0,0 0 0,1 1 0,-1-1 0,0 0 0,1 1 0,-1-1 1,1 0-1,-1 0 0,1 0 0,-1 0 0,1-1 0,0 1 0,-1 0 0,1-1 1,0 1-1,0-1 0,0 0 0,2 1 0,46 2-51,-42-3-13,44-1-684,-38-1 639,1 1 1,-1 1 0,1 0-1,0 1 1,-1 0 0,0 2-1,1-1 1,-1 2 0,20 7 0,-19-5 1075,-16-16 681,-6-13-1611,2-3 30,0 7-62,0-1-1,2 0 1,1-1-1,0-39 0,2 60-45,1-1 0,0 0 0,-1 1 0,1-1 0,0 0-1,-1 1 1,1-1 0,0 1 0,0-1 0,0 1 0,0 0-1,-1-1 1,1 1 0,0 0 0,0 0 0,0 0-1,0-1 1,0 1 0,0 0 0,0 0 0,0 0 0,0 0-1,0 1 1,0-1 0,-1 0 0,1 0 0,1 1 0,33 4-1963,-33-4 1604,40 6-4532,-13-5-1159,15-1-9264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31.554"/>
    </inkml:context>
    <inkml:brush xml:id="br0">
      <inkml:brushProperty name="width" value="0.025" units="cm"/>
      <inkml:brushProperty name="height" value="0.025" units="cm"/>
    </inkml:brush>
  </inkml:definitions>
  <inkml:trace contextRef="#ctx0" brushRef="#br0">0 1 10602,'0'0'6233,"3"10"-4816,45 51 5193,-9-14-4946,-30-34-1697,4 5 247,1 0-1,22 22 1,-33-36-353,1-1-1,-1 0 1,1 0 0,0 0-1,0 0 1,0 0 0,0-1-1,0 0 1,1 0 0,-1 0-1,1 0 1,-1-1 0,1 0-1,0 0 1,-1 0 0,1-1-1,7 1 1,-10-2-363,1 1 0,-1-1 1,1 0-1,-1 0 0,0-1 0,0 1 1,1 0-1,-1-1 0,0 1 0,0-1 1,0 0-1,-1 0 0,1 0 0,0 0 1,-1 0-1,1 0 0,-1 0 0,0 0 1,1 0-1,-1-1 0,1-3 0,0 3-615,11-24-7413</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31.911"/>
    </inkml:context>
    <inkml:brush xml:id="br0">
      <inkml:brushProperty name="width" value="0.025" units="cm"/>
      <inkml:brushProperty name="height" value="0.025" units="cm"/>
    </inkml:brush>
  </inkml:definitions>
  <inkml:trace contextRef="#ctx0" brushRef="#br0">246 0 16303,'0'0'4036,"-36"76"-2146,15-31-128,-2 8-129,-3 4-159,-1 5-802,0 1-480,0 1-127,4-1-33,6-5-257,6-10-1248,4-11-1954,7-14-2371</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0.137"/>
    </inkml:context>
    <inkml:brush xml:id="br0">
      <inkml:brushProperty name="width" value="0.025" units="cm"/>
      <inkml:brushProperty name="height" value="0.025" units="cm"/>
    </inkml:brush>
  </inkml:definitions>
  <inkml:trace contextRef="#ctx0" brushRef="#br0">49 1 5349,'0'0'18076,"2"11"-16464,-1-4-1368,0-1-84,0 0-1,0 0 0,-1 0 1,0 0-1,0 0 1,0 0-1,-1 0 0,1 0 1,-2 0-1,1 0 0,-4 10 1,-4 5 268,2-7-225,1 0 1,1 0-1,0 1 1,1 0-1,0 0 1,-1 18-1,5-32-193,0 0 0,0 0 1,0 0-1,1-1 0,-1 1 0,0 0 0,1 0 0,-1 0 1,0-1-1,1 1 0,-1 0 0,1-1 0,-1 1 0,1 0 1,0-1-1,-1 1 0,1-1 0,0 1 0,-1-1 0,1 1 1,0-1-1,0 1 0,-1-1 0,1 0 0,0 1 0,0-1 1,0 0-1,0 0 0,-1 0 0,1 0 0,0 1 0,0-1 0,0 0 1,0 0-1,0-1 0,-1 1 0,3 0 0,36-6 234,-14-2-499,0-1-1,28-13 1,9-13-5027,-39 16-1754,-17 3-2632,-6 6 3385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0.495"/>
    </inkml:context>
    <inkml:brush xml:id="br0">
      <inkml:brushProperty name="width" value="0.025" units="cm"/>
      <inkml:brushProperty name="height" value="0.025" units="cm"/>
    </inkml:brush>
  </inkml:definitions>
  <inkml:trace contextRef="#ctx0" brushRef="#br0">86 0 2723,'0'0'18705,"-47"56"-17071,39-20-609,-2 2-481,3 3-319,-2 0-161,5-5-64,4-4-609,0-8-1601,0-12-2210,5-12-3940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0.854"/>
    </inkml:context>
    <inkml:brush xml:id="br0">
      <inkml:brushProperty name="width" value="0.025" units="cm"/>
      <inkml:brushProperty name="height" value="0.025" units="cm"/>
    </inkml:brush>
  </inkml:definitions>
  <inkml:trace contextRef="#ctx0" brushRef="#br0">157 1 256,'0'0'17104,"0"67"-15150,0-32-128,4 2-673,7 4-32,0 3-96,-2 1-641,-3 2-127,-5 2 191,-1 1-192,-5 0-63,-15-4-97,-8 0-32,-5-6-64,-3-7-1249,-4-14-2147,3-10-4227</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1.195"/>
    </inkml:context>
    <inkml:brush xml:id="br0">
      <inkml:brushProperty name="width" value="0.025" units="cm"/>
      <inkml:brushProperty name="height" value="0.025" units="cm"/>
    </inkml:brush>
  </inkml:definitions>
  <inkml:trace contextRef="#ctx0" brushRef="#br0">1 0 9897,'0'0'10666,"10"77"-8936,-10-42-1089,0 3-481,0 2-64,0-3-96,0-2-32,0-6-833,0-5-288,0-7-288,0-7-257,0-7-1793,-7-3-1666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1.536"/>
    </inkml:context>
    <inkml:brush xml:id="br0">
      <inkml:brushProperty name="width" value="0.025" units="cm"/>
      <inkml:brushProperty name="height" value="0.025" units="cm"/>
    </inkml:brush>
  </inkml:definitions>
  <inkml:trace contextRef="#ctx0" brushRef="#br0">1 95 7399,'0'0'3411,"3"-9"-218,-1 4-2900,0 1 1,0-1-1,1 1 1,-1 0 0,1-1-1,0 1 1,0 0-1,0 1 1,0-1 0,1 1-1,0-1 1,-1 1 0,1 0-1,1 1 1,-1-1-1,0 1 1,0-1 0,1 1-1,0 0 1,6-1-1,7-1-2,0 0 0,0 1 0,0 2 0,0 0-1,1 0 1,-1 2 0,0 0 0,0 1 0,22 6-1,-32-6-304,1 1-1,-1 0 0,0 0 0,-1 0 0,1 1 0,-1 1 1,1-1-1,-1 1 0,10 9 0,-13-10 16,0 0 0,0 1 0,-1 0 0,1-1 0,-1 1 0,-1 0 0,1 1 0,0-1 0,-1 0 0,0 1 0,-1-1 0,1 1 0,-1 0 0,0-1 0,0 9 0,0-4 192,-2 0-1,0 0 0,0 0 0,0 0 0,-1 0 0,-1 0 0,0-1 1,0 1-1,-1-1 0,0 0 0,0 0 0,-1 0 0,0 0 1,-1-1-1,0 0 0,0 0 0,-1-1 0,0 0 0,-15 12 1,14-12-31,-1 0 1,-1-1 0,1 0 0,-1-1 0,0 1 0,0-2-1,-1 0 1,1 0 0,-1-1 0,0 0 0,0-1 0,0 0 0,0-1-1,-1 0 1,1-1 0,0 0 0,-20-3 0,29 2-211,0 1 0,0-1 0,0 1 0,1-1 0,-1 0 0,0 0-1,0 1 1,1-1 0,-1-1 0,0 1 0,1 0 0,-1 0 0,1-1 0,0 1 0,-1 0 0,1-1 0,0 1 0,0-1 0,0 0 0,0 1 0,0-1 0,0 0 0,1 0 0,-1 0 0,1 1 0,-1-1 0,1 0 0,-1 0 0,1 0 0,0 0-1,0-3 1,0 3-367,0-1-1,0 0 0,1 1 1,-1-1-1,1 1 0,-1-1 0,1 1 1,0-1-1,0 1 0,0 0 0,0-1 1,1 1-1,-1 0 0,1 0 0,-1 0 1,1 0-1,0 0 0,-1 0 1,1 0-1,0 0 0,0 1 0,0-1 1,3 0-1,17-7-5873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1.896"/>
    </inkml:context>
    <inkml:brush xml:id="br0">
      <inkml:brushProperty name="width" value="0.025" units="cm"/>
      <inkml:brushProperty name="height" value="0.025" units="cm"/>
    </inkml:brush>
  </inkml:definitions>
  <inkml:trace contextRef="#ctx0" brushRef="#br0">0 1 15503,'0'0'11434,"8"76"-11145,-12-44-225,1 0-96,3-5 32,0-6-160,0-7-577,3-9-865,8-5-544,3-9-128,-4-13-1153,4-5-3171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20.347"/>
    </inkml:context>
    <inkml:brush xml:id="br0">
      <inkml:brushProperty name="width" value="0.025" units="cm"/>
      <inkml:brushProperty name="height" value="0.025" units="cm"/>
    </inkml:brush>
  </inkml:definitions>
  <inkml:trace contextRef="#ctx0" brushRef="#br0">74 448 8296,'6'-15'2082,"-2"8"-441,0-1 0,-1 1 0,0-1 0,0 0-1,-1 0 1,0 0 0,1-13 0,-3 21-1583,0-1 0,0 1 1,-1-1-1,1 1 0,0 0 0,-1-1 0,1 1 1,-1 0-1,1-1 0,0 1 0,-1 0 1,1-1-1,-1 1 0,1 0 0,-1 0 1,1 0-1,-1 0 0,1-1 0,-1 1 0,1 0 1,-1 0-1,1 0 0,-1 0 0,1 0 1,-1 0-1,1 0 0,-1 0 0,1 0 0,-1 0 1,1 1-1,-1-1 0,1 0 0,-1 0 1,1 0-1,-1 1 0,1-1 0,-1 1 0,-22 8 159,17-4-171,1 0 0,0 1 0,-1 0 0,2 0 0,-1 0 0,1 0 0,0 1 0,0 0 0,0 0 0,1 0 0,1 0 0,-1 1 0,1-1 0,0 1 0,1-1 0,-1 1 0,2 0 0,-1-1 0,1 1 0,1 8 0,-1-14-31,1 0 0,-1 0 0,1 0-1,0-1 1,-1 1 0,1 0 0,0 0 0,0-1-1,0 1 1,1 0 0,-1-1 0,0 1 0,1-1-1,-1 0 1,1 1 0,-1-1 0,1 0 0,0 0-1,-1 0 1,1 0 0,0 0 0,0 0 0,0-1-1,-1 1 1,1 0 0,0-1 0,0 0 0,0 1-1,0-1 1,0 0 0,0 0 0,0 0 0,4-1-1,2 1 104,1-1-1,-1 0 0,1 0 0,-1 0 1,0-2-1,15-4 0,-2-4-65,-1 0 0,-1-2 0,0 0 1,-1-1-1,0-1 0,-1-1 0,0 0 0,-2-1 0,0-1 0,-1 0 0,0-1 1,-2 0-1,0-1 0,-1-1 0,-2 0 0,11-31 0,-18 46-51,-1-1 0,0 0 0,0 0-1,0 1 1,-1-1 0,-1-12 0,1 18-6,0 0 1,0 1 0,0-1 0,0 0-1,0 0 1,-1 1 0,1-1 0,0 0-1,-1 0 1,1 1 0,0-1 0,-1 1-1,1-1 1,-1 0 0,1 1 0,-1-1-1,1 1 1,-1-1 0,1 1 0,-1-1 0,0 1-1,1-1 1,-1 1 0,0 0 0,-1-1-1,1 1-5,-1 0 1,0 0-1,1 1 0,-1-1 0,0 0 0,1 1 0,-1-1 1,0 1-1,1 0 0,-1 0 0,1-1 0,-1 1 0,1 0 0,-1 0 1,1 0-1,-3 3 0,-7 7 21,0 1 0,1 0 0,0 0 0,1 1 0,1 0 0,0 1 0,0 0 0,1 0 0,1 1 0,1-1 0,0 1 0,0 1 0,2-1 0,0 1 0,-1 25 0,3-38 0,1 0 0,0 1-1,1-1 1,-1-1 0,0 1 0,1 0-1,0 0 1,0 0 0,0 0-1,0 0 1,0 0 0,0-1 0,1 1-1,-1 0 1,1-1 0,0 0 0,0 1-1,0-1 1,0 0 0,0 0 0,0 0-1,0 0 1,1 0 0,-1 0-1,1-1 1,0 1 0,-1-1 0,1 0-1,0 0 1,0 0 0,0 0 0,-1 0-1,1-1 1,0 1 0,0-1 0,6 0-1,2 1 61,0-1-1,0-1 0,0 0 0,0 0 1,0-1-1,0 0 0,0-1 0,-1 0 1,13-6-1,1-3-23,-1-1-1,0-1 1,-1-1 0,-1-1-1,0 0 1,-1-2 0,-1 0-1,30-38 1,-36 39-31,0-1-1,-2 0 1,0-1 0,-1 0-1,0-1 1,-2 0 0,-1-1 0,0 1-1,-1-1 1,-2-1 0,3-23-1,-10 23-50,3 21 30,0 1 1,-1 0-1,1 0 0,0-1 0,0 1 1,-1 0-1,1 0 0,0 0 1,-1 0-1,1-1 0,0 1 1,-1 0-1,1 0 0,0 0 0,-1 0 1,1 0-1,-1 0 0,1 0 1,0 0-1,-1 0 0,1 0 1,0 0-1,-1 0 0,1 0 1,0 1-1,-1-1 0,1 0 0,0 0 1,-1 0-1,1 0 0,0 1 1,-1-1-1,1 0 0,-4 3-18,1 0 0,0-1 0,0 2 0,0-1 0,0 0 0,0 0 0,-4 8 0,-3 7 46,0 1-1,0 0 1,2 0-1,0 1 0,2 0 1,0 0-1,1 1 1,1 0-1,1 0 1,1 0-1,1 0 0,0 0 1,2 0-1,4 29 1,-1-39-5,1 0 0,-1 0 0,2 0 0,0-1 0,0 1 1,1-1-1,0-1 0,1 1 0,0-2 0,0 1 0,1-1 1,0 0-1,0 0 0,1-1 0,0-1 0,0 0 0,1 0 0,0-1 1,18 7-1,-28-12 40,-27-21-321,15 12 25,-98-66-2034,-146-74 1,351 155 4529,-80-4-2340,145 10 617,-55-15-4592,-105 3 3844,-1 0 0,1 0 0,-1 0 0,1 0 0,0 0 0,-1-1 0,1 1 0,-1 0-1,1 0 1,-1 0 0,1-1 0,-1 1 0,1 0 0,-1-1 0,1 1 0,-1 0 0,1-1 0,-1 1 0,0-1-1,1 1 1,-1-1 0,0 1 0,1 0 0,-1-1 0,0 1 0,1-1 0,-1 0 0,0 1 0,0-1-1,0 1 1,0-1 0,1 1 0,-1-1 0,0 0 0,0 1 0,0-1 0,0 1 0,0-1 0,0 1-1,-1-1 1,1 0 0,0 1 0,0-1 0,0 1 0,0-1 0,-1 1 0,1-1 0,-1 0 0,-6-21-13000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2.221"/>
    </inkml:context>
    <inkml:brush xml:id="br0">
      <inkml:brushProperty name="width" value="0.025" units="cm"/>
      <inkml:brushProperty name="height" value="0.025" units="cm"/>
    </inkml:brush>
  </inkml:definitions>
  <inkml:trace contextRef="#ctx0" brushRef="#br0">6 235 10794,'0'0'7154,"4"9"-6145,-2-4-940,-2-3 24,1 1 0,0 0 0,0 0 0,0-1 0,1 1 0,-1 0 0,1-1 0,-1 0 0,1 1-1,0-1 1,0 0 0,0 0 0,0 0 0,0 0 0,0 0 0,1 0 0,-1-1 0,1 1 0,-1-1 0,1 1 0,0-1-1,-1 0 1,1 0 0,0 0 0,0-1 0,4 1 0,0 0-27,0-1 0,0-1 0,-1 1 0,1-1 0,0 0 1,0-1-1,-1 0 0,1 0 0,-1 0 0,0 0 0,11-7 0,-14 7 69,1 0 0,-1-1 0,0 1 0,0-1 0,-1 1 0,1-1 0,0 0 0,-1 0 0,0 0 0,0-1 0,0 1 0,0-1-1,0 1 1,-1-1 0,1 1 0,-1-1 0,0 0 0,0 0 0,0 1 0,-1-1 0,1 0 0,-1-4 0,0 7-88,-1 0 0,1 1 0,0-1 0,0 0 0,-1 1 0,1-1 0,0 0 0,-1 1 0,1-1 0,-1 0 0,1 1 0,-1-1 0,1 1 0,-1-1 0,1 1 0,-1 0 0,0-1 0,1 1 0,-1-1 0,0 1 0,1 0 0,-1 0 0,0-1 0,1 1 0,-1 0 0,0 0 0,0 0 0,1 0 0,-1 0 0,0 0 0,0 0 0,1 0 0,-1 0 0,0 0 0,0 0 0,1 0 0,-1 1 0,0-1 0,0 1 0,-33 10 358,27-6-339,0 0-1,1 1 1,0 0 0,0 0-1,0 0 1,1 1 0,0 0-1,0 0 1,1 0 0,0 1-1,0-1 1,1 1 0,0 0-1,0 0 1,1 1-1,0-1 1,0 0 0,1 1-1,-1 15 1,2-22-59,0-1-1,0 1 1,1-1 0,-1 1-1,0-1 1,1 1-1,-1-1 1,1 0 0,-1 1-1,1-1 1,0 0-1,-1 1 1,1-1 0,0 0-1,0 0 1,0 1-1,0-1 1,0 0 0,0 0-1,0 0 1,1 0-1,-1-1 1,0 1 0,2 1-1,1-1 16,0 1 0,0-1-1,0 0 1,0 0 0,0 0 0,0-1 0,0 0-1,0 1 1,6-2 0,40-9-1712,-46 9 1072,-1 0 1,1-1-1,-1 1 1,1-1-1,-1 0 1,0 0-1,0 0 1,5-5-1,6-16-6103,-7-5-4431</inkml:trace>
  <inkml:trace contextRef="#ctx0" brushRef="#br0" timeOffset="1">55 9 192,'0'0'20564,"-52"-9"-18226,49 9-1409,3 3-929,10-3-1314,8 0-3906</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3.264"/>
    </inkml:context>
    <inkml:brush xml:id="br0">
      <inkml:brushProperty name="width" value="0.025" units="cm"/>
      <inkml:brushProperty name="height" value="0.025" units="cm"/>
    </inkml:brush>
  </inkml:definitions>
  <inkml:trace contextRef="#ctx0" brushRef="#br0">1 134 4452,'0'0'13175,"10"-1"-11344,5 0-1098,0-2 0,0 0-1,-1-1 1,1 0 0,15-8-1,-25 11-664,0-1 0,-1 0-1,0-1 1,1 1 0,-1-1-1,0 0 1,0 0 0,0 0-1,0 0 1,-1-1 0,0 1-1,1-1 1,-1 0 0,0 0-1,-1-1 1,1 1 0,-1 0-1,0-1 1,0 1 0,0-1-1,-1 0 1,2-6 0,-3 11-64,0-1 1,0 0-1,0 1 1,1-1 0,-1 0-1,0 1 1,0-1-1,0 0 1,-1 1 0,1-1-1,0 0 1,0 1-1,0-1 1,0 0 0,-1 1-1,1-1 1,0 1-1,-1-1 1,1 0-1,0 1 1,-1-1 0,1 1-1,0-1 1,-1 1-1,1-1 1,-1 1 0,1 0-1,-1-1 1,0 1-1,1 0 1,-2-1-1,-21 3 22,17 0-29,0 0 1,1 0-1,-1 1 1,1 0-1,0 0 1,-7 6 0,3 1 9,1-1 1,0 2 0,0-1-1,-11 23 1,16-29-2,1 1-1,0-1 1,0 0 0,0 1-1,1 0 1,0-1-1,-1 1 1,2 0-1,-1 0 1,0 0 0,1-1-1,0 1 1,0 0-1,1 0 1,-1 0-1,2 5 1,-1-9 7,0 0-1,0 0 1,0 0 0,0 0 0,0 0-1,0-1 1,1 1 0,-1 0 0,0-1-1,0 1 1,1-1 0,-1 1-1,0-1 1,0 0 0,1 1 0,-1-1-1,0 0 1,1 0 0,-1 0 0,0 0-1,1 0 1,-1 0 0,0-1 0,3 0-1,34-6 252,-8-3-132,49-23 0,-61 24-187,1 0 1,1 1-1,0 1 1,0 1-1,0 1 1,31-5-1,-49 10 51,0 0 0,-1 0 0,1 0-1,0 0 1,0 0 0,-1 0 0,1 1-1,0-1 1,-1 1 0,1-1 0,0 1-1,-1-1 1,1 1 0,-1 0-1,1 0 1,-1 0 0,1 0 0,-1 0-1,0 0 1,1 0 0,-1 0 0,0 0-1,0 1 1,0-1 0,0 1 0,2 1-1,-2 2 11,1-1 1,-1 0-1,0 0 0,0 1 0,0-1 0,-1 1 0,1-1 1,-1 1-1,0-1 0,-1 7 0,-1 3 312,0 1-1,-1 0 1,-1-1-1,0 0 1,-10 23-1,30-98 1963,-7 38-2315,-1-1 1,-1 0 0,-2 0-1,0-1 1,-2 0 0,1-36-1,-3 62-90,-1 1 0,0-1 0,1 0 0,-1 1 0,1-1 0,0 0 0,-1 1 0,1-1 0,0 0 0,0 0 0,0 0 0,0 0-1,0 1 1,0-1 0,0 0 0,0-1 0,0 1 0,1 0 0,-1 0 0,0 0 0,0-1 0,1 1 0,-1-1 0,1 1 0,-1-1 0,0 0-1,1 1 1,-1-1 0,1 0 0,-1 0 0,3 0 0,47 0-4158,-22-8 408,0-7-2494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3.607"/>
    </inkml:context>
    <inkml:brush xml:id="br0">
      <inkml:brushProperty name="width" value="0.025" units="cm"/>
      <inkml:brushProperty name="height" value="0.025" units="cm"/>
    </inkml:brush>
  </inkml:definitions>
  <inkml:trace contextRef="#ctx0" brushRef="#br0">88 1 11050,'0'0'8120,"-7"12"-6657,-7 16-620,1 2-1,2-1 1,1 2 0,1-1-1,1 1 1,-4 40 0,11-63-635,0-1-70,0 0 0,0 1 0,1-1 0,0 1 0,1-1 1,1 12-1,-1-17-128,-1-1 0,1 1 0,0 0 0,0-1 1,0 1-1,-1-1 0,1 0 0,1 1 0,-1-1 1,0 0-1,0 1 0,0-1 0,1 0 0,-1 0 1,1 0-1,-1 0 0,1 0 0,-1-1 0,1 1 1,-1 0-1,1-1 0,0 1 0,-1-1 0,1 1 0,0-1 1,-1 0-1,1 0 0,0 0 0,0 0 0,-1 0 1,1 0-1,0 0 0,2-1 0,4-1-62,0 1 0,-1-1 0,1-1 0,0 0 0,-1 0 0,1 0 0,-1-1 0,0 0 0,7-5 0,-7 4-141,0 0 0,0 1-1,1 0 1,0 0 0,0 1 0,0 0-1,16-3 1,-23 6 191,0 0 0,0 1 1,-1-1-1,1 1 0,0-1 0,-1 1 0,1-1 0,0 1 0,-1-1 0,1 1 0,-1 0 0,1-1 0,-1 1 1,1 0-1,-1-1 0,0 1 0,1 0 0,-1 0 0,0 0 0,0-1 0,1 1 0,-1 0 0,0 0 0,0 0 1,0-1-1,0 1 0,0 0 0,0 0 0,0 0 0,0 0 0,0-1 0,-1 2 0,-2 32 268,-10 5 18,10-34-401,1 1-1,-1 0 0,1 0 1,1 0-1,-1 0 1,1 0-1,-1 7 0,11-21-5652,5-12-1,3-7-3929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3.965"/>
    </inkml:context>
    <inkml:brush xml:id="br0">
      <inkml:brushProperty name="width" value="0.025" units="cm"/>
      <inkml:brushProperty name="height" value="0.025" units="cm"/>
    </inkml:brush>
  </inkml:definitions>
  <inkml:trace contextRef="#ctx0" brushRef="#br0">104 21 14574,'0'0'3315,"-10"11"-843,3-3-2229,-46 56 3107,48-59-3051,1 1-1,1 1 0,-1-1 1,1 1-1,0-1 0,0 1 1,1 0-1,0 0 1,0 0-1,-1 11 0,3-17-300,0 0-1,1 0 1,-1 0-1,0-1 1,1 1-1,-1 0 1,0 0-1,1-1 1,-1 1-1,1 0 1,-1-1-1,1 1 1,-1-1-1,1 1 1,-1-1-1,1 1 1,0-1-1,-1 1 1,1-1-1,0 1 1,-1-1-1,1 0 1,0 1-1,0-1 1,-1 0-1,1 0 1,0 1-1,0-1 1,0 0-1,-1 0 1,1 0-1,0 0 1,0 0-1,0 0 1,-1 0-1,1 0 1,1-1-1,34-6-270,-26 1 263,0 1 1,-1-1-1,0 0 0,0-1 0,0 0 1,-1-1-1,0 0 0,0 0 0,-1 0 1,0-1-1,-1 0 0,0-1 1,0 1-1,-1-1 0,0 0 0,4-13 1,-10 23 6,1 0-1,0 1 1,0-1 0,0 0 0,0 0 0,0 0 0,0 0 0,-1 0 0,1 0 0,0 0 0,0 0-1,0 0 1,0 0 0,-1 0 0,1 0 0,0 0 0,0 0 0,0 0 0,0 0 0,-1 0 0,1 0 0,0 0-1,0 0 1,0 0 0,0 0 0,-1 0 0,1 0 0,0 0 0,0 0 0,0 0 0,0 0 0,0 0 0,-1 0-1,1 0 1,0 0 0,0-1 0,0 1 0,0 0 0,0 0 0,0 0 0,-1 0 0,1 0 0,0 0-1,0-1 1,0 1 0,0 0 0,0 0 0,0 0 0,0 0 0,0-1 0,0 1 0,0 0 0,0 0 0,0 0-1,-12 11-34,-12 26 14,23-35 34,0 0 0,0 0 0,0 0 0,0 1 0,0-1 0,1 0-1,-1 0 1,1 0 0,-1 0 0,1 1 0,0-1 0,0 0 0,0 0 0,0 1 0,0-1 0,1 0 0,0 3 0,1-4 3,1-1 0,0 1 0,-1-1 0,1 1 0,0-1 0,0 0 0,-1 0 0,1 0 0,0-1 0,-1 1 0,1-1 0,0 1 0,5-3 0,1-1-311,1-1 0,0-1 1,-1 0-1,0 0 0,-1-1 1,1 0-1,8-9 1,-10 9-1326,-1-1 0,0 0 0,0 0 0,8-14 0,-5 1-4687</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4.606"/>
    </inkml:context>
    <inkml:brush xml:id="br0">
      <inkml:brushProperty name="width" value="0.025" units="cm"/>
      <inkml:brushProperty name="height" value="0.025" units="cm"/>
    </inkml:brush>
  </inkml:definitions>
  <inkml:trace contextRef="#ctx0" brushRef="#br0">156 17 14061,'0'0'5029,"-6"9"-4052,-18 26 435,2 0 0,-24 50 0,35-61-832,1-1-1,1 2 1,1-1 0,1 1-1,-5 36 1,12-60-575,0 0 0,0 0 0,-1 0 0,1 0 0,0 1 0,0-1 0,0 0 0,0 0 0,0 0 0,1 0 0,-1 0 0,0 0 1,0 0-1,1 0 0,-1 0 0,1 0 0,-1 0 0,1 0 0,-1 0 0,1 0 0,-1-1 0,1 1 0,0 0 0,0 0 0,-1 0 0,1-1 0,0 1 0,2 1 0,-1-2-10,0 1 0,0-1 0,0 0 0,1 1 0,-1-1 0,0 0 0,0 0 0,0-1 0,1 1 0,-1 0 0,0-1 0,0 1 0,3-2 0,8-3-238,1-1 0,-1 0 0,14-10 0,-25 15 141,11-7-322,-8 4 315,1 1 1,0-1-1,-1 1 0,1 0 1,0 1-1,1-1 0,-1 1 0,0 0 1,8 0-1,-14 2 109,1 1 1,0-1-1,0 1 0,0 0 0,-1-1 1,1 1-1,0 0 0,-1 0 1,1-1-1,-1 1 0,1 0 1,-1 0-1,1 0 0,-1 0 0,0 0 1,1 0-1,-1 0 0,0 0 1,0 0-1,1 0 0,-1 0 1,0 0-1,0 0 0,0 0 1,0 0-1,-1 0 0,1 1 0,-1 37 324,1-36-293,-6 48 22,7-51-81,-1 0-1,0 1 0,0-1 1,0 1-1,1-1 0,-1 0 0,0 1 1,0-1-1,1 0 0,-1 0 1,0 1-1,0-1 0,1 0 1,-1 0-1,0 1 0,1-1 1,-1 0-1,0 0 0,1 0 0,-1 0 1,1 1-1,-1-1 0,0 0 1,1 0-1,-1 0 0,1 0 1,-1 0-1,0 0 0,1 0 1,-1 0-1,1 0 0,-1 0 1,0 0-1,1-1 0,-1 1 0,0 0 1,1 0-1,-1 0 0,1 0 1,-1 0-1,1-1 0,18-7-1200,-7-2 689,0-1 0,-1 0 1,0-1-1,-1 0 0,0-1 0,-1 0 0,0 0 0,-1-1 1,-1 0-1,8-20 0,6-22 666,18-77 0,-38 129-104,2-8-245,14-50 2571,-13 53-658,-9 38-647,-15 66 331,10-51-605,1 1 1,3 0-1,-2 50 1,8-84-823,-1-2 103,1-1-1,1 0 0,-1 1 1,4 12-1,-4-19-85,1-1 0,-1 1-1,1-1 1,-1 1 0,1-1 0,0 1 0,-1-1-1,1 1 1,0-1 0,0 0 0,0 0-1,0 1 1,0-1 0,0 0 0,0 0 0,1 0-1,-1 0 1,0 0 0,1-1 0,-1 1-1,0 0 1,1 0 0,-1-1 0,1 1 0,-1-1-1,1 0 1,-1 1 0,1-1 0,-1 0-1,4 0 1,-5 0-43,1 0 0,-1 0 0,1-1 0,-1 1 0,1 0 0,-1-1 1,0 1-1,1-1 0,-1 1 0,1 0 0,-1-1 0,0 1 0,1-1 0,-1 1 0,0-1 0,0 1 0,1-1 0,-1 1 0,0-1 0,0 1 0,0-1 0,0 1 0,0-1 0,0 1 0,0-1 0,0 0 0,0 1 0,0-1 0,0 1 0,0-1 0,0 1 0,0-1 0,0 1 1,0-1-1,-1 1 0,1-1 0,0 1 0,0-1 0,-1 0 0,-9-25-831,-3 8 541,-1 0 0,-22-24-1,22 27 571,1 0 0,0 0 0,-18-31 0,31 45-169,-1 0-1,0 0 0,1 0 1,-1 0-1,1 0 1,0 0-1,-1 0 1,1 0-1,0 0 0,0 0 1,-1 0-1,1 0 1,0 0-1,0-1 1,0 1-1,0 0 0,0 0 1,1 0-1,-1 0 1,0 0-1,0 0 1,1 0-1,-1 0 0,1 0 1,-1 0-1,1 0 1,-1 0-1,1 0 1,0 0-1,-1 1 0,1-1 1,0 0-1,0 0 1,-1 1-1,1-1 1,0 0-1,0 1 0,0-1 1,0 1-1,0-1 1,0 1-1,0-1 1,0 1-1,0 0 0,0-1 1,0 1-1,0 0 1,0 0-1,0 0 1,2 0-1,9-2 419,1 1 0,-1 0 0,21 2 0,-19-1-308,1 1-598,-10 0-31,1 0 1,-1-1-1,0 0 1,0 0-1,1 0 0,-1 0 1,0-1-1,0 0 1,0 0-1,6-2 1,-11-4-5232,-4-3-3672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4.979"/>
    </inkml:context>
    <inkml:brush xml:id="br0">
      <inkml:brushProperty name="width" value="0.025" units="cm"/>
      <inkml:brushProperty name="height" value="0.025" units="cm"/>
    </inkml:brush>
  </inkml:definitions>
  <inkml:trace contextRef="#ctx0" brushRef="#br0">1 25 4965,'0'0'17456,"59"-22"-17328,-14 21-576,9 1-3396,-1-2-7591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5.414"/>
    </inkml:context>
    <inkml:brush xml:id="br0">
      <inkml:brushProperty name="width" value="0.025" units="cm"/>
      <inkml:brushProperty name="height" value="0.025" units="cm"/>
    </inkml:brush>
  </inkml:definitions>
  <inkml:trace contextRef="#ctx0" brushRef="#br0">0 99 6854,'0'0'9807,"11"-2"-7170,5-1-1596,2 1 48,0-1 0,34-11 0,-49 13-1048,0 0-1,0 0 1,0 0 0,0 0 0,0 0 0,-1-1 0,1 1 0,0-1 0,-1 0 0,1 0 0,-1 0 0,0 0 0,0 0 0,0 0 0,0 0 0,0-1 0,0 1 0,0-1 0,-1 0 0,1 1 0,-1-1 0,0 0 0,0 0 0,0 0-1,0 0 1,0-4 0,-1 7-16,0-1 0,0 1-1,0-1 1,0 0-1,0 1 1,0-1-1,0 1 1,0-1-1,0 1 1,-1-1 0,1 0-1,0 1 1,0-1-1,-1 1 1,1-1-1,0 1 1,0-1 0,-1 1-1,1 0 1,-1-1-1,1 1 1,-1-1-1,1 1 1,0 0 0,-1-1-1,1 1 1,-1 0-1,0-1 1,1 1-1,-1 0 1,1 0-1,-1 0 1,0-1 0,-24 5 386,18-2-333,1 1 0,0-1 0,0 1-1,0 1 1,-9 6 0,7-1 38,1 0 1,-1 1-1,2 0 0,0 0 1,0 0-1,0 1 0,1 0 1,-4 16-1,7-22-86,1 0-1,0 0 1,0 0 0,0 0 0,1 0-1,-1 0 1,1 1 0,1-1 0,1 10-1,-2-12-29,1-1 0,0 0 0,0 1 0,0-1 0,0 0 1,0 0-1,1 1 0,-1-1 0,1 0 0,-1 0 0,1-1 0,0 1 0,0 0 0,0 0 0,0-1 0,0 1 0,0-1 0,0 0 0,0 0 0,1 0 0,2 1 0,4 1-186,0 0 1,1-1-1,0-1 0,-1 0 0,1 0 1,0 0-1,0-2 0,0 1 0,-1-1 0,13-3 1,-8 1-1038,0 0 0,-1-1 0,22-10 1,22-14-5361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5.961"/>
    </inkml:context>
    <inkml:brush xml:id="br0">
      <inkml:brushProperty name="width" value="0.025" units="cm"/>
      <inkml:brushProperty name="height" value="0.025" units="cm"/>
    </inkml:brush>
  </inkml:definitions>
  <inkml:trace contextRef="#ctx0" brushRef="#br0">50 26 16784,'0'0'4949,"-5"10"-3332,-3 13-1123,0 0-1,1 1 1,2 0-1,-5 41 1,3 53-2321,30-163 834,-10 2-893,-2-2-1,6-48 1,-2 6 2089,-19 133 4213,0 10-3366,1-41-896,-10 80 816,13-90-900,-1 0-1,1 0 1,0 0-1,1 0 1,-1 0-1,1 0 1,0-1 0,0 1-1,0 0 1,1 0-1,0 0 1,0-1-1,0 1 1,0-1 0,4 6-1,-3-8-52,-1 0-1,1 0 0,-1 0 1,1 0-1,0 0 1,0-1-1,0 1 1,0-1-1,0 0 0,0 0 1,0 0-1,0 0 1,0 0-1,1-1 1,-1 1-1,0-1 0,0 0 1,1 0-1,-1 0 1,0 0-1,0-1 1,1 1-1,-1-1 0,0 0 1,0 0-1,0 0 1,0-1-1,0 1 0,0-1 1,0 1-1,0-1 1,-1 0-1,1 0 1,3-4-1,4-1 26,-1-2 1,0 1-1,-1-1 0,0-1 1,0 1-1,-1-1 0,0-1 0,5-10 1,-5 3 117,0 0 0,-2 0 0,0 0 0,0-1 1,-2 1-1,0-1 0,-2 0 0,0-22 0,-1 40-145,0 1 0,0 0 0,0 0 1,0 0-1,0 0 0,0-1 0,0 1 0,0 0 0,0 0 0,0 0 0,-1 0 0,1 0 0,0-1 0,0 1 1,0 0-1,0 0 0,0 0 0,0 0 0,0 0 0,-1 0 0,1 0 0,0 0 0,0-1 0,0 1 0,0 0 1,-1 0-1,1 0 0,0 0 0,0 0 0,0 0 0,0 0 0,-1 0 0,1 0 0,0 0 0,0 0 1,0 0-1,0 0 0,-1 0 0,1 0 0,0 0 0,0 0 0,0 0 0,0 0 0,-1 1 0,1-1 0,0 0 1,0 0-1,0 0 0,0 0 0,0 0 0,-1 0 0,1 0 0,0 1 0,0-1 0,0 0 0,0 0 0,0 0 1,0 0-1,0 0 0,0 1 0,0-1 0,-1 0 0,-7 9 75,4 0-95,0-1 1,1 1-1,0 0 0,0 0 0,1 0 0,0 0 1,1 1-1,0-1 0,1 17 0,0-25-50,0-1 0,0 0 0,0 0 0,0 1-1,0-1 1,0 0 0,0 1 0,0-1 0,0 0 0,0 1 0,0-1 0,0 0-1,0 0 1,0 1 0,0-1 0,0 0 0,0 1 0,0-1 0,0 0 0,1 0-1,-1 1 1,0-1 0,0 0 0,0 0 0,1 1 0,-1-1 0,0 0 0,0 0-1,0 0 1,1 0 0,-1 1 0,0-1 0,0 0 0,1 0 0,-1 0 0,0 0-1,1 0 1,10-6-2308,9-15-4288,-11 6-721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6.319"/>
    </inkml:context>
    <inkml:brush xml:id="br0">
      <inkml:brushProperty name="width" value="0.025" units="cm"/>
      <inkml:brushProperty name="height" value="0.025" units="cm"/>
    </inkml:brush>
  </inkml:definitions>
  <inkml:trace contextRef="#ctx0" brushRef="#br0">101 6 15791,'0'0'11771,"-10"-2"-11669,7 2-77,0-1 0,0 0 1,-1 1-1,1 0 1,0 0-1,0 0 1,0 0-1,0 0 0,0 1 1,0-1-1,0 1 1,0 0-1,0 0 1,0 0-1,0 0 1,-5 4-1,5-3 26,0 1 1,1 0-1,-1 0 0,1 0 1,0 0-1,-1 0 0,1 0 0,1 1 1,-1-1-1,0 1 0,1-1 1,0 1-1,0 0 0,0-1 1,0 1-1,1 0 0,-1 5 0,0-7-35,1 0 0,0 0 0,-1-1-1,1 1 1,0 0 0,0 0-1,0 0 1,0-1 0,0 1-1,1 0 1,-1 0 0,0 0 0,1-1-1,-1 1 1,1 0 0,0 0-1,0-1 1,-1 1 0,1-1-1,0 1 1,1-1 0,-1 1 0,0-1-1,0 0 1,0 1 0,1-1-1,-1 0 1,1 0 0,-1 0-1,1 0 1,-1 0 0,4 1-1,1-1 3,0 0 0,1 0 0,-1 0 0,1-1-1,-1 0 1,0 0 0,1-1 0,8-1-1,-7 0-74,0 0 0,0-1 0,0 0-1,-1 0 1,1-1 0,-1 1-1,0-2 1,0 1 0,0-1-1,6-6 1,-8 8-246,-1-1-1,0 1 1,-1-1 0,1 0-1,-1 0 1,0 0 0,0-1-1,0 1 1,0-1-1,-1 0 1,0 1 0,0-1-1,0 0 1,0 0-1,-1-1 1,0 1 0,0-5-1,-5 27-1885,-3 13-979,7-29 2929,0-1 0,0 1 1,0 0-1,0-1 1,0 1-1,0 0 0,0-1 1,1 1-1,-1-1 1,0 1-1,0 0 0,1-1 1,-1 1-1,0-1 1,1 1-1,-1-1 0,1 1 1,-1-1-1,0 1 1,1-1-1,-1 0 0,1 1 1,-1-1-1,2 1 1,11 2-3654</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6.680"/>
    </inkml:context>
    <inkml:brush xml:id="br0">
      <inkml:brushProperty name="width" value="0.025" units="cm"/>
      <inkml:brushProperty name="height" value="0.025" units="cm"/>
    </inkml:brush>
  </inkml:definitions>
  <inkml:trace contextRef="#ctx0" brushRef="#br0">39 207 9385,'0'0'7244,"-4"11"-4852,2-8-2041,-21 42 1220,21-43-1345,1 1 1,0 0-1,0-1 1,0 1-1,0 0 1,0 0-1,0 0 1,1-1-1,0 1 1,-1 0 0,1 0-1,0 0 1,1 0-1,-1 0 1,1 5-1,0-7-203,0-1 0,0 1 0,0-1 0,-1 1-1,1-1 1,0 1 0,0-1 0,0 0 0,0 1 0,0-1-1,0 0 1,0 0 0,0 0 0,0 0 0,0 1 0,0-1 0,0-1-1,0 1 1,0 0 0,0 0 0,0 0 0,0 0 0,1-1-1,25-9 130,-19 4-152,0 1 1,0-2 0,0 1 0,0-1 0,-1 0 0,-1-1 0,1 1 0,-1-1-1,0-1 1,-1 1 0,0-1 0,0 0 0,5-14 0,-4 6-53,-1 0 0,0-1 0,-1 0-1,-1 0 1,-1 0 0,1-29 0,-3 45 38,0 1 0,0-1 0,0 0 0,0 0 0,0 0 0,0 0 0,-1 1 0,1-1 0,-1 0 0,1 0 0,-1 1-1,1-1 1,-1 0 0,0 1 0,0-1 0,0 1 0,0-1 0,-2-2 0,2 4 10,0-1 1,0 1-1,0 0 1,0-1-1,0 1 1,0 0-1,0-1 0,0 1 1,-1 0-1,1 0 1,0 0-1,0 0 1,0 0-1,0 0 1,0 0-1,0 1 0,0-1 1,0 0-1,0 1 1,0-1-1,0 0 1,-1 2-1,-5 1 16,1 1-1,0 0 1,0 0 0,1 0-1,0 1 1,-1 0-1,-6 9 1,6-7 93,0-1-1,1 1 1,0 0 0,0 1 0,1 0-1,0-1 1,0 1 0,1 0-1,-1 1 1,2-1 0,0 1 0,-3 17-1,5-25-104,1 0-1,-1 1 1,1-1-1,-1 0 1,1 1 0,0-1-1,-1 0 1,1 0-1,0 0 1,0 1-1,0-1 1,0 0-1,0 0 1,0 0 0,0-1-1,0 1 1,1 0-1,-1 0 1,0 0-1,0-1 1,1 1-1,-1-1 1,0 1 0,3 0-1,45 11-1153,-30-7-142,33 14-3703,-18-3-1255,-12-2 1092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20.705"/>
    </inkml:context>
    <inkml:brush xml:id="br0">
      <inkml:brushProperty name="width" value="0.025" units="cm"/>
      <inkml:brushProperty name="height" value="0.025" units="cm"/>
    </inkml:brush>
  </inkml:definitions>
  <inkml:trace contextRef="#ctx0" brushRef="#br0">0 0 19346,'0'0'9705,"67"28"-9640,-31-9-866,0-3-2691,-4-6-4003</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7.192"/>
    </inkml:context>
    <inkml:brush xml:id="br0">
      <inkml:brushProperty name="width" value="0.025" units="cm"/>
      <inkml:brushProperty name="height" value="0.025" units="cm"/>
    </inkml:brush>
  </inkml:definitions>
  <inkml:trace contextRef="#ctx0" brushRef="#br0">104 0 11499,'0'0'8066,"-1"9"-7409,-8 85 1078,-4-1 0,-5 0 0,-36 114 0,45-157-363,23-63-1073,4-16-579,-2 0 0,22-49 1,-23 43-869,34-54 1,-48 87 1093,1-1 0,-1 1 0,1-1 0,0 1 0,0 0 0,1-1 0,-1 1 0,0 0 0,1 0 0,-1 1 1,1-1-1,-1 0 0,1 1 0,5-2 0,-8 3 21,1 0 0,0-1 1,-1 1-1,1 0 0,-1 0 0,1 1 1,0-1-1,-1 0 0,1 0 1,-1 0-1,1 0 0,0 0 0,-1 1 1,1-1-1,-1 0 0,1 0 1,-1 1-1,1-1 0,-1 0 1,1 1-1,-1-1 0,1 1 0,-1-1 1,0 1-1,1-1 0,-1 1 1,6 27-507,-10-2 1210,1-24 736,2-15-736,4-2-712,0 1 0,1 0 1,1 0-1,0 0 0,1 1 1,0-1-1,13-17 0,-19 31 43,1-1 0,-1 1 0,0 0 0,1 0 0,-1 0 0,0 0 0,1 0 0,-1 0 0,0 0 0,1 0 0,-1 0 0,0 0 0,1 0 0,-1 0 0,0 0 0,1 0 0,-1 1 0,0-1 0,1 0 0,-1 0 0,0 0 0,1 0 0,-1 1 0,0-1 0,1 0 0,-1 0 0,0 1 0,0-1 0,1 0 0,-1 0 0,0 1 0,0-1 0,0 0-1,1 1 1,-1-1 0,0 1 0,16 18 61,-4-4-226,-9-13-199,1 1 0,-1-1 0,0 0 0,1 0 0,-1 0 0,1-1 0,0 1 0,-1-1 0,8 1 0,36 2-7340,-20-4 2321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7.781"/>
    </inkml:context>
    <inkml:brush xml:id="br0">
      <inkml:brushProperty name="width" value="0.025" units="cm"/>
      <inkml:brushProperty name="height" value="0.025" units="cm"/>
    </inkml:brush>
  </inkml:definitions>
  <inkml:trace contextRef="#ctx0" brushRef="#br0">62 71 11627,'0'0'8349,"-8"5"-6961,5-3-1220,-29 18 873,31-19-961,0 0 1,-1 0-1,1 0 1,0 0-1,-1 0 1,1 0-1,0 0 0,0 1 1,0-1-1,0 1 1,0-1-1,1 0 1,-1 1-1,0-1 1,0 1-1,1 0 0,-1-1 1,1 1-1,0 0 1,-1-1-1,1 1 1,0 2-1,3-4-166,-1 1-1,1-1 1,-1 1 0,1-1-1,-1 0 1,1 0-1,-1 0 1,1 0 0,0 0-1,4-2 1,-2 0-149,0 0 1,-1-1 0,1 1-1,0-1 1,-1 0 0,1-1-1,-1 1 1,0-1-1,0 0 1,-1 0 0,7-8-1,-7 8 77,1-1 0,0 1-1,-1 0 1,1 0 0,1 1 0,-1-1-1,1 1 1,-1 0 0,1 0 0,6-3-1,-11 29 602,-12 36 800,7-40-550,1 0 0,0 1 0,0 25 0,5-18-646,9 51-1,-7-60-154,0 1 0,-1-1 0,-1 1 1,0-1-1,-1 1 0,-4 21 0,3-36 154,0-1 1,-1 0-1,1 0 0,-1 0 1,0 0-1,1 0 0,-1-1 1,0 1-1,-1 0 0,1-1 1,0 1-1,-1-1 0,0 0 1,1 0-1,-1 0 0,-4 2 1,6-3-8,0-1 1,0 1 0,0-1 0,0 1 0,0-1-1,0 0 1,0 1 0,0-1 0,0 0-1,0 1 1,0-1 0,0 0 0,0 0-1,-1 0 1,1 0 0,0 0 0,0 0-1,0-1 1,0 1 0,0 0 0,0 0-1,0-1 1,0 1 0,0-1 0,0 1 0,0-1-1,0 1 1,0-1 0,0 0 0,0 1-1,0-1 1,1 0 0,-1 0 0,0 0-1,0 1 1,1-1 0,-1 0 0,1 0-1,-1 0 1,1 0 0,-1 0 0,1 0-1,0 0 1,-1 0 0,1 0 0,0-1 0,0 1-1,0 0 1,0-2 0,-1-5-23,0 1-1,1-1 1,0 1 0,1-1 0,-1 0 0,1 1-1,1-1 1,0 1 0,0-1 0,0 1-1,1 0 1,0 0 0,0 0 0,1 0 0,0 1-1,0-1 1,7-7 0,9-9-100,1 1-1,1 1 1,26-20 0,-13 11 2,0-1 57,-15 17-45,-2-2-1,0-1 0,-1 0 0,0-1 0,-2-1 0,27-40 0,-41 58 63,-1-1-1,1 1 0,0-1 1,0 1-1,0-1 1,-1 0-1,1 1 0,-1-1 1,1 0-1,-1 1 0,0-1 1,0 0-1,0 0 1,0 1-1,0-1 0,0 0 1,0 0-1,0 1 1,-2-4-1,2 4 6,-1 1 0,0-1 0,1 0 0,-1 1-1,0-1 1,0 1 0,0-1 0,0 1 0,0 0 0,0-1 0,1 1 0,-1 0 0,0-1 0,0 1 0,0 0-1,0 0 1,0 0 0,0 0 0,0 0 0,0 0 0,0 0 0,0 0 0,0 1 0,-1-1 0,-5 2 40,1 0 1,0 0 0,0 0 0,0 0-1,0 1 1,0 0 0,1 1 0,-9 6-1,7-4 71,0 2-1,0-1 0,1 1 0,0 0 1,1 0-1,0 0 0,-5 11 0,8-15-72,0 0 0,1 0-1,-1 1 1,1-1-1,0 0 1,0 1 0,0-1-1,1 1 1,-1-1 0,1 1-1,0-1 1,1 1-1,-1-1 1,1 1 0,0-1-1,0 0 1,0 1 0,2 4-1,-2-8-105,0 1 0,0-1 0,0 1-1,0-1 1,1 1 0,-1-1 0,0 0 0,1 0-1,-1 0 1,1 1 0,-1-1 0,1-1 0,-1 1-1,1 0 1,0 0 0,0-1 0,-1 1 0,1-1 0,0 1-1,2-1 1,26 2-4627,2-2-4955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8.328"/>
    </inkml:context>
    <inkml:brush xml:id="br0">
      <inkml:brushProperty name="width" value="0.025" units="cm"/>
      <inkml:brushProperty name="height" value="0.025" units="cm"/>
    </inkml:brush>
  </inkml:definitions>
  <inkml:trace contextRef="#ctx0" brushRef="#br0">1 1 13581,'0'0'11659,"24"58"-10602,-12-35-288,0 3-129,5-5-319,-1-5-257,5-7-32,-1-9-833,7 0-1313,-1-9-1377,2-14-1730,-3-4-1922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8.657"/>
    </inkml:context>
    <inkml:brush xml:id="br0">
      <inkml:brushProperty name="width" value="0.025" units="cm"/>
      <inkml:brushProperty name="height" value="0.025" units="cm"/>
    </inkml:brush>
  </inkml:definitions>
  <inkml:trace contextRef="#ctx0" brushRef="#br0">148 0 11275,'0'0'3747,"-20"67"-1312,2-21-321,-2 3-609,1 3-320,0 0 288,-1-3-448,5-4-832,6-8-450,2-12-3234,7-11-7431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8.029"/>
    </inkml:context>
    <inkml:brush xml:id="br0">
      <inkml:brushProperty name="width" value="0.025" units="cm"/>
      <inkml:brushProperty name="height" value="0.025" units="cm"/>
    </inkml:brush>
  </inkml:definitions>
  <inkml:trace contextRef="#ctx0" brushRef="#br0">103 167 4484,'0'0'2798,"-9"0"-1069,-24-3 66,-9-14 3521,40 16-5015,1 1-1,0-1 1,0 1 0,0-1 0,0 0 0,0 1-1,0-1 1,0 0 0,0 0 0,0 0 0,1 0-1,-1 0 1,0 0 0,0 0 0,1 0 0,-1 0-1,1 0 1,-1 0 0,1 0 0,-1-1 0,0 0-1,2 0-196,0 1 0,-1 0 1,1 0-1,-1 0 0,1-1 0,0 1 0,0 0 0,0 0 0,0 0 0,0 0 0,0 0 0,0 1 0,0-1 0,0 0 0,0 0 1,0 1-1,0-1 0,1 1 0,-1-1 0,3 0 0,3-3 38,2 1 1,-1 0 0,0 1-1,0 0 1,1 0-1,12-1 1,-19 3-139,0 0 0,-1 0 0,1-1-1,0 2 1,0-1 0,0 0 0,-1 0 0,1 0 0,0 1 0,0-1 0,-1 1 0,1 0 0,0-1 0,-1 1-1,1 0 1,0 0 0,-1 0 0,1 0 0,-1 0 0,0 0 0,1 1 0,-1-1 0,0 0 0,0 1-1,0-1 1,0 1 0,0-1 0,0 1 0,0 0 0,0-1 0,-1 1 0,1 0 0,-1-1 0,1 1 0,-1 0-1,1 3 1,-1 12 12,0 0 0,-1 0 0,0 0 0,-2 0 0,-5 21 0,-5 49 22,13-86-38,0-1 1,-1 1-1,1 0 1,0-1-1,0 1 0,0 0 1,0-1-1,0 1 1,0 0-1,0-1 1,1 1-1,-1 0 0,0-1 1,0 1-1,0 0 1,1-1-1,-1 1 1,0-1-1,1 1 0,-1 0 1,0-1-1,1 1 1,-1-1-1,1 1 1,-1-1-1,1 0 1,-1 1-1,1-1 0,-1 1 1,1-1-1,0 0 1,-1 1-1,1-1 1,-1 0-1,1 0 0,0 1 1,2-1 0,-1 0 0,1-1 1,-1 1-1,0 0 0,1-1 1,-1 0-1,0 1 0,0-1 1,0 0-1,4-2 0,49-35 33,48-58-130,-94 87 50,-1-1 0,0 0 1,0-1-1,-1 1 0,0-2 1,-1 1-1,0-1 0,7-20 1,-13 32 43,0 0 1,-1 0-1,1 0 1,0 0-1,0 0 0,0 0 1,0 0-1,-1 0 1,1 0-1,0 0 1,0 0-1,0 0 1,0 0-1,0 0 1,-1 0-1,1 0 0,0-1 1,0 1-1,0 0 1,0 0-1,0 0 1,0 0-1,-1 0 1,1 0-1,0 0 1,0 0-1,0-1 0,0 1 1,0 0-1,0 0 1,0 0-1,0 0 1,0 0-1,-1-1 1,1 1-1,0 0 1,0 0-1,0 0 0,0 0 1,0 0-1,0-1 1,0 1-1,0 0 1,0 0-1,0 0 1,0 0-1,0-1 1,0 1-1,0 0 0,0 0 1,1 0-1,-1 0 1,0 0-1,0-1 1,0 1-1,0 0 1,0 0-1,-7 7-31,-2 6 79,1 1 0,1-1 0,0 1 0,1 0 0,1 1 1,0-1-1,1 1 0,0 0 0,1 1 0,-1 22 0,4-37-36,0 1 0,-1 0 0,1 0-1,0-1 1,0 1 0,1 0 0,-1 0 0,0-1 0,1 1 0,-1 0-1,1-1 1,-1 1 0,1 0 0,0-1 0,-1 1 0,1-1 0,0 1-1,0-1 1,0 1 0,1-1 0,-1 0 0,0 0 0,0 1 0,1-1-1,-1 0 1,0 0 0,1 0 0,-1 0 0,1-1 0,0 1 0,-1 0-1,1-1 1,0 1 0,-1-1 0,1 1 0,0-1 0,-1 0 0,1 0-1,0 0 1,0 0 0,-1 0 0,4 0 0,3-1 16,-1 0 1,0-1-1,0 1 1,0-2-1,-1 1 1,1 0-1,0-1 1,-1-1-1,10-5 1,3-5-16,0-1 0,-1 0 1,19-22-1,-31 32-11,-1-1 0,-1 0 0,1 0-1,-1 0 1,0-1 0,0 1 0,-1-1 0,0 0-1,0 0 1,0 0 0,-1 0 0,0-1 0,-1 1 0,1-9-1,-1 15 0,-1 1 0,0-1 0,0 1 0,0-1 0,1 1 0,-1-1 0,0 0 0,0 1 0,0-1 0,0 1-1,0-1 1,0 1 0,0-1 0,0 1 0,0-1 0,-1 1 0,1-1 0,0 1 0,0-1 0,0 1-1,-1-1 1,1 1 0,0-1 0,0 1 0,-1-1 0,1 1 0,-1-1 0,1 1 0,0 0 0,-1-1 0,1 1-1,-1 0 1,1-1 0,-1 1 0,1 0 0,0-1 0,-1 1 0,0 0 0,1 0 0,-1 0 0,1 0 0,-1 0-1,1-1 1,-1 1 0,1 0 0,-1 0 0,1 0 0,-1 0 0,1 0 0,-1 1 0,0-1 0,1 0 0,-1 0-1,1 0 1,-1 0 0,1 1 0,-1-1 0,1 0 0,-1 0 0,1 1 0,0-1 0,-1 0 0,1 1 0,-1-1-1,0 1 1,-2 2-10,0-1 0,0 1 0,0 0 0,0 0 0,0 0 0,1 0 0,-4 6 0,2-2 8,1 1 0,0 0 0,1 0 0,-1 0 0,1 0 0,1 0 1,0 1-1,-1 14 0,2-23 5,0 0 1,0 1 0,0-1 0,0 0-1,0 1 1,0-1 0,0 0 0,0 1 0,0-1-1,0 0 1,0 1 0,1-1 0,-1 0 0,0 1-1,0-1 1,0 0 0,0 1 0,0-1-1,1 0 1,-1 1 0,0-1 0,0 0 0,1 0-1,-1 1 1,0-1 0,0 0 0,1 0-1,-1 0 1,0 1 0,1-1 0,-1 0 0,0 0-1,1 0 1,-1 0 0,0 0 0,1 0-1,-1 0 1,0 0 0,1 0 0,-1 0 0,1 0-1,18-7 180,15-19 96,34-54-144,-63 73-126,0 0 0,0 0 0,-1 0-1,0-1 1,0 0 0,-1 1-1,0-1 1,-1-1 0,0 1-1,2-11 1,-18 105-87,9-60 264,0-1-1,-1 41 1,6-65-126,0 1 1,0-1-1,0 1 1,0-1-1,0 1 0,0-1 1,0 1-1,1-1 0,-1 1 1,1-1-1,-1 1 0,1-1 1,-1 1-1,1-1 0,0 0 1,-1 1-1,1-1 0,0 0 1,0 0-1,0 0 0,2 2 1,-1-2-33,0-1 0,-1 1 1,1-1-1,0 0 0,0 0 1,0 0-1,-1 0 0,1 0 1,0 0-1,0 0 1,0 0-1,-1-1 0,1 1 1,0-1-1,0 1 0,-1-1 1,1 0-1,0 0 0,2-1 1,32-27-17,-32 24-110,0 1-1,1 0 1,0 0 0,-1 0 0,2 1-1,5-4 1,-8 26-39,1 10 9,-1-30 131,0 1 0,0-1 0,1 0 0,-1 0 0,0-1 0,-1 1 0,1-1 0,0 1 0,0-1 0,-1 0 0,1 0-1,-1 0 1,1 0 0,-1-1 0,0 1 0,2-3 0,35-48 35,-33 44-37,5-7 4,27-42 3,-37 55-1,1 0 0,-1 1 0,0-1-1,0 0 1,0 0 0,0 0 0,0 1 0,-1-1 0,1 0 0,-1 0 0,0 0-1,0 0 1,0 0 0,0 0 0,0 0 0,-1 0 0,0 0 0,-1-5-1,1 8-7,-1-1-1,0 0 1,0 1-1,0-1 1,0 1-1,0 0 1,0-1-1,0 1 1,0 0-1,0 0 0,0 0 1,0 0-1,0 1 1,0-1-1,0 1 1,0-1-1,0 1 1,1 0-1,-1-1 0,0 1 1,0 0-1,-2 2 1,-5 4 13,1 0 0,0 1 0,0 0 1,1 0-1,0 1 0,0-1 0,1 2 0,0-1 1,-6 16-1,8-18 48,1 1 1,0-1-1,0 1 1,1 0-1,0 0 1,0 0-1,1 0 1,0 0-1,0 0 1,1 0-1,0 0 1,1 0-1,2 14 1,-2-19-53,1 0 1,0-1-1,0 1 1,0-1 0,0 1-1,0-1 1,0 0-1,1 0 1,-1 0-1,1 0 1,0 0 0,-1-1-1,1 1 1,0-1-1,0 1 1,0-1 0,0 0-1,0-1 1,0 1-1,0 0 1,0-1-1,0 1 1,1-1 0,-1 0-1,0 0 1,0-1-1,4 0 1,-2 1-357,0 0 0,0 0 0,0 0-1,0-1 1,0 0 0,0 0 0,0-1 0,-1 1 0,1-1 0,0 0 0,-1 0-1,1-1 1,-1 1 0,0-1 0,0 0 0,7-7 0,-9 7-568,0-1 0,0 0 0,-1 1 0,1-1 1,-1 0-1,0 0 0,0 0 0,0 0 0,-1 0 0,0 0 0,1-5 1,-1-22-10087</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8.376"/>
    </inkml:context>
    <inkml:brush xml:id="br0">
      <inkml:brushProperty name="width" value="0.025" units="cm"/>
      <inkml:brushProperty name="height" value="0.025" units="cm"/>
    </inkml:brush>
  </inkml:definitions>
  <inkml:trace contextRef="#ctx0" brushRef="#br0">29 8 14990,'-14'-6'2499,"3"4"-385,8 2-577,6 9-1633,12 4-96,5 1-1922,4 2-3267,0-2-7143</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8.782"/>
    </inkml:context>
    <inkml:brush xml:id="br0">
      <inkml:brushProperty name="width" value="0.025" units="cm"/>
      <inkml:brushProperty name="height" value="0.025" units="cm"/>
    </inkml:brush>
  </inkml:definitions>
  <inkml:trace contextRef="#ctx0" brushRef="#br0">112 117 14286,'0'0'5664,"-10"3"-4709,4-1-756,0 1-1,0-1 1,0 1-1,1 0 1,-1 0 0,1 1-1,0 0 1,0 0-1,1 0 1,-1 0 0,1 1-1,-1-1 1,2 1-1,-1 0 1,0 1 0,1-1-1,0 0 1,0 1-1,1 0 1,0 0-1,-1 0 1,2 0 0,-1 0-1,0 9 1,2-14-183,-1 0 0,1 0 0,0 0 1,0 0-1,0 0 0,0 0 0,0 0 1,0 0-1,0 0 0,0 0 0,0 0 1,1 0-1,-1 0 0,0 0 0,1 0 0,-1 0 1,0 0-1,1 0 0,0 0 0,-1 0 1,1 0-1,-1-1 0,1 1 0,0 0 0,0 0 1,-1-1-1,1 1 0,0 0 0,0-1 1,0 1-1,0-1 0,0 1 0,0-1 0,0 0 1,0 1-1,0-1 0,0 0 0,0 0 1,0 1-1,0-1 0,0 0 0,0 0 0,0 0 1,0 0-1,0 0 0,0-1 0,0 1 1,0 0-1,0 0 0,0-1 0,0 1 0,2-1 1,3-1 2,1 0 1,0-1 0,-1 0 0,0 0 0,0 0-1,11-7 1,-6 1-45,0-1 1,-1 0-1,0 0 1,-1-1-1,0 0 0,0-1 1,-1 0-1,-1 0 1,0-1-1,-1 0 0,0 0 1,-1-1-1,0 1 0,-1-1 1,-1 0-1,0 0 1,1-25-1,-10 44 56,-2 7 7,1 6 44,2 1 0,0-1-1,1 1 1,1 0-1,1-1 1,0 31 0,2-47-75,0 1 1,0-1-1,0 0 1,1 0-1,-1 0 1,0 0-1,1 1 1,0-1-1,-1 0 1,1 0 0,0 0-1,0 0 1,0 0-1,0 0 1,0-1-1,1 1 1,-1 0-1,0 0 1,1-1-1,0 1 1,-1-1-1,1 0 1,0 1 0,3 1-1,-1-2 3,0 1 1,0-1-1,0 0 0,0 0 0,0-1 0,0 1 1,1-1-1,-1 0 0,0 0 0,0-1 0,1 1 1,3-2-1,4 0-90,-1-1-1,1 0 1,-1-1 0,0-1 0,0 0 0,-1 0 0,1-1-1,14-11 1,-13 4-140,-6 5 103,-7 13 118,-6 9 126,0 1 0,1-1 0,1 1 0,0 1 0,1-1 0,1 1-1,0 0 1,-1 26 0,4-41-122,0 0-1,0 0 0,0 0 0,0 0 1,0 0-1,0 0 0,1 0 0,-1 0 0,0 0 1,1 0-1,-1 0 0,0 0 0,1 0 1,-1-1-1,1 1 0,-1 0 0,1 0 1,0 0-1,-1-1 0,1 1 0,0 0 1,0-1-1,-1 1 0,1 0 0,0-1 1,0 1-1,0-1 0,0 0 0,0 1 0,0-1 1,0 0-1,0 1 0,-1-1 0,1 0 1,0 0-1,0 0 0,0 0 0,0 0 1,0 0-1,0 0 0,0 0 0,0 0 1,0 0-1,0-1 0,0 1 0,2-1 1,1 0 5,0 0 1,-1-1-1,1 1 1,0-1-1,-1 1 1,1-1-1,-1-1 1,0 1-1,1 0 1,-1-1-1,3-2 1,-3 1-15,-1 1 1,1-1-1,0 0 0,-1 0 0,0 0 1,0 0-1,0 0 0,-1 0 0,1-1 1,-1 1-1,0-1 0,0 1 0,-1-1 1,1 1-1,-1-1 0,0 1 0,0-1 1,0 1-1,-1-1 0,0 1 1,0-1-1,0 1 0,0-1 0,-1 1 1,1 0-1,-1 0 0,0 0 0,-1 0 1,1 0-1,-1 0 0,1 0 0,-1 1 1,0-1-1,0 1 0,-1 0 0,1 0 1,-1 0-1,0 1 0,-3-3 0,99-1 480,4-3-2364,-33-7-3746,-5-5-5390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9.730"/>
    </inkml:context>
    <inkml:brush xml:id="br0">
      <inkml:brushProperty name="width" value="0.025" units="cm"/>
      <inkml:brushProperty name="height" value="0.025" units="cm"/>
    </inkml:brush>
  </inkml:definitions>
  <inkml:trace contextRef="#ctx0" brushRef="#br0">49 1 16592,'0'0'5327,"-3"11"-3773,0 2-1238,-30 147 1977,29-133-2198,1 1 1,1 0-1,2 0 0,3 30 0,-3-57-87,0 0 0,0 1 0,0-1-1,0 0 1,0 0 0,0 0-1,0 0 1,0 0 0,1 0-1,-1 0 1,0-1 0,1 1-1,-1 0 1,1 0 0,-1 0 0,1 0-1,-1 0 1,1 0 0,0-1-1,-1 1 1,1 0 0,0-1-1,0 1 1,0 0 0,-1-1-1,1 1 1,0-1 0,0 1 0,2 0-1,-2-2 6,-1 1 0,1 0 0,0-1 0,0 1 0,0-1 0,0 0 0,0 1 0,-1-1 0,1 0 0,0 1 0,0-1 0,-1 0 0,1 0 0,-1 1-1,1-1 1,-1 0 0,1 0 0,-1 0 0,1 0 0,-1 0 0,0 0 0,0 0 0,1 0 0,-1 0 0,0 0 0,0 0 0,0 0 0,0 0 0,0-1 0,2-36 94,-6-62 1,2 50-425,2 55 331,1 0 0,0 1 0,0-1-1,0 0 1,1 1 0,-1-1 0,1 0-1,1 0 1,-1 0 0,1 0 0,0-1-1,0 1 1,0-1 0,0 0 0,1 0-1,0 0 1,0 0 0,0 0 0,0-1 0,0 0-1,1 0 1,0 0 0,-1 0 0,1-1-1,0 0 1,0 0 0,0 0 0,1-1-1,-1 1 1,0-1 0,1 0 0,-1-1-1,1 0 1,-1 1 0,1-2 0,-1 1-1,0-1 1,1 1 0,-1-1 0,0-1 0,1 1-1,-1-1 1,0 0 0,8-4 0,-6 1 16,1 0 0,-1 0 1,0 0-1,0-1 1,-1 0-1,0-1 1,0 1-1,0-1 0,-1 0 1,0-1-1,0 1 1,-1-1-1,0 0 1,0 0-1,-1 0 0,0 0 1,0-1-1,-1 0 1,1-11-1,-15 29-217,7-2 177,1 0-1,0 0 0,1 0 1,0 0-1,0 1 0,1-1 1,-1 1-1,-1 15 0,-2 65 65,6-86-48,-1 0 0,1 0 0,0 0 0,0 0 0,0 0 0,0-1 1,1 1-1,-1 0 0,0 0 0,1 0 0,-1 0 0,1-1 0,0 1 1,-1 0-1,1-1 0,0 1 0,0 0 0,0-1 0,0 1 0,1-1 1,-1 0-1,0 1 0,1-1 0,-1 0 0,1 0 0,-1 0 0,1 0 1,-1 0-1,1 0 0,0 0 0,-1 0 0,1-1 0,0 1 0,0 0 1,0-1-1,-1 0 0,1 1 0,0-1 0,0 0 0,0 0 0,0 0 1,0 0-1,-1-1 0,1 1 0,3-1 0,3-1 18,0 0 0,-1-1 0,1 0 0,0 0 0,-1 0 1,0-1-1,0 0 0,0-1 0,9-7 0,-2-1 2,0-1 0,-1-1 1,18-25-1,-25 32-17,-1-1 0,0 1 0,0-1 0,-1 0 0,0 0 0,-1-1 0,0 1 1,4-20-1,-12 66-32,2-17-3,1 0-1,1 0 1,0 0-1,4 28 1,-3-47 7,0 0 0,0 0 0,1 1 1,-1-1-1,0 0 0,1 0 0,-1 1 1,1-1-1,-1 0 0,1 0 0,0 0 0,-1 0 1,1 0-1,0 0 0,0 0 0,0 0 1,0 0-1,0 0 0,0-1 0,0 1 0,0 0 1,0 0-1,0-1 0,0 1 0,0-1 1,1 1-1,-1-1 0,0 0 0,0 1 0,0-1 1,1 0-1,-1 0 0,0 0 0,1 0 1,-1 0-1,0 0 0,0 0 0,2-1 0,0 1-333,-1-1 0,0 1 0,1-1-1,-1 0 1,0 0 0,0 0-1,0 0 1,0 0 0,0-1 0,0 1-1,0-1 1,0 1 0,0-1-1,0 0 1,-1 1 0,1-1 0,-1 0-1,0 0 1,3-4 0,2-18-6263,-2-6-3586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0.115"/>
    </inkml:context>
    <inkml:brush xml:id="br0">
      <inkml:brushProperty name="width" value="0.025" units="cm"/>
      <inkml:brushProperty name="height" value="0.025" units="cm"/>
    </inkml:brush>
  </inkml:definitions>
  <inkml:trace contextRef="#ctx0" brushRef="#br0">14 0 12268,'0'0'9481,"-14"54"-9385,26-33-64,2-4-1217,1-2-2339,0-3-3747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1.210"/>
    </inkml:context>
    <inkml:brush xml:id="br0">
      <inkml:brushProperty name="width" value="0.025" units="cm"/>
      <inkml:brushProperty name="height" value="0.025" units="cm"/>
    </inkml:brush>
  </inkml:definitions>
  <inkml:trace contextRef="#ctx0" brushRef="#br0">76 1 12812,'0'0'10325,"-5"9"-8681,-6 14-1165,0 1-1,1 0 1,1 0 0,2 1 0,0 1 0,2-1 0,1 1 0,1 0-1,0 49 1,3-72-475,0 0 0,0 0 0,1 0 0,-1 0 0,1-1-1,0 1 1,0 0 0,0 0 0,0-1 0,0 1 0,1 0-1,-1-1 1,1 0 0,-1 1 0,1-1 0,0 0 0,0 0-1,0 0 1,0 0 0,1 0 0,-1 0 0,0-1 0,1 1-1,-1-1 1,1 1 0,0-1 0,-1 0 0,1 0 0,0 0-1,3 0 1,-1-1 0,-1 1 0,1-1-1,-1-1 1,1 1 0,-1-1-1,0 1 1,1-1 0,-1 0-1,0-1 1,0 1 0,0-1-1,0 0 1,0 0 0,0 0-1,0 0 1,-1-1-1,1 0 1,-1 1 0,5-6-1,3-4-86,0 0 0,-1-1 0,0 0-1,-1-1 1,-1 0 0,0 0 0,0-1-1,-2 0 1,6-18 0,-46 90-456,8 14 546,24-66 28,1 0-1,0 0 0,0 0 1,0 0-1,1 0 0,0 1 1,0-1-1,0 0 0,0 0 0,1 0 1,0 1-1,2 6 0,-2-11-24,0 1 0,0-1 0,1 0 0,-1 1 0,1-1 0,-1 0 0,1 0 0,-1 0 0,1 0 0,0 0 0,-1 0 0,1 0 0,0 0 0,0-1 0,0 1 0,-1-1 0,1 0 0,0 1 0,0-1 0,0 0 0,0 0 0,0 0 0,0 0 0,0 0 0,0-1 0,-1 1-1,1 0 1,0-1 0,0 0 0,3-1 0,3 0 5,0-1-1,0 0 0,0-1 1,0 1-1,11-9 0,-2-1-21,-1-1-1,0-1 0,14-17 1,-25 26 3,1 0 1,-1-1 0,-1 1 0,1-1 0,-1 0-1,-1 0 1,1-1 0,-1 1 0,-1-1-1,1 0 1,1-9 0,-22 35-77,12-8 96,0 0 0,0 0 0,1 0 0,1 0 0,0 1 0,0 0 0,1 0 0,0 0 0,1 0 0,0 0 0,1 1 0,0-1 0,1 1 0,2 19 0,-1-30-12,-1 1 0,1 0 1,-1 0-1,1 0 0,0-1 0,0 1 0,0-1 0,0 1 0,0 0 1,0-1-1,1 0 0,-1 1 0,0-1 0,1 0 0,-1 0 1,1 1-1,-1-1 0,1 0 0,-1-1 0,1 1 0,0 0 0,0 0 1,-1-1-1,1 1 0,0-1 0,0 1 0,0-1 0,0 0 1,0 0-1,-1 0 0,1 0 0,0 0 0,0 0 0,0 0 0,0-1 1,2 0-1,2 0 10,0 0 1,1-1-1,-1 0 1,0 0-1,0 0 1,0-1-1,-1 0 1,1 0 0,7-6-1,-5 3-1,0-1-1,-1 1 1,0-1-1,-1-1 1,0 1-1,0-1 1,0 0 0,-1-1-1,-1 1 1,1-1-1,-1 0 1,-1 0-1,1 0 1,-2-1-1,1 1 1,0-11 0,-2 20-12,-1-1 1,0 0-1,0 1 1,0-1 0,0 1-1,0-1 1,0 0 0,0 1-1,0-1 1,0 1 0,-1-1-1,1 0 1,0 1 0,0-1-1,0 1 1,-1-1-1,1 1 1,0-1 0,-1 1-1,1-1 1,0 1 0,-1-1-1,1 1 1,-1-1 0,1 1-1,-1 0 1,1-1-1,-1 1 1,1 0 0,-1-1-1,1 1 1,-1 0 0,1 0-1,-1-1 1,0 1 0,1 0-1,-1 0 1,1 0-1,-1 0 1,0 0 0,1 0-1,-1 0 1,1 0 0,-1 0-1,0 0 1,1 0 0,-1 0-1,1 0 1,-1 1-1,1-1 1,-1 0 0,-1 1-1,-1 0 2,0 0-1,0 1 1,1-1 0,-1 1-1,0 0 1,0 0-1,1 0 1,-1 0-1,-1 3 1,1-2 5,1 0 1,-1 0-1,1 0 1,0 1-1,0-1 1,0 1-1,1-1 1,-1 1-1,1 0 1,0-1-1,0 1 0,0 0 1,1 0-1,-1 0 1,1 0-1,0 7 1,1-9 0,-1-1 0,0 0-1,1 1 1,-1-1 0,1 0 0,-1 1 0,1-1 0,0 0 0,0 0-1,-1 0 1,1 0 0,0 1 0,0-1 0,0 0 0,0 0 0,0-1-1,0 1 1,3 2 0,-2-2-2,1 0 0,-1-1 0,1 1 0,-1 0 0,1-1 0,0 0 0,-1 1 0,1-1 0,0 0 1,-1 0-1,1 0 0,0-1 0,3 0 0,-2 0 1,1-1 0,-1 0 1,0 0-1,0 0 0,1 0 0,-1-1 1,-1 1-1,1-1 0,0 0 1,-1 0-1,0 0 0,1-1 0,-1 1 1,0-1-1,-1 0 0,1 0 1,-1 0-1,3-7 0,-1 5-8,-2 0 0,1-1-1,-1 1 1,0-1 0,0 1 0,-1-1 0,1 0 0,-2 0-1,1 0 1,-1 1 0,0-1 0,-1-7 0,1 13-5,-1 1 1,1-1 0,0 1 0,-1-1 0,1 1 0,-1-1 0,1 1 0,-1 0 0,1-1-1,-1 1 1,1 0 0,-1 0 0,0-1 0,1 1 0,-1 0 0,1 0 0,-1 0 0,0 0 0,1 0-1,-1 0 1,1 0 0,-1 0 0,0 0 0,1 0 0,-1 0 0,0 0 0,1 0 0,-1 0-1,1 1 1,-1-1 0,1 0 0,-1 0 0,0 1 0,1-1 0,-1 0 0,1 1 0,0-1-1,-1 1 1,1-1 0,-1 0 0,1 1 0,-1-1 0,1 1 0,0-1 0,-1 1 0,1-1 0,0 1-1,0 0 1,-1-1 0,1 1 0,0 1 0,-1-1 2,1 1 0,-1 0-1,1-1 1,0 1 0,0 0 0,0 0 0,0 0-1,0-1 1,0 1 0,0 0 0,1 0 0,-1-1-1,0 1 1,1 0 0,0-1 0,-1 1 0,2 2-1,-1-4 0,-1 1-1,1-1 0,-1 0 0,1 1 0,-1-1 0,1 0 0,0 0 1,-1 1-1,1-1 0,0 0 0,-1 0 0,1 0 0,0 0 1,-1 0-1,1 1 0,0-1 0,-1-1 0,1 1 0,0 0 0,0 0 1,-1 0-1,1 0 0,0 0 0,-1-1 0,1 1 0,-1 0 0,1 0 1,1-1-1,0-1-33,1 0 1,0 0 0,-1 0-1,1 0 1,-1 0-1,0 0 1,1-1 0,-1 1-1,0-1 1,0 0 0,-1 1-1,1-1 1,-1 0-1,1 0 1,-1 0 0,0 0-1,1-5 1,-32 50-183,26-32 292,0 0 0,0 0 0,1 0-1,0 0 1,0 0 0,2 1 0,-2 19 0,3-27-54,0 1-1,0-1 1,1 0 0,-1 0 0,1 0 0,0 0 0,0 1-1,0-1 1,0 0 0,1-1 0,-1 1 0,1 0 0,0 0-1,0-1 1,0 1 0,0-1 0,0 1 0,0-1 0,1 0-1,-1 0 1,1 0 0,0 0 0,0 0 0,-1-1 0,1 1-1,0-1 1,0 0 0,0 0 0,4 1 0,-1 0-17,1 0 0,0 0 0,0 0 0,0-1 0,0 0 0,0 0 0,0-1 0,0 0 0,0 0 0,0-1 0,0 0 0,12-3 0,-14 2-6,-1 0-1,1 0 0,-1-1 0,0 0 1,1 0-1,-1 0 0,-1 0 0,1-1 0,0 1 1,-1-1-1,0 0 0,1 0 0,-2 0 1,1 0-1,0-1 0,-1 1 0,0-1 0,2-5 1,14-35-237,20-78 1,-38 110 207,-9 22-40,-10 25-34,15-19 276,1 1-1,0-1 1,1 1 0,1 0 0,1 0 0,0-1 0,4 28-1,-4-41-175,0 0 0,1-1 0,-1 1-1,0 0 1,1-1 0,-1 1 0,1-1-1,0 1 1,0-1 0,-1 1 0,1-1-1,0 1 1,0-1 0,0 0 0,1 1-1,-1-1 1,0 0 0,0 0 0,1 0-1,-1 0 1,0 0 0,1 0 0,-1 0-1,1-1 1,-1 1 0,1-1 0,0 1-1,-1-1 1,1 1 0,0-1 0,-1 0-1,1 0 1,0 0 0,-1 0 0,1 0-1,0 0 1,-1 0 0,1 0 0,0-1-1,2 0 1,-2 0-155,0 0 0,0 0 1,0 0-1,-1 0 0,1 0 0,0-1 0,-1 1 0,1 0 0,-1-1 1,0 1-1,1-1 0,-1 0 0,0 1 0,0-1 0,0 0 1,0 0-1,0 0 0,-1 0 0,1 0 0,0 0 0,-1 0 0,1-3 1,1-11-1979,-1 0 0,-1-1 0,0 1 0,-2 0 1,-5-29-1,-3 1-2766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22.872"/>
    </inkml:context>
    <inkml:brush xml:id="br0">
      <inkml:brushProperty name="width" value="0.025" units="cm"/>
      <inkml:brushProperty name="height" value="0.025" units="cm"/>
    </inkml:brush>
  </inkml:definitions>
  <inkml:trace contextRef="#ctx0" brushRef="#br0">6510 8 10826,'11'-1'182,"-1"-2"-170,-1 2 1,0 0-1,1 0 1,-1 0 0,0 1-1,1 1 1,-1 0-1,1 0 1,-1 0 0,0 1-1,0 1 1,0 0-1,17 7 1,18 18 28,-2 2 0,0 1 0,-2 2 0,-2 2 0,-1 2-1,-2 1 1,-1 2 0,-2 1 0,-2 1 0,-2 2 0,-2 1 0,-2 1 0,-2 1 0,-2 1 0,-2 1 0,-2 0 0,17 90 0,-8 42 583,-7 1 1,-8 1-1,-15 202 1,-2-286-490,-4-1 0,-4 0 0,-5-1 0,-3 0 0,-5-2 0,-49 110 0,11-59-102,-8-3 1,-5-4-1,-105 139 0,-50 42 3,-15-11 0,-469 451-1,-183 26 260,-34-36-181,829-666-117,-50 39 8,-502 409 40,46 48-15,470-418 238,6 7 0,-209 343 1,215-279 169,-190 479 0,282-609-359,5 1 0,4 2-1,5 0 1,4 2-1,5 0 1,-1 162-1,25 2 83,-1 78-35,-10-291-111,-4-1 0,-1 0 1,-4 0-1,-17 56 0,-7-12-4,-5-2 0,-4-2 0,-102 165 0,-209 249 976,269-385-364,-9 12-467,85-128-33,-15 20-1600,23-18-2385,15-4-3595,-5-9 277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1.614"/>
    </inkml:context>
    <inkml:brush xml:id="br0">
      <inkml:brushProperty name="width" value="0.025" units="cm"/>
      <inkml:brushProperty name="height" value="0.025" units="cm"/>
    </inkml:brush>
  </inkml:definitions>
  <inkml:trace contextRef="#ctx0" brushRef="#br0">1 3 8712,'0'-3'9802,"0"8"-8073,0 6-512,0 3-672,8 1-417,5-1-64,5 0-641,2-1-1152,6-4-705,-1-2-1666,-2-2-769</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1.941"/>
    </inkml:context>
    <inkml:brush xml:id="br0">
      <inkml:brushProperty name="width" value="0.025" units="cm"/>
      <inkml:brushProperty name="height" value="0.025" units="cm"/>
    </inkml:brush>
  </inkml:definitions>
  <inkml:trace contextRef="#ctx0" brushRef="#br0">78 1 9033,'0'0'17002,"-10"3"-16270,8-2-703,-1-1-3,-1 1 0,1 0 0,0 0 1,0 0-1,0 0 0,0 1 0,0-1 1,0 1-1,0 0 0,0 0 0,0 0 1,1 0-1,-1 0 0,1 0 0,0 1 1,-1-1-1,1 1 0,0 0 0,1-1 1,-1 1-1,0 0 0,1 0 0,0 0 1,-1 0-1,1 1 0,0-1 0,1 0 0,-2 6 1,3-8-67,-1 0 0,0 0 0,1 0 0,-1 0 0,1 0 0,-1 0 0,1 0 1,-1 0-1,1-1 0,-1 1 0,1 0 0,0 0 0,0-1 0,-1 1 0,1-1 0,0 1 1,0 0-1,0-1 0,-1 1 0,1-1 0,0 0 0,0 1 0,0-1 0,0 0 0,0 0 0,1 1 1,33 6-861,-24-6 539,0 1 276,1 0 0,-1 1 1,0 0-1,0 1 1,0 0-1,-1 1 0,0 0 1,1 1-1,-2 0 1,1 0-1,-1 1 0,15 14 1,-23-20 191,0 0-1,0 0 1,0 0 0,0 1 0,-1-1 0,1 0-1,0 0 1,-1 1 0,1-1 0,-1 1 0,0-1 0,1 0-1,-1 1 1,0-1 0,0 1 0,0-1 0,0 1-1,0-1 1,0 1 0,0-1 0,0 1 0,-1-1-1,1 0 1,-1 2 0,0 0 4,-1-1 1,1 0-1,-1 1 0,0-1 0,0 0 1,0 0-1,0 0 0,0-1 0,0 1 1,0 0-1,-1-1 0,-2 2 0,-8 3 158,-1 0 0,0-1 0,-25 6 0,36-10-235,-4 1-379,-41 9 939,23-11-2789,8-7-4550,8-8-6510</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2.487"/>
    </inkml:context>
    <inkml:brush xml:id="br0">
      <inkml:brushProperty name="width" value="0.025" units="cm"/>
      <inkml:brushProperty name="height" value="0.025" units="cm"/>
    </inkml:brush>
  </inkml:definitions>
  <inkml:trace contextRef="#ctx0" brushRef="#br0">35 115 9577,'0'0'5952,"9"-1"-3405,-3 1-2294,0 0 274,0 0 0,0-1-1,0 0 1,0 0 0,0 0-1,10-4 1,-14 4-456,0 0-1,0 0 1,0-1 0,0 1 0,0-1-1,0 1 1,-1-1 0,1 0-1,0 1 1,-1-1 0,1 0 0,-1 0-1,0 0 1,0 0 0,0 0-1,0-1 1,0 1 0,0 0 0,0 0-1,-1-1 1,1 1 0,-1 0-1,1-6 1,-1 6-31,0 0-1,1 0 1,-1 0-1,0 0 1,0-1 0,-1 1-1,1 0 1,0 0-1,-1 0 1,1 0 0,-1-1-1,0 1 1,0 0-1,0 0 1,0 0 0,0 1-1,0-1 1,0 0-1,0 0 1,-1 1 0,1-1-1,-1 0 1,1 1-1,-4-3 1,3 3-26,-1 1 1,1-1-1,0 1 0,0-1 1,0 1-1,0 0 0,-1 0 1,1 0-1,0 0 0,0 0 1,0 0-1,0 1 0,-1-1 1,1 1-1,0 0 1,0-1-1,0 1 0,0 0 1,0 0-1,0 0 0,1 1 1,-1-1-1,0 0 0,1 1 1,-1-1-1,-2 3 0,-2 4 49,0 0 0,0 1 0,1-1 0,0 1 0,0 0 0,1 0 0,0 1 0,1-1 0,0 1 0,1 0 0,0 0 0,0 0 0,1 0 0,0 0 0,1 0 0,0 0 0,1 0 0,0 0 0,3 15 0,-3-22-55,0 0-1,0 0 0,0 0 1,0 0-1,1 0 1,-1 0-1,1 0 0,0 0 1,0-1-1,0 1 1,0-1-1,1 1 0,-1-1 1,0 0-1,1 0 1,0 0-1,-1 0 0,6 2 1,-2-1 22,0-1 1,1 0-1,-1 0 1,1 0-1,-1-1 0,1 0 1,0-1-1,11 1 1,0-2-615,0-1 1,0 0 0,0-2-1,-1 0 1,34-12 0,-11-2-4158,-9-2-3629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3.020"/>
    </inkml:context>
    <inkml:brush xml:id="br0">
      <inkml:brushProperty name="width" value="0.025" units="cm"/>
      <inkml:brushProperty name="height" value="0.025" units="cm"/>
    </inkml:brush>
  </inkml:definitions>
  <inkml:trace contextRef="#ctx0" brushRef="#br0">176 274 6598,'0'0'4244,"2"-9"-678,-1 2-3256,0 3 285,0 0 0,0-1 0,0 1 0,-1 0 0,1-1 0,-1 1 0,0-1 0,-2-7 0,2 11-457,-1-1 0,0 1 0,0-1 0,1 1 1,-1 0-1,0-1 0,-1 1 0,1 0 0,0 0 0,0 0 0,0 0 0,-1 0 1,1 0-1,0 0 0,-1 0 0,1 0 0,-1 1 0,1-1 0,-1 1 1,1-1-1,-1 1 0,0-1 0,1 1 0,-1 0 0,1 0 0,-1 0 1,0 0-1,1 0 0,-1 0 0,0 0 0,1 1 0,-3 0 0,-2 0-67,0 0 1,0 1-1,0 0 0,1 0 0,-1 1 0,1-1 1,-1 1-1,1 0 0,0 1 0,0-1 0,0 1 1,0 0-1,1 1 0,0-1 0,-8 10 0,7-7-53,0 0 1,0 0-1,1 0 0,-1 0 0,2 1 0,-1 0 0,1 0 0,0 0 0,1 0 0,0 0 0,-1 9 0,3-16-11,0 0-1,0 0 0,0 0 0,0 0 1,0 0-1,0 0 0,0 0 0,1 0 1,-1 0-1,0 0 0,1 0 1,-1 0-1,1 0 0,-1 0 0,1 0 1,0-1-1,-1 1 0,1 0 0,0 0 1,-1-1-1,1 1 0,0 0 1,0-1-1,0 1 0,-1-1 0,1 1 1,0-1-1,0 1 0,0-1 0,0 0 1,0 1-1,0-1 0,0 0 1,0 0-1,0 0 0,0 1 0,0-1 1,0 0-1,0-1 0,0 1 0,0 0 1,2 0-1,4-1 30,0 0 0,-1 0 0,1-1 0,0 0 0,9-3 0,3-5-20,1 0 1,-2-2-1,1 0 0,-1 0 0,-1-2 1,-1 0-1,0-1 0,0-1 1,-2 0-1,0-1 0,-1-1 0,-1 0 1,0-1-1,-2 0 0,0 0 1,-1-1-1,-1-1 0,0 1 0,4-27 1,-11 38 371,-5 8-135,-9 18-30,-13 30-62,14-21-16,1 0 1,0 1 0,3 1-1,0 0 1,1 0 0,-4 52-1,11-78-139,0 0 0,0 0 0,0 0 0,1 0 0,-1 0 0,1 0 0,-1 0 0,1 0 0,0 0 0,0 0 0,-1 0 0,2-1 0,-1 1 0,0 0 0,0-1 0,0 1 0,1-1 0,-1 1 0,1-1 0,-1 0 0,1 0 0,0 1 0,-1-1 0,1 0 0,0 0 0,0-1-1,0 1 1,-1 0 0,1-1 0,0 1 0,0-1 0,0 1 0,4-1 0,8 2-1155,0-2 0,0 1 0,27-4-1,-26 2-1871,4-2-3225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3.749"/>
    </inkml:context>
    <inkml:brush xml:id="br0">
      <inkml:brushProperty name="width" value="0.025" units="cm"/>
      <inkml:brushProperty name="height" value="0.025" units="cm"/>
    </inkml:brush>
  </inkml:definitions>
  <inkml:trace contextRef="#ctx0" brushRef="#br0">20 112 9961,'0'0'2744,"3"-10"774,3-5-2093,5-14 311,-9-1 3100,-6 34-2225,-12 19-2382,-2 28 30,17-47-247,0 0 0,1 0 0,-1-1 0,1 1 0,0 0 1,0 0-1,0 0 0,0 0 0,0-1 0,1 1 0,0 0 0,1 4 1,-1-6-9,0-1 1,1 0 0,-1 0 0,0 0-1,0 0 1,1 0 0,-1 0 0,1 0 0,-1 0-1,1-1 1,-1 1 0,1-1 0,-1 1-1,1-1 1,0 1 0,-1-1 0,1 0-1,0 0 1,-1 0 0,1 0 0,-1 0 0,1 0-1,3-1 1,39-9 110,-33 5-161,0-1-1,0-1 1,0 1 0,-1-2-1,0 1 1,-1-2-1,0 1 1,0-1 0,-1 0-1,0-1 1,0 0-1,8-15 1,-17 25 43,1 0 0,0 0 0,0 0 1,0 0-1,0 0 0,0 0 0,0 0 0,-1 1 0,1-1 0,0 0 0,0 0 1,0 0-1,0 0 0,-1 0 0,1 0 0,0 0 0,0 0 0,0 0 1,0 0-1,-1 0 0,1 0 0,0 0 0,0 0 0,0 0 0,0 0 0,-1-1 1,1 1-1,0 0 0,0 0 0,0 0 0,0 0 0,0 0 0,-1 0 0,1 0 1,0 0-1,0-1 0,0 1 0,0 0 0,0 0 0,0 0 0,0 0 1,0 0-1,0-1 0,-1 1 0,1 0 0,0 0 0,0 0 0,0 0 0,0 0 1,0-1-1,0 1 0,0 0 0,0 0 0,-6 7 49,0 1 0,0 0 1,1 0-1,0 0 0,0 1 0,1 0 0,0 0 0,1 0 0,0 0 1,0 1-1,1-1 0,0 1 0,-1 18 0,3-27-27,0 0-1,0 0 1,1 0-1,-1 0 1,0-1-1,0 1 1,1 0-1,-1 0 1,1-1-1,-1 1 1,0 0-1,1-1 1,0 1-1,-1 0 1,1-1-1,-1 1 1,1-1-1,0 1 1,-1-1-1,1 1 1,0-1-1,-1 1 1,1-1-1,0 0 1,0 1-1,0-1 1,1 1-1,31 0 184,30-17-110,-43 7-76,-9 4-50,-1 0 0,1 1 0,0 1-1,-1-1 1,2 2 0,-1-1 0,22 0 0,-33 3 31,1 0-1,0 1 1,0-1-1,-1 1 1,1-1-1,0 1 1,-1 0-1,1-1 1,-1 1-1,1-1 1,-1 1-1,1 0 1,-1 0-1,1-1 1,-1 1-1,0 0 1,1 0-1,-1 0 1,0-1-1,0 1 1,1 0-1,-1 0 1,0 0-1,0 0 1,0-1-1,0 1 1,0 0-1,0 1 1,-1 35 148,1-25-66,14-24 765,-9-2-780,1 0 1,-1 0 0,-1-1 0,-1 1 0,0-1 0,-1 0 0,0 0 0,-1 0 0,-1 0-1,-1-16 1,1 14-74,0 16-41,0 0-1,0 1 1,0-1-1,1 1 1,-1-1-1,0 1 1,1-1-1,-1 1 1,1-1 0,-1 1-1,1-1 1,-1 1-1,0-1 1,1 1-1,-1 0 1,1-1-1,0 1 1,-1 0-1,1 0 1,-1-1-1,1 1 1,-1 0 0,1 0-1,0 0 1,-1 0-1,1 0 1,0-1-1,-1 1 1,1 0-1,-1 1 1,1-1-1,0 0 1,-1 0-1,1 0 1,-1 0-1,1 0 1,0 1 0,0-1-1,29 8-3691,-28-7 3420,24 6-4915,5-3-3897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4.713"/>
    </inkml:context>
    <inkml:brush xml:id="br0">
      <inkml:brushProperty name="width" value="0.025" units="cm"/>
      <inkml:brushProperty name="height" value="0.025" units="cm"/>
    </inkml:brush>
  </inkml:definitions>
  <inkml:trace contextRef="#ctx0" brushRef="#br0">244 52 12236,'0'0'5237,"6"-8"-4196,15-24 261,-20 31-1260,-1 1 1,0 0-1,0 0 0,0 0 0,1-1 1,-1 1-1,0 0 0,0 0 0,0-1 1,0 1-1,0 0 0,0 0 0,1-1 1,-1 1-1,0 0 0,0 0 0,0-1 1,0 1-1,0 0 0,0-1 0,0 1 1,0 0-1,0 0 0,0-1 0,0 1 1,0 0-1,0 0 0,-1-1 0,1 1 1,0 0-1,0 0 0,0-1 0,0 1 1,0 0-1,-1 0 0,1-1 1,0 1-1,0 0 0,0 0 0,0 0 1,-1-1-1,1 1 0,0 0 0,0 0 1,-1 0-1,1 0 0,0 0 0,0 0 1,-1 0-1,1-1 0,0 1 0,0 0 1,-1 0-1,1 0 0,-1 0 0,-17 0 612,13 1-289,-5-1-80,-1 2 0,1 0 0,-1 0-1,1 1 1,0 0 0,0 1 0,0 0 0,0 0 0,1 1 0,-16 11 0,11-6-162,-1 0-1,2 1 1,0 1 0,0 0-1,-19 25 1,30-35-107,0 1 0,0-1 1,1 0-1,-1 1 0,1-1 0,-1 1 0,1 0 1,0 0-1,0-1 0,0 1 0,1 0 0,-1 0 0,1 0 1,-1 0-1,1 0 0,0 0 0,0 4 0,1-5-5,0-1-1,0 1 0,0 0 0,0-1 0,0 0 1,0 1-1,0-1 0,0 0 0,0 1 0,1-1 1,-1 0-1,0 0 0,1 0 0,-1 0 0,1 0 1,-1 0-1,1-1 0,0 1 0,-1 0 0,1-1 1,0 1-1,-1-1 0,1 0 0,0 0 0,0 1 1,-1-1-1,1 0 0,3-1 0,18 2-154,1-2 0,-1 0-1,1-2 1,-1 0 0,31-10 0,0-7-3361,-3-8-4024,-31 12-639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5.097"/>
    </inkml:context>
    <inkml:brush xml:id="br0">
      <inkml:brushProperty name="width" value="0.025" units="cm"/>
      <inkml:brushProperty name="height" value="0.025" units="cm"/>
    </inkml:brush>
  </inkml:definitions>
  <inkml:trace contextRef="#ctx0" brushRef="#br0">125 1 11050,'0'0'12492,"-11"7"-11595,3 0-667,-1 0 0,1 1 0,0 0 0,0 0 0,1 1 0,0 0 0,1 0 0,0 1 0,0-1 0,1 1 0,-6 16 0,10-23-156,-4 12 490,0 1-1,-6 31 1,11-45-538,-1 0 0,0 0 0,1 0 0,0 0 0,0 0 0,-1 0 0,1 0 0,0 0-1,0 0 1,1 0 0,-1 1 0,0-1 0,1 0 0,0 0 0,-1 0 0,1 0 0,0-1 0,0 1 0,0 0 0,0 0 0,0 0 0,0-1 0,0 1 0,1 0 0,-1-1 0,1 1 0,-1-1 0,1 0 0,0 1 0,-1-1 0,1 0 0,0 0 0,2 1 0,3-1-11,-1 0 0,1 0 0,-1 0 0,1-1 0,0 0 0,-1 0 0,1-1 0,0 0 0,-1 0 0,12-3 0,-1-2-83,-1-1-1,25-15 0,-27 14-51,0 1-1,1 0 0,30-10 1,-45 18 117,1-1 1,-1 0-1,1 0 0,-1 1 1,0-1-1,1 0 0,-1 1 1,0-1-1,1 1 1,-1-1-1,0 0 0,1 1 1,-1-1-1,0 1 1,0-1-1,0 1 0,0-1 1,1 1-1,-1-1 0,0 1 1,0-1-1,0 1 1,0-1-1,0 1 0,0-1 1,0 1-1,0-1 1,0 0-1,0 1 0,0-1 1,-1 2-1,0 18 103,-17 39 367,14-48-761,0 0 0,1 0 0,1 0 0,-1 0 0,0 21 0,11-33-9396,-1-14-2705</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6.231"/>
    </inkml:context>
    <inkml:brush xml:id="br0">
      <inkml:brushProperty name="width" value="0.025" units="cm"/>
      <inkml:brushProperty name="height" value="0.025" units="cm"/>
    </inkml:brush>
  </inkml:definitions>
  <inkml:trace contextRef="#ctx0" brushRef="#br0">109 0 5317,'0'0'17099,"-1"12"-16026,-9 48 601,-29 99 0,21-100-635,4 0 0,-11 86 0,25-145-1030,0 0 1,0 0 0,-1 1-1,1-1 1,0 0 0,0 1-1,0-1 1,0 0 0,0 1-1,0-1 1,-1 0 0,1 1-1,0-1 1,0 0-1,0 1 1,0-1 0,0 0-1,0 1 1,0-1 0,0 1-1,1-1 1,-1 0 0,0 1-1,0-1 1,0 0 0,0 1-1,0-1 1,1 0 0,-1 1-1,0-1 1,0 0 0,0 0-1,1 1 1,-1-1 0,0 0-1,0 0 1,1 1-1,-1-1 1,0 0 0,1 0-1,-1 0 1,0 0 0,1 1-1,-1-1 1,0 0 0,1 0-1,-1 0 1,0 0 0,1 0-1,17-17 175,15-34-119,30-72-29,-36 66-28,3 1-1,57-82 1,-82 131-9,0 1-1,0 0 1,1 1 0,0-1 0,0 1-1,8-5 1,-12 9-1,1-1 0,-1 1-1,0 0 1,1 0 0,-1 0 0,1 0-1,0 0 1,-1 0 0,1 1-1,0-1 1,-1 1 0,1 0 0,0 0-1,0 0 1,-1 0 0,1 0-1,0 1 1,-1-1 0,1 1 0,0-1-1,2 2 1,-3-1-4,-1 0 1,1 0-1,-1 0 1,0 0-1,0 0 1,1 0-1,-1 0 1,0 0-1,0 1 0,0-1 1,0 0-1,-1 1 1,1-1-1,0 1 1,0-1-1,-1 1 1,1-1-1,-1 1 0,1-1 1,-1 1-1,0-1 1,0 1-1,0 0 1,1-1-1,-2 1 0,1-1 1,0 1-1,0 0 1,0-1-1,-1 1 1,1-1-1,-1 1 1,1-1-1,-1 1 0,-1 2 1,0 1-16,-1 0 1,1 0-1,-1 0 1,0 0 0,0-1-1,-1 1 1,1-1-1,-9 8 1,-2-2 76,0 1 1,0-2-1,-1 0 1,0-1-1,-1-1 1,0 0-1,0-1 1,0 0-1,-1-2 1,0 0-1,-26 3 1,41-7-511,36-11-8814,-9 5 1373,4 0-5467</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6.575"/>
    </inkml:context>
    <inkml:brush xml:id="br0">
      <inkml:brushProperty name="width" value="0.025" units="cm"/>
      <inkml:brushProperty name="height" value="0.025" units="cm"/>
    </inkml:brush>
  </inkml:definitions>
  <inkml:trace contextRef="#ctx0" brushRef="#br0">23 1 12812,'0'0'15738,"7"10"-15354,-2-4-330,-3-3-40,1 1 0,-1-1 0,1 0 0,-1 1 0,0-1 1,0 1-1,0 0 0,-1 0 0,0-1 0,1 1 0,-1 0 0,-1 0 0,1 1 1,0-1-1,-1 0 0,0 0 0,0 0 0,0 0 0,-1 4 0,-33 108-67,17-68-2493,12-38 549,2-9-1187</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6.948"/>
    </inkml:context>
    <inkml:brush xml:id="br0">
      <inkml:brushProperty name="width" value="0.025" units="cm"/>
      <inkml:brushProperty name="height" value="0.025" units="cm"/>
    </inkml:brush>
  </inkml:definitions>
  <inkml:trace contextRef="#ctx0" brushRef="#br0">0 237 11115,'0'0'11643,"3"-9"-9941,0 2-1460,0 1 0,0-1 0,0 1 0,1 0 0,0 0-1,0 1 1,0-1 0,1 1 0,8-8 0,1-2 144,0-1 0,14-20 1,-19 23-357,1 0 1,0 0 0,1 1 0,24-20 0,-34 31-32,1 0 0,-1 0 0,0 0 1,1 0-1,-1 0 0,0 0 0,1 1 0,-1-1 0,1 1 1,-1-1-1,1 1 0,-1-1 0,1 1 0,-1 0 0,1 0 0,-1 0 1,1 0-1,0 0 0,-1 0 0,1 0 0,-1 0 0,1 1 1,2 0-1,-2 0-3,0 1 1,0-1-1,-1 1 1,1-1-1,0 1 1,-1 0-1,1-1 1,-1 1-1,1 0 0,-1 0 1,0 0-1,0 0 1,0 1-1,1 1 1,3 11-15,-1 1-1,0-1 1,3 29 0,-6-33 25,3 30-189,6 35-1126,7-33-5476,-3-27-3610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23.200"/>
    </inkml:context>
    <inkml:brush xml:id="br0">
      <inkml:brushProperty name="width" value="0.025" units="cm"/>
      <inkml:brushProperty name="height" value="0.025" units="cm"/>
    </inkml:brush>
  </inkml:definitions>
  <inkml:trace contextRef="#ctx0" brushRef="#br0">62 69 11211,'0'0'3112,"-8"12"-1996,2-4-1000,0 1 1,1 0-1,0 0 1,0 0-1,1 1 1,1 0-1,0 0 1,0 0 0,1 0-1,0 0 1,-1 17-1,-4 329 285,7-355-396,0 0 1,0 1-1,0-1 0,0 0 1,1 0-1,-1 0 1,0 0-1,0 0 1,1 0-1,-1 0 1,1 0-1,-1 0 1,1 0-1,-1 0 1,1 0-1,0 0 1,-1 0-1,1 0 0,0-1 1,0 1-1,-1 0 1,1-1-1,0 1 1,0 0-1,0-1 1,0 1-1,0-1 1,0 1-1,0-1 1,0 0-1,0 1 0,0-1 1,1 0-1,-1 0 1,0 0-1,0 0 1,0 0-1,0 0 1,0 0-1,0 0 1,0 0-1,0 0 1,0-1-1,2 1 0,6-2 85,-1 0 0,1-1-1,-1 0 1,14-7 0,244-144 315,-112 58-725,199-109-3508,-159 86 17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0.655"/>
    </inkml:context>
    <inkml:brush xml:id="br0">
      <inkml:brushProperty name="width" value="0.025" units="cm"/>
      <inkml:brushProperty name="height" value="0.025" units="cm"/>
    </inkml:brush>
  </inkml:definitions>
  <inkml:trace contextRef="#ctx0" brushRef="#br0">162 96 11659,'0'0'5253,"6"-10"-3603,20-34-294,-25 43-1288,-1 1 0,1-1 1,-1 0-1,1 0 0,0 0 1,-1 1-1,1-1 1,-1 0-1,0 0 0,1 0 1,-1 0-1,0 0 1,1 0-1,-1 0 0,0 0 1,0 0-1,0 0 0,0 0 1,0 0-1,0 0 1,0 0-1,0 0 0,0 0 1,-1 0-1,1 0 1,0 0-1,-1 0 0,1 0 1,0 0-1,-1 0 1,1 1-1,-1-1 0,0 0 1,1 0-1,-1 0 0,0 1 1,1-1-1,-1 0 1,0 1-1,0-1 0,0 0 1,1 1-1,-1-1 1,0 1-1,0 0 0,0-1 1,0 1-1,0 0 0,-2-1 1,-1 1 68,-1-1 0,1 1 1,-1 0-1,1 0 0,-1 1 1,1-1-1,-1 1 0,-5 2 1,2 0-93,1 0 0,0 1 0,0 1 1,1-1-1,-1 1 0,1 0 1,0 0-1,0 1 0,1 0 1,-1 0-1,1 0 0,1 1 1,-8 12-1,5-8 38,1 0 0,1 1 0,0 0 0,0 0 1,2 0-1,-1 0 0,1 0 0,-1 15 0,4-26-72,0 1 1,-1-1-1,1 1 0,0-1 0,0 1 0,1-1 1,-1 1-1,0-1 0,0 1 0,1-1 0,-1 1 0,1-1 1,-1 1-1,1-1 0,-1 1 0,1-1 0,0 0 1,0 1-1,0-1 0,0 0 0,0 0 0,0 0 1,0 0-1,0 0 0,0 0 0,1 0 0,1 1 0,0-1 6,0 0 0,1 0-1,-1 0 1,1-1-1,-1 1 1,1-1-1,-1 0 1,0 0-1,1 0 1,-1 0-1,7-2 1,4-1 17,-1-1 0,0 0 0,0-1 0,-1-1 0,19-10 0,-5-1-104,0-2 1,34-32 0,-51 42 29,1 0 1,-1-1 0,-1 0 0,0-1 0,-1 0 0,0 0-1,0-1 1,8-19 0,-53 93 28,16-4 94,21-54-267,0 0 1,0 0-1,0 1 0,1-1 0,0 0 1,-1 0-1,1 0 0,1 0 0,-1 1 0,0-1 1,1 0-1,2 6 0,-2-9-30,-1 0-1,1 0 0,0-1 0,0 1 1,0 0-1,0 0 0,0-1 1,0 1-1,1-1 0,-1 1 1,0-1-1,0 1 0,0-1 1,1 1-1,-1-1 0,0 0 1,0 0-1,1 0 0,-1 0 1,0 0-1,0 0 0,1 0 1,-1 0-1,0 0 0,0-1 1,1 1-1,1-1 0,22-9-5460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1.011"/>
    </inkml:context>
    <inkml:brush xml:id="br0">
      <inkml:brushProperty name="width" value="0.025" units="cm"/>
      <inkml:brushProperty name="height" value="0.025" units="cm"/>
    </inkml:brush>
  </inkml:definitions>
  <inkml:trace contextRef="#ctx0" brushRef="#br0">96 1 11275,'0'0'4062,"-3"8"-2055,-18 42-48,9-24-1287,1 1 0,1-1 0,1 2-1,1 0 1,-3 28 0,11-54-656,0-1-1,-1 1 1,1-1 0,1 1-1,-1 0 1,0-1-1,0 1 1,0 0 0,1-1-1,-1 1 1,1-1-1,0 1 1,-1-1 0,1 1-1,0-1 1,0 1-1,0-1 1,0 0 0,0 1-1,0-1 1,0 0-1,0 0 1,0 0 0,1 0-1,-1 0 1,0 0-1,1 0 1,-1 0 0,1 0-1,-1-1 1,1 1-1,0-1 1,-1 1 0,1-1-1,-1 0 1,1 1-1,0-1 1,-1 0 0,1 0-1,0 0 1,1 0 0,13-1-142,0 0 1,-1-1 0,29-7-1,0 1-925,-42 8 1054,0 0-1,-1 0 0,1 0 1,0 0-1,0 0 1,-1 0-1,1 0 0,0 1 1,-1-1-1,1 1 1,-1-1-1,1 1 0,0-1 1,-1 1-1,1 0 1,-1 0-1,0 0 0,1 0 1,-1 0-1,0 0 0,0 0 1,1 1-1,-1-1 1,1 3-1,-1-2 110,0 0-1,-1 0 1,1 0-1,-1 0 1,1 1-1,-1-1 1,0 0-1,0 0 1,0 1-1,-1-1 1,1 0 0,0 0-1,-1 1 1,1-1-1,-1 0 1,0 0-1,0 0 1,0 0-1,0 0 1,-1 2 0,-2 1 47,0 1 1,0-1 0,0-1 0,-1 1 0,0-1 0,0 0 0,0 0 0,0 0 0,-1-1 0,1 1 0,-1-1 0,0-1 0,0 1 0,0-1 0,-9 2 0,6-1-48,-1-1 0,0 0 0,0 0-1,0-1 1,-1 0 0,1-1 0,0 0 0,0-1 0,-12-2 0,21 3-168,1 0 1,-1 0 0,0 0 0,0 0 0,1 0 0,-1 0-1,0-1 1,0 1 0,1 0 0,-1 0 0,0-1 0,0 1-1,1 0 1,-1-1 0,0 1 0,1 0 0,-1-1 0,1 1-1,-1-1 1,1 1 0,-1-1 0,1 0 0,-1 1 0,1-1-1,-1 1 1,1-1 0,-1 0 0,1 1 0,0-1 0,0 0-1,-1 0 1,1 1 0,0-1 0,0 0 0,0 0 0,0 1-1,0-1 1,0 0 0,0 0 0,0 1 0,0-1 0,0 0-1,0 0 1,0 1 0,1-1 0,-1 0 0,0 0 0,0 1-1,1-1 1,-1 0 0,1 0 0,2-3-791,-1 1 1,0 0-1,1 1 0,0-1 1,0 0-1,0 1 1,0-1-1,6-2 0,17-8-5821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1.354"/>
    </inkml:context>
    <inkml:brush xml:id="br0">
      <inkml:brushProperty name="width" value="0.025" units="cm"/>
      <inkml:brushProperty name="height" value="0.025" units="cm"/>
    </inkml:brush>
  </inkml:definitions>
  <inkml:trace contextRef="#ctx0" brushRef="#br0">128 15 16976,'0'0'6166,"-11"-4"-4799,-36-7-401,44 11-944,0 0 0,0 0 1,0 1-1,0-1 0,0 0 0,0 1 0,0 0 1,1 0-1,-1 0 0,0 0 0,1 0 1,-1 1-1,0-1 0,1 1 0,-1-1 1,1 1-1,0 0 0,0 0 0,0 0 1,0 0-1,0 0 0,0 1 0,0-1 1,1 1-1,-1-1 0,1 1 0,0 0 1,-1-1-1,0 4 0,45-2-161,-29-2-70,1 0-1,-1 1 1,0 0-1,25 11 1,-36-14 201,0 2 1,0-1-1,0 0 0,0 0 0,-1 1 1,1 0-1,0-1 0,-1 1 1,1 0-1,-1 0 0,0 0 1,0 1-1,1-1 0,-1 1 1,-1-1-1,1 1 0,0 0 0,-1-1 1,1 1-1,-1 0 0,0 0 1,0 0-1,0 0 0,0 0 1,-1 0-1,1 0 0,-1 0 0,0 4 1,0-4 68,-1-1 0,0 0 0,0 0 1,0 1-1,-1-1 0,1 0 0,0 0 0,-1 0 1,0-1-1,1 1 0,-1 0 0,0 0 0,0-1 1,0 1-1,0-1 0,0 0 0,0 0 0,0 1 1,0-1-1,0-1 0,-1 1 0,1 0 1,0 0-1,-1-1 0,1 1 0,-5-1 0,-68 6 1249,71-6-1235,3 0-56,0 0 0,-1 0 0,1 0 0,-1 0-1,1 0 1,0-1 0,-1 1 0,1 0 0,-1-1-1,1 1 1,0-1 0,-1 1 0,1-1 0,-2-1 0,2 2-74,1-1 0,0 1 0,0 0 0,-1-1 0,1 1 0,0-1 0,0 1 0,0-1 0,0 1 0,-1 0 0,1-1 1,0 1-1,0-1 0,0 1 0,0-1 0,0 1 0,0-1 0,0 1 0,0-1 0,1 1 0,-1 0 0,0-1 1,0 1-1,0-1 0,0 1 0,1-1 0,-1 1 0,0-1 0,2-2-566,0 1-1,0-1 1,1 1-1,-1 0 1,0-1-1,1 1 1,-1 0-1,1 1 1,0-1-1,4-2 1,18-7-5572,3 2-2626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1.810"/>
    </inkml:context>
    <inkml:brush xml:id="br0">
      <inkml:brushProperty name="width" value="0.025" units="cm"/>
      <inkml:brushProperty name="height" value="0.025" units="cm"/>
    </inkml:brush>
  </inkml:definitions>
  <inkml:trace contextRef="#ctx0" brushRef="#br0">101 62 10282,'0'0'11611,"-8"-1"-10992,4 1-492,1 0 1,-1 0-1,0 1 1,0-1-1,0 1 1,0 0-1,1 0 1,-1 0-1,0 1 1,1-1-1,-1 1 1,1 0-1,-1 0 1,1 0-1,0 1 1,0-1-1,0 1 1,0-1-1,1 1 0,-1 0 1,1 0-1,-1 0 1,1 1-1,0-1 1,0 0-1,1 1 1,-1-1-1,1 1 1,-1 0-1,1 0 1,0-1-1,0 8 1,1-10-115,0-1 0,0 0 0,0 1 0,1-1 0,-1 1 0,0-1 0,1 1 0,-1-1 0,0 0 1,0 1-1,1-1 0,-1 0 0,1 1 0,-1-1 0,0 0 0,1 1 0,-1-1 0,1 0 0,-1 0 0,1 1 1,-1-1-1,0 0 0,1 0 0,-1 0 0,1 0 0,-1 0 0,1 0 0,-1 0 0,1 0 0,-1 0 1,1 0-1,-1 0 0,1 0 0,0 0 0,22-2 69,-21 2-62,96-22-316,-76 15 13,0 1 1,1 1 0,38-3 0,-56 8 301,0-1 1,-1 1-1,1 0 1,0 1-1,-1-1 1,1 1-1,0 0 1,-1 0 0,6 2-1,-9-2 53,1 0 1,-1 1-1,1-1 1,-1 1-1,0-1 0,0 1 1,1-1-1,-1 1 1,-1 0-1,1 0 0,0-1 1,0 1-1,0 0 0,-1 0 1,1 0-1,-1 0 1,0 0-1,1 0 0,-1 0 1,0 0-1,0 0 0,0 0 1,-1 3-1,0 17 1586,7-57-1042,-2 22-608,0 1-1,-1-1 0,-1 0 0,0 0 0,-1 0 0,0 0 0,-1 0 0,-2-21 0,3 35-179,0 0-1,0 0 1,0 0-1,0 0 0,0 0 1,1-1-1,-1 1 0,0 0 1,0 0-1,1-1 0,-1 1 1,0-1-1,1 1 0,-1-1 1,1 0-1,-1 1 0,0-1 1,3 0-1,35 5-1981,-32-5 1311,42 3-4540,-16-3-1737,-9 0-1053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2.157"/>
    </inkml:context>
    <inkml:brush xml:id="br0">
      <inkml:brushProperty name="width" value="0.025" units="cm"/>
      <inkml:brushProperty name="height" value="0.025" units="cm"/>
    </inkml:brush>
  </inkml:definitions>
  <inkml:trace contextRef="#ctx0" brushRef="#br0">140 0 16367,'0'0'4634,"-10"11"-2509,1 1-1426,-1 0 1,2 0 0,-11 18-1,16-24-504,0 1 0,1-1 0,-1 0 0,1 0 0,1 1 0,-1 0 0,1-1 0,0 1 0,0 0 0,1-1 0,0 1 0,1 11 0,0-16-191,-1 0-1,1-1 1,-1 1 0,1-1 0,0 1 0,0-1-1,0 0 1,0 1 0,0-1 0,0 0 0,0 0-1,0 1 1,0-1 0,0 0 0,1 0-1,-1 0 1,1 0 0,-1-1 0,0 1 0,1 0-1,0 0 1,-1-1 0,1 1 0,-1-1-1,1 0 1,1 1 0,54 4-378,-26-4-443,-29 0 795,1-1 0,-1 1 0,1 0 0,-1 0 0,1 0 0,-1 0 0,0 0 0,0 0 0,0 0 0,0 1 1,0-1-1,0 1 0,0 0 0,0 0 0,0-1 0,-1 1 0,1 0 0,-1 0 0,1 1 0,-1-1 0,0 0 0,0 0 0,0 1 0,0-1 0,0 0 0,-1 1 1,1-1-1,-1 1 0,1 3 0,-1-3 109,0 0-1,0 0 1,0 1 0,0-1 0,-1 0 0,1 0 0,-1 1 0,0-1 0,0 0-1,0 0 1,0 0 0,-1 0 0,1 0 0,-1-1 0,0 1 0,0 0 0,0-1-1,0 1 1,0-1 0,0 0 0,-1 1 0,-3 2 0,-4 0 5,-1-1 0,1 0 0,-1 0-1,0-1 1,0 0 0,0-1 0,0 0 0,0-1 0,0 0 0,-1-1 0,1 0 0,0-1-1,-18-3 1,28 4-124,0 0-1,-1 0 1,1 0 0,0 0-1,-1 0 1,1-1-1,0 1 1,0 0-1,-1-1 1,1 1 0,0 0-1,0-1 1,0 0-1,0 1 1,0-1-1,0 0 1,0 1-1,0-1 1,0 0 0,0 0-1,0 0 1,0 0-1,0 0 1,1 0-1,-1 0 1,0 0-1,1 0 1,-1 0 0,1-1-1,-1 1 1,1 0-1,-1 0 1,1 0-1,0-1 1,0 1 0,0 0-1,0-1 1,0 1-1,0-2 1,1 1-357,0 0 1,0 0 0,0 0-1,0-1 1,1 1 0,-1 0-1,1 1 1,0-1 0,-1 0-1,1 0 1,0 1 0,0-1-1,0 1 1,0-1 0,0 1-1,1 0 1,-1 0 0,0 0-1,4-1 1,23-7-5105,2 1-1650</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2.528"/>
    </inkml:context>
    <inkml:brush xml:id="br0">
      <inkml:brushProperty name="width" value="0.025" units="cm"/>
      <inkml:brushProperty name="height" value="0.025" units="cm"/>
    </inkml:brush>
  </inkml:definitions>
  <inkml:trace contextRef="#ctx0" brushRef="#br0">1 1 8552,'0'0'21903,"5"8"-21401,-3-4-469,0 0-1,0 0 1,0 0 0,0 0-1,-1 0 1,0 0-1,1 1 1,-2-1-1,1 1 1,0-1-1,-1 0 1,0 1 0,0-1-1,0 1 1,-1-1-1,1 0 1,-1 1-1,0-1 1,-2 5 0,2-5-159,0 0 1,1-1 0,0 1 0,-1 0 0,1 0 0,1 0 0,-1 0-1,2 6 1,-2-9 41,0-1-1,0 0 0,0 0 1,0 1-1,0-1 0,0 0 1,0 0-1,0 1 0,0-1 1,0 0-1,1 0 1,-1 0-1,0 1 0,0-1 1,0 0-1,0 0 0,1 0 1,-1 0-1,0 1 0,0-1 1,0 0-1,1 0 1,-1 0-1,0 0 0,0 0 1,1 0-1,-1 0 0,0 0 1,0 1-1,1-1 0,-1 0 1,0 0-1,0 0 1,1 0-1,-1 0 0,0 0 1,0 0-1,1-1 0,-1 1 1,0 0-1,0 0 0,1 0 1,14-19-5171,-5 1 574,1-2-2104</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3.149"/>
    </inkml:context>
    <inkml:brush xml:id="br0">
      <inkml:brushProperty name="width" value="0.025" units="cm"/>
      <inkml:brushProperty name="height" value="0.025" units="cm"/>
    </inkml:brush>
  </inkml:definitions>
  <inkml:trace contextRef="#ctx0" brushRef="#br0">1 240 12268,'0'0'11845,"10"6"-10942,-4-2-827,0-1 1,1 0 0,0 0-1,-1-1 1,1 1 0,0-1-1,0-1 1,8 2 0,-11-3-68,-1 0 0,1-1 1,-1 1-1,1-1 1,0 1-1,-1-1 0,1 0 1,-1 0-1,1-1 1,-1 1-1,0-1 0,1 1 1,-1-1-1,0 0 1,0 0-1,0-1 0,-1 1 1,1 0-1,0-1 1,-1 0-1,4-5 1,-5 7-9,1-1 1,-1 0 0,0 0-1,0 0 1,0 0 0,0 0-1,0 0 1,0 0 0,0 0-1,-1 0 1,1 0 0,-1-1 0,1 1-1,-1 0 1,0 0 0,0 0-1,0-1 1,0 1 0,-1 0-1,1 0 1,-1-3 0,1 4-2,-1 1 1,1-1 0,0 1-1,-1-1 1,1 1 0,0-1 0,-1 1-1,1-1 1,-1 1 0,1-1-1,-1 1 1,1-1 0,-1 1-1,0 0 1,1-1 0,-1 1-1,1 0 1,-1 0 0,0-1-1,1 1 1,-1 0 0,0 0-1,1 0 1,-1 0 0,0 0-1,-1 0-2,0 0-1,0 1 1,0-1-1,0 1 0,0-1 1,0 1-1,0 0 1,0 0-1,0 0 1,1 0-1,-1 0 0,-2 2 1,-5 4 104,1 0 0,0 0 1,0 1-1,1 0 0,0 0 0,0 1 1,1-1-1,0 1 0,1 1 0,0-1 1,0 1-1,-5 18 0,10-28-83,0 1 0,1 0 0,-1 0 0,0 0 0,0 0 0,1 0 0,-1-1 0,0 1 0,1 0 0,-1 0 0,1-1 0,-1 1-1,1 0 1,-1-1 0,1 1 0,-1 0 0,1-1 0,0 1 0,-1-1 0,1 1 0,0-1 0,-1 1 0,1-1 0,0 1 0,0-1 0,0 0 0,-1 0 0,1 1 0,0-1 0,0 0 0,0 0 0,0 0-1,-1 0 1,1 0 0,0 0 0,0 0 0,0 0 0,0 0 0,0 0 0,-1 0 0,1-1 0,1 1 0,42-8-231,1-14-1335,-39 18 1273,1 0 0,-1 0 0,1 1 0,0 0 0,0 1 0,0-1 1,0 1-1,1 0 0,8 0 0,-14 17 444,-2-14-162,0 0 0,0 1 0,0-1-1,0 0 1,0 0 0,0 1-1,0-1 1,0 0 0,0 1 0,0-1-1,1 0 1,-1 0 0,1 1-1,-1-1 1,1 0 0,-1 0 0,2 2-1,2-2-6,0-1-1,-1 1 1,1-1-1,0 0 1,0 0-1,-1 0 1,1-1-1,0 1 1,0-1-1,-1 0 1,1 0-1,0 0 1,-1 0-1,1-1 1,-1 0-1,0 1 1,1-1-1,-1 0 1,0-1-1,0 1 1,0 0-1,-1-1 1,4-4-1,9-8-197,-2 0-1,22-33 1,-34 47 185,15-24-92,-1 0 1,-1-1 0,-1-1 0,-2 0 0,13-44-1,-27 82 184,-12 46 1247,-9 81 0,21 0-1392,3-102-1813,-18-47 36,1-8 1841,1 0 0,1-1 0,1-1 0,1 0-1,0-1 1,2 0 0,0-1 0,2 0 0,-10-36 0,19 58 97,-1 0 0,1 1 0,0-1 1,0 0-1,-1 0 0,1 0 0,0 0 0,0 0 0,0 0 0,0 0 0,0 0 0,0 0 1,0 0-1,1 1 0,-1-1 0,0 0 0,0 0 0,1 0 0,-1 0 0,0 0 1,1 0-1,-1 1 0,1-1 0,-1 0 0,1 0 0,0 1 0,1-2 0,-1 1-32,1 0 0,0 1 0,-1-1 0,1 1 0,0 0 0,0-1 0,-1 1 0,1 0 0,0 0 0,0 0 0,-1 0 0,1 0 0,3 1 0,10 3-172,0 1 0,27 11-1,-29-11 210,-1 0-545,18 6-1310,-10-7-4317,-15-4-2823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3.474"/>
    </inkml:context>
    <inkml:brush xml:id="br0">
      <inkml:brushProperty name="width" value="0.025" units="cm"/>
      <inkml:brushProperty name="height" value="0.025" units="cm"/>
    </inkml:brush>
  </inkml:definitions>
  <inkml:trace contextRef="#ctx0" brushRef="#br0">0 1 18802,'0'0'6438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20.577"/>
    </inkml:context>
    <inkml:brush xml:id="br0">
      <inkml:brushProperty name="width" value="0.025" units="cm"/>
      <inkml:brushProperty name="height" value="0.025" units="cm"/>
    </inkml:brush>
  </inkml:definitions>
  <inkml:trace contextRef="#ctx0" brushRef="#br0">68 0 13325,'0'0'10644,"-1"13"-10222,-5 21-233,2-12 69,0-1 1,2 1-1,-1 29 1,4-49-251,-1-1 1,1 0 0,-1 0 0,1 0 0,0 0 0,0 0 0,-1 0 0,1 0 0,0 0 0,0 0 0,0-1 0,0 1 0,0 0 0,0-1 0,0 1-1,0 0 1,0-1 0,1 1 0,-1-1 0,0 1 0,0-1 0,0 0 0,1 0 0,-1 0 0,0 1 0,0-1 0,1 0 0,-1 0 0,0-1-1,0 1 1,1 0 0,-1 0 0,0 0 0,1-1 0,47-9 127,-28 3-102,-12 4-29,1 0 0,0 0-1,-1 1 1,1 0 0,16-1 0,-24 3-7,-1 0 0,1 0 0,0 0 0,-1 1 0,1-1 0,0 1 0,0-1 0,-1 1-1,1-1 1,-1 1 0,1 0 0,-1 0 0,1 0 0,-1 0 0,1 0 0,-1 0 0,0 0 0,1 0 0,-1 0 0,0 1-1,0-1 1,0 1 0,0-1 0,0 1 0,0-1 0,-1 1 0,1-1 0,0 1 0,-1 0 0,1-1 0,-1 1-1,0 0 1,1-1 0,-1 1 0,0 0 0,0 0 0,0 2 0,-1 6 16,1 0 0,-1-1-1,-1 1 1,0-1 0,0 1 0,-1-1 0,0 0 0,-1 0-1,0 0 1,0-1 0,-1 1 0,0-1 0,-10 13-1,11-16 5,0 0 1,0 0-1,0-1 0,0 1 0,-1-1 0,0 0 0,0-1 0,0 1 0,0-1 0,-1 0 0,1 0 0,-1-1 0,0 0 0,0 0 0,0 0 0,0 0 0,0-1 0,0 0 0,0 0 0,0-1 0,0 0 0,-11-1 1,14 0-193,-1 0 1,1 0 0,0 0 0,0-1 0,0 1 0,0-1 0,0 0-1,0 0 1,0 0 0,1 0 0,-1 0 0,1-1 0,0 1 0,-1-1 0,1 0-1,0 1 1,1-1 0,-1 0 0,0 0 0,-1-4 0,-2-5-2278,0-2 1,1 1 0,-5-21 0,1-12-6540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20.907"/>
    </inkml:context>
    <inkml:brush xml:id="br0">
      <inkml:brushProperty name="width" value="0.025" units="cm"/>
      <inkml:brushProperty name="height" value="0.025" units="cm"/>
    </inkml:brush>
  </inkml:definitions>
  <inkml:trace contextRef="#ctx0" brushRef="#br0">0 36 14798,'0'0'8488,"52"-5"-7431,-10 5-480,9 0-513,8-3-160,1-3-1730,4-3-1794,-14-3-2626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3:33.399"/>
    </inkml:context>
    <inkml:brush xml:id="br0">
      <inkml:brushProperty name="width" value="0.025" units="cm"/>
      <inkml:brushProperty name="height" value="0.025" units="cm"/>
    </inkml:brush>
  </inkml:definitions>
  <inkml:trace contextRef="#ctx0" brushRef="#br0">19122 453 12396,'0'0'-11,"-9"0"70,2 1-50,4 0-9,0-1 0,0 1-1,0-1 1,0 0 0,1 0-1,-1 0 1,0 0 0,0 0-1,0-1 1,0 1-1,-4-2 1,6-2-195,0 0 0,0 0 0,1-1 0,0 1 0,-1 0 0,1 0 0,2-7 0,-2 5-23,0 4 232,-1 1 0,1-1 0,-1 0 0,1 1 0,-1-1 0,0 1-1,0-1 1,0 1 0,1 0 0,-1-1 0,0 1 0,-1 0 0,1 0-1,0-1 1,0 1 0,0 0 0,-1 0 0,1 0 0,-1 1 0,1-1-1,-1 0 1,1 0 0,-1 1 0,1-1 0,-1 1 0,1-1 0,-1 1-1,0 0 1,1 0 0,-4 0 0,-61-4 862,56 4-746,-314-1 2193,307 0-2358,0-1 0,0-1-1,0 0 1,1-1 0,-20-8 0,-46-10-352,-11 10 415,-136 2 0,-44-4 268,-112-49-28,202 29-47,-230-14 0,-117 41 85,-33-2-820,-860-40 1299,482 14-1044,-170-2-6,599 31 611,-955 16-136,-294 56-481,1299-51 29,-1587-3-257,1495-16-53,-1588-68-788,1785 50 1499,-553 34 1,707 7-98,2 8 0,1 9 0,1 9 0,-234 85 1,-237 152-389,652-274 351,1 2 0,1 0 0,0 0 1,0 2-1,-27 26 0,40-35-6,0 0 0,0 1 0,0-1-1,0 1 1,1 0 0,-1-1 0,1 1 0,0 0 0,0 0 0,1 1 0,-1-1-1,1 0 1,0 0 0,0 1 0,1-1 0,-1 1 0,1-1 0,0 1 0,0-1 0,0 0-1,1 1 1,-1-1 0,1 1 0,0-1 0,0 0 0,1 1 0,0-1 0,-1 0-1,1 0 1,0 0 0,1 0 0,2 3 0,6 6-11,0 0-1,0-1 1,1-1 0,1 0-1,0 0 1,1-1 0,0-1 0,0-1-1,31 14 1,-5-5-80,0-2 0,73 16 0,-41-17-332,0-4 0,80 2 0,149-10-916,-152-4 804,1134 14 368,-1247-12 178,144 3 28,1449 28-868,119-3-1010,3-32 2296,-953 1-285,-253 0 293,1480 15 366,-284 21-524,0-75 1067,105-94-187,-15-115-1584,-1663 220 423,755-100 454,-893 129-519,10 0 240,75-13 1,-105 14-374,-1-2 1,1 1 0,-1-2 0,1 1-1,-1-1 1,0 0 0,-1-1 0,1 0-1,-1 0 1,0-1 0,0 0 0,14-14-1,-20 17-54,0 0-1,0 0 1,0 0-1,0 0 0,-1 0 1,1 0-1,-1-1 1,2-5-1,0-31-2563</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21.279"/>
    </inkml:context>
    <inkml:brush xml:id="br0">
      <inkml:brushProperty name="width" value="0.025" units="cm"/>
      <inkml:brushProperty name="height" value="0.025" units="cm"/>
    </inkml:brush>
  </inkml:definitions>
  <inkml:trace contextRef="#ctx0" brushRef="#br0">179 0 12844,'0'0'8008,"22"67"-6663,-8-31-96,-4 9-288,-3 7-384,-7 10-193,0 5-192,-11 9-96,-13 6 0,-8 1-64,-6-1-64,-2-6-864,-3-16-1699,0-18-3331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6.907"/>
    </inkml:context>
    <inkml:brush xml:id="br0">
      <inkml:brushProperty name="width" value="0.025" units="cm"/>
      <inkml:brushProperty name="height" value="0.025" units="cm"/>
    </inkml:brush>
  </inkml:definitions>
  <inkml:trace contextRef="#ctx0" brushRef="#br0">38 1 12043,'0'0'11115,"-38"76"-11019,38-43-64,0 3-32,0 0 0,0-1-96,3-7-737,2-2-929,-1-9-480,-1-6-1281,-1-8-961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7.252"/>
    </inkml:context>
    <inkml:brush xml:id="br0">
      <inkml:brushProperty name="width" value="0.025" units="cm"/>
      <inkml:brushProperty name="height" value="0.025" units="cm"/>
    </inkml:brush>
  </inkml:definitions>
  <inkml:trace contextRef="#ctx0" brushRef="#br0">34 97 6919,'-5'-11'3379,"2"5"-2442,-18-34 1382,20 38-1858,0-1 0,0 1 0,1 0 0,-1-1 0,1 1 0,-1-1 0,1 1 0,0-1 0,0 1 1,1-5-1,-1 6-352,1 1 1,0-1-1,-1 0 1,1 1-1,-1-1 1,1 1-1,0-1 1,0 1 0,-1-1-1,1 1 1,0-1-1,0 1 1,0 0-1,-1-1 1,1 1-1,0 0 1,0 0-1,0 0 1,0-1 0,0 1-1,0 0 1,-1 0-1,2 1 1,28-1 233,-23 0-112,16 0-186,0 1 0,0 0 0,0 2 0,0 1 0,0 1 0,-1 1 1,0 1-1,0 0 0,0 2 0,24 14 0,-43-22-13,-1 1 0,0-1 1,0 1-1,1-1 0,-1 1 0,0 0 0,-1 0 1,1 0-1,0 0 0,-1 0 0,1 1 0,-1-1 0,1 0 1,-1 1-1,0-1 0,0 1 0,0-1 0,0 1 1,-1 0-1,1-1 0,-1 4 0,0-2 75,0-1 0,-1 1 0,0-1 0,0 1 0,0-1 0,0 0 0,-1 0 0,1 1 0,-1-1 0,0 0 0,0 0 0,0 0 0,0-1 0,-3 4 0,-7 6 357,0-1 0,-1 0 1,0-1-1,-1-1 0,-22 12 0,6-3 193,-2-2 0,0-1-1,0-2 1,-56 16-1,104-35-3468,1 0-1,-1 0 0,30-18 0,-27 13-504,28-14-6319</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7.610"/>
    </inkml:context>
    <inkml:brush xml:id="br0">
      <inkml:brushProperty name="width" value="0.025" units="cm"/>
      <inkml:brushProperty name="height" value="0.025" units="cm"/>
    </inkml:brush>
  </inkml:definitions>
  <inkml:trace contextRef="#ctx0" brushRef="#br0">62 0 17745,'0'0'3972,"-42"68"-2275,31-41-768,4-2-352,5-5-289,2-5-224,5-5-32,11-7-577,0-3-736,2 0-833,-3-6-1761,-1-4-3044</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7.940"/>
    </inkml:context>
    <inkml:brush xml:id="br0">
      <inkml:brushProperty name="width" value="0.025" units="cm"/>
      <inkml:brushProperty name="height" value="0.025" units="cm"/>
    </inkml:brush>
  </inkml:definitions>
  <inkml:trace contextRef="#ctx0" brushRef="#br0">1 212 14958,'0'0'7367,"11"4"-6860,-4-1-457,-2 0-30,1-1 1,0 0-1,0 0 1,0 0-1,0 0 1,0-1 0,0 0-1,1-1 1,-1 1-1,0-1 1,0 0-1,1-1 1,-1 0-1,11-2 1,-4-2 40,-1 0 0,0-1 0,16-10 1,-25 14-48,-1 1 0,0-1 0,1 1 0,-1-1 0,0 0 0,0 0 0,0 0 0,0 0 0,0 0 0,-1 0 0,1 0 0,0-1 0,-1 1 0,0-1 0,0 1 0,0-1 0,0 0 1,0 1-1,0-1 0,-1 0 0,1 1 0,-1-1 0,1-3 0,-2 5 19,1 0-1,-1 1 1,0-1 0,1 0-1,-1 1 1,0-1 0,1 0-1,-1 1 1,0-1 0,0 1 0,0-1-1,1 1 1,-1-1 0,0 1-1,0 0 1,0 0 0,0-1-1,0 1 1,0 0 0,0 0 0,0 0-1,0 0 1,1 0 0,-1 0-1,0 0 1,-1 0 0,-27 4 787,23-1-712,0 1 1,1-1-1,-1 2 1,1-1-1,0 0 1,0 1-1,1 0 1,-1 0-1,1 0 1,0 1-1,1-1 1,-5 8 0,5-8-18,1 0 0,-1 0 0,1 0 0,0 1 0,0-1 0,0 0 0,1 1 0,0-1 0,0 1 0,0 0 0,1-1 0,0 1 0,0 0 0,1 10 0,0-15-82,0 1 0,0-1-1,0 1 1,1-1 0,-1 0 0,0 1 0,1-1 0,-1 0 0,0 0 0,1 0 0,0 0 0,-1 0-1,1-1 1,-1 1 0,1 0 0,0-1 0,0 1 0,-1-1 0,1 1 0,0-1 0,0 0 0,-1 0-1,1 0 1,2 0 0,47-3-407,-46 1 40,0 1 0,0-1 0,0 0 0,0 0 1,0 0-1,-1-1 0,1 0 0,7-6 0,15-20-5048,-12 2-1454</inkml:trace>
  <inkml:trace contextRef="#ctx0" brushRef="#br0" timeOffset="1">183 0 17392,'0'0'6919,"48"28"-8905,-18-26-3779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8.294"/>
    </inkml:context>
    <inkml:brush xml:id="br0">
      <inkml:brushProperty name="width" value="0.025" units="cm"/>
      <inkml:brushProperty name="height" value="0.025" units="cm"/>
    </inkml:brush>
  </inkml:definitions>
  <inkml:trace contextRef="#ctx0" brushRef="#br0">26 1 16400,'0'0'8637,"-5"9"-7890,-14 27-512,18-36-262,1 1 0,0-1-1,0 0 1,0 1 0,0-1 0,0 0-1,-1 1 1,1-1 0,0 0-1,0 1 1,0-1 0,0 0-1,0 1 1,0-1 0,0 1 0,0-1-1,1 0 1,-1 1 0,0-1-1,0 0 1,0 1 0,0-1 0,0 0-1,0 1 1,1-1 0,-1 0-1,0 0 1,0 1 0,1-1 0,-1 0-1,0 1 1,0-1 0,1 0-1,-1 0 1,0 0 0,0 1-1,1-1 1,-1 0 0,0 0 0,1 0-1,-1 0 1,0 0 0,1 0-1,-1 1 1,1-1 0,-1 0 0,0 0-1,1 0 1,0 0 0,22 1-1362,-18-1 955,1 0 313,-1 1 0,1 1-1,-1-1 1,1 1 0,-1 0-1,1 0 1,-1 1 0,0-1-1,0 1 1,0 1 0,-1-1-1,1 0 1,-1 1-1,0 0 1,7 7 0,-8-7 276,0 0 1,0 0-1,-1 0 1,1 0 0,-1 1-1,0-1 1,0 1-1,-1-1 1,1 1-1,-1 0 1,0-1 0,0 1-1,0 0 1,-1 0-1,0 0 1,0 0-1,0 0 1,-2 8 0,1-10-10,0 0 0,-1-1 1,0 1-1,1 0 0,-1-1 0,0 1 1,0-1-1,-1 1 0,1-1 1,0 0-1,-1 0 0,1 0 1,-1 0-1,0-1 0,0 1 1,0-1-1,1 1 0,-1-1 1,-1 0-1,1 0 0,0 0 1,0-1-1,0 1 0,-4-1 1,2 1-199,0-1 0,0 1 1,0-1-1,0 0 1,1-1-1,-1 1 0,-7-3 1,10 3-297,0-1 1,0 1 0,0-1 0,0 0-1,0 0 1,0 0 0,0 0 0,1 0-1,-1-1 1,0 1 0,1 0-1,-1-1 1,1 1 0,-1-1 0,1 0-1,-2-1 1,-5-17-9214</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9.150"/>
    </inkml:context>
    <inkml:brush xml:id="br0">
      <inkml:brushProperty name="width" value="0.025" units="cm"/>
      <inkml:brushProperty name="height" value="0.025" units="cm"/>
    </inkml:brush>
  </inkml:definitions>
  <inkml:trace contextRef="#ctx0" brushRef="#br0">174 36 13805,'0'0'10623,"-12"-8"-9774,-39-19-411,48 27-419,0 0 1,-1-1-1,1 1 0,0 1 1,0-1-1,0 0 0,0 1 0,0-1 1,0 1-1,0 0 0,0 0 1,0 0-1,0 1 0,0-1 1,1 1-1,-6 3 0,-35 28 235,43-32-252,0-1 0,0 0 0,0 0 0,-1 0 0,1 0 0,0 0 0,0 1 0,0-1 0,0 0 0,0 0 0,0 0 0,0 0 0,-1 1 0,1-1 0,0 0 0,0 0 0,0 0 0,0 1 0,0-1 0,0 0 0,0 0 0,0 0 0,0 1 0,0-1 0,0 0 0,0 0 0,0 0 0,0 1 0,0-1 0,0 0 0,1 0 0,-1 0 0,0 1 0,0-1 0,0 0 0,0 0 0,0 0 0,0 0 0,0 1 1,1-1-1,-1 0 0,0 0 0,0 0 0,0 0 0,1 0 0,14 7 42,35 4-32,-22-6-1,-22-3-16,1 1 1,-1-1-1,0 1 0,0 0 1,0 0-1,0 1 1,0 0-1,-1 0 0,1 0 1,-1 1-1,0 0 0,-1 0 1,7 8-1,-9-10 38,0 1-1,0-1 1,0 1 0,-1-1-1,1 1 1,-1-1 0,0 1-1,0 0 1,-1-1 0,1 1-1,-1 0 1,1 0 0,-1 0-1,0-1 1,-1 1 0,1 0-1,-1 0 1,0-1 0,0 1-1,0 0 1,0-1 0,0 1-1,-1-1 1,0 1 0,1-1-1,-4 4 1,0 0 99,0-1 0,0 0 0,-1 0 0,0-1-1,0 1 1,0-1 0,0 0 0,-1-1 0,0 0 0,0 0 0,0 0 0,-1-1 0,1 0 0,-1 0 0,0-1 0,1 0 0,-1-1 0,0 1 0,0-1-1,-11-1 1,17 0-175,1 1-1,0-1 0,-1-1 0,1 1 0,0 0 1,-1 0-1,1 0 0,-1-1 0,1 1 0,0-1 1,0 1-1,-1-1 0,1 1 0,0-1 1,0 0-1,0 1 0,0-1 0,0 0 0,0 0 1,0 0-1,0 0 0,0 0 0,0 0 0,0 0 1,0 0-1,1-1 0,-1 1 0,0 0 0,1 0 1,-1-1-1,1 1 0,0 0 0,-1-1 0,1 1 1,0 0-1,0-1 0,0 1 0,0 0 0,0-1 1,0 1-1,0-1 0,0 1 0,1 0 1,-1-1-1,0 1 0,1 0 0,0-2 0,1-3-670,0 1 0,0-1 0,0 1 0,1 0 0,-1 0 0,1 0 0,1 0 0,-1 1 0,1-1 0,5-4 0,20-13-4875,5 4-710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9.550"/>
    </inkml:context>
    <inkml:brush xml:id="br0">
      <inkml:brushProperty name="width" value="0.025" units="cm"/>
      <inkml:brushProperty name="height" value="0.025" units="cm"/>
    </inkml:brush>
  </inkml:definitions>
  <inkml:trace contextRef="#ctx0" brushRef="#br0">0 135 9033,'0'0'8706,"9"-1"-6773,-5 0-1758,0 1 1,0-1-1,0 0 1,0 0-1,0-1 1,0 1-1,0-1 1,-1 0-1,1 0 1,-1 0-1,4-3 1,-5 3-101,0 1 0,-1-1 0,1 0 1,-1 1-1,1-1 0,-1 0 0,0 0 1,0 0-1,0 0 0,0 0 0,0 0 0,0 0 1,-1-1-1,1 1 0,-1 0 0,1 0 1,-1 0-1,0-1 0,0 1 0,0 0 0,0 0 1,0-1-1,-1 1 0,1 0 0,0 0 1,-1-1-1,-2-3 0,3 6-46,0-1 0,0 1-1,0 0 1,0-1 0,0 1 0,0 0-1,-1-1 1,1 1 0,0 0 0,0-1 0,-1 1-1,1 0 1,0 0 0,0-1 0,-1 1-1,1 0 1,0 0 0,-1-1 0,1 1 0,0 0-1,-1 0 1,1 0 0,0 0 0,-1 0 0,1 0-1,0-1 1,-1 1 0,1 0 0,-1 0-1,1 0 1,0 0 0,-1 0 0,1 0 0,0 0-1,-1 0 1,1 1 0,-1-1 0,1 0 0,0 0-1,-1 0 1,1 0 0,0 0 0,-1 1-1,1-1 1,0 0 0,-1 0 0,1 1 0,0-1-1,0 0 1,-1 0 0,1 1 0,0-1 0,0 0-1,-1 1 1,-11 16 368,10-12-368,1-1-1,0 0 1,0 0-1,0 0 0,0 1 1,1-1-1,0 0 0,0 1 1,0-1-1,0 1 1,1-1-1,1 8 0,-1-10-19,0 0-1,0 0 1,0 0-1,1 0 1,-1 0-1,0 0 1,1 0-1,-1-1 1,1 1-1,0-1 1,-1 1-1,1-1 1,0 1-1,0-1 1,0 0-1,0 0 1,0 0-1,0 0 0,0 0 1,1-1-1,-1 1 1,0 0-1,0-1 1,1 0-1,-1 0 1,3 1-1,9-1-18,0-1-1,-1 0 0,1-1 0,0 0 1,-1-1-1,1-1 0,-1 0 1,0-1-1,0 0 0,0-1 0,13-8 1,31-13-833,-56 26 839,-1 1-1,1 0 1,-1 0 0,0 0 0,1-1-1,-1 1 1,1 0 0,-1 0 0,1 0-1,-1 0 1,0 0 0,1 0 0,-1 0-1,1 0 1,-1 0 0,1 0 0,-1 0-1,1 1 1,-1-1 0,0 0 0,1 0-1,-1 0 1,1 0 0,-1 1 0,0-1 0,1 0-1,-1 0 1,0 1 0,1-1 0,-1 0-1,0 1 1,1-1 0,-1 0 0,1 1-1,4 22 302,-9 39 689,3-40-770,1-22-209,0 1 0,1-1 0,-1 0 0,0 0 1,1 1-1,-1-1 0,0 0 0,1 0 0,-1 0 0,1 1 0,-1-1 0,1 0 0,-1 0 0,0 0 0,1 0 0,-1 0 0,1 0 0,-1 0 0,1 0 0,-1 0 0,0 0 0,1 0 0,-1-1 0,1 1 0,-1 0 0,0 0 0,1 0 0,-1 0 0,1-1 0,-1 1 0,0 0 0,1 0 0,-1-1 0,1 1 0,15-8 89,2-7-1002,0 0-1,-1 0 1,29-36 0,9-23-11527,-40 51 5760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0.189"/>
    </inkml:context>
    <inkml:brush xml:id="br0">
      <inkml:brushProperty name="width" value="0.025" units="cm"/>
      <inkml:brushProperty name="height" value="0.025" units="cm"/>
    </inkml:brush>
  </inkml:definitions>
  <inkml:trace contextRef="#ctx0" brushRef="#br0">18 35 7719,'0'0'10650,"2"12"-10319,1 5-82,-2 0 1,0 0-1,-1 0 0,0 1 0,-6 32 0,0-29 78,2 0 0,0 1 0,0 29 0,4-50-313,0-1 0,0 1 0,0 0 0,0-1 0,0 1 0,0 0 0,0-1 0,0 1 0,0 0 0,1 0 0,-1-1-1,0 1 1,0-1 0,1 1 0,-1 0 0,1-1 0,-1 1 0,0-1 0,1 1 0,-1-1 0,1 1 0,-1-1 0,1 1 0,0-1 0,-1 1 0,1-1 0,-1 0 0,1 1 0,1-1 0,24-1 149,-19-1-168,0 0-1,-1-1 1,1 0 0,-1 0-1,11-7 1,-5-1-200,1 0-1,-2 0 1,1-2-1,-2 1 1,0-1 0,16-28-1,38-92 74,-49 98 351,-7 24 207,-7 27-267,-7 27 142,-1-19 102,2 1 1,1 0-1,1-1 0,1 1 0,1 37 0,1-59-348,1-1 1,0 0-1,-1 0 1,1 0 0,0 0-1,0 0 1,0 0-1,0 0 1,0 0-1,0 0 1,1-1 0,-1 1-1,1 0 1,-1-1-1,1 1 1,-1-1-1,1 0 1,0 1 0,0-1-1,0 0 1,0 0-1,0 0 1,4 1-1,-5-2-30,0 1 0,0-1 0,0 0 0,0 0 0,0 1 0,0-1 0,0 0 0,0 0-1,0 0 1,0 0 0,1 0 0,-1-1 0,0 1 0,0 0 0,0 0 0,0-1 0,0 1-1,0 0 1,0-1 0,0 1 0,0-1 0,0 0 0,0 1 0,0-1 0,-1 0 0,1 1 0,0-1-1,0 0 1,-1 0 0,1 0 0,0 0 0,-1 0 0,1 0 0,-1 0 0,1 0 0,-1 0 0,0 0-1,1 0 1,-1 0 0,0 0 0,0 0 0,1 0 0,-1 0 0,0 0 0,0 0 0,-1-2-1,1 0-24,0 0-1,0 0 0,0 0 1,-1 0-1,1 0 1,-1 0-1,0 0 0,0 0 1,0 1-1,0-1 0,-2-3 1,0 2-648,-1-1 0,1 0 1,-1 1-1,0 0 1,0 0-1,0 0 0,-1 0 1,-9-5-1,-46-21-2931,22 17 9311,50 13-3853,17 0-1101,-9 1-797,0-1 0,0 0 0,0-2 0,0 0 1,-1-1-1,31-10 0,-34 4-3013,-3-3-2376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1.545"/>
    </inkml:context>
    <inkml:brush xml:id="br0">
      <inkml:brushProperty name="width" value="0.025" units="cm"/>
      <inkml:brushProperty name="height" value="0.025" units="cm"/>
    </inkml:brush>
  </inkml:definitions>
  <inkml:trace contextRef="#ctx0" brushRef="#br0">0 139 13677,'1'-3'4495,"10"-16"-1997,-3 13-2030,0-1 0,0 1 0,1 1 0,0-1 0,0 1 0,1 1 0,-1 0 0,11-3 0,-19 7-466,-1 1-1,1-1 0,0 0 1,-1 0-1,1 1 1,-1-1-1,1 0 0,-1 1 1,1-1-1,-1 0 0,1 1 1,-1-1-1,0 1 1,1-1-1,-1 1 0,0-1 1,1 1-1,-1-1 1,0 1-1,1 0 0,-1-1 1,0 1-1,0-1 1,0 1-1,0 0 0,0-1 1,1 1-1,-1-1 0,0 1 1,0 0-1,-1-1 1,1 1-1,0-1 0,0 1 1,0 0-1,-1 29 47,0-28-44,-3 26 22,2-22-26,1 0 0,0 0 0,0 0 0,1 0 0,-1 0 0,1 0 0,1 0 0,-1 0 0,2 8 0,-1-13 1,0 0 0,0 0-1,0 0 1,0 0 0,0 0-1,0 0 1,0 0-1,0-1 1,0 1 0,0 0-1,0-1 1,1 1 0,-1 0-1,0-1 1,0 0 0,1 1-1,-1-1 1,0 0-1,1 1 1,-1-1 0,0 0-1,1 0 1,-1 0 0,1 0-1,-1 0 1,0-1 0,1 1-1,-1 0 1,2-2-1,42-12 77,-21-1-45,0-1-1,-2-1 1,0 0-1,0-2 0,-2 0 1,0-2-1,17-23 0,-44 84-63,1-24 194,1 0 0,1 1-1,1-1 1,0 1 0,1-1-1,1 25 1,1-40-127,0 1-1,0 0 1,0-1 0,0 1 0,0 0-1,0 0 1,1-1 0,-1 1 0,1-1-1,0 1 1,-1 0 0,1-1 0,0 1-1,0-1 1,0 0 0,0 1-1,0-1 1,0 0 0,0 1 0,0-1-1,1 0 1,-1 0 0,0 0 0,1 0-1,-1 0 1,1 0 0,-1-1 0,1 1-1,-1 0 1,1-1 0,0 1-1,-1-1 1,1 0 0,0 1 0,-1-1-1,1 0 1,0 0 0,0 0 0,-1 0-1,1 0 1,0-1 0,-1 1-1,1 0 1,0-1 0,-1 1 0,3-2-1,4 0 39,0-1 0,-1 1 0,1-1-1,-1-1 1,0 0 0,0 0-1,0 0 1,-1-1 0,7-5 0,-6 3-46,0-1 0,-1 0 0,0 0 0,0-1 0,-1 0 0,0 0 0,-1 0 0,0 0-1,0-1 1,-1 0 0,0 0 0,-1 0 0,0 0 0,-1 0 0,0 0 0,0 0 0,-2-15 0,-3 7 12,-5 15-73,7 4 31,1 0 0,0 0 0,0 0-1,-1 0 1,1 0 0,0 0 0,0 0-1,0 1 1,0-1 0,0 0 0,0 0-1,0 1 1,1-1 0,-1 1 0,0-1-1,1 1 1,-2 2 0,0 4 18,0-1 0,1 1 0,0-1 0,0 1 0,0 12 0,1-18-6,0-1 0,1 1 0,-1-1 0,0 0 0,0 1 0,1-1 0,-1 1 0,1-1 0,-1 0 0,1 1-1,-1-1 1,1 0 0,0 0 0,0 0 0,-1 1 0,1-1 0,0 0 0,0 0 0,0 0 0,0 0 0,1 0 0,-1-1 0,0 1 0,0 0 0,0 0 0,1-1 0,-1 1 0,0-1 0,1 1 0,-1-1 0,1 0 0,-1 1 0,0-1 0,1 0 0,-1 0 0,2 0 0,4 0 10,-1 0-1,0-1 1,0 1 0,0-1 0,0-1 0,0 1 0,0-1 0,0 0 0,0 0-1,-1-1 1,1 0 0,-1 0 0,0 0 0,9-7 0,-6 3-50,1-2 1,-1 1-1,-1-1 1,0-1-1,0 1 1,10-19-1,-22 39 25,0 1 0,2 0 0,-1 0 0,2 1 0,-1-1 0,0 25-1,3-36 16,1 1 1,-1-1-1,0 0 0,1 1 0,-1-1 0,1 1 0,-1-1 0,1 0 0,0 1 0,0-1 0,0 0 0,-1 0 0,1 0 0,0 0 0,0 0 0,1 0 0,-1 0 0,0 0 0,0 0 0,0 0 0,1 0 0,-1-1 0,0 1 0,1 0 0,-1-1 1,0 1-1,1-1 0,-1 0 0,1 0 0,-1 1 0,1-1 0,-1 0 0,1 0 0,-1 0 0,1 0 0,-1-1 0,1 1 0,2-1 0,3 1 3,0-1 0,0-1 0,0 1 0,0-1 0,-1 0 0,1 0 0,7-4 0,-8 3-23,0-1 1,0 1-1,0-1 0,0-1 0,-1 1 1,0-1-1,0 1 0,0-2 1,0 1-1,-1 0 0,0-1 1,0 0-1,0 0 0,-1 0 1,0 0-1,0-1 0,-1 1 1,0-1-1,0 0 0,0 1 1,1-14-1,-3 20 9,0-1 0,0 1 0,0 0 0,0-1-1,1 1 1,-1 0 0,0 0 0,0-1 0,0 1 0,0 0 0,0-1 0,0 1-1,0 0 1,-1-1 0,1 1 0,0 0 0,0 0 0,0-1 0,0 1 0,0 0 0,0 0-1,0-1 1,-1 1 0,1 0 0,0 0 0,0-1 0,0 1 0,-1 0 0,1 0-1,0 0 1,0-1 0,0 1 0,-1 0 0,1 0 0,0 0 0,-1 0 0,1 0 0,0 0-1,0-1 1,-1 1 0,1 0 0,-1 0 0,-11 9-79,-10 18 39,17-22 74,1 0-1,0 1 0,1-1 0,-1 1 1,1 0-1,0 0 0,1 0 1,0 0-1,0 1 0,0-1 0,0 1 1,1-1-1,0 9 0,9 6-20,-6-19-58,-1 0 1,0 0-1,0 0 0,0 1 1,0-1-1,0 1 1,0-1-1,-1 1 1,1-1-1,-1 6 0,2-8-810,0 0-1,0 1 0,0-1 1,0 0-1,0 0 0,0 0 0,0 0 1,-1 0-1,1 0 0,0-1 1,0 1-1,0-1 0,0 1 1,0-1-1,-1 0 0,1 0 0,3-2 1,3-6-6259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4:37.372"/>
    </inkml:context>
    <inkml:brush xml:id="br0">
      <inkml:brushProperty name="width" value="0.025" units="cm"/>
      <inkml:brushProperty name="height" value="0.025" units="cm"/>
    </inkml:brush>
  </inkml:definitions>
  <inkml:trace contextRef="#ctx0" brushRef="#br0">18 1 6246,'0'0'12332,"-17"3"-26650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1.886"/>
    </inkml:context>
    <inkml:brush xml:id="br0">
      <inkml:brushProperty name="width" value="0.025" units="cm"/>
      <inkml:brushProperty name="height" value="0.025" units="cm"/>
    </inkml:brush>
  </inkml:definitions>
  <inkml:trace contextRef="#ctx0" brushRef="#br0">0 6 13645,'0'0'9705,"54"-6"-23510</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2.367"/>
    </inkml:context>
    <inkml:brush xml:id="br0">
      <inkml:brushProperty name="width" value="0.025" units="cm"/>
      <inkml:brushProperty name="height" value="0.025" units="cm"/>
    </inkml:brush>
  </inkml:definitions>
  <inkml:trace contextRef="#ctx0" brushRef="#br0">139 89 10122,'0'0'11621,"-11"-2"-10105,8 0-1431,-1 1 0,0 0-1,1 0 1,-1 1-1,0-1 1,0 1 0,1 0-1,-1 0 1,0 0-1,0 0 1,0 1 0,1 0-1,-1 0 1,0 0-1,1 0 1,-1 0 0,1 0-1,-1 1 1,1 0-1,0 0 1,-1 0 0,1 0-1,0 0 1,0 1-1,1-1 1,-1 1 0,0 0-1,1 0 1,0 0-1,0 0 1,-1 0 0,-1 6-1,1-4 6,0 0 1,1 1-1,0-1 0,0 0 0,1 1 0,-1-1 0,0 11 0,1-15-80,1 1 1,0-1-1,0 0 0,0 1 0,0-1 1,1 0-1,-1 0 0,0 1 0,1-1 1,-1 0-1,0 1 0,1-1 0,0 0 1,-1 0-1,1 0 0,0 1 0,-1-1 1,1 0-1,0 0 0,0 0 0,0 0 1,0 0-1,0-1 0,0 1 0,0 0 1,0 0-1,0-1 0,0 1 0,1 0 1,-1-1-1,0 0 0,0 1 0,1-1 1,-1 0-1,0 1 0,1-1 0,1 0 1,6 0 1,0 0 1,0 0-1,0-1 1,0 0-1,-1-1 0,1 0 1,-1 0-1,1-1 1,-1 0-1,0 0 1,0-1-1,0 0 1,0-1-1,-1 0 1,0 0-1,0 0 1,11-11-1,-11 9-13,0 0 1,-1-1-1,0 1 1,0-1-1,0-1 0,-1 1 1,-1-1-1,1 1 0,-1-2 1,-1 1-1,0 0 0,0 0 1,-1-1-1,0 0 1,0 1-1,0-12 0,-25 58-207,20-29 208,-1 1 11,0 0 0,0 1-1,1-1 1,0 1 0,0 0-1,1 0 1,1 0 0,0 0-1,0 0 1,1 19-1,1-27-6,-1-1-1,1 0 0,0 1 0,0-1 1,-1 0-1,1 0 0,0 0 0,0 0 1,0 0-1,0 0 0,0 0 0,0 0 1,1 0-1,-1 0 0,0-1 0,0 1 1,1 0-1,-1-1 0,0 1 0,1-1 0,-1 0 1,0 1-1,1-1 0,-1 0 0,1 0 1,2 0-1,43 0 81,-39 0-79,4-2-277,-1 1 0,0-1 0,0-1 1,19-6-1,-24 7 159,-1 0 0,0 0 0,0-1-1,-1 1 1,1-1 0,0 0 0,-1 0 0,0-1 0,0 1 0,0-1 0,0 0-1,3-5 1,-5 4 183,-10 11 239,-11 15 412,-1 25 164,18-21-606,2-25-273,0 1 1,0 0 0,1-1 0,-1 1 0,0-1-1,0 1 1,1 0 0,-1-1 0,0 1-1,1-1 1,-1 1 0,1-1 0,-1 1-1,0-1 1,1 0 0,-1 1 0,1-1-1,-1 1 1,1-1 0,0 0 0,-1 1 0,1-1-1,-1 0 1,1 0 0,-1 1 0,1-1-1,0 0 1,-1 0 0,2 0 0,6 1-81,-1-1 0,1-1 0,0 1 0,-1-1 0,1 0 1,0-1-1,-1 0 0,1 0 0,-1-1 0,0 1 0,0-2 0,0 1 1,0-1-1,0 0 0,-1 0 0,0-1 0,9-7 0,-15 11 100,1 1-1,0-1 1,-1 0-1,1 1 0,-1-1 1,1 1-1,-1-1 1,1 0-1,-1 1 1,1-1-1,-1 0 0,0 0 1,1 1-1,-1-1 1,0 0-1,0 0 1,0 1-1,1-1 0,-1 0 1,0 0-1,0 0 1,0 0-1,0 1 1,0-1-1,-1 0 0,1 0 1,0 0-1,0 1 1,0-1-1,-1 0 0,1 0 1,0 1-1,-1-1 1,1 0-1,-1 0 1,1 1-1,-1-1 0,1 1 1,-1-1-1,0 0 1,-34-19 798,18 11-726,19 8-200,0 0 0,0 0-1,0 0 1,0 0 0,1 0 0,-1 1 0,0-1 0,1 1-1,-1-1 1,0 1 0,1 0 0,3 0 0,-4 0-33,67-10-6607,-24-1-1639</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3.318"/>
    </inkml:context>
    <inkml:brush xml:id="br0">
      <inkml:brushProperty name="width" value="0.025" units="cm"/>
      <inkml:brushProperty name="height" value="0.025" units="cm"/>
    </inkml:brush>
  </inkml:definitions>
  <inkml:trace contextRef="#ctx0" brushRef="#br0">72 195 11371,'0'0'12337,"-9"-3"-11729,7 1-589,0 1-1,0 0 0,0 0 0,0 1 0,-1-1 1,1 0-1,0 1 0,0-1 0,-1 1 1,1 0-1,0 0 0,-1 0 0,1 0 0,0 0 1,-1 0-1,-2 1 0,3 1-8,0-1 0,1 1-1,-1-1 1,1 1 0,-1 0 0,1 0-1,-1 0 1,1 0 0,0 0 0,0 0-1,0 0 1,0 0 0,0 0-1,0 0 1,1 1 0,-1-1 0,1 0-1,0 0 1,-1 1 0,1-1 0,0 0-1,1 3 1,-2-4-6,1 0 0,0 0 1,0 0-1,0 0 0,0 0 0,0 0 0,0 0 0,0 0 0,1 0 0,-1 0 1,0-1-1,0 1 0,1 0 0,-1 0 0,1 0 0,-1 0 0,0 0 0,1-1 1,0 1-1,-1 0 0,1 0 0,-1-1 0,1 1 0,0-1 0,0 1 0,-1 0 1,1-1-1,0 1 0,0-1 0,0 0 0,-1 1 0,1-1 0,0 0 0,0 1 1,0-1-1,0 0 0,0 0 0,0 0 0,0 0 0,0 0 0,0 0 0,0 0 1,-1 0-1,1 0 0,0 0 0,0 0 0,0-1 0,0 1 0,0 0 0,0-1 1,0 1-1,-1-1 0,3 0 0,4-2 22,0 0 0,0 0 0,0 0 0,0-1 0,9-7 0,-2 0-12,0-1 0,0-1-1,-1 0 1,-1-1 0,0 0 0,-1-1-1,-1 0 1,0-1 0,-1 0-1,-1-1 1,0 1 0,-1-2 0,5-20-1,-53 128 3,36-73 207,0 1 0,1-1 0,0 1 0,2 0 0,0 0 0,1 0 0,2 25-1,-1-40-184,1-1-1,-1 0 0,1 0 0,0 0 0,0 0 0,0 0 0,0-1 0,0 1 1,0 0-1,0 0 0,1-1 0,-1 1 0,1 0 0,-1-1 0,1 0 0,0 1 1,-1-1-1,1 0 0,0 0 0,0 0 0,0 0 0,0 0 0,0 0 0,0-1 1,0 1-1,0 0 0,0-1 0,0 0 0,0 0 0,1 1 0,-1-1 0,0 0 1,0-1-1,4 0 0,2 1 7,1-1 1,-1-1-1,1 1 1,-1-1-1,0-1 0,0 1 1,12-7-1,-8 2-23,-2 0-1,1 0 0,-1-1 0,0 0 0,14-15 0,-19 17-23,-1 1-1,1-1 0,-1 0 0,0 0 0,0 0 0,-1 0 0,0-1 0,0 1 1,-1-1-1,0 0 0,3-10 0,-5 17 3,0-1-1,0 1 1,0 0-1,0 0 1,0 0-1,0 0 1,0 0-1,0 0 1,0 0-1,0-1 1,0 1-1,0 0 1,0 0-1,0 0 1,0 0 0,0 0-1,0-1 1,0 1-1,0 0 1,0 0-1,0 0 1,0 0-1,0 0 1,0 0-1,0-1 1,0 1-1,0 0 1,0 0-1,0 0 1,0 0 0,0 0-1,0 0 1,0-1-1,-1 1 1,1 0-1,0 0 1,0 0-1,0 0 1,0 0-1,0 0 1,0 0-1,0 0 1,-1 0-1,1 0 1,0 0-1,0 0 1,0 0 0,0 0-1,0 0 1,-1 0-1,1 0 1,0 0-1,0 0 1,0 0-1,0 0 1,0 0-1,-1 0 1,-9 7-55,-8 15 37,13-15 100,1 1 1,0 0-1,0 0 1,1 1 0,0-1-1,0 1 1,1 0-1,0-1 1,0 1-1,0 17 1,3-25-65,-1 1 0,1 0 0,-1-1 0,1 1 0,0-1 0,-1 0 0,1 1 1,0-1-1,0 1 0,0-1 0,0 0 0,0 0 0,0 0 0,1 0 0,-1 0 0,0 0 1,1 0-1,-1 0 0,0 0 0,1 0 0,-1-1 0,1 1 0,-1 0 0,1-1 0,-1 0 0,1 1 1,0-1-1,-1 0 0,1 0 0,0 0 0,-1 0 0,2 0 0,57-3 118,-48 0-120,-1 0 0,0 0 0,1-1 0,-1 0-1,-1-1 1,1-1 0,-1 1 0,12-9 0,-18 11-19,0 0-1,0 1 1,-1-1 0,1-1 0,-1 1 0,1 0 0,-1-1-1,0 0 1,0 1 0,-1-1 0,1-1 0,-1 1-1,0 0 1,0 0 0,0-1 0,-1 1 0,1-1-1,-1 0 1,0 1 0,-1-1 0,1 0 0,-1-6-1,0 10-1,0 0 0,0 0-1,0 0 1,-1 0 0,1 0-1,0 0 1,-1 1 0,1-1-1,0 0 1,-1 0 0,1 0-1,-1 0 1,0 1 0,1-1-1,-1 0 1,1 1 0,-1-1-1,0 0 1,0 1-1,1-1 1,-1 1 0,0-1-1,0 1 1,0-1 0,0 1-1,0 0 1,0-1 0,0 1-1,1 0 1,-1 0 0,0 0-1,0 0 1,0 0 0,0 0-1,0 0 1,0 0 0,0 0-1,0 0 1,0 0-1,0 0 1,0 1 0,0-1-1,0 0 1,-1 2 0,-1-1-12,-1 0 1,1 0 0,0 1 0,0 0 0,0-1-1,0 1 1,0 0 0,0 1 0,0-1 0,-4 5-1,3-2 18,1 0-1,0 1 1,0-1 0,0 0-1,1 1 1,0 0-1,0 0 1,0 0-1,1 0 1,0 0-1,0 0 1,0 0 0,1 7-1,0-11 14,0 1 0,1-1 0,-1 1 0,1-1 0,0 1 0,0-1-1,0 0 1,0 1 0,0-1 0,0 0 0,1 0 0,-1 0 0,1 0 0,-1 0 0,1 0 0,0 0-1,0 0 1,0-1 0,0 1 0,0 0 0,0-1 0,0 0 0,1 0 0,-1 0 0,0 0 0,1 0-1,-1 0 1,0 0 0,1-1 0,0 1 0,-1-1 0,1 0 0,2 0 0,15 2-143,0 0 1,1-2-1,30-3 0,-43 2-528,-1 0-1,0-1 0,1 0 0,-1-1 1,11-4-1,-15 5-240,1 0 0,-1 0 0,1-1 1,-1 1-1,0-1 0,0 0 0,0 0 0,0 0 0,-1 0 0,1 0 0,2-5 1,4-17-12496</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3.662"/>
    </inkml:context>
    <inkml:brush xml:id="br0">
      <inkml:brushProperty name="width" value="0.025" units="cm"/>
      <inkml:brushProperty name="height" value="0.025" units="cm"/>
    </inkml:brush>
  </inkml:definitions>
  <inkml:trace contextRef="#ctx0" brushRef="#br0">0 0 14478,'0'0'7559</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4.204"/>
    </inkml:context>
    <inkml:brush xml:id="br0">
      <inkml:brushProperty name="width" value="0.025" units="cm"/>
      <inkml:brushProperty name="height" value="0.025" units="cm"/>
    </inkml:brush>
  </inkml:definitions>
  <inkml:trace contextRef="#ctx0" brushRef="#br0">1 44 14926,'0'0'7517,"0"11"-6124,0 187 977,0-198-2356,0 0 0,0 0 0,0 0 0,0-1 0,1 1 1,-1 0-1,0 0 0,0 0 0,0 0 0,1 0 0,-1 0 0,0-1 0,0 1 0,0 0 0,1 0 0,-1 0 0,0 0 0,0 0 0,0 0 0,1 0 1,-1 0-1,0 0 0,0 0 0,1 0 0,-1 0 0,0 0 0,0 0 0,0 0 0,1 0 0,-1 0 0,0 1 0,0-1 0,1 0 0,-1 0 1,0 0-1,0 0 0,0 0 0,0 0 0,1 1 0,-1-1 0,0 0 0,0 0 0,0 0 0,0 0 0,0 1 0,1-1 0,-1 0 0,0 0 0,0 1 1,0-1-1,0 0 0,0 1 0,11-21 484,-5-5-414,-1-1 1,-2 1 0,0-1-1,-1 1 1,-4-50-1,-1 60-108,0 21-17,-1 26-17,4-29 51,0 0 0,0 0 0,0 0-1,0 0 1,1 0 0,-1 0-1,1 0 1,0 0 0,0 0 0,0 0-1,0 0 1,1 0 0,-1-1-1,1 1 1,-1 0 0,1-1 0,0 1-1,0-1 1,0 0 0,4 3 0,-3-3-24,1 0 0,0 0 0,0 0 0,0 0 0,0-1 0,1 0 1,-1 0-1,0 0 0,1 0 0,-1 0 0,0-1 0,8 0 0,4-2-140,0 0-1,-1 0 0,0-1 0,1-1 1,-1-1-1,28-13 0,-33 13-692,1 0-1,-2-1 1,1-1-1,0 1 1,13-15 0,14-25-8171,-37 45 8474,-16 25-37,0 0-325,12-16-2414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4.562"/>
    </inkml:context>
    <inkml:brush xml:id="br0">
      <inkml:brushProperty name="width" value="0.025" units="cm"/>
      <inkml:brushProperty name="height" value="0.025" units="cm"/>
    </inkml:brush>
  </inkml:definitions>
  <inkml:trace contextRef="#ctx0" brushRef="#br0">254 63 11307,'0'0'3817,"-9"-8"-689,2 2-2590,-1 0 1,0 0-1,-1 0 0,1 1 0,-1 0 1,0 0-1,-11-3 0,15 7-438,0-1-1,0 1 1,0-1 0,0 2-1,-1-1 1,1 0-1,0 1 1,-1 0-1,1 0 1,0 1-1,0-1 1,-1 1-1,1 0 1,0 1 0,0-1-1,0 1 1,0 0-1,-6 4 1,5-2-77,0 0-1,0 1 1,1 0 0,-1 0 0,1 0 0,0 1 0,1 0-1,-8 11 1,11-16-40,0 0 0,1 1-1,-1-1 1,0 0 0,1 0 0,-1 0-1,0 1 1,1-1 0,0 0 0,-1 1-1,1-1 1,0 1 0,0-1-1,-1 0 1,1 1 0,0-1 0,1 1-1,-1-1 1,0 0 0,0 1 0,1-1-1,-1 0 1,0 1 0,1-1-1,-1 0 1,1 1 0,0-1 0,-1 0-1,1 0 1,0 0 0,0 0 0,0 0-1,0 0 1,0 0 0,0 0-1,0 0 1,0 0 0,0 0 0,0 0-1,1-1 1,-1 1 0,0-1 0,0 1-1,1-1 1,-1 1 0,0-1-1,1 0 1,-1 1 0,1-1 0,-1 0-1,0 0 1,3 0 0,29 3-2972,-11-6-2745,-8-5-282</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4.922"/>
    </inkml:context>
    <inkml:brush xml:id="br0">
      <inkml:brushProperty name="width" value="0.025" units="cm"/>
      <inkml:brushProperty name="height" value="0.025" units="cm"/>
    </inkml:brush>
  </inkml:definitions>
  <inkml:trace contextRef="#ctx0" brushRef="#br0">0 106 12460,'0'0'11904,"9"0"-10804,13 0-739,0-2 0,-1 0 0,39-9-1,-52 9-346,0 0 0,0-1 0,0 0 0,0 0 0,0-1 0,0 0 0,-1 0 0,0-1 0,0 0 0,0 0 0,-1-1 0,0 1 0,11-14 0,-16 19-9,-1-1-1,1 1 1,-1-1 0,1 1 0,-1-1-1,1 1 1,-1-1 0,1 0 0,-1 1-1,0-1 1,1 0 0,-1 1 0,0-1-1,0 0 1,1 1 0,-1-1 0,0 0-1,0 1 1,0-1 0,0 0 0,0 0-1,0 1 1,0-1 0,0 0 0,0 0-1,0 1 1,-1-1 0,1 0 0,-1-1-1,-19 2 71,-28 20 87,41-15-129,-75 57 620,75-56-479,0 0 1,1 1-1,0-1 0,0 1 0,0 0 0,1 1 0,0-1 0,-7 17 0,11-23-163,1 0-1,-1 0 1,1 0 0,0 0-1,0 0 1,-1 0 0,1 0 0,0 1-1,0-1 1,0 0 0,0 0 0,0 0-1,0 0 1,1 0 0,-1 0 0,0 0-1,1 0 1,-1 0 0,0 0 0,1 0-1,-1 0 1,1 0 0,0 0 0,-1 0-1,2 1 1,0 0 0,0-1 0,0 1 1,0-1-1,1 1 0,-1-1 0,0 0 0,1 0 0,-1 0 1,1 0-1,4 0 0,8 2-200,0-2 1,1 0 0,16 0-1,-19-1-324,-12 0 486,60 0-3296,0-1-3828,-27-2-328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5.406"/>
    </inkml:context>
    <inkml:brush xml:id="br0">
      <inkml:brushProperty name="width" value="0.025" units="cm"/>
      <inkml:brushProperty name="height" value="0.025" units="cm"/>
    </inkml:brush>
  </inkml:definitions>
  <inkml:trace contextRef="#ctx0" brushRef="#br0">156 248 11115,'0'0'8888,"-12"-4"-7393,8 2-1394,1 0-46,0 1 0,-1 0 0,1-1 0,0 1-1,0 0 1,0 0 0,-1 1 0,1-1 0,-1 1-1,1-1 1,0 1 0,-1 0 0,1 0 0,0 1-1,-1-1 1,1 1 0,0 0 0,-1 0 0,1 0-1,0 0 1,0 0 0,0 1 0,0-1 0,0 1-1,0 0 1,0 0 0,0 0 0,1 0 0,-5 5-1,3-2 165,-1 1-1,1-1 1,0 1-1,0 0 0,1 0 1,0 1-1,0-1 1,0 1-1,1 0 1,0-1-1,-2 13 0,4-18-191,1 0 0,-1 0 0,0 0 0,0 0 0,1 0 0,-1-1 0,1 1 0,-1 0 0,1 0 0,-1 0 0,1-1 0,-1 1-1,1 0 1,-1-1 0,1 1 0,0 0 0,-1-1 0,1 1 0,0-1 0,0 1 0,0-1 0,-1 1 0,1-1 0,0 0-1,0 0 1,0 1 0,0-1 0,0 0 0,0 0 0,-1 0 0,1 0 0,0 0 0,0 0 0,0 0 0,0 0 0,0 0 0,0 0-1,0 0 1,1-1 0,41-7 114,-30 3-163,0-1 1,0-1 0,0 0-1,-1 0 1,0-2 0,-1 1-1,0-1 1,0-1-1,-1 0 1,0-1 0,0 0-1,-2 0 1,1-1 0,-1 0-1,-1-1 1,8-17 0,-32 65-91,5-12 427,-18 45-1,28-63-234,1-1-1,0 1 1,0-1-1,0 1 1,0-1-1,1 1 1,0 0-1,0-1 1,0 1-1,1 6 1,0-10-63,0 1 1,-1-1 0,1 1-1,0-1 1,0 0 0,0 0-1,0 0 1,0 0 0,0 1-1,1-1 1,-1-1 0,0 1-1,1 0 1,-1 0 0,0 0-1,1-1 1,-1 1 0,1-1-1,-1 1 1,1-1 0,-1 1-1,1-1 1,-1 0 0,1 0-1,0 0 1,-1 0 0,1 0-1,-1 0 1,1 0 0,-1 0-1,1-1 1,2 0 0,4-1-6,1 0 1,-1-1-1,1 0 1,-1 0-1,0-1 0,0 0 1,-1 0-1,1-1 1,-1 0-1,0 0 1,0-1-1,-1 1 0,9-11 1,-1 1-110,-1-1 0,0-1 1,-2 0-1,17-30 0,-20 30 89,0 0 0,-1-1-1,-1 0 1,0 0 0,-2-1-1,0 1 1,-1-1 0,1-26-1,-4 45 7,0-1-1,0 1 1,0-1-1,0 1 0,-1 0 1,1-1-1,0 1 1,0 0-1,0-1 0,0 1 1,0 0-1,0-1 1,0 1-1,-1 0 0,1 0 1,0-1-1,0 1 0,-1 0 1,1-1-1,0 1 1,0 0-1,-1 0 0,1 0 1,0-1-1,0 1 1,-1 0-1,1 0 0,0 0 1,-1 0-1,1-1 1,0 1-1,-1 0 0,1 0 1,0 0-1,-1 0 1,1 0-1,-1 0 0,1 0 1,0 0-1,-1 0 0,1 0 1,0 0-1,-1 0 1,1 0-1,0 1 0,-1-1 1,1 0-1,0 0 1,-1 0-1,1 0 0,0 0 1,0 1-1,-1-1 1,1 0-1,0 0 0,-1 1 1,1-1-1,0 1 0,-20 13 19,3 5 156,0 1 0,1 0 1,-18 29-1,29-41-53,1-1 0,-1 1 0,1 0 0,1 1 0,0-1 0,0 1 0,0 0 0,1-1 0,0 1 0,1 0 0,0 0 0,1 18 0,0-25-108,1-1-1,-1 1 0,1-1 1,0 1-1,0-1 0,-1 1 0,1-1 1,0 0-1,0 1 0,0-1 1,1 0-1,-1 0 0,0 0 0,0 0 1,1 0-1,-1 0 0,0 0 1,1 0-1,-1-1 0,1 1 0,-1 0 1,1-1-1,-1 1 0,1-1 1,0 0-1,-1 0 0,3 1 0,53 1 40,-43-3-89,8 2-274,35-2-2352,-21-4-2983,-6-3-4068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6.008"/>
    </inkml:context>
    <inkml:brush xml:id="br0">
      <inkml:brushProperty name="width" value="0.025" units="cm"/>
      <inkml:brushProperty name="height" value="0.025" units="cm"/>
    </inkml:brush>
  </inkml:definitions>
  <inkml:trace contextRef="#ctx0" brushRef="#br0">45 162 16271,'0'0'9161,"10"-3"-8350,4-1-706,0-1-1,0-1 0,0 0 1,19-12-1,-29 16-97,0 0 1,-1-1-1,1 1 1,0-1-1,-1 0 1,1 0-1,-1 0 1,0 0-1,0-1 1,-1 1-1,1-1 1,-1 0-1,1 0 1,-1 0-1,0 0 1,-1 0-1,1 0 1,-1-1-1,0 1 1,0-1-1,0 1 1,0-7-1,-1 9-2,-1 1-1,0-1 0,0 0 0,0 0 0,0 1 0,0-1 1,0 1-1,0-1 0,0 1 0,0-1 0,-1 1 1,1 0-1,-1-1 0,1 1 0,-1 0 0,1 0 0,-1 0 1,0 0-1,1 0 0,-1 1 0,0-1 0,0 0 0,1 1 1,-1 0-1,0-1 0,0 1 0,0 0 0,0 0 0,0 0 1,0 0-1,0 0 0,-2 1 0,-3-2 17,-1 2 0,1-1 0,-1 1-1,1 0 1,-1 1 0,1-1 0,-10 5 0,11-3 29,0 1 0,1-1 1,0 1-1,0 1 0,0-1 1,0 1-1,1-1 0,-1 1 0,1 1 1,1-1-1,-1 1 0,1-1 1,0 1-1,0 0 0,0 0 1,1 0-1,0 1 0,0-1 0,1 0 1,-2 9-1,3-11-40,-1 0 0,1 0-1,0 0 1,0 0 0,0 0-1,0 0 1,1 1 0,0-1 0,0 0-1,0 0 1,0-1 0,0 1 0,1 0-1,0 0 1,0-1 0,0 1-1,0-1 1,0 1 0,1-1 0,0 0-1,-1 0 1,1 0 0,0 0 0,1-1-1,-1 1 1,0-1 0,1 0-1,-1 0 1,1 0 0,0 0 0,-1 0-1,9 1 1,10 1-714,0 0 1,1-2-1,0-1 0,0 0 0,44-6 0,1-7-4538</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6.975"/>
    </inkml:context>
    <inkml:brush xml:id="br0">
      <inkml:brushProperty name="width" value="0.025" units="cm"/>
      <inkml:brushProperty name="height" value="0.025" units="cm"/>
    </inkml:brush>
  </inkml:definitions>
  <inkml:trace contextRef="#ctx0" brushRef="#br0">318 134 9449,'4'-10'2322,"-2"4"-2103,1-3 693,0 0-1,0 0 0,-1 0 0,1-11 0,-3 18-694,1 0-1,-1 0 0,0 0 0,0 0 0,0 0 1,0 0-1,0 0 0,0 0 0,-1 0 0,1 1 1,-1-1-1,1 0 0,-1 0 0,0 0 0,0 0 1,0 1-1,0-1 0,0 0 0,0 1 0,0-1 1,0 1-1,-1-1 0,1 1 0,0 0 0,-1-1 1,0 1-1,1 0 0,-1 0 0,0 0 0,-1-1 1,-4 0-2,0 0 1,0 1 0,0-1-1,0 1 1,0 0 0,0 1-1,0 0 1,-1 0 0,1 1 0,0 0-1,0 0 1,0 0 0,0 1-1,-11 4 1,7-1-138,0 0 0,0 1 1,1 0-1,0 1 0,0 0 0,1 1 1,-1 0-1,-10 12 0,10-9-46,1 0 1,0 0-1,1 0 1,0 1-1,1 0 0,0 1 1,1 0-1,1 0 0,0 0 1,0 0-1,2 1 1,-1 0-1,2 0 0,0 0 1,0 22-1,2-34-21,0 0 0,0 0-1,1 0 1,-1 0 0,1 0 0,-1 0-1,1 0 1,0 0 0,0 0 0,0 0-1,0 0 1,0 0 0,1 0-1,-1-1 1,0 1 0,1 0 0,-1-1-1,1 1 1,0-1 0,-1 0 0,3 2-1,0-1 0,0-1-1,0 1 1,1 0-1,-1-1 1,0 0-1,1 0 1,-1 0-1,0-1 0,9 1 1,-3-2-1,0 1 1,0-1-1,0-1 1,-1 0 0,1 0-1,-1-1 1,1 0-1,15-8 1,-16 5 1,0 0 0,0 0 1,-1-1-1,10-11 0,-16 17-1,0 0 0,-1-1 1,1 1-1,-1-1 0,1 0 0,-1 1 0,0-1 0,0 0 0,0 0 0,0 0 0,0 0 0,0 0 0,0 0 0,-1 0 0,1 0 0,-1 0 0,1 0 0,-1 0 0,0 0 0,0 0 0,0-1 0,0 1 0,0 0 0,0 0 0,-1 0 0,1 0 0,-1 0 0,0 0 0,0-3 0,-1 4 12,1 0-1,0 0 1,0 0-1,-1 1 1,1-1-1,-1 0 0,1 0 1,-1 1-1,1-1 1,-1 1-1,1-1 1,-1 1-1,1 0 1,-1 0-1,0-1 1,1 1-1,-1 0 0,1 0 1,-1 1-1,0-1 1,1 0-1,-1 0 1,1 1-1,-4 0 1,1 1-6,0-1 0,-1 0 1,1 1-1,0 0 1,0 0-1,0 0 0,-6 5 1,7-5-6,0 1 0,0 0 1,0 0-1,0 0 1,0 0-1,1 1 1,-1-1-1,1 1 1,0 0-1,0-1 0,0 1 1,0 0-1,-1 7 1,3-11-10,0 1 0,0-1 0,0 1-1,0-1 1,0 1 0,0-1 0,1 1 0,-1-1 0,0 1 0,0-1 0,0 1 0,1-1 0,-1 1 0,0-1 0,0 0 0,1 1 0,-1-1 0,0 1-1,1-1 1,-1 0 0,1 1 0,-1-1 0,0 0 0,1 0 0,-1 1 0,1-1 0,-1 0 0,1 0 0,-1 0 0,1 0 0,-1 1 0,1-1 0,-1 0-1,1 0 1,-1 0 0,1 0 0,-1 0 0,1 0 0,-1 0 0,1 0 0,24-2 74,-10-2-59,-1-1 0,1 0 0,-1-1 1,0-1-1,0 0 0,-1-1 0,20-15 0,37-19 11,-70 41-28,1 1 0,-1-1 0,1 1 0,-1 0-1,1-1 1,-1 1 0,1 0 0,-1 0 0,1-1 0,-1 1 0,1 0 0,0 0-1,-1 0 1,1 0 0,-1 0 0,1 0 0,-1 0 0,1 0 0,0 0 0,-1 0-1,1 0 1,-1 0 0,1 0 0,0 0 0,-1 0 0,1 0 0,-1 1 0,1-1-1,-1 0 1,1 1 0,-1-1 0,1 0 0,-1 1 0,1-1 0,-1 0 0,0 1-1,1 0 1,-1 25-10,-20 35-7,19-59 17,-13 29-57,9-23-54,1 0-1,1 0 0,-1 0 1,1 0-1,1 0 0,0 1 0,-3 15 1,5-24 16,0 0 1,1 1-1,-1-1 0,0 0 1,0 0-1,0 0 1,0 1-1,0-1 0,0 0 1,0 0-1,1 0 1,-1 0-1,0 1 1,0-1-1,0 0 0,0 0 1,1 0-1,-1 0 1,0 0-1,0 0 0,0 1 1,1-1-1,-1 0 1,0 0-1,0 0 0,1 0 1,-1 0-1,0 0 1,0 0-1,0 0 1,1 0-1,-1 0 0,0 0 1,0 0-1,1 0 1,-1 0-1,0 0 0,0 0 1,0 0-1,1-1 1,-1 1-1,0 0 0,0 0 1,0 0-1,1 0 1,-1 0-1,0 0 0,0-1 1,0 1-1,0 0 1,0 0-1,1-1 1,11-7-3045,5-13-3299,1-5-3614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4:39.622"/>
    </inkml:context>
    <inkml:brush xml:id="br0">
      <inkml:brushProperty name="width" value="0.025" units="cm"/>
      <inkml:brushProperty name="height" value="0.025" units="cm"/>
    </inkml:brush>
  </inkml:definitions>
  <inkml:trace contextRef="#ctx0" brushRef="#br0">1 1 4612,'0'0'15813,"3"12"-14895,3 9-434,-1 0-1,-2 1 1,0 0-1,0 28 1,-3 64 340,0-65-8652</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7.304"/>
    </inkml:context>
    <inkml:brush xml:id="br0">
      <inkml:brushProperty name="width" value="0.025" units="cm"/>
      <inkml:brushProperty name="height" value="0.025" units="cm"/>
    </inkml:brush>
  </inkml:definitions>
  <inkml:trace contextRef="#ctx0" brushRef="#br0">0 32 14446,'0'0'5856,"0"9"-3998,1-7-1832,-1 4 212,0-1 0,0 0 0,1 0-1,0 0 1,0 0 0,1 0 0,2 7-1,-3-10-149,0 0 0,1 0-1,-1 0 1,1 0-1,-1 0 1,1 0-1,0-1 1,-1 1 0,1-1-1,0 1 1,0-1-1,0 0 1,1 1-1,-1-1 1,0 0 0,0-1-1,1 1 1,-1 0-1,0-1 1,1 1-1,-1-1 1,0 1 0,4-1-1,7 0-7,0 1-1,1-2 0,-1 0 1,0 0-1,0-2 1,23-6-1,-30 8-71,0-1 1,0-1-1,-1 1 0,1-1 0,-1 0 1,0 0-1,0 0 0,0-1 0,0 0 1,0 0-1,-1 0 0,1 0 0,-1-1 1,-1 0-1,1 0 0,-1 0 1,4-6-1,-7 10-6,1 0 1,0 0-1,-1 0 1,1 0-1,-1 0 1,1-1-1,-1 1 1,0 0-1,0 0 0,1 0 1,-1-1-1,0 1 1,0 0-1,0 0 1,0 0-1,0-1 1,-1 1-1,1 0 1,0 0-1,0 0 1,-1-1-1,0-1 1,0 2-4,0 1 1,0-1 0,0 0 0,0 1 0,0-1 0,0 1 0,0-1 0,0 1 0,0-1 0,0 1 0,0 0 0,0 0 0,0-1 0,-1 1 0,1 0-1,0 0 1,0 0 0,0 0 0,-2 1 0,-3-1-7,1 1-1,-1 0 1,0 1 0,1 0-1,-1-1 1,1 2 0,-1-1-1,-5 4 1,-3 4 2,1 0 0,0 1 0,1 1-1,-14 16 1,20-21 50,1-1 0,0 1 0,0 0 1,1 1-1,0-1 0,0 1 0,1 0 0,0 0 0,0 0 0,-1 11 0,3-18-33,1 0-1,0 0 1,0 0 0,0 1 0,0-1-1,0 0 1,0 0 0,1 0 0,-1 0-1,0 0 1,0 0 0,1 0 0,-1 0-1,1 0 1,-1 0 0,1 0 0,0 0-1,-1 0 1,1 0 0,0 0-1,-1 0 1,1 0 0,0-1 0,0 1-1,1 1 1,1-1-9,0 1 0,0-1 0,0 0 0,0 0-1,0 0 1,0 0 0,1 0 0,-1-1 0,4 1 0,9 0-603,0-2 1,29-3-1,-42 4 362,52-12-4374,3-7-3583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7.758"/>
    </inkml:context>
    <inkml:brush xml:id="br0">
      <inkml:brushProperty name="width" value="0.025" units="cm"/>
      <inkml:brushProperty name="height" value="0.025" units="cm"/>
    </inkml:brush>
  </inkml:definitions>
  <inkml:trace contextRef="#ctx0" brushRef="#br0">69 0 13549,'0'0'12951,"-4"13"-11729,-13 45-780,2 1 0,3 0 0,3 1 0,-2 60 0,11-116-615,0-1-1,0 1 0,1-1 1,-1 1-1,1 0 0,0-1 1,0 1-1,1-1 0,-1 0 1,1 1-1,-1-1 0,5 6 1,-5-8-90,0 0 0,0 0 0,0 0 0,1 0 0,-1 0 0,0 0 0,1 0 0,-1 0 0,0 0 0,1-1 0,-1 1 0,1-1 0,-1 1 0,1-1 0,-1 1 0,1-1 0,-1 0 0,1 0 0,-1 0 0,1 0 0,-1 0 0,1 0 0,-1 0 0,1-1 1,-1 1-1,1 0 0,-1-1 0,1 1 0,-1-1 0,1 0 0,-1 1 0,0-1 0,1 0 0,0-1 0,18-15-6773</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8.524"/>
    </inkml:context>
    <inkml:brush xml:id="br0">
      <inkml:brushProperty name="width" value="0.025" units="cm"/>
      <inkml:brushProperty name="height" value="0.025" units="cm"/>
    </inkml:brush>
  </inkml:definitions>
  <inkml:trace contextRef="#ctx0" brushRef="#br0">119 225 16752,'0'0'2568,"-9"-1"-17,0 0-2193,3 0 4,-1 0 1,0 0-1,1 1 0,-1 0 1,0 0-1,-7 2 1,12-1-315,-1-1 0,1 1 0,0 0 0,0 0 0,0 0 0,-1 0 0,1 0 0,0 1 0,1-1 0,-1 0 0,0 1 0,0 0 0,1-1 0,-1 1 0,0 0 0,1 0 0,0 0 0,-1 0 0,1 0 0,0 0 0,0 0 0,0 0 0,1 1 0,-2 2 0,1-3 11,0 1 1,1-1-1,-1 1 1,0-1-1,1 1 0,0-1 1,-1 1-1,1-1 1,0 1-1,0-1 0,0 1 1,1 0-1,-1-1 1,1 1-1,-1-1 0,1 1 1,0-1-1,0 0 1,0 1-1,0-1 0,2 3 1,-1-4-27,0 1 1,-1-1-1,1 0 1,0 1-1,1-1 1,-1 0-1,0 0 0,0 0 1,0 0-1,1-1 1,-1 1-1,0-1 1,1 1-1,-1-1 1,0 0-1,1 0 1,-1 0-1,3 0 1,5-1-7,0-1 1,-1 1 0,1-2 0,-1 1 0,0-1-1,0-1 1,0 0 0,0 0 0,16-11 0,-13 5-60,0 0 1,0-1-1,-1-1 1,-1 0-1,0-1 1,-1 1 0,0-2-1,0 1 1,-2-1-1,0-1 1,0 1-1,-2-1 1,0 0 0,0-1-1,-1 1 1,-1-1-1,2-29 1,-5 44 34,0 0-1,0 0 1,1 0 0,-1 0-1,0 0 1,0 1 0,0-1-1,0 0 1,0 0 0,0 0 0,0 0-1,0 0 1,-1 0 0,1 0-1,0 0 1,0 1 0,-1-1 0,1 0-1,-1 0 1,1 0 0,-1 0-1,1 1 1,-1-1 0,1 0-1,-2 0 1,1 1 7,0 0-1,0 1 0,0-1 1,0 0-1,1 1 0,-1-1 1,0 1-1,0-1 0,0 1 1,0-1-1,0 1 1,1 0-1,-1-1 0,0 1 1,1 0-1,-1 0 0,-1 1 1,-28 45 365,22-34-234,1 1 1,0 0-1,1 0 1,1 1-1,0-1 1,1 1-1,0 0 0,1 0 1,1 1-1,1-1 1,0 26-1,1-39-132,1 0 0,-1 1-1,1-1 1,0 0 0,-1 0 0,1 1-1,0-1 1,0 0 0,1 0 0,-1 0-1,0 0 1,1 0 0,-1-1-1,1 1 1,0 0 0,-1-1 0,1 1-1,0-1 1,0 0 0,0 1-1,0-1 1,0 0 0,0 0 0,1 0-1,-1-1 1,0 1 0,0 0 0,1-1-1,-1 0 1,0 1 0,1-1-1,-1 0 1,0 0 0,1 0 0,-1-1-1,4 0 1,3 1-18,-1-2 0,1 1 0,0-1-1,-1-1 1,1 1 0,-1-1 0,0-1 0,13-7 0,-6 0-161,-1-1 0,0 0 0,-1 0 0,14-18 1,8-8 62,-38 75 758,2-33-579,-10 39 198,11-42-256,-1 0 1,1 0-1,0 0 0,-1 0 1,1 0-1,0 0 0,0 0 1,0 0-1,0 0 0,0 0 1,0 0-1,0 0 0,0 0 1,0 0-1,1 0 0,-1 0 1,0 0-1,0 0 0,1 0 1,-1-1-1,1 1 0,-1 0 1,1 0-1,0 0 0,-1 0 1,1-1-1,0 1 0,-1 0 1,1 0-1,0-1 0,0 1 1,-1-1-1,1 1 0,2 0 1,7-1-1,0-1-1,0 0 1,0-1 0,-1 0 0,1 0-1,0-1 1,-1 0 0,0-1 0,0 0 0,0-1-1,0 0 1,0 0 0,11-10 0,-5 5-165,0 1 0,1 0 0,18-6 0,-33 14 151,-1 1 0,1 0 0,-1 0 0,1-1 0,-1 1 0,1 0 0,0 0 0,-1 0 0,1 0 0,-1 0 1,1 0-1,0 0 0,-1 0 0,1 0 0,-1 0 0,1 0 0,-1 0 0,1 0 0,0 0 0,-1 1 0,1-1 0,-1 0 0,1 0 1,-1 1-1,1-1 0,-1 0 0,1 1 0,-1-1 0,1 0 0,-1 1 0,0-1 0,1 1 0,-1-1 0,1 1 0,-1-1 0,0 1 1,0-1-1,1 1 0,-1-1 0,0 1 0,0-1 0,0 1 0,1 0 0,-1-1 0,0 1 0,0-1 0,0 1 0,0 0 0,0-1 1,0 1-1,0-1 0,0 1 0,-1-1 0,1 1 0,0 0 0,0-1 0,0 1 0,-1-1 0,1 2 0,-15 45 313,11-35-278,3-9-13,0 0 0,0 1 0,0-1 1,0 1-1,1-1 0,-1 1 0,1-1 0,0 1 0,1 6 1,-1-9-13,1 0 1,-1 0 0,1 0 0,-1 0-1,1 0 1,0 0 0,-1 0 0,1 0-1,0-1 1,0 1 0,0 0 0,0 0-1,0-1 1,0 1 0,0-1 0,0 1-1,0-1 1,0 1 0,0-1 0,0 0 0,0 1-1,0-1 1,0 0 0,0 0 0,0 0-1,1 0 1,-1 0 0,0 0 0,0 0-1,0 0 1,2-1 0,9-1-40,-1 0 1,0-1-1,1-1 0,-2 0 1,1-1-1,0 0 1,-1 0-1,0-1 0,0 0 1,13-12-1,-12 10-260,0 0 0,1 1 0,0 0 0,0 0 0,0 2 0,1-1 0,17-4 0,-29 10 285,-1 0 0,1 0 0,0-1-1,-1 1 1,1 0 0,-1 0 0,1 0-1,0 0 1,-1 0 0,1 0 0,-1 0-1,1 0 1,0 0 0,-1 0 0,1 1-1,-1-1 1,1 0 0,-1 0 0,1 0-1,0 1 1,-1-1 0,1 0 0,-1 1-1,1-1 1,-1 0 0,0 1 0,1-1-1,-1 1 1,1-1 0,-1 1 0,0-1-1,1 2 1,-2 22 139,-22 32 294,19-49-410,-1 17-460,5-24 302,0 1 1,0-1-1,0 1 1,0-1 0,0 0-1,0 1 1,1-1-1,-1 1 1,0-1 0,0 0-1,1 1 1,-1-1-1,0 0 1,0 1 0,1-1-1,-1 0 1,0 0-1,1 1 1,-1-1 0,0 0-1,1 0 1,-1 0-1,1 1 1,-1-1 0,0 0-1,1 0 1,-1 0-1,1 0 1,-1 0 0,0 0-1,1 0 1,-1 0-1,1 0 1,-1 0 0,1 0-1,-1 0 1,0 0-1,1 0 1,-1 0 0,1 0-1,-1 0 1,0-1-1,1 1 1,-1 0-1,1 0 1,-1-1 0,0 1-1,1 0 1,-1 0-1,1-1 1,16-12-7912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9.456"/>
    </inkml:context>
    <inkml:brush xml:id="br0">
      <inkml:brushProperty name="width" value="0.025" units="cm"/>
      <inkml:brushProperty name="height" value="0.025" units="cm"/>
    </inkml:brush>
  </inkml:definitions>
  <inkml:trace contextRef="#ctx0" brushRef="#br0">62 33 20435,'0'0'9396,"-1"-1"-11080,1 0 1632,-1 0 0,1 1 0,-1-1 0,1 0 0,-1 1 0,0-1 0,1 1 0,-1-1 0,0 1 0,0 0 0,1-1 0,-1 1 1,0-1-1,0 1 0,0 0 0,1 0 0,-1 0 0,0-1 0,0 1 0,0 0 0,0 0 0,0 0 0,-1 0 0,-2 4 63,0 0-1,1 0 1,-1 0 0,1 1 0,0-1-1,0 1 1,0 0 0,1-1-1,-1 1 1,1 1 0,0-1-1,1 0 1,0 0 0,-1 1-1,1-1 1,1 0 0,-1 9-1,2-13-1,-1 0-1,1 0 0,-1 0 1,1 0-1,0 1 0,-1-1 0,1 0 1,0 0-1,0 0 0,0-1 1,0 1-1,0 0 0,0 0 1,0 0-1,0-1 0,0 1 1,0 0-1,0-1 0,1 1 1,-1-1-1,0 0 0,0 1 1,1-1-1,-1 0 0,0 0 0,0 1 1,1-1-1,-1 0 0,0 0 1,2-1-1,44-2 55,-31 0-197,0-2 1,-1 0 0,1-1 0,-1 0-1,-1-2 1,16-8 0,-13 6 189,0 1-1,1 1 1,31-11 0,-48 19-18,-1 0 1,1 0-1,0 0 1,-1-1-1,1 1 1,-1 0 0,1 0-1,-1 0 1,1 0-1,0 0 1,-1 0-1,1 0 1,-1 1 0,1-1-1,-1 0 1,1 0-1,0 0 1,-1 1-1,1-1 1,-1 0 0,1 0-1,-1 1 1,1-1-1,-1 0 1,0 1-1,1-1 1,-1 1 0,1-1-1,-1 1 1,0-1-1,1 1 1,-1-1-1,0 1 1,1-1 0,-1 1-1,0-1 1,0 1-1,0-1 1,0 1-1,1-1 1,-1 1 0,0 0-1,0-1 1,0 1-1,0-1 1,0 1-1,0 0 1,0-1 0,-1 1-1,1-1 1,0 1-1,0-1 1,-1 2-1,-11 44 575,5-23-335,7-21-262,-1 0 1,1-1-1,0 1 0,0-1 1,0 1-1,0 0 1,0-1-1,0 1 0,0 0 1,0-1-1,0 1 0,1 0 1,-1-1-1,1 1 0,-1-1 1,1 1-1,0-1 0,0 1 1,0-1-1,-1 1 0,1-1 1,0 0-1,1 0 1,-1 1-1,0-1 0,0 0 1,0 0-1,1 0 0,-1 0 1,3 1-1,0-1-9,0 0-1,0 0 1,0-1 0,0 1-1,0-1 1,0 0 0,0 0 0,0-1-1,0 1 1,0-1 0,8-2-1,-3 1-231,0-2 0,0 1 0,-1-1 0,1 0 0,-1-1 0,0 0-1,0 0 1,-1-1 0,8-7 0,23-25-4420,-6-2-7890,-32 39 12332,18 11 5530,30-20-5903,-67 40 4729,13-21-3717,1-1 0,0 1 0,1 0 1,0 1-1,0-1 0,1 1 0,-4 18 0,-4 76 452,10-81-939,-1 0 0,0 0 0,-2 0-1,-8 25 1,-21 29 1772,31-72-1481,0-1-1,-1 0 1,0 0 0,1 0 0,-1 0 0,-1 0-1,1 0 1,-1-1 0,1 0 0,-1 0-1,0 0 1,0 0 0,0 0 0,-7 2-1,11-4-226,0-1 0,-1 0 0,1 0 0,0 0-1,-1 0 1,1 0 0,0 0 0,-1 0 0,1 0 0,0 0-1,-1 0 1,1 0 0,0 0 0,-1 0 0,1 0-1,0 0 1,-1 0 0,1 0 0,0 0 0,-1 0 0,1-1-1,0 1 1,-1 0 0,1 0 0,0 0 0,0 0-1,-1-1 1,1 1 0,0 0 0,0 0 0,-1-1-1,1 1 1,0 0 0,0-1 0,0 1 0,-1 0 0,1 0-1,0-1 1,0 1 0,0 0 0,0-1 0,1-21 29,12-20-436,-1 19 113,2 2 0,0 0-1,1 0 1,1 2-1,24-23 1,97-75-111,-18 17 380,-117 99 13,2-3 29,1 1-1,-1-1 1,0 0-1,0 0 0,0-1 1,0 1-1,-1-1 1,0 0-1,0 0 1,0 0-1,0 0 0,-1-1 1,0 1-1,3-10 1,-5 14-12,-1-1 1,1 1 0,0 0-1,-1 0 1,1-1-1,0 1 1,-1 0 0,1 0-1,-1 0 1,0 0-1,1 0 1,-1 0 0,0 0-1,0 0 1,0 0-1,1 0 1,-1 0 0,0 0-1,0 0 1,0 1-1,0-1 1,-1 0 0,1 1-1,0-1 1,0 1 0,0-1-1,0 1 1,-1 0-1,1-1 1,0 1 0,0 0-1,-1 0 1,1 0-1,0 0 1,0 0 0,-3 0-1,-4 0 78,0 0 0,-1 0 1,1 1-1,-14 3 0,14-2-34,-1 1 0,1 0 1,0 1-1,0-1 0,0 2 0,1-1 1,0 1-1,-1 0 0,2 1 0,-10 8 1,12-10-8,0 0 1,0 1 0,0-1 0,1 1 0,0 0-1,0 0 1,0 0 0,0 0 0,1 0 0,0 0 0,0 1-1,0-1 1,1 1 0,0 0 0,0-1 0,0 12-1,1-14-79,1 0 0,0-1 0,-1 1 0,1 0 0,0-1-1,1 1 1,-1-1 0,0 1 0,1-1 0,-1 1 0,1-1-1,0 0 1,0 0 0,0 0 0,0 0 0,0 0 0,0 0-1,0-1 1,1 1 0,-1-1 0,1 1 0,-1-1 0,1 0-1,4 1 1,2 2-1355,1-2 0,-1 1 0,1-1 1,0 0-1,18 0 0,12-2-10318</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0.515"/>
    </inkml:context>
    <inkml:brush xml:id="br0">
      <inkml:brushProperty name="width" value="0.025" units="cm"/>
      <inkml:brushProperty name="height" value="0.025" units="cm"/>
    </inkml:brush>
  </inkml:definitions>
  <inkml:trace contextRef="#ctx0" brushRef="#br0">31 166 14894,'0'0'4052,"-2"11"-2050,-9 46 688,-5 105 1,16-162-2680,-1 0 0,1 1 0,0-1-1,0 1 1,0-1 0,0 1 0,0-1 0,0 1 0,0-1 0,0 1 0,0-1-1,0 1 1,0-1 0,0 1 0,0-1 0,0 1 0,1-1 0,-1 1 0,0-1-1,0 1 1,0-1 0,1 0 0,-1 1 0,0-1 0,1 1 0,-1-1 0,0 0-1,1 1 1,-1-1 0,0 0 0,1 1 0,-1-1 0,1 0 0,-1 0 0,1 1-1,-1-1 1,0 0 0,1 0 0,-1 0 0,1 0 0,-1 0 0,1 0 0,-1 1-1,1-1 1,-1 0 0,1 0 0,-1-1 0,1 1 0,-1 0 0,1 0 0,-1 0-1,1 0 1,-1 0 0,1 0 0,-1-1 0,1 1 0,-1 0 0,1-1 0,23-20 468,-17 8-501,1-1 0,-2 1 1,0-2-1,-1 1 0,0-1 1,-1 0-1,0 0 0,-2 0 0,0 0 1,0 0-1,-1-1 0,-1 1 0,-3-22 1,3 34 12,-1 0 1,1 1-1,-1-1 0,0 1 1,0-1-1,0 0 1,0 1-1,-1 0 1,1-1-1,0 1 0,-1 0 1,0 0-1,0 0 1,-2-2-1,4 3 5,-1 1 1,1-1-1,-1 1 1,1 0-1,-1-1 0,1 1 1,-1 0-1,1 0 0,-1-1 1,1 1-1,-1 0 1,0 0-1,1 0 0,-1 0 1,1 0-1,-1 0 0,0 0 1,1 0-1,-1 0 1,1 0-1,-1 0 0,0 0 1,0 1-1,0-1-1,0 1 0,0 0 0,0 0 1,0-1-1,0 1 0,1 0 0,-1 0 0,0 0 0,0 0 0,1 0 0,-1 0 0,1 0 0,-1 0 0,1 1 1,-1-1-1,1 2 0,-3 6 33,1 0-1,1 1 1,-1-1 0,2 0 0,-1 1-1,1-1 1,1 1 0,1 11 0,-2-20-7,1 1 1,-1-1-1,0 1 1,1-1-1,-1 1 1,1-1-1,-1 0 1,1 1-1,0-1 0,0 1 1,0-1-1,0 0 1,-1 0-1,2 0 1,-1 1-1,0-1 1,0 0-1,0 0 1,0-1-1,1 1 0,-1 0 1,2 1-1,-1-2 18,1 0 0,-1 0-1,0 0 1,1-1-1,-1 1 1,1 0 0,-1-1-1,0 0 1,0 1 0,1-1-1,-1 0 1,0 0-1,0 0 1,0-1 0,0 1-1,0 0 1,0-1 0,0 1-1,2-4 1,17-15 73,-1 0 0,-1-2 0,-1-1 0,-1 0 0,24-44 0,2-1-74,-44 99-297,2-18 240,-8 76-8,4-60-96,0 0 1,2 0-1,4 42 0,-2-67-63,-1 0-1,1 0 1,0 0-1,1 0 1,-1 0-1,1 0 0,0 0 1,0-1-1,0 1 1,5 6-1,5 2-4011,3-3-5209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0.858"/>
    </inkml:context>
    <inkml:brush xml:id="br0">
      <inkml:brushProperty name="width" value="0.025" units="cm"/>
      <inkml:brushProperty name="height" value="0.025" units="cm"/>
    </inkml:brush>
  </inkml:definitions>
  <inkml:trace contextRef="#ctx0" brushRef="#br0">0 46 5157,'0'0'16560,"92"19"-15311,-33-21-160,1-8-288,8 1-417,-3 1-256,-4-1-352,-10 5-1602,-8-3-1217,-15 1-2082,-13-4-4836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1.246"/>
    </inkml:context>
    <inkml:brush xml:id="br0">
      <inkml:brushProperty name="width" value="0.025" units="cm"/>
      <inkml:brushProperty name="height" value="0.025" units="cm"/>
    </inkml:brush>
  </inkml:definitions>
  <inkml:trace contextRef="#ctx0" brushRef="#br0">19 0 11371,'0'0'3934,"0"12"-1361,13 181 4082,1 25-5751,-13-206-892,-2 34 313,1-44-300,0-1 0,0 0 0,0 0-1,0 0 1,0 0 0,0 0 0,0 1 0,-1-1 0,1 0 0,0 0 0,-1 0 0,1 0 0,-1 0 0,0 0-1,1 0 1,-1 0 0,0 0 0,1 0 0,-1 0 0,0-1 0,0 1 0,0 0 0,0 0 0,0-1 0,0 1-1,0-1 1,0 1 0,0-1 0,-1 1 0,0-1-12,1-1-1,0 0 1,0 1-1,0-1 0,-1 0 1,1 0-1,0 0 1,0 0-1,0 0 1,0 0-1,1-1 1,-1 1-1,0 0 1,0 0-1,1-1 1,-1 1-1,1 0 1,-1-1-1,1 1 1,-1-1-1,1 1 0,0 0 1,0-1-1,0 1 1,0-1-1,0-1 1,-1-1 2,-2-20-8,0-1-1,2 0 0,0 0 0,2 1 0,1-1 0,8-42 1,-6 51-19,0 0 1,1 0 0,0 1 0,1 0 0,1 0 0,1 0-1,0 1 1,0 0 0,2 0 0,0 1 0,12-13 0,-16 20-40,0 1 0,1 0 0,-1 0 0,1 1 0,0-1 0,0 2 0,1-1 0,-1 1 0,1 0 0,0 0 0,-1 1 0,1 0 0,0 1 0,0-1 0,0 2 0,1-1 0,-1 1 0,0 0 0,10 2 0,-16-2 42,-1 1 1,0-1-1,1 1 0,-1-1 0,1 1 1,-1 0-1,0-1 0,1 1 0,-1 0 1,0 0-1,0 0 0,0 0 0,0 0 1,0 0-1,0 0 0,0 0 0,0 0 1,0 1-1,0-1 0,-1 0 0,1 1 1,0-1-1,-1 0 0,1 1 0,-1-1 1,0 1-1,1-1 0,-1 1 1,0-1-1,0 1 0,0-1 0,0 1 1,0-1-1,0 1 0,0-1 0,-1 1 1,1-1-1,0 0 0,-1 1 0,1-1 1,-1 1-1,0-1 0,1 0 0,-1 1 1,-1 1-1,-3 5 58,1-1 0,-1 1 0,0-1 0,0 0 0,-1 0 0,-8 7 0,-2 1 246,-1-1-1,-1-1 0,-23 13 0,34-22-297,-1 0-1,0 0 1,0 0-1,0-1 0,-1-1 1,1 0-1,0 0 0,-1 0 1,0-1-1,-17 0 0,26-1-117,-1 0-1,1 0 0,-1 0 1,1-1-1,-1 1 0,1 0 1,-1 0-1,1-1 0,-1 1 1,1 0-1,-1-1 0,1 1 1,-1 0-1,1-1 0,0 1 1,-1-1-1,1 1 0,0 0 1,-1-1-1,1 1 1,0-1-1,0 1 0,0-1 1,-1 1-1,1-1 0,0 0 1,0 1-1,0-1 0,0 1 1,0-1-1,0 1 0,0-1 1,0 1-1,0-1 0,0 0 1,0 1-1,0-1 0,0 1 1,1-1-1,-1 1 0,1-2 1,-1 0-807,5-21-7192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2.213"/>
    </inkml:context>
    <inkml:brush xml:id="br0">
      <inkml:brushProperty name="width" value="0.025" units="cm"/>
      <inkml:brushProperty name="height" value="0.025" units="cm"/>
    </inkml:brush>
  </inkml:definitions>
  <inkml:trace contextRef="#ctx0" brushRef="#br0">53 1 15535,'0'0'5979,"-2"8"-5296,-3 14-402,1 0 1,1 0-1,0 0 0,2 1 1,3 35-1,-1-34-591,0 0-1,-2-1 0,0 1 1,-2-1-1,-1 0 1,-6 26-1,10-49 121,-1 0-1,1 1 0,0-1 1,0 0-1,0 1 1,0-1-1,0 0 0,-1 0 1,1 1-1,0-1 0,0 0 1,-1 1-1,1-1 1,0 0-1,0 0 0,-1 0 1,1 1-1,0-1 1,-1 0-1,1 0 0,0 0 1,-1 0-1,1 1 1,0-1-1,-1 0 0,1 0 1,0 0-1,-1 0 1,1 0-1,0 0 0,-1 0 1,1 0-1,0 0 0,-1 0 1,0 0-164,-8 0-4659</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2.556"/>
    </inkml:context>
    <inkml:brush xml:id="br0">
      <inkml:brushProperty name="width" value="0.025" units="cm"/>
      <inkml:brushProperty name="height" value="0.025" units="cm"/>
    </inkml:brush>
  </inkml:definitions>
  <inkml:trace contextRef="#ctx0" brushRef="#br0">3 31 10442,'0'0'7335,"-3"66"-5798,18-43-95,6 4-65,2-1 0,1 0-96,7-9-320,2-8-224,2-9-224,2-2-33,3-22-256,2-10-128,-3-2-64,-3-5-993,-5-1-2017,-9-3-3557</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5.274"/>
    </inkml:context>
    <inkml:brush xml:id="br0">
      <inkml:brushProperty name="width" value="0.025" units="cm"/>
      <inkml:brushProperty name="height" value="0.025" units="cm"/>
    </inkml:brush>
  </inkml:definitions>
  <inkml:trace contextRef="#ctx0" brushRef="#br0">293 84 9929,'2'-9'1757,"0"5"-1814,11-45 3590,-13 48-3399,0 0 1,0 0-1,0 1 0,0-1 0,0 0 0,0 0 0,0 0 0,0 0 1,-1 0-1,1 0 0,0 0 0,-1 0 0,1 0 0,0 1 1,-1-1-1,1 0 0,-1 0 0,1 0 0,-1 1 0,0-2 0,-1 2-13,1-1-1,0 1 0,0-1 0,0 1 1,-1 0-1,1 0 0,0 0 0,0 0 1,-1 0-1,1 0 0,0 0 0,0 0 1,-1 0-1,1 0 0,0 1 0,0-1 1,0 0-1,0 1 0,-1-1 0,-1 2 1,-8 4 155,0 0 0,0 1 1,1 0-1,0 1 1,0 0-1,-14 14 0,-50 63 320,57-63-325,1 0 0,1 1 1,-19 38-1,28-48-179,1 0 1,0 0-1,1 1 0,0-1 1,1 1-1,1 0 1,0 0-1,0 24 1,2-34-75,0 0 1,0-1-1,1 1 1,-1-1-1,1 0 1,0 1-1,0-1 1,0 1 0,0-1-1,0 0 1,1 0-1,-1 0 1,1 0-1,0 0 1,0 0-1,0 0 1,1 0 0,-1-1-1,1 1 1,3 2-1,-1-2 14,-1-1-1,0 0 0,1 0 0,-1-1 1,1 1-1,0-1 0,0 0 0,-1 0 1,1-1-1,0 1 0,0-1 1,0 0-1,6-1 0,2-1 62,0 0-1,0-1 1,0-1 0,0 0 0,0-1-1,-1 0 1,0 0 0,0-2-1,0 1 1,11-10 0,-17 11-12,1-1 0,-1 0 0,0-1 0,0 1 0,-1-1 0,0 0 0,0-1 0,7-15 0,-11 21-50,0 0 0,0 1 0,0-1 0,-1 0 0,1 0 0,-1 0 0,0 0 1,1 0-1,-1 0 0,0 0 0,0 0 0,0 0 0,-1 0 0,1 0 0,0 0 0,-1 0 0,1 0 0,-1 0 1,0 0-1,1 0 0,-1 0 0,0 0 0,0 1 0,0-1 0,-1 0 0,1 1 0,0-1 0,-1 1 0,1-1 0,-1 1 1,1 0-1,-1-1 0,0 1 0,1 0 0,-1 0 0,0 0 0,0 0 0,0 1 0,0-1 0,0 0 0,1 1 1,-5-1-1,-3-1 3,0 0 1,1 1 0,-1 0-1,0 1 1,1 0 0,-1 0-1,0 0 1,0 1-1,1 1 1,-11 2 0,15-3-102,1 0 1,-1 0-1,1 0 1,-1 1-1,1-1 1,-1 1-1,1 0 1,0 0-1,0 0 1,0 0-1,0 0 1,0 1-1,0 0 1,1-1-1,0 1 1,-1 0-1,1 0 1,0 0-1,0 1 1,0-1-1,1 0 1,-1 1-1,1-1 1,0 1-1,0-1 0,-1 5 1,2-7-70,0 0 1,0 0-1,0-1 0,0 1 1,1 0-1,-1 0 0,0 0 1,0 0-1,0 0 0,1 0 1,-1-1-1,1 1 0,-1 0 0,0 0 1,1-1-1,0 1 0,-1 0 1,1 0-1,-1-1 0,1 1 1,0-1-1,-1 1 0,1 0 1,0-1-1,0 1 0,-1-1 1,1 0-1,0 1 0,0-1 1,0 0-1,0 1 0,-1-1 1,1 0-1,0 0 0,0 0 1,0 0-1,0 0 0,0 0 1,0 0-1,0 0 0,0 0 1,1 0-1,42-10-5449,-7-9-933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4:39.994"/>
    </inkml:context>
    <inkml:brush xml:id="br0">
      <inkml:brushProperty name="width" value="0.025" units="cm"/>
      <inkml:brushProperty name="height" value="0.025" units="cm"/>
    </inkml:brush>
  </inkml:definitions>
  <inkml:trace contextRef="#ctx0" brushRef="#br0">0 30 11243,'0'0'8776,"12"2"-7180,27 4-812,1-2 0,70-1 0,-64-6-1230,0-1 0,64-14 0,-101 14-1358,-7-4-3177,-2 0-421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5.617"/>
    </inkml:context>
    <inkml:brush xml:id="br0">
      <inkml:brushProperty name="width" value="0.025" units="cm"/>
      <inkml:brushProperty name="height" value="0.025" units="cm"/>
    </inkml:brush>
  </inkml:definitions>
  <inkml:trace contextRef="#ctx0" brushRef="#br0">195 1 11819,'0'0'7025,"-1"9"-5508,0-4-1373,1 0 0,0 0 1,0 1-1,1-1 1,-1 0-1,1 0 0,0 0 1,1 0-1,-1 0 0,1 0 1,0 0-1,0-1 1,0 1-1,1-1 0,0 1 1,0-1-1,0 0 1,0 0-1,1 0 0,6 6 1,2 2 10,-1 1 1,-1 0 0,0 1-1,-1 0 1,0 0 0,-1 1-1,9 23 1,-14-30-141,-1-1 0,0 1 0,-1 0 0,0 0 0,0-1 0,-1 1 1,0 0-1,0 0 0,-1 0 0,0 0 0,0-1 0,-1 1 0,0 0 0,0-1 0,-1 1 1,0-1-1,0 0 0,-7 9 0,-7 11-196,-1 0 0,-1-2 0,-2 0 0,0-2 0,-2 0 0,-1-2 1,0 0-1,-44 27 0,29-28-3161,9-13-3192</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6.239"/>
    </inkml:context>
    <inkml:brush xml:id="br0">
      <inkml:brushProperty name="width" value="0.025" units="cm"/>
      <inkml:brushProperty name="height" value="0.025" units="cm"/>
    </inkml:brush>
  </inkml:definitions>
  <inkml:trace contextRef="#ctx0" brushRef="#br0">26 1 16271,'0'0'6727,"13"70"-6215,-11-31-320,-2-1-128,0 0-31,0-3-130,0-5-575,0-2-161,0-5-32,0-4-576,-8-5-769,-7-5-2595,-2-6-3363</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6.599"/>
    </inkml:context>
    <inkml:brush xml:id="br0">
      <inkml:brushProperty name="width" value="0.025" units="cm"/>
      <inkml:brushProperty name="height" value="0.025" units="cm"/>
    </inkml:brush>
  </inkml:definitions>
  <inkml:trace contextRef="#ctx0" brushRef="#br0">7 75 11627,'0'0'2963,"0"-9"26,0 5-2754,-1 2-147,1 0 0,0 0 0,0 0 0,-1 1 0,1-1 0,0 0 0,1 0 0,-1 0-1,0 0 1,0 0 0,1 0 0,-1 0 0,1 1 0,0-1 0,-1 0 0,1 0 0,0 1 0,0-1 0,0 0 0,0 1 0,1-1 0,-1 1 0,0 0 0,1-1 0,-1 1 0,0 0 0,1 0 0,0 0 0,-1 0 0,1 0 0,0 0 0,-1 0-1,1 0 1,0 1 0,0-1 0,0 1 0,-1-1 0,1 1 0,3 0 0,37-4 162,-1 1-1,46 4 1,-22 1-358,-63-3 98,0 1-1,0 0 1,0 0 0,0 0 0,0 1 0,0-1-1,-1 0 1,1 1 0,0-1 0,0 1-1,0-1 1,0 1 0,0 0 0,-1 0 0,1 0-1,0 0 1,-1 0 0,1 0 0,-1 1 0,1-1-1,-1 0 1,0 1 0,1-1 0,-1 1-1,0 0 1,1 1 0,-1 1 90,0-1 1,0 1-1,0 0 1,-1 0-1,0-1 0,1 1 1,-1 0-1,-1 0 1,1 0-1,0-1 1,-1 1-1,-2 6 0,-2 7 515,-2 0-1,0 0 1,0 0-1,-16 23 1,16-30-424,-1 0 1,0-1-1,0-1 0,0 1 0,-1-1 1,-1 0-1,1-1 0,-1 0 1,0-1-1,-1 0 0,-16 6 0,22-9-141,0-1 0,0 0-1,0-1 1,0 1 0,0-1-1,0 0 1,0 0 0,-1-1-1,1 1 1,0-1-1,-1 0 1,1-1 0,0 1-1,0-1 1,-1 0 0,1-1-1,0 1 1,0-1-1,0 0 1,0 0 0,1 0-1,-1-1 1,1 0 0,-1 0-1,1 0 1,0 0-1,0-1 1,-4-3 0,8 6-134,-1 1 0,0-1 0,1 1 0,-1-1 0,1 1 1,-1-1-1,0 1 0,1-1 0,-1 1 0,1-1 0,0 0 0,-1 1 1,1-1-1,0 0 0,-1 1 0,1-1 0,0 0 0,0 0 0,-1 1 1,1-1-1,0 0 0,0 0 0,0 1 0,0-1 0,0 0 0,0 0 1,0 1-1,0-1 0,1 0 0,-1 0 0,0 1 0,0-1 0,1 0 1,-1 0-1,0 1 0,1-1 0,-1 0 0,0 1 0,1-1 0,-1 1 0,1-1 1,-1 0-1,1 1 0,0-1 0,-1 1 0,1 0 0,-1-1 0,1 1 1,0-1-1,0 1 0,-1 0 0,1 0 0,0-1 0,-1 1 0,1 0 1,0 0-1,0 0 0,-1 0 0,1 0 0,0 0 0,0 0 0,-1 0 1,2 0-1,66 0-5907,-49 1 3700,21-1-2819,0 4-2664</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7.795"/>
    </inkml:context>
    <inkml:brush xml:id="br0">
      <inkml:brushProperty name="width" value="0.025" units="cm"/>
      <inkml:brushProperty name="height" value="0.025" units="cm"/>
    </inkml:brush>
  </inkml:definitions>
  <inkml:trace contextRef="#ctx0" brushRef="#br0">160 336 11115,'0'0'10009,"-11"-7"-8552,4 2-1141,6 3-245,-1 0-1,0 1 1,0-1 0,0 0-1,0 1 1,0-1-1,0 1 1,0 0-1,-1 0 1,1-1 0,0 2-1,-1-1 1,1 0-1,-1 0 1,1 1-1,-1-1 1,1 1 0,-1 0-1,1 0 1,-1 0-1,0 0 1,1 0-1,-1 1 1,1-1 0,-1 1-1,1-1 1,-1 1-1,1 0 1,0 0 0,-4 2-1,1 1 58,0 0 0,-1 0 0,2 1-1,-1 0 1,0 0 0,1 0 0,0 0 0,0 1 0,0 0-1,1 0 1,0 0 0,0 0 0,1 0 0,-1 0 0,2 1 0,-1-1-1,0 1 1,0 8 0,3-14-121,-1 0-1,0 0 1,1 0-1,-1 0 1,1 0-1,-1 0 1,1 0-1,-1 0 1,1 0-1,0-1 1,-1 1 0,1 0-1,0 0 1,0 0-1,0-1 1,0 1-1,-1 0 1,1-1-1,0 1 1,0-1-1,0 1 1,0-1-1,0 0 1,1 1 0,-1-1-1,0 0 1,0 0-1,0 1 1,0-1-1,0 0 1,0 0-1,0 0 1,0-1-1,2 1 1,42-8 47,-28 1-201,-2-1 1,1-1-1,-1-1 0,0 0 1,-1 0-1,16-17 1,21-14-590,-51 41 735,0-1-1,1 1 1,-1 0 0,0-1-1,0 1 1,1 0-1,-1 0 1,0-1-1,1 1 1,-1 0-1,0 0 1,1 0 0,-1 0-1,0-1 1,1 1-1,-1 0 1,0 0-1,1 0 1,-1 0 0,0 0-1,1 0 1,-1 0-1,1 0 1,-1 0-1,0 0 1,1 0-1,-1 0 1,0 0 0,1 0-1,-1 0 1,0 0-1,1 1 1,-1-1-1,0 0 1,1 0-1,-1 0 1,0 0 0,1 1-1,-1-1 1,0 0-1,1 1 1,1 19 155,-13 32 357,10-48-448,-2 9 196,0-1-1,1 1 1,-1 23 0,3-35-242,0-1 0,0 1 0,0 0-1,0-1 1,0 1 0,1-1 0,-1 1-1,0 0 1,0-1 0,1 1 0,-1-1-1,0 1 1,1-1 0,-1 1 0,0-1-1,1 1 1,-1-1 0,1 1 0,-1-1 0,1 0-1,-1 1 1,1-1 0,-1 0 0,1 1-1,-1-1 1,1 0 0,-1 0 0,1 1-1,0-1 1,-1 0 0,1 0 0,0 0-1,-1 0 1,1 0 0,-1 0 0,1 0-1,0 0 1,-1 0 0,1 0 0,-1 0 0,1 0-1,0-1 1,-1 1 0,1 0 0,-1 0-1,1-1 1,0 1 0,-1 0 0,1-1-1,0 0 1,32-17 148,26-40-69,-43 41-112,0 1 0,2 0 0,21-15 0,-38 31 14,-1-1-1,0 0 1,1 1-1,-1-1 1,1 1-1,-1-1 1,1 1 0,0 0-1,-1-1 1,1 1-1,-1-1 1,1 1 0,0 0-1,-1 0 1,1-1-1,0 1 1,-1 0 0,1 0-1,0 0 1,-1 0-1,1 0 1,0 0 0,0 0-1,-1 0 1,1 0-1,0 0 1,-1 0 0,1 0-1,0 0 1,-1 1-1,1-1 1,0 0 0,-1 0-1,1 1 1,0-1-1,-1 1 1,1-1 0,-1 0-1,1 1 1,-1-1-1,1 1 1,-1-1 0,1 1-1,-1 0 1,1-1-1,-1 1 1,0-1 0,1 1-1,-1 0 1,0-1-1,0 1 1,1 0-1,-1-1 1,0 1 0,0 0-1,0 0 1,0-1-1,0 1 1,0 0 0,0-1-1,0 2 1,-6 60 34,2-35-33,30-45 130,-4-8-95,-16 17-127,1 0 1,0 1 0,0 0-1,1 0 1,1 1 0,-1 0-1,15-9 1,-22 15 86,-1 1 0,0 0 0,0 0 0,1 0 0,-1 0 0,0 0 0,0 0 0,1 0 0,-1 0 0,0 0 0,1-1 0,-1 1 0,0 0 0,0 0 0,1 1 0,-1-1 1,0 0-1,0 0 0,1 0 0,-1 0 0,0 0 0,0 0 0,1 0 0,-1 0 0,0 0 0,0 1 0,1-1 0,-1 0 0,0 0 0,0 0 0,0 0 0,1 1 0,-1-1 0,0 0 0,0 0 0,0 1 0,0-1 0,1 0 0,-1 0 0,0 0 0,0 1 0,0-1 0,2 19-7,-9 28 344,5-38-216,2-8-105,-1 0 0,1 0 1,0 0-1,0 0 0,-1 1 0,1-1 0,0 0 0,0 0 0,0 0 1,0 1-1,0-1 0,0 0 0,1 0 0,-1 0 0,0 1 0,1-1 1,-1 0-1,0 0 0,1 0 0,0 0 0,-1 0 0,1 0 0,0 0 1,-1 0-1,1 0 0,0 0 0,0 0 0,0-1 0,1 2 0,0-1 1,0-1-1,0 0 1,0 0-1,0-1 0,0 1 1,-1 0-1,1-1 1,0 1-1,0-1 0,0 1 1,-1-1-1,1 0 1,0 0-1,-1 0 1,1 0-1,0 0 0,-1 0 1,0 0-1,3-3 1,52-50-1094,-42 39 633,1 1 0,0 0 0,21-14 0,-36 29 475,1 1-1,-1-1 1,1 0 0,-1 1 0,0-1 0,0 1-1,0-1 1,1 1 0,-1-1 0,0 1 0,-1-1 0,1 1-1,0-1 1,0 1 0,-1-1 0,0 3 0,-17 40 635,15-36-507,-1-1 0,1 1 0,0 0 0,1 0 0,-1 0 0,2 0 0,-2 13 0,3-20-144,1 0 0,-1-1 0,1 0 1,-1 1-1,1-1 0,0 1 0,-1-1 0,1 0 0,-1 1 0,1-1 0,0 0 1,-1 1-1,1-1 0,0 0 0,-1 0 0,1 0 0,0 0 0,0 0 1,-1 0-1,1 0 0,0 0 0,-1 0 0,1 0 0,0 0 0,-1 0 0,1-1 1,0 1-1,-1 0 0,1 0 0,0-1 0,-1 1 0,1 0 0,0-1 1,25-9-43,32-16-1914,-17 13-2272,-39 12 4097,0 0 0,0 0 0,0 0-1,0 0 1,0 0 0,0-1 0,-1 1 0,1-1 0,0 1 0,-1-1 0,1 0 0,-1 1 0,0-1 0,0 0 0,1 0 0,-1 0 0,1-2-1,15-42-266,-13 32 296,11-35 187,10-59 0,6-21 3807,-32 195-2620,-30 66 333,22-99-1138,0 0 0,2 0 0,2 0 0,-1 38-1,5-70-470,1 0-1,0 0 0,0-1 1,0 1-1,0 0 0,0 0 0,0-1 1,0 1-1,0 0 0,0 0 1,0-1-1,0 1 0,0 0 0,0 0 1,1-1-1,-1 1 0,0 0 1,1-1-1,-1 1 0,0 0 0,1-1 1,-1 1-1,1-1 0,-1 1 1,1-1-1,-1 1 0,1-1 0,0 1 1,-1-1-1,1 1 0,0-1 1,-1 0-1,1 1 0,0-1 0,-1 0 1,1 1-1,0-1 0,-1 0 1,1 0-1,1 0 0,0 0-20,-1-1 1,0 1-1,0-1 0,1 1 0,-1-1 1,0 0-1,0 1 0,0-1 0,1 0 1,-1 0-1,0 0 0,0 0 0,0 0 1,-1 0-1,1 0 0,0 0 0,0-1 1,-1 1-1,1 0 0,0 0 0,0-3 1,1-2-100,0 0 0,-1-1 1,0 1-1,0 0 1,0-1-1,-1 0 1,1 1-1,-2-1 0,1 1 1,-1-1-1,0 1 1,0-1-1,-1 1 0,0 0 1,-4-11-1,1 7 53,-1 0 0,1 1 0,-1-1 0,-1 1 0,0 1 0,0-1 0,-1 1 0,-13-11 0,20 18 105,33 9 404,58 6 1,-78-13-914,0-1 0,0 0-1,0-1 1,19-3 0,-30 4 297,-1 0 0,1 0 1,0-1-1,-1 1 0,1 0 1,-1 0-1,1-1 0,-1 1 1,1 0-1,-1-1 0,1 1 1,-1 0-1,1-1 0,-1 1 1,0-1-1,1 1 0,-1-1 1,1 1-1,-1-1 0,0 1 1,0-1-1,1 1 0,-1-1 1,0 1-1,0-1 0,0 0 1,1 1-1,-1-1 0,0 1 1,0-1-1,0 0 0,0 1 1,0-1-1,0 1 0,0-1 1,-1-1-1,1-14-6114</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8.138"/>
    </inkml:context>
    <inkml:brush xml:id="br0">
      <inkml:brushProperty name="width" value="0.025" units="cm"/>
      <inkml:brushProperty name="height" value="0.025" units="cm"/>
    </inkml:brush>
  </inkml:definitions>
  <inkml:trace contextRef="#ctx0" brushRef="#br0">14 4 14830,'-11'-3'2947,"8"2"1601,13 1-3491,10 0 96,6 0-576,3 3-513,-3-1-1698,-2-2-3843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9.041"/>
    </inkml:context>
    <inkml:brush xml:id="br0">
      <inkml:brushProperty name="width" value="0.025" units="cm"/>
      <inkml:brushProperty name="height" value="0.025" units="cm"/>
    </inkml:brush>
  </inkml:definitions>
  <inkml:trace contextRef="#ctx0" brushRef="#br0">19 68 5765,'0'0'18685,"-3"11"-18338,-1 3-293,0 1 1,1 0 0,1 0-1,0 0 1,1 0-1,1 0 1,1 1-1,2 16 1,-3-30-34,1-1 1,-1 1-1,1-1 0,-1 1 1,1-1-1,0 1 0,0-1 1,-1 1-1,1-1 0,0 0 1,0 0-1,1 1 0,-1-1 1,0 0-1,0 0 0,0 0 1,1 0-1,-1-1 0,1 1 1,-1 0-1,0 0 0,1-1 1,-1 1-1,1-1 0,0 1 1,-1-1-1,1 0 0,-1 0 1,1 1-1,0-1 0,-1 0 1,1-1-1,-1 1 0,1 0 1,2-1-1,0 0 95,1 0 0,-1 0 1,0-1-1,0 1 0,0-1 0,0 0 0,0-1 0,-1 1 1,1 0-1,0-1 0,4-5 0,1-1-20,-2-1 1,1 0-1,-1-1 1,-1 1-1,1-1 1,-2 0-1,0-1 1,0 1-1,-1-1 0,-1 0 1,0 0-1,0-1 1,-1 1-1,0-17 1,-2 30-88,0-1 1,0 0-1,-1 0 1,1 0-1,0 1 1,0-1-1,-1 0 1,1 0-1,0 0 1,0 0-1,-1 0 1,1 0-1,0 0 1,-1 1-1,1-1 1,0 0-1,0 0 1,-1 0 0,1 0-1,0 0 1,-1 0-1,1 0 1,0-1-1,-1 1 1,1 0-1,0 0 1,0 0-1,-1 0 1,1 0-1,0 0 1,0 0-1,-1-1 1,1 1-1,0 0 1,0 0-1,-1 0 1,1-1-1,0 1 1,0 0-1,0 0 1,-1-1-1,1 1 1,0 0 0,0 0-1,0-1 1,0 1-1,0 0 1,0-1-1,0 1 1,-1 0-1,1 0 1,0-1-1,0 1 1,0 0-1,0-1 1,0 1-1,0 0 1,0-1-1,1 1 1,-15 23-37,12-17 28,1 0 0,0-1 0,0 1 0,0 0 0,1 0-1,0-1 1,0 1 0,0 0 0,1 0 0,0 0 0,2 9 0,-2-12-1,1-1 1,-1 0-1,1 1 0,-1-1 1,1 0-1,0 0 1,0 0-1,0 0 0,0 0 1,0-1-1,0 1 1,1 0-1,-1-1 0,0 0 1,1 1-1,-1-1 1,1 0-1,0-1 0,-1 1 1,1 0-1,0-1 1,-1 1-1,1-1 0,0 0 1,0 0-1,3 0 1,4 0 7,1-1 1,0 0-1,0 0 1,0-1-1,-1-1 1,1 0-1,-1 0 1,0-1 0,0 0-1,0-1 1,18-11-1,-23 12-3,1 0-1,-1 0 1,0 0-1,0 0 1,0-1-1,0 0 1,-1 0-1,0 0 1,0-1-1,0 1 1,-1-1-1,0 0 1,0 0-1,0 0 1,-1 0 0,0 0-1,0-1 1,-1 1-1,0-1 1,1-10-1,-2 17-5,0-1 0,0 1 1,1 0-1,-1-1 0,0 1 0,0 0 0,0-1 1,0 1-1,-1-1 0,1 1 0,0 0 0,0-1 0,0 1 1,0 0-1,0-1 0,0 1 0,0 0 0,-1-1 0,1 1 1,0 0-1,0 0 0,0-1 0,-1 1 0,1 0 1,0 0-1,0-1 0,-1 1 0,1 0 0,0 0 0,-1 0 1,1-1-1,0 1 0,-1 0 0,1 0 0,0 0 1,-1 0-1,-14 5-68,-11 18-45,11-2 98,1 0 1,-14 26 0,23-38 43,1 0-1,0 1 1,1-1 0,0 1-1,0-1 1,1 1-1,0 0 1,0 13-1,2-22-21,0 0 0,1-1 0,-1 1 0,0 0 0,1 0 0,-1-1 0,1 1-1,-1 0 1,1-1 0,-1 1 0,1-1 0,-1 1 0,1-1 0,0 1 0,-1-1-1,1 1 1,0-1 0,0 1 0,-1-1 0,1 0 0,0 1 0,0-1 0,-1 0 0,1 0-1,0 0 1,0 0 0,0 0 0,0 0 0,-1 0 0,1 0 0,0 0 0,0 0-1,1 0 1,32-4 61,-18-1-72,0 0-1,0-1 1,-1-1-1,18-9 1,-22 9-53,0 1 0,1 1 0,0 0 0,0 0 0,0 1 0,0 0 0,1 2-1,23-4 1,-36 6 58,1 1 0,-1-1 0,1 0 0,-1 1 0,0-1 0,1 0-1,-1 1 1,0-1 0,1 0 0,-1 1 0,0-1 0,0 0 0,1 1 0,-1-1-1,0 1 1,0-1 0,0 1 0,1-1 0,-1 1 0,0-1 0,0 0-1,0 1 1,0-1 0,0 1 0,0-1 0,0 1 0,0-1 0,0 1-1,0-1 1,0 1 0,-1-1 0,1 1 0,0-1 0,0 1 0,0-1-1,-1 0 1,1 2 0,-11 16 491,10-17-442,0-1 0,0 1 0,0-1-1,0 0 1,1 0 0,-1 1 0,0-1-1,0 0 1,0 0 0,0 0 0,0 0-1,0 0 1,0 0 0,0 0 0,0-1-1,0 1 1,0 0 0,1 0 0,-1-1-1,0 1 1,0 0 0,0-1 0,0 1 0,1-1-1,-1 1 1,0-1 0,0 0 0,1 1-1,-2-2 1,0-1 4,0 1 1,1-1-1,-1 0 0,1 0 0,0 0 1,-1 0-1,1 0 0,-1-6 0,-4-64-73,6 72-54,0-1 0,0 1 0,0 0 1,0 0-1,0 0 0,0 0 0,0 0 0,0-1 0,0 1 0,0 0 1,1 0-1,-1 0 0,1 0 0,-1 0 0,1 0 0,-1 0 0,1 0 1,-1 0-1,1 0 0,0 0 0,-1 0 0,1 0 0,0 1 0,0-1 1,0 0-1,0 0 0,0 1 0,2-2 0,0 2-565,1-1-1,0 1 0,0 0 1,0 0-1,-1 0 1,1 0-1,7 2 0,-8-1 324,19 2-4163,4 0-2429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9.822"/>
    </inkml:context>
    <inkml:brush xml:id="br0">
      <inkml:brushProperty name="width" value="0.025" units="cm"/>
      <inkml:brushProperty name="height" value="0.025" units="cm"/>
    </inkml:brush>
  </inkml:definitions>
  <inkml:trace contextRef="#ctx0" brushRef="#br0">176 255 12364,'0'0'5274,"-9"-3"-1564,-2-1-3027,1 0-1,-1 1 0,0 1 0,0 0 1,0 1-1,-14-1 0,23 2-643,-1-1 0,0 1 0,0 0 0,0 0-1,0 0 1,0 1 0,0-1 0,0 1-1,1-1 1,-1 1 0,0 0 0,0 0 0,1 0-1,-1 1 1,1-1 0,-1 1 0,1-1 0,-1 1-1,1 0 1,0 0 0,0 0 0,0 0 0,0 0-1,0 0 1,0 1 0,1-1 0,-1 1-1,1-1 1,0 1 0,0-1 0,0 1 0,0 0-1,0 0 1,0 3 0,1-5-44,0-1 0,0 1-1,1 0 1,-1 0 0,0 0 0,1 0-1,-1 0 1,1 0 0,-1-1 0,1 1-1,0 0 1,-1 0 0,1-1 0,0 1-1,-1 0 1,1-1 0,0 1 0,0-1-1,-1 1 1,1-1 0,0 1 0,0-1-1,0 1 1,0-1 0,0 0 0,0 0 0,0 1-1,0-1 1,0 0 0,0 0 0,0 0-1,0 0 1,0 0 0,1-1 0,50 1-487,-36-1 259,8 1 20,-13-1 106,0 1 1,0 0-1,0 0 1,0 1-1,16 4 1,-24-4 105,-1 0-1,0-1 1,0 1 0,0 0 0,0 0 0,0 0 0,0 1-1,-1-1 1,1 0 0,0 1 0,-1-1 0,1 1-1,-1 0 1,1-1 0,-1 1 0,0 0 0,1 0 0,-1 0-1,0 0 1,0 0 0,-1 0 0,1 0 0,0 0 0,-1 0-1,1 0 1,-1 1 0,0-1 0,1 0 0,-1 0-1,0 1 1,0-1 0,-1 4 0,0-3 41,0 0 1,0 0-1,0 0 1,0-1 0,-1 1-1,1 0 1,-1-1-1,1 1 1,-1-1-1,0 0 1,0 1-1,0-1 1,0 0-1,-1 0 1,1 0-1,-1-1 1,1 1-1,-1 0 1,1-1-1,-1 0 1,0 0-1,0 1 1,-3-1-1,0 2 34,-1-1 0,0 0 0,-1 0 0,1-1 1,0 0-1,0 0 0,-1-1 0,-10 0 0,18 0-116,-1 0 0,0-1 0,0 1 0,0 0 0,1 0 0,-1-1 0,0 1 0,0-1 0,1 1 1,-1 0-1,0-1 0,1 1 0,-1-1 0,0 1 0,1-1 0,-1 0 0,1 1 0,-1-1 0,1 0 0,-1 1 0,1-1 0,0 0 0,-1 0 0,1 1 1,0-1-1,0 0 0,-1 0 0,1 0 0,0 1 0,0-1 0,0 0 0,0 0 0,0 0 0,0 1 0,0-1 0,0 0 0,0 0 0,0 0 0,1 1 1,-1-1-1,0 0 0,1 0 0,-1 1 0,0-1 0,1 0 0,-1 0 0,1 1 0,0-2 0,1-2-629,0 0 1,1 0-1,-1 0 0,1 0 1,0 0-1,0 0 0,5-3 1,9-5-1571,0 0 0,1 2 0,0 0 0,29-10 0,-3 7 4172,-4 8 6173,-43 13-3493,-8 14-4484,9-18 298,0 1-367,0 0 0,1 0 0,-1 0 0,1 0 0,0 0 0,0 1 0,0-1 0,1 10 0,0-13-37,0-1 0,0 1-1,0-1 1,0 1-1,1-1 1,-1 1 0,0-1-1,1 1 1,-1-1-1,1 0 1,0 1 0,-1-1-1,1 0 1,0 1-1,0-1 1,0 0 0,0 0-1,0 0 1,0 0-1,0 0 1,0 0 0,1 0-1,-1 0 1,0 0-1,0-1 1,1 1 0,-1 0-1,1-1 1,-1 1-1,1-1 1,-1 1 0,1-1-1,-1 0 1,2 0-1,12 0 9,0 0 0,0-1 0,-1-1 0,1-1 0,-1 0 0,1-1 0,-1 0 0,0-1 0,0-1 0,-1 0-1,0-1 1,0 0 0,0-1 0,-1-1 0,0 0 0,16-16 0,-16 14-46,-1 0 0,0 0 0,-1-1 0,0-1 0,-1 0 0,0 0 0,-1 0 0,-1-1 0,0-1 0,-1 1-1,0-1 1,-1 0 0,-1 0 0,-1 0 0,3-24 0,-5 36 10,-1 0 0,0 0 0,0 0-1,0 0 1,-1 1 0,1-1-1,-1 0 1,1 0 0,-1 1 0,0-1-1,0 0 1,0 1 0,0-1 0,-1 1-1,1-1 1,-1 1 0,1-1-1,-1 1 1,0 0 0,0 0 0,0 0-1,0 0 1,-4-3 0,2 4 13,1 0-1,0 0 1,-1 0 0,1 0 0,-1 0 0,1 0-1,-1 1 1,1 0 0,-1 0 0,0 0 0,1 0-1,-1 1 1,1-1 0,-1 1 0,1 0-1,-1 0 1,1 0 0,0 0 0,-4 2 0,-6 4 176,1 1 0,0 0 1,0 0-1,1 1 1,0 0-1,1 1 1,0 0-1,0 1 1,1 0-1,0 1 1,1 0-1,1 0 0,0 1 1,0-1-1,2 1 1,-8 22-1,13-33-167,0-1 0,0 1 0,0-1 1,0 1-1,0 0 0,0-1 0,1 1 0,-1-1 0,0 1 0,1-1 0,-1 1 0,1-1 0,0 0 1,0 1-1,-1-1 0,1 1 0,0-1 0,0 0 0,0 0 0,0 0 0,0 0 0,0 0 0,1 0 0,-1 0 1,0 0-1,1 0 0,-1 0 0,0 0 0,1-1 0,-1 1 0,1-1 0,-1 1 0,1-1 0,-1 0 1,1 1-1,-1-1 0,1 0 0,2 0 0,11 1-38,0 0 1,-1-1-1,21-2 0,-13 0-58,-1 1-90,36 0-836,-55 1 984,-1 0 0,1 0 0,-1 0 1,1 0-1,-1 0 0,0 1 0,1-1 0,-1 1 0,1-1 1,-1 1-1,0-1 0,1 1 0,-1 0 0,0 0 0,0 0 0,1 0 1,-1-1-1,0 2 0,0-1 0,0 0 0,0 0 0,0 0 0,-1 0 1,1 1-1,0-1 0,0 0 0,-1 1 0,1-1 0,0 2 1,-1 4 70,0-1 1,0 0 0,0 0-1,-1 1 1,0-1 0,0 0-1,-1 0 1,1 0 0,-1 0-1,-6 10 1,5-9-148,1-1 0,-1 1 0,1 0 0,0 0 0,1-1 0,0 1 0,-1 8 0,20-27-12222,-3-6 2653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0.195"/>
    </inkml:context>
    <inkml:brush xml:id="br0">
      <inkml:brushProperty name="width" value="0.025" units="cm"/>
      <inkml:brushProperty name="height" value="0.025" units="cm"/>
    </inkml:brush>
  </inkml:definitions>
  <inkml:trace contextRef="#ctx0" brushRef="#br0">78 0 15631,'0'0'7687,"-39"54"-6182,22-27-95,7 1-225,2 0-384,5-5-385,3-9-288,1-3-64,14-11-448,1 0-865,1-9-769,-2-8-1377,-5-7-962,-1-4-3426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0.566"/>
    </inkml:context>
    <inkml:brush xml:id="br0">
      <inkml:brushProperty name="width" value="0.025" units="cm"/>
      <inkml:brushProperty name="height" value="0.025" units="cm"/>
    </inkml:brush>
  </inkml:definitions>
  <inkml:trace contextRef="#ctx0" brushRef="#br0">0 274 9993,'5'15'800,"6"29"3018,-11-43-3660,1 0-1,0 0 1,0 0-1,0 0 0,-1 0 1,1 0-1,0 0 1,0 0-1,0 0 1,1-1-1,-1 1 1,0 0-1,0-1 1,0 1-1,0-1 0,1 1 1,-1-1-1,0 1 1,0-1-1,1 0 1,-1 0-1,0 0 1,1 0-1,-1 0 1,0 0-1,1 0 0,-1 0 1,0 0-1,2-1 1,42-8 1321,15-24-788,-57 30-616,1 1-1,0-1 1,-1 0-1,1 0 1,-1-1 0,0 1-1,0-1 1,0 1-1,-1-1 1,1 0-1,-1 0 1,3-6 0,-5 9-33,-1 1 1,1 0-1,0-1 1,0 1-1,0 0 1,-1 0-1,1-1 1,0 1-1,0 0 1,0 0-1,-1 0 1,1 0-1,0-1 1,-1 1-1,1 0 1,0 0-1,0 0 1,-1 0-1,1 0 1,0 0-1,-1 0 1,1 0-1,0-1 1,-1 1-1,1 0 1,0 0-1,-1 1 1,1-1-1,0 0 1,-1 0-1,1 0 1,0 0 0,0 0-1,-1 0 1,1 0-1,0 0 1,-1 1-1,1-1 1,0 0-1,0 0 1,-1 1-1,-15 4 580,10 1-445,-1-1-1,1 1 1,0 1-1,0-1 0,1 1 1,0 0-1,0 0 1,1 0-1,0 1 1,0 0-1,0 0 0,1 0 1,1 0-1,-1 0 1,1 0-1,1 1 1,-1-1-1,1 1 0,1 9 1,0-16-160,0 0-1,0 0 1,1 0-1,-1 0 1,0 0 0,1-1-1,0 1 1,-1 0-1,1 0 1,0-1 0,0 1-1,0 0 1,0-1 0,0 1-1,1-1 1,-1 1-1,0-1 1,1 0 0,-1 0-1,1 1 1,-1-1-1,1 0 1,-1 0 0,1-1-1,0 1 1,0 0 0,-1 0-1,1-1 1,0 1-1,0-1 1,0 0 0,0 1-1,0-1 1,0 0 0,-1 0-1,1 0 1,0 0-1,3-1 1,1 1-48,1-1-1,-1 0 1,0 0 0,1 0 0,-1-1-1,0 1 1,0-2 0,0 1 0,0-1-1,9-5 1,-9 4-422,0-2 0,0 1 0,0-1 0,9-11 0,-11 11-491,1 0 0,-2 0 1,1-1-1,-1 0 0,4-10 1,4-23-5175</inkml:trace>
  <inkml:trace contextRef="#ctx0" brushRef="#br0" timeOffset="1">182 0 16015,'0'0'4741,"-2"54"-3556,22-37-801,4-3-256,6-6-288,0-6-2178,1-2-3428,-7 0-5829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0.895"/>
    </inkml:context>
    <inkml:brush xml:id="br0">
      <inkml:brushProperty name="width" value="0.025" units="cm"/>
      <inkml:brushProperty name="height" value="0.025" units="cm"/>
    </inkml:brush>
  </inkml:definitions>
  <inkml:trace contextRef="#ctx0" brushRef="#br0">134 0 12332,'0'0'4447,"-6"13"-1282,-3 6-2451,1 1 1,1-1-1,1 1 0,1 1 1,0-1-1,1 1 0,2-1 0,0 1 1,1 27-1,1-46-711,0-1-1,1 1 1,-1-1 0,0 1-1,0-1 1,1 0 0,-1 1 0,1-1-1,-1 1 1,1-1 0,0 0-1,-1 0 1,1 1 0,0-1-1,0 0 1,0 0 0,0 0 0,0 0-1,0 0 1,0 0 0,0 0-1,0 0 1,1-1 0,-1 1-1,2 1 1,34-1-606,-34-2 384,0 1 0,0-1 0,0 1 0,0 0 1,0 0-1,0 0 0,0 1 0,0-1 0,0 1 0,0-1 0,0 1 0,4 2 0,-6-2 218,-1-1-1,1 1 1,-1 0 0,1 0 0,-1 0-1,1 0 1,-1 0 0,0-1 0,1 1 0,-1 0-1,0 0 1,0 0 0,0 0 0,1 0-1,-1 0 1,0 0 0,-1 0 0,1 0 0,0 0-1,0 0 1,0 0 0,0 0 0,-1 0 0,1 0-1,0 0 1,-1 0 0,1 0 0,-1 0-1,1 0 1,-1-1 0,-1 2 0,-19 27 958,15-22-731,0-1 0,-1 0 0,0-1-1,0 1 1,0-1 0,-1-1 0,0 1 0,0-1 0,0-1 0,0 1 0,-1-1 0,1-1-1,-1 0 1,0 0 0,-13 1 0,21-3-309,0-1 0,0 1 1,0 0-1,0 0 0,0-1 0,0 1 1,0-1-1,1 1 0,-1-1 0,0 1 0,0-1 1,0 1-1,0-1 0,1 0 0,-1 1 1,0-1-1,1 0 0,-1 0 0,0 0 0,1 0 1,-1 1-1,1-1 0,-1 0 0,1 0 1,0 0-1,-1 0 0,1 0 0,0 0 0,0 0 1,0 0-1,0 0 0,0 0 0,0 0 1,0 0-1,0 0 0,0 0 0,0 0 0,0 0 1,1 0-1,-1 0 0,0 0 0,1 0 1,-1 0-1,1-1 0,1-5-1162,0 1 0,0-1 0,1 0 0,-1 1 0,7-10 0,15-15-5486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09.194"/>
    </inkml:context>
    <inkml:brush xml:id="br0">
      <inkml:brushProperty name="width" value="0.025" units="cm"/>
      <inkml:brushProperty name="height" value="0.025" units="cm"/>
    </inkml:brush>
  </inkml:definitions>
  <inkml:trace contextRef="#ctx0" brushRef="#br0">174 65 3908,'0'0'10495,"3"-8"-8386,1-4-1352,5-10-56,-7-1 3708,-2 38-3833,-31 383 1825,2-88-820,-10 50-757,-1 39 152,37-42-929,-6 168 311,4 303 153,6-713-435,1 31-855,-10-154-3059,-5-20-2205,-4-15-5947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4:40.323"/>
    </inkml:context>
    <inkml:brush xml:id="br0">
      <inkml:brushProperty name="width" value="0.025" units="cm"/>
      <inkml:brushProperty name="height" value="0.025" units="cm"/>
    </inkml:brush>
  </inkml:definitions>
  <inkml:trace contextRef="#ctx0" brushRef="#br0">1 99 15182,'0'0'7752,"85"-58"-6055,-38 45-768,6 3-544,3 0-289,-1 3-64,4 6-641,-3 1-1473,-2 0-1441,-6 0-3140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1.226"/>
    </inkml:context>
    <inkml:brush xml:id="br0">
      <inkml:brushProperty name="width" value="0.025" units="cm"/>
      <inkml:brushProperty name="height" value="0.025" units="cm"/>
    </inkml:brush>
  </inkml:definitions>
  <inkml:trace contextRef="#ctx0" brushRef="#br0">228 1 18129,'-6'9'3080,"-11"20"-1372,0 0-1,2 1 1,-12 35-1,22-49-1471,0 0 0,1 0 0,0 0-1,2 1 1,0 0 0,0-1 0,2 1 0,3 32 0,-3-45-265,1 1-1,1-1 1,-1 0-1,1 0 1,-1 0 0,1 0-1,3 4 1,-4-6-176,-1-1 1,1 0-1,0 0 1,-1 0-1,1 0 1,0 0-1,0 0 0,0 0 1,0 0-1,0 0 1,0-1-1,0 1 1,0 0-1,0-1 0,0 1 1,0 0-1,1-1 1,-1 0-1,0 1 0,0-1 1,1 0-1,-1 1 1,0-1-1,0 0 1,1 0-1,-1 0 0,3 0 1,-4-2-227,0 0-1,0 0 1,0 1 0,0-1 0,0 0 0,0 0-1,0 1 1,0-1 0,-1 0 0,1 0-1,-1 1 1,1-1 0,-1 0 0,0 1 0,0-1-1,1 1 1,-3-3 0,-5-5 33,0-1 0,-1 1 1,-1 0-1,1 1 0,-22-14 0,21 16 1156,1 0-1,1 0 1,-1-1-1,1-1 1,0 1-1,1-1 1,0 0-1,-11-16 1,18 23-621,-1 0-1,1 1 1,-1-1 0,1 0 0,0 0-1,0 1 1,-1-1 0,1 0 0,0 0 0,0 1-1,0-1 1,0 0 0,0 0 0,0 0-1,0 0 1,0 1 0,0-1 0,0 0 0,0 0-1,0 0 1,1 1 0,-1-1 0,0 0-1,1 0 1,-1 1 0,0-1 0,2-1 0,21-9 1455,42 8-1247,-53 4-128,28-1-234,38 0-1708,-27-5-5603,-7-6-8020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2.112"/>
    </inkml:context>
    <inkml:brush xml:id="br0">
      <inkml:brushProperty name="width" value="0.025" units="cm"/>
      <inkml:brushProperty name="height" value="0.025" units="cm"/>
    </inkml:brush>
  </inkml:definitions>
  <inkml:trace contextRef="#ctx0" brushRef="#br0">263 33 6182,'0'0'14691,"-11"-6"-13196,6 2-1389,0 1 0,0 0 0,0 0 0,-1 1 0,1 0 0,-1 0 0,0 0 0,1 0 0,-1 1 0,0 0-1,0 0 1,0 1 0,0 0 0,0 0 0,0 0 0,0 1 0,0-1 0,0 2 0,-9 2 0,-1 3-66,0 0-1,-26 17 1,37-20-36,0-1 0,0 1 1,0 0-1,1 0 0,-1 0 1,1 1-1,0-1 1,0 1-1,1 0 0,-1 0 1,-3 8-1,43-12 65,8-9-15,-29 4-53,0 1 1,1 0-1,-1 1 0,0 1 1,1 1-1,-1 0 0,19 3 0,-32-3-5,0 1-1,1-1 0,-1 1 1,1 0-1,-1 0 0,0 0 1,1 0-1,-1 0 0,0 0 1,0 1-1,0-1 0,0 1 1,0 0-1,0-1 0,-1 1 1,1 0-1,0 0 0,-1 0 1,0 0-1,1 1 0,1 3 0,-2-2 55,1 1 0,-1 0 0,-1-1 0,1 1 0,-1-1 0,0 1 0,0 0 0,0-1 0,0 1 0,-1 0 0,-1 5 0,0-1 46,0 0 1,-1-1-1,0 0 0,-1 1 0,0-1 0,0 0 0,0-1 0,-1 1 0,0-1 0,-1 0 0,0 0 0,-7 7 0,8-11 30,0 0 1,0 0-1,-1 0 0,1-1 1,-1 1-1,0-1 0,0-1 1,0 1-1,1-1 1,-1 0-1,0 0 0,-1-1 1,1 0-1,0 0 0,0 0 1,0-1-1,-6-1 0,11 2-120,0 0 0,0-1 0,1 1 0,-1 0-1,0-1 1,0 1 0,1-1 0,-1 1 0,0-1 0,1 1 0,-1-1-1,0 0 1,1 1 0,-1-1 0,1 0 0,-1 1 0,1-1-1,0 0 1,-1 0 0,1 1 0,-1-1 0,1 0 0,0 0-1,0 0 1,0 0 0,-1 1 0,1-1 0,0 0 0,0 0 0,0 0-1,0 0 1,1 0 0,-1 1 0,0-1 0,0 0 0,0 0-1,1 0 1,-1 0 0,0 1 0,1-2 0,1-1-37,-1-1 0,1 1 0,-1 1 1,1-1-1,0 0 0,0 0 0,0 1 1,5-5-1,15-8-544,0 1 1,0 1-1,34-13 0,-38 19 262,0-1-1,-1 0 0,0-2 0,-1 0 0,0 0 0,-1-2 0,28-26 0,-41 36 356,0 0 0,-1 1 0,1-1 0,-1-1 0,0 1 0,0 0 0,1 0 0,-1 0 0,-1-1 0,1 1 0,0-1 0,0 1 1,-1-1-1,0 1 0,1-5 0,-2 8 74,-1 0 0,1-1 0,0 1 0,0 0 0,0-1 0,-1 1 0,1 0 1,0 0-1,0 0 0,0 0 0,0 0 0,1 0 0,-1 0 0,0 1 0,-1 1 0,-3 12 138,0 1 0,1-1-1,1 1 1,1 0-1,0 0 1,1 0-1,0 0 1,1 0 0,4 23-1,-4-38-241,0 1 0,1 0 0,-1 0-1,1 0 1,-1 0 0,1 0 0,0-1 0,0 1 0,-1 0-1,1-1 1,1 1 0,-1 0 0,0-1 0,0 1 0,0-1-1,1 0 1,-1 1 0,1-1 0,-1 0 0,1 0 0,-1 0-1,1 0 1,0 0 0,0 0 0,-1-1 0,1 1 0,0-1-1,0 1 1,0-1 0,0 1 0,0-1 0,-1 0 0,1 0-1,0 0 1,0 0 0,4-1 0,-3 1-223,0-1-1,1 0 0,-1 0 1,0 0-1,0 0 1,1 0-1,-1-1 1,0 1-1,0-1 1,0 0-1,-1 0 1,1 0-1,0 0 1,-1 0-1,1-1 1,-1 1-1,0-1 1,0 0-1,0 0 1,2-3-1,5-23-4694,-5-6-2626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2.441"/>
    </inkml:context>
    <inkml:brush xml:id="br0">
      <inkml:brushProperty name="width" value="0.025" units="cm"/>
      <inkml:brushProperty name="height" value="0.025" units="cm"/>
    </inkml:brush>
  </inkml:definitions>
  <inkml:trace contextRef="#ctx0" brushRef="#br0">15 1 16303,'0'0'5766,"-14"55"-5318,17-32-256,20-3-95,3 0-418,5-7-1825,3 0-2883,3-5-4996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2.814"/>
    </inkml:context>
    <inkml:brush xml:id="br0">
      <inkml:brushProperty name="width" value="0.025" units="cm"/>
      <inkml:brushProperty name="height" value="0.025" units="cm"/>
    </inkml:brush>
  </inkml:definitions>
  <inkml:trace contextRef="#ctx0" brushRef="#br0">79 272 13677,'0'0'2979,"-8"5"-177,0 0-2300,1 1 0,0-1-1,0 1 1,0 1 0,-7 8-1,12-13-310,0 1 0,0 0-1,0 0 1,0 0 0,1 0-1,-1 0 1,1 0 0,-1 0 0,1 0-1,0 1 1,1-1 0,-1 1-1,0-1 1,1 0 0,0 1 0,0-1-1,0 1 1,0-1 0,1 1-1,0 4 1,0-6-164,0-1-1,0 0 1,-1 0-1,1 0 0,0 0 1,0 0-1,0 0 1,0 0-1,0 0 1,1 0-1,-1-1 1,0 1-1,0 0 1,1-1-1,-1 1 1,0-1-1,1 1 1,-1-1-1,0 0 1,1 1-1,-1-1 1,0 0-1,1 0 1,-1 0-1,3 0 1,36-4 63,-27 0-88,0-1-1,0 0 0,-1 0 0,0-1 0,0-1 1,0 0-1,-1-1 0,0 0 0,18-18 0,-15 11-5,0 0-1,0 0 0,-2-1 1,0-1-1,19-35 0,-25 39 16,-1-1 0,0 0-1,-1 0 1,-1-1 0,0 1-1,-1-1 1,0 1 0,-1-1 0,-2-21-1,1 35-11,0 0-1,1 0 1,-1 0-1,0 0 1,0 0-1,0 0 1,0 0-1,0 0 1,-1 0-1,1 0 1,0 0-1,0 0 1,-1 0-1,1 0 1,0 0-1,-1 0 1,1 0-1,-1 0 1,0 0-1,1 0 1,-1 1-1,1-1 1,-1 0-1,0 0 1,0 1-1,0-1 1,1 0-1,-1 1 1,0-1-1,0 1 1,0-1-1,0 1 1,0-1-1,0 1 1,0 0-1,0 0 1,0-1-1,0 1 1,0 0-1,0 0 1,0 0-1,0 0 1,0 0-1,0 0 1,0 0-1,0 1 1,0-1-1,0 0 1,0 0-1,0 1 1,0-1-1,0 1 1,0-1-1,-1 2 0,-5 1-12,0 1 0,1 0 0,0 1 0,0-1 0,0 1 0,-6 7 0,3-2 29,-55 65 618,57-67-523,1 1 0,0 0 1,1 0-1,0 1 0,1-1 0,-7 21 1,10-29-99,1 0 1,0 0 0,0 0 0,-1 1-1,1-1 1,0 0 0,0 0 0,0 0-1,0 0 1,0 1 0,0-1 0,0 0-1,1 0 1,-1 0 0,0 0 0,1 1 0,-1-1-1,1 0 1,-1 0 0,1 0 0,-1 0-1,1 0 1,0 0 0,0 0 0,-1 0-1,1-1 1,0 1 0,0 0 0,0 0-1,0-1 1,0 1 0,0 0 0,0-1-1,0 1 1,0-1 0,0 1 0,0-1-1,0 0 1,1 0 0,1 1 0,6 0-27,0 0 1,0-1 0,0 0-1,15-1 1,-2-1-80,-11 2-268,1 0 0,0 1 0,-1 0 0,1 0 0,-1 1-1,1 1 1,12 5 0,-21-7 215,0 1-1,1-1 0,-1 1 1,0 0-1,0 1 0,-1-1 1,1 0-1,0 1 0,-1 0 0,0-1 1,1 1-1,-1 0 0,0 0 1,-1 0-1,1 0 0,0 1 1,-1-1-1,0 0 0,0 1 0,0-1 1,0 1-1,0-1 0,-1 1 1,1 0-1,-1-1 0,0 7 1,0-4 76,-1-1 1,1 0 0,-1 1-1,1-1 1,-1 0 0,-1 0-1,1 0 1,-5 10 0,-8 5-2542,1-9-3021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3.953"/>
    </inkml:context>
    <inkml:brush xml:id="br0">
      <inkml:brushProperty name="width" value="0.025" units="cm"/>
      <inkml:brushProperty name="height" value="0.025" units="cm"/>
    </inkml:brush>
  </inkml:definitions>
  <inkml:trace contextRef="#ctx0" brushRef="#br0">121 259 7143,'0'0'785,"5"-11"474,0 2-750,15-35 1184,-15 5 2538,-5 38-4100,-1 0 1,1 0-1,-1 1 0,1-1 0,-1 0 0,1 0 1,-1 0-1,1 1 0,-1-1 0,0 0 0,0 1 1,1-1-1,-1 0 0,0 1 0,0-1 0,1 1 1,-1-1-1,0 1 0,0 0 0,0-1 1,0 1-1,0 0 0,0 0 0,0-1 0,0 1 1,0 0-1,0 0 0,0 0 0,0 0 0,0 0 1,0 0-1,0 1 0,1-1 0,-3 1 0,-36 10 1667,31-6-1585,0 1 0,1 0 0,0 1 0,0-1 0,0 1 1,1 1-1,-8 11 0,11-15-163,0-1 0,1 1 1,0 0-1,-1 0 0,1 1 1,1-1-1,-1 0 0,1 1 1,-1-1-1,1 1 0,1-1 1,-1 1-1,1 0 0,-1-1 1,1 1-1,0-1 0,2 8 1,-2-11-45,1 0 1,0 0 0,-1 0 0,1 0 0,0 0-1,0 0 1,0 0 0,-1-1 0,1 1 0,0 0-1,0-1 1,0 1 0,0-1 0,0 1-1,0-1 1,0 1 0,0-1 0,1 1 0,-1-1-1,0 0 1,0 0 0,0 0 0,0 0 0,0 0-1,1 0 1,-1 0 0,0 0 0,0 0-1,0 0 1,0-1 0,2 0 0,39-12 128,-22 1-109,-1 1 0,0-2 0,-1-1-1,0 0 1,-1-1 0,0-1 0,-2-1 0,0 0 0,-1-1 0,0-1 0,-2 0-1,20-38 1,-30 51 10,0 0 0,-1 0 0,0 0 0,0 0 0,1-11 0,-2 16-27,0 1 0,0-1 0,0 1 0,0-1 0,0 1 0,0-1 0,0 1 0,0-1 0,0 1 0,0-1 0,0 1 1,-1-1-1,1 1 0,0-1 0,0 1 0,0-1 0,-1 1 0,1 0 0,0-1 0,-1 1 0,1-1 0,0 1 0,-1 0 0,1-1 0,-1 1 0,1 0 0,-1-1 1,0 1-1,-1 0 1,1 1-1,0-1 1,0 0-1,0 1 1,0-1-1,0 1 1,-1 0-1,1-1 1,0 1-1,0 0 1,0-1-1,0 1 1,1 0-1,-1 0 1,0 0-1,-1 2 1,-6 6 63,0 1 1,1 1-1,1-1 1,0 1-1,0 0 0,1 1 1,0-1-1,-5 23 1,4-11 101,2 0 0,0 0 0,-1 42 0,4-61-137,1-1 0,0 1 0,0-1 0,0 1 0,1-1 0,-1 0 0,1 1 0,0-1 0,0 1 1,0-1-1,0 0 0,1 0 0,-1 1 0,1-1 0,0 0 0,0-1 0,0 1 0,0 0 0,4 3 0,-3-4-22,0-1 0,0 1 0,0-1-1,0 0 1,0 0 0,1 0 0,-1-1 0,0 1 0,1-1 0,-1 1 0,1-1 0,-1 0-1,0 0 1,1-1 0,-1 1 0,0-1 0,1 0 0,-1 1 0,0-2 0,6-1 0,1-2-31,-1 0 1,1 0 0,-1-1-1,0-1 1,0 1 0,0-2-1,-1 1 1,0-1 0,-1 0-1,0-1 1,0 1 0,-1-2-1,0 1 1,0-1 0,-1 1-1,0-1 1,-1-1 0,6-20-1,-22 69-265,5-21 319,2 0 1,0 1-1,-3 22 0,8-37-31,-1 3 55,0-1 0,1 1-1,0-1 1,0 1 0,1-1-1,1 9 1,-2-13-44,1 0-1,-1 1 0,1-1 1,0 0-1,0 0 0,-1 0 1,1 1-1,0-1 1,0 0-1,0 0 0,0 0 1,0 0-1,0-1 1,0 1-1,1 0 0,-1 0 1,0-1-1,0 1 1,1 0-1,-1-1 0,0 1 1,1-1-1,-1 0 0,1 0 1,-1 1-1,0-1 1,1 0-1,-1 0 0,3 0 1,5-2 3,0 1-1,0-1 1,-1 0 0,1-1 0,0 0 0,-1 0 0,0-1 0,0 0-1,0 0 1,0-1 0,-1 0 0,1 0 0,-1-1 0,-1 0 0,8-8-1,-5 5 1,0 0 0,0-1-1,-1 0 1,-1-1-1,0 0 1,0 0 0,-1 0-1,-1-1 1,1 1-1,3-17 1,-8 25-25,0 1 1,-1-1-1,0 1 1,1-1-1,-1 0 1,0 1-1,0-1 1,0 1-1,-1-1 1,0-3-1,1 6 1,0-1 1,0 1-1,-1-1 0,1 1 0,0 0 0,0-1 1,-1 1-1,1-1 0,0 1 0,0 0 0,-1-1 1,1 1-1,0 0 0,-1 0 0,1-1 0,-1 1 0,1 0 1,0 0-1,-1-1 0,1 1 0,-1 0 0,1 0 1,-1 0-1,1 0 0,0 0 0,-1 0 0,1 0 0,-1 0 1,1 0-1,-1 0 0,1 0 0,-1 0 0,0 0 1,-2 1-6,1 1 1,-1-1-1,0 1 1,0-1-1,1 1 1,-1 0-1,1 0 1,0 0-1,-1 0 1,1 1-1,0-1 1,0 0-1,1 1 1,-4 4-1,-3 7 97,-1 0 0,2 0 1,0 1-1,0 0 0,1 0 0,1 1 0,1 0 0,-5 30 1,9-44-69,0-1 0,1 0 0,-1 1 0,0-1 0,1 1 0,-1-1 0,1 0 0,-1 1 0,1-1 0,-1 0 0,1 0 0,0 0 0,0 1 0,0-1 0,-1 0 0,1 0 0,0 0 0,1 0 0,-1 0 0,0-1 0,0 1 0,0 0 0,0 0 0,1-1 0,-1 1 0,0-1 0,1 1 0,-1-1 0,0 1 0,1-1 0,-1 0 0,0 0 0,1 0 0,-1 0 0,1 0 0,-1 0 0,0 0 0,1 0 0,-1 0 0,3-1 0,4 0-37,1 0 0,-1-1-1,0 0 1,0 0 0,14-6 0,-14 5-447,-1-1 1,0 0-1,0-1 0,0 1 0,-1-1 1,1 0-1,-1-1 0,5-6 0,-7 8-673,-1-1-1,0 1 1,0-1-1,-1 1 0,1-1 1,-1 0-1,0 0 0,1-7 1,5-24-12030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4.295"/>
    </inkml:context>
    <inkml:brush xml:id="br0">
      <inkml:brushProperty name="width" value="0.025" units="cm"/>
      <inkml:brushProperty name="height" value="0.025" units="cm"/>
    </inkml:brush>
  </inkml:definitions>
  <inkml:trace contextRef="#ctx0" brushRef="#br0">0 1 18225,'0'0'4581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6.474"/>
    </inkml:context>
    <inkml:brush xml:id="br0">
      <inkml:brushProperty name="width" value="0.025" units="cm"/>
      <inkml:brushProperty name="height" value="0.025" units="cm"/>
    </inkml:brush>
  </inkml:definitions>
  <inkml:trace contextRef="#ctx0" brushRef="#br0">123 0 10282,'0'0'12193,"-3"14"-11281,-53 155 524,1-6-149,54-157-1219,-1-2 114,1 1-1,-1-1 0,1 1 1,1 0-1,-1-1 1,1 10-1,0-13-155,0 0 0,0-1 0,1 1-1,-1 0 1,1 0 0,-1 0 0,1 0 0,-1 0 0,1 0-1,-1-1 1,1 1 0,0 0 0,0 0 0,-1-1 0,1 1-1,0 0 1,0-1 0,0 1 0,-1-1 0,1 1 0,0-1-1,0 0 1,0 1 0,0-1 0,0 0 0,0 1 0,0-1-1,0 0 1,0 0 0,0 0 0,0 0 0,0 0 0,0 0-1,2-1 1,128-5 779,1 0-3558,-130 6 2273,-1 0 209,-1 0 1,1 0-1,-1 0 1,1 1-1,-1-1 1,0 0-1,1-1 1,-1 1-1,1 0 1,-1 0-1,1 0 1,-1 0-1,1 0 1,-1 0-1,0 0 1,1-1-1,-1 1 1,1 0-1,-1 0 1,0-1-1,1 1 1,-1 0-1,0-1 1,1 1-1,-1 0 1,0-1-1,0 1 1,1 0-1,-1-1 1,3-8-8154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7.043"/>
    </inkml:context>
    <inkml:brush xml:id="br0">
      <inkml:brushProperty name="width" value="0.025" units="cm"/>
      <inkml:brushProperty name="height" value="0.025" units="cm"/>
    </inkml:brush>
  </inkml:definitions>
  <inkml:trace contextRef="#ctx0" brushRef="#br0">81 48 10474,'0'0'13848,"1"9"-12215,-1 2-1378,1 0-1,-2 0 1,1 0-1,-1 0 1,-1 0-1,-4 16 1,-28 74 477,22-67-486,-14 59 0,40-119 170,23-52 1,-27 45-459,-1 0 0,-2-1 0,-1 0 0,-1 0 0,0-57 1,-9 84 6,-3 16-22,-6 16-12,11-17 84,1-1-1,-1 1 0,1-1 0,1 1 0,-1 0 0,1 0 0,1-1 1,-1 1-1,1 0 0,4 14 0,-4-20-5,0 1 1,1-1-1,-1 1 0,1-1 1,-1 1-1,1-1 0,0 0 1,0 1-1,0-1 0,0 0 0,0 0 1,0-1-1,1 1 0,-1 0 1,1-1-1,-1 0 0,1 1 1,-1-1-1,1 0 0,0 0 1,0 0-1,-1-1 0,1 1 1,0-1-1,0 0 0,0 1 1,0-1-1,0 0 0,0-1 1,-1 1-1,6-1 0,-3 0 19,1-1-1,-1 1 1,1-1-1,-1 0 1,0 0 0,0 0-1,0-1 1,0 1-1,0-1 1,-1-1-1,1 1 1,-1-1 0,0 1-1,7-9 1,3-6 11,0 0 0,15-29 0,5-5 17,-37 98-242,-22 37-542,17-62 182,1 1 0,1 0 0,1 0 0,1 0 0,-2 30 0,11-60-4812,-1 1 3472,6-16-5124</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7.387"/>
    </inkml:context>
    <inkml:brush xml:id="br0">
      <inkml:brushProperty name="width" value="0.025" units="cm"/>
      <inkml:brushProperty name="height" value="0.025" units="cm"/>
    </inkml:brush>
  </inkml:definitions>
  <inkml:trace contextRef="#ctx0" brushRef="#br0">19 0 10154,'0'0'17168,"-3"66"-16976,-3-26-128,2-3-64,2-2 32,-1-5-769,3-9-2081,0-11-3204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8.055"/>
    </inkml:context>
    <inkml:brush xml:id="br0">
      <inkml:brushProperty name="width" value="0.025" units="cm"/>
      <inkml:brushProperty name="height" value="0.025" units="cm"/>
    </inkml:brush>
  </inkml:definitions>
  <inkml:trace contextRef="#ctx0" brushRef="#br0">1 43 6150,'0'0'17713,"52"16"-16753,-21-16-383,4 0-417,3-5-128,1-6-640,-2-1-1602,-6-3-1634,-5-1-3459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4:40.666"/>
    </inkml:context>
    <inkml:brush xml:id="br0">
      <inkml:brushProperty name="width" value="0.025" units="cm"/>
      <inkml:brushProperty name="height" value="0.025" units="cm"/>
    </inkml:brush>
  </inkml:definitions>
  <inkml:trace contextRef="#ctx0" brushRef="#br0">258 9 14542,'0'0'6278,"-11"-3"-5168,4 2-920,-1-1-1,0 1 1,1 0-1,-1 1 1,0 0-1,0 0 1,1 1-1,-1-1 1,0 2-1,1-1 1,-1 1-1,1 0 1,-10 5-1,-3 3 257,0 0 0,-18 15 0,34-22-360,-1 0 0,1 0 0,0 0 0,0 1 0,1 0 0,-1 0 0,1 0-1,0 0 1,0 0 0,0 1 0,0-1 0,1 1 0,0 0 0,-3 8 0,5-12-78,0 0 0,0 1 1,0-1-1,0 1 1,0-1-1,1 1 0,-1-1 1,1 0-1,-1 1 0,1-1 1,-1 0-1,1 1 0,0-1 1,-1 0-1,1 0 1,0 0-1,0 0 0,0 1 1,0-1-1,0 0 0,0-1 1,0 1-1,0 0 0,1 0 1,-1 0-1,0-1 0,0 1 1,1 0-1,-1-1 1,0 0-1,1 1 0,-1-1 1,1 0-1,2 1 0,58 6 123,-51-6-117,31 1-449,62 6-1484,-94-6 1813,-1 0 0,1 0-1,-1 1 1,1 0 0,-1 1 0,0 0 0,0 0 0,9 7 0,-16-10 125,0 0 0,-1 0 0,1 1 0,0-1 0,-1 1 0,1 0 0,-1-1 0,1 1 0,-1 0 0,0 0 0,0 0 0,0-1 0,0 1 0,0 0 0,0 1 0,0-1 0,-1 0 0,1 0 0,-1 0 0,0 0 0,1 1 0,-1-1 0,0 0 0,0 0 0,-1 0 0,1 1 0,0-1 0,-1 0 0,1 0 0,-1 0 0,0 0 0,1 0 0,-1 0 0,0 0 0,0 0 0,-1 0 0,1 0 0,0 0 0,0-1 0,-1 1 0,-2 2 0,-3 4 334,-1 0 0,0 0-1,0-1 1,-1 0 0,0-1-1,-19 11 1,24-15-235,-13 8 120,1-2-1,-1 0 0,0 0 0,-1-2 0,1 0 0,-1-1 0,-1-1 0,-24 2 1,42-6-338,1 0 1,0 0-1,-1 0 1,1 0-1,0 0 1,0 0-1,-1 0 1,1 0-1,0-1 1,0 1-1,-1 0 1,1 0-1,0 0 1,0-1-1,-1 1 1,1 0-1,0 0 1,0-1-1,0 1 1,0 0-1,-1 0 1,1-1-1,0 1 1,0 0-1,0-1 1,0 1-1,0 0 1,0 0-1,0-1 1,0 1-1,0 0 1,0-1-1,0 1 1,0 0-1,0-1 1,0 1-1,0 0 1,0-1-1,0 1 1,0 0-1,0 0 1,0-1-1,1 1 1,-1 0-1,0-1 1,0 1-1,0 0 1,9-18-7238,11-6-10024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8.412"/>
    </inkml:context>
    <inkml:brush xml:id="br0">
      <inkml:brushProperty name="width" value="0.025" units="cm"/>
      <inkml:brushProperty name="height" value="0.025" units="cm"/>
    </inkml:brush>
  </inkml:definitions>
  <inkml:trace contextRef="#ctx0" brushRef="#br0">87 0 13741,'0'0'8371,"-8"9"-7389,0 0-815,1 0 1,0 1 0,0 0-1,1 0 1,0 0 0,1 1-1,0 0 1,1 0-1,-6 22 1,5-8 291,1 1 0,2-1 0,0 46 1,2-70-443,0 1 0,0-1 1,0 1-1,0-1 0,1 0 1,-1 1-1,0-1 1,1 1-1,-1-1 0,1 0 1,-1 1-1,1-1 0,0 0 1,0 0-1,0 1 1,-1-1-1,1 0 0,0 0 1,0 0-1,1 0 0,-1 0 1,0 0-1,0 0 1,0-1-1,1 1 0,-1 0 1,0-1-1,1 1 0,-1-1 1,0 1-1,1-1 1,-1 1-1,1-1 0,-1 0 1,1 0-1,-1 0 0,0 0 1,1 0-1,-1 0 1,1 0-1,-1-1 0,3 1 1,2-2 13,1 1-1,-1-1 1,1 0 0,-1 0 0,0-1 0,1 0 0,-1 0 0,6-5-1,12-8-12,-1-2 0,-1-1 0,-1 0 0,0-2 0,-2 0 0,0-2 0,-2 0 0,0 0 0,-2-2 0,20-42 0,-32 59-732,-13 25-1247,-10 18-6137,10-23 1612</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0.533"/>
    </inkml:context>
    <inkml:brush xml:id="br0">
      <inkml:brushProperty name="width" value="0.025" units="cm"/>
      <inkml:brushProperty name="height" value="0.025" units="cm"/>
    </inkml:brush>
  </inkml:definitions>
  <inkml:trace contextRef="#ctx0" brushRef="#br0">19 195 12204,'0'0'2525,"-3"8"283,-2 2-1891,4-6-550,-1 0-1,1-1 1,-1 1 0,1 0 0,0 0 0,0 0 0,1 0 0,-1 0-1,1 6 1,1-10-239,-1 1 0,1 0 0,0-1-1,-1 1 1,1-1 0,0 1 0,0-1-1,-1 1 1,1-1 0,0 1 0,0-1-1,0 0 1,0 1 0,0-1 0,-1 0-1,1 0 1,0 0 0,0 0 0,0 0-1,0 0 1,0 0 0,0 0 0,0 0-1,0 0 1,0 0 0,0-1 0,-1 1-1,3-1 1,30-6 305,-14-1-659,-1-1 1,-1-1 0,1 0 0,-2-1 0,1-1-1,-2-1 1,1 0 0,-2-1 0,0-1 0,23-30 0,-32 30-287,-19 35 693,8-7 96,0-1 1,1 1-1,0 0 1,1 0 0,1 1-1,0-1 1,1 1-1,-1 20 1,3-33-268,0 0 1,0-1-1,0 1 1,0 0-1,0-1 1,0 1-1,0-1 1,1 1-1,-1 0 1,0-1-1,0 1 1,1-1-1,-1 1 1,0-1-1,1 1 1,-1-1-1,0 1 1,1-1-1,-1 1 1,1-1 0,-1 1-1,1-1 1,-1 0-1,1 1 1,-1-1-1,1 0 1,0 1-1,-1-1 1,1 0-1,-1 0 1,1 0-1,1 1 1,27-3 173,24-18-26,-40 12-156,0-1 1,-1-1-1,0 0 1,0 0 0,12-16-1,-20 21-3,1 0 1,-1-1-1,0 0 0,0 0 0,-1 0 1,1 0-1,-1-1 0,-1 1 1,1-1-1,-1 0 0,0 1 0,-1-1 1,2-11-1,-3 18 11,0-1 1,-1 1-1,1 0 0,0 0 1,0-1-1,0 1 0,0 0 1,-1 0-1,1 0 0,0-1 1,0 1-1,0 0 0,-1 0 1,1 0-1,0 0 0,0-1 1,-1 1-1,1 0 0,0 0 1,0 0-1,-1 0 1,1 0-1,0 0 0,-1 0 1,1 0-1,0 0 0,0 0 1,-1 0-1,1 0 0,0 0 1,-1 0-1,1 0 0,0 0 1,0 0-1,-1 0 0,1 0 1,0 0-1,0 1 0,-1-1 1,1 0-1,0 0 0,0 0 1,-1 0-1,1 1 0,0-1 1,0 0-1,0 0 1,-1 0-1,1 1 0,0-1 1,0 0-1,0 0 0,0 1 1,0-1-1,-1 0 0,1 0 1,0 1-1,0-1 0,-15 15 218,3 2 131,1 0 0,-15 33 0,23-43-299,0 0-1,1 0 0,-1 0 0,1 1 1,1-1-1,0 1 0,0-1 1,0 1-1,1-1 0,1 15 1,0-21-57,-1 0 0,1 0 0,0 1 0,-1-1 1,1 0-1,0 0 0,0 0 0,0 0 0,0-1 1,0 1-1,0 0 0,0 0 0,0 0 0,1-1 1,-1 1-1,0-1 0,0 1 0,1-1 0,-1 1 1,0-1-1,1 0 0,-1 0 0,0 1 0,1-1 0,-1 0 1,0 0-1,1 0 0,-1 0 0,0-1 0,1 1 1,-1 0-1,2-1 0,2 0 7,0 0 0,0 1 1,0-2-1,-1 1 0,1-1 0,0 1 0,7-5 0,-2-3-1,1-1-1,-1-1 0,-1 1 0,0-1 0,-1-1 0,0 0 0,9-18 0,19-26-3,-45 66-30,5-6 74,-1 0 0,1 1-1,1-1 1,-1 1-1,0 0 1,1 0 0,0 0-1,0 0 1,1 0-1,0 1 1,-1-1 0,2 1-1,-1 0 1,-1 10 0,3-15 196,0-1-261,-2 0 16,2 0 86,18-38 36,-16 34-119,0-1 0,0 1 0,0 0 0,1 0 0,0 0 0,-1 0 0,1 0 0,1 1-1,-1-1 1,7-5 0,-10 9-13,0 0-22,0 1 31,0-1 1,-1 1-1,1 0 1,0 0-1,-1-1 1,1 1-1,0 0 1,-1-1-1,1 1 1,-1-1-1,1 1 1,-1-1-1,1 1 1,-1-1-1,1 1 1,-1-1-1,0 1 1,1-1-1,-1 0 1,0 1-1,1-1 1,-1 0-1,0 1 1,0-1-1,1 0 1,-1 0-1,0 0 1,0 0-1,1 0 1,-1 0-1,-1 0 1,-3-4 59,19-7-49,-12 9-12,0 1 0,0 0 0,0 0 0,0 0 0,0 0 0,1 0 1,-1 0-1,0 0 0,1 1 0,-1-1 0,0 1 0,1 0 0,-1 0 0,0 0 0,1 0 0,-1 0 0,0 0 0,1 1 0,-1-1 1,0 1-1,1-1 0,-1 1 0,0 0 0,4 2 0,-4-1-1,1 1 1,-1 0-1,0-1 0,-1 1 1,1 0-1,0 0 0,-1 0 1,1 0-1,-1 0 0,0 0 1,0 0-1,-1 0 0,1 1 1,0-1-1,-1 0 0,0 1 1,0 5-1,0-3 90,-1 0 0,1 0 1,-1 0-1,0 0 0,-1 0 0,1 0 1,-1 0-1,0 0 0,-1-1 0,1 1 1,-1-1-1,-1 0 0,1 1 0,-5 4 1,-8 14 130,28-49-149,-2 0 1,0-1-1,-2-1 1,8-44-1,-12 51-123,-4 21 54,0-1 0,0 0 0,-1 1-1,1-1 1,0 1 0,0-1-1,0 0 1,0 1 0,0-1 0,0 1-1,0-1 1,0 0 0,0 1 0,1-1-1,-1 1 1,0-1 0,0 0 0,0 1-1,0-1 1,0 0 0,1 1 0,-1-1-1,0 0 1,0 1 0,1-1-1,-1 0 1,0 1 0,0-1 0,1 0-1,-1 0 1,0 0 0,1 1 0,-1-1-1,1 0 1,18 1 3,33-16-42,-33 9-55,-8 3-1,0 1-1,0 0 1,0 0-1,0 2 1,0-1-1,0 1 1,0 1-1,0 0 0,15 4 1,-25-5 92,1 1 0,-1 0 0,0 0 0,0 0 0,0 1 1,0-1-1,0 0 0,0 0 0,-1 0 0,1 1 0,0-1 0,-1 0 0,1 1 0,0-1 1,-1 1-1,0-1 0,1 1 0,-1-1 0,0 1 0,0-1 0,0 1 0,0-1 0,0 1 0,0-1 1,0 1-1,-1-1 0,1 1 0,0-1 0,-1 0 0,1 1 0,-1-1 0,1 1 0,-1-1 1,-1 2-1,-29 50-45,28-49 47,-3 5 16,-20 32 145,25-40-152,0 1 0,0 0 0,0 0 1,0 0-1,0 0 0,0 0 0,1 0 0,-1 0 0,1 0 0,-1 0 0,1 0 0,0 0 0,0 0 0,0 0 0,0 1 1,0-1-1,1 3 0,2-4 8,0 0 0,0 0 1,0 0-1,0 0 1,0-1-1,0 1 0,0-1 1,0 0-1,0 0 0,0 0 1,0-1-1,0 1 1,-1-1-1,6 0 0,3-3-17,0 0-1,0-1 0,0 0 0,-1-1 1,0 0-1,0 0 0,0-1 0,-1 0 1,0-1-1,10-11 0,-13 13 1,0 0-1,0 0 1,-1-1-1,0 0 0,-1 0 1,0-1-1,0 1 1,0-1-1,-1 0 0,0 0 1,0 0-1,-1 0 1,0 0-1,1-16 1,-3 23 0,0 0 0,0 0 0,0 0 0,0 0 0,0 1 1,0-1-1,0 0 0,0 0 0,0 0 0,-1 1 0,1-1 1,0 0-1,-1 0 0,1 1 0,0-1 0,-1 0 0,1 0 1,-1 1-1,1-1 0,-1 1 0,1-1 0,-1 0 0,0 1 1,1-1-1,-1 1 0,0-1 0,1 1 0,-1 0 0,0-1 1,0 1-1,1 0 0,-1-1 0,0 1 0,0 0 0,1 0 1,-1 0-1,0 0 0,0-1 0,0 1 0,0 0 0,1 1 1,-1-1-1,0 0 0,0 0 0,0 0 0,-1 1 0,0-1-4,0 1 1,-1 0-1,1 0 0,0 0 0,0 0 0,0 0 0,0 0 0,0 1 0,0-1 0,0 0 0,1 1 0,-1 0 0,0-1 1,1 1-1,-1 0 0,0 2 0,0-2 15,1 0 1,0-1-1,0 1 1,0 0-1,0 0 1,0 1-1,1-1 1,-1 0-1,0 0 1,1 0-1,0 0 1,-1 0-1,1 1 0,0-1 1,0 0-1,1 0 1,-1 1-1,0-1 1,1 0-1,-1 0 1,1 0-1,-1 0 1,1 0-1,0 0 1,0 0-1,0 0 1,0 0-1,1 0 1,-1 0-1,0-1 1,1 1-1,-1 0 1,1-1-1,0 1 0,-1-1 1,1 0-1,0 1 1,0-1-1,0 0 1,0 0-1,0 0 1,0-1-1,0 1 1,0 0-1,0-1 1,1 1-1,-1-1 1,0 0-1,0 0 1,0 0-1,1 0 1,2 0-1,9 0 2,0-1-1,0 0 1,0-1 0,0 0 0,-1-1-1,1 0 1,23-10 0,-29 9-5,-1 1-1,0-1 1,0 0 0,0 0 0,0-1 0,0 0 0,-1 0 0,0 0 0,0-1 0,-1 0 0,1 0 0,-1-1 0,-1 0 0,8-12 0,-12 18-5,1 0 0,0 0 0,-1 0 0,1 0 0,-1 0 0,1 0 0,-1 0 0,1 0 0,-1 0 0,0 0 0,0 0 0,0 0 0,1 0 0,-1-1 0,0 1 0,0 0 0,0 0 0,-1 0 0,1 0 0,0 0 0,0 0 0,-1 0 0,1 0 0,0-1 0,-1 1 0,1 0 0,-1 0 0,0 0 0,0 0-2,-1 0-1,1 1 1,-1-1-1,1 1 1,-1-1 0,1 1-1,-1 0 1,1 0 0,-1-1-1,0 1 1,1 0 0,-1 1-1,1-1 1,-1 0 0,1 0-1,-4 1 1,-3 1-7,1 1 0,-1 0 1,0 0-1,1 0 0,0 1 1,-11 7-1,11-5 30,1 1 1,0-1-1,0 1 0,1 1 1,0-1-1,0 1 0,1 0 1,0 0-1,-4 10 0,7-16-15,0 1-1,0-1 0,0 1 0,1 0 0,-1-1 0,1 1 0,-1 0 0,1 0 0,0-1 0,0 1 1,0 0-1,0 0 0,1 0 0,-1-1 0,1 1 0,0 0 0,-1-1 0,1 1 0,1 0 1,-1-1-1,0 0 0,0 1 0,1-1 0,0 0 0,-1 1 0,1-1 0,0 0 0,0 0 0,0 0 1,0-1-1,0 1 0,1 0 0,3 1 0,5 2-696,0-1 1,1-1-1,-1 0 0,1-1 1,0 0-1,-1 0 0,1-2 1,0 1-1,22-3 0,7-2-6934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1.870"/>
    </inkml:context>
    <inkml:brush xml:id="br0">
      <inkml:brushProperty name="width" value="0.025" units="cm"/>
      <inkml:brushProperty name="height" value="0.025" units="cm"/>
    </inkml:brush>
  </inkml:definitions>
  <inkml:trace contextRef="#ctx0" brushRef="#br0">0 206 10474,'16'-19'2061,"0"1"-1,1 0 1,21-15 0,-31 27-1606,2 0 0,-1 0 1,0 1-1,1 0 0,0 0 1,0 1-1,1 0 0,-1 1 1,20-4-1,-28 6-427,-1 1 0,0 0 0,1 0 0,-1 0-1,1 0 1,-1 0 0,0 0 0,1 0 0,-1 0 0,0 0 0,1 0 0,-1 0 0,0 0 0,1 0-1,-1 0 1,1 0 0,-1 0 0,0 0 0,1 1 0,-1-1 0,0 0 0,1 0 0,-1 0-1,0 0 1,0 1 0,1-1 0,-1 0 0,0 0 0,1 1 0,-1-1 0,0 0 0,0 1 0,0-1-1,1 0 1,-1 1 0,0-1 0,0 0 0,0 1 0,0-1 0,-5 18 594,-17 16 48,-17 11-141,27-33-422,1 0-1,0 1 1,0 0 0,2 1-1,0 0 1,0 1 0,-7 17-1,16-31-96,-1-1 1,1 1-1,0-1 0,0 1 0,-1-1 1,1 1-1,0-1 0,0 1 0,0 0 0,0-1 1,0 1-1,0-1 0,0 1 0,0-1 1,0 1-1,0 0 0,0-1 0,0 1 0,0-1 1,0 1-1,1-1 0,-1 1 0,0-1 1,0 1-1,1 0 0,-1-1 0,0 0 0,1 1 1,-1-1-1,0 1 0,1 0 0,19-2 215,21-18 56,0-6-106,44-35 1,-70 49-157,-1-2 0,0 1 1,-1-2-1,-1 0 0,0 0 1,12-19-1,-13 1 76,-13 26-66,-10 18-100,4 0 145,0 1-1,1 0 1,0 1-1,1-1 1,0 1-1,2 1 1,-1-1-1,2 0 1,0 1-1,0 0 1,2 0-1,-1 19 1,2-33-47,0 1 0,0-1 0,1 0 0,-1 0-1,0 1 1,1-1 0,-1 0 0,0 0 0,1 0 0,0 1 0,-1-1 0,1 0 0,0 0 0,-1 0 0,1 0 0,0 0 0,0 0 0,0 0 0,0-1-1,0 1 1,0 0 0,0 0 0,0-1 0,0 1 0,0 0 0,2 0 0,0-1 23,0 1 0,0-1 0,0 1 0,0-1-1,0 0 1,0 0 0,1-1 0,-1 1 0,0 0 0,5-3 0,2 0 40,0 0-1,0-1 1,0-1 0,-1 0 0,14-8 0,-10 3-58,-1-1 0,0 0 1,-1 0-1,0-1 0,0-1 0,16-26 0,-23 32-21,1-1-1,-1 0 0,-1 0 0,0 0 1,0 0-1,0 0 0,-1-1 0,0 1 0,-1-1 1,0 0-1,0 0 0,-1 1 0,0-1 1,-1-11-1,-4 17-23,-4 10-15,-3 9-22,8-7 60,0-1 0,1 0 0,-1 1 0,2 0-1,-1-1 1,1 1 0,1 0 0,-1 0 0,2 0 0,-1 0 0,1 1-1,2 16 1,-1-25-5,0 0 0,0 0 0,0 0 0,0 1 0,0-1 0,0 0 0,0 0 0,0-1 0,0 1 0,0 0 0,1 0 0,-1 0 0,0-1 0,1 1 0,-1-1 0,0 1 0,1-1 0,-1 0 0,1 1 0,-1-1 0,0 0 0,1 0 0,-1 0 0,1 0 0,-1 0 0,1 0 0,-1 0-1,2-1 1,42-10 124,-35 5-117,0 1 0,0-2 0,-1 1 0,1-1 0,-1-1 0,-1 0 0,0 0 0,0 0 0,0-1 0,-1 0 0,0-1 0,-1 0 0,0 0 0,-1 0 0,5-12 0,-12 28-32,-1 1 0,0-1 0,-1 0 0,1 0 0,-8 9 0,-7 13 22,10-12 5,3-9 1,0 1 0,1 0 1,0 0-1,0 1 0,1-1 0,0 1 0,1-1 0,0 1 0,0 0 0,0 11 0,2-19-3,1-1 0,-1 1 0,1-1 0,-1 1 0,1-1 0,-1 1 0,1-1 0,0 0 0,-1 1 0,1-1 0,-1 0 0,1 0 0,0 1 0,-1-1 0,1 0 0,0 0 0,-1 0 0,1 0 0,0 0 0,-1 0 0,1 0 0,0 0 0,-1 0 0,1 0 0,0 0 0,-1-1 0,1 1 0,0 0 1,-1 0-1,1-1 0,-1 1 0,2-1 0,22-8 48,0-5-52,-1-1 0,0-1 0,-1 0 0,-1-2 0,33-35 0,-55 55-94,-5 8 84,0 0 0,1 1 0,1-1 0,0 1 1,0 0-1,-4 20 0,11-31 26,-1 0 0,0 0 0,1 0 0,-1 0 0,1 0 0,-1-1 0,0 1 0,1-1 0,-1 0 0,3-1 0,9-5-9,-1-1 0,1 0 1,-1-1-1,-1 0 0,16-15 0,-24 20-5,0 0-1,0 0 0,0 0 1,0-1-1,-1 1 0,1-1 0,-1 0 1,-1 0-1,1 0 0,-1-1 0,1 1 1,-2-1-1,1 1 0,0-1 1,-1 0-1,0 1 0,0-8 0,-1 12-2,0 0 0,0 0 0,0 1 0,0-1 0,-1 0 0,1 0 0,0 1 0,0-1 0,0 0 0,-1 0 0,1 1 0,0-1 0,-1 1 0,1-1 0,-1 0 0,1 1 0,-1-1 0,1 1 0,-1-1 0,1 1 0,-1-1 0,1 1 0,-1-1 0,0 1 0,1-1 0,-1 1 0,0 0 0,1 0 0,-2-1 0,-24 3-30,20 0 22,0 0 0,0 1 0,1 0 1,-1 0-1,1 0 0,-9 7 0,3 2 3,-1 0 1,2 0-1,0 2 1,-9 13 0,15-21 28,1 1 1,0-1-1,0 1 1,0-1-1,1 1 1,0 0-1,0 0 1,1 0 0,-1 0-1,2 0 1,-1 13-1,2-18-20,-1 0 0,1-1 0,0 1 0,0-1 0,0 1-1,0-1 1,0 1 0,0-1 0,0 1 0,0-1 0,1 0 0,-1 0 0,1 0 0,-1 0-1,1 0 1,-1 0 0,1 0 0,-1 0 0,1 0 0,0-1 0,-1 1 0,1-1-1,0 1 1,0-1 0,0 0 0,-1 1 0,1-1 0,0 0 0,0 0 0,0-1 0,-1 1-1,3 0 1,1 0-297,0-1 0,-1 1 0,1 0 0,0-1-1,-1 0 1,1 0 0,0 0 0,-1-1 0,0 0 0,1 0-1,6-4 1,-8 4-619,-1-1-1,0 1 1,0-1 0,0 1-1,0-1 1,0 0-1,0 0 1,-1 0 0,1 0-1,-1 0 1,2-6-1,3-18-9945</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2.246"/>
    </inkml:context>
    <inkml:brush xml:id="br0">
      <inkml:brushProperty name="width" value="0.025" units="cm"/>
      <inkml:brushProperty name="height" value="0.025" units="cm"/>
    </inkml:brush>
  </inkml:definitions>
  <inkml:trace contextRef="#ctx0" brushRef="#br0">15 0 15919,'0'0'8552,"-14"52"-9865,29-41-2210,5 1-3780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2.672"/>
    </inkml:context>
    <inkml:brush xml:id="br0">
      <inkml:brushProperty name="width" value="0.025" units="cm"/>
      <inkml:brushProperty name="height" value="0.025" units="cm"/>
    </inkml:brush>
  </inkml:definitions>
  <inkml:trace contextRef="#ctx0" brushRef="#br0">86 165 11435,'0'0'11194,"-8"-3"-10094,6 2-1015,0 0 0,0 0 0,0 0 0,0 0 0,0 0 0,0 0 0,0 1 0,0-1 0,0 1 0,0 0 0,0-1 0,0 1 0,0 0 0,-1 0 0,1 1 0,0-1 0,0 0 0,0 1 0,0-1 0,0 1 0,0 0 0,0-1 0,0 1 0,0 0 0,0 0 0,0 1 0,0-1-1,1 0 1,-1 0 0,0 1 0,1-1 0,-1 1 0,1 0 0,0-1 0,-1 1 0,1 0 0,0 0 0,0 0 0,0 0 0,0 0 0,1 0 0,-1 0 0,0 0 0,1 0 0,0 0 0,-1 0 0,1 0 0,0 4 0,0-5-47,1 0 0,-1 0 0,1 0 0,-1 0 0,1-1 0,0 1 1,-1 0-1,1 0 0,0-1 0,-1 1 0,1-1 0,0 1 0,0-1 0,0 1 0,0-1 0,-1 1 0,1-1 0,0 1 0,0-1 1,0 0-1,0 0 0,0 0 0,0 1 0,0-1 0,0 0 0,0 0 0,0 0 0,0 0 0,0-1 0,0 1 0,2 0 0,37-4 84,-28 1-117,1-1-1,0-1 1,-1 0-1,0 0 1,0-2 0,0 1-1,-1-1 1,0-1-1,15-13 1,-18 15-1,-1-1 1,0 0-1,-1 0 0,1-1 1,-1 1-1,-1-2 0,0 1 1,0 0-1,0-1 0,-1 0 1,0 0-1,-1 0 0,4-15 1,-9 9 42,-9 18-39,-11 19 49,-12 23 93,19-28 76,1 1 0,1 0 0,1 1 0,0 0 1,1 1-1,2 0 0,-12 32 0,21-51-216,-1 0 1,1 0-1,0 0 0,0 1 1,-1-1-1,1 0 0,0 0 1,0 0-1,0 1 0,1-1 1,-1 0-1,0 0 0,0 0 1,1 0-1,-1 1 0,0-1 1,1 0-1,-1 0 0,1 0 1,0 0-1,-1 0 0,1 0 1,0 0-1,0 0 0,-1 0 0,1-1 1,0 1-1,0 0 0,2 1 1,0-1-1,0 0 0,0 0 1,0 0-1,1 0 0,-1 0 1,0-1-1,1 1 0,-1-1 0,1 0 1,5-1-1,3 0 4,1-1 0,-1 0 0,1-1 0,-1-1 0,13-5 0,-10 2-16,0-1 0,0-1-1,21-16 1,-30 20-5,0-1 0,0 1 0,-1-1 0,1 0 0,-1 0-1,0 0 1,-1-1 0,0 1 0,7-14 0,-12 11-58,-10 13 21,-10 12 25,12-7 6,-39 47-16,45-53 32,1 0 0,-1 1-1,1-1 1,0 1 0,1 0 0,-1 0 0,1 0-1,-1 0 1,1 0 0,0 0 0,1 0 0,-1 0-1,1 0 1,0 8 0,0-11-2,1 0 1,0 0-1,0-1 0,0 1 0,0 0 1,0 0-1,0 0 0,0-1 1,0 1-1,0 0 0,0-1 0,1 1 1,-1-1-1,0 0 0,0 1 1,1-1-1,-1 0 0,0 1 0,0-1 1,1 0-1,-1 0 0,0 0 0,0 0 1,3-1-1,34-1 31,-27 0-50,1 0 0,-1-1-1,0 0 1,0-1 0,0 0 0,0-1-1,-1 0 1,0 0 0,0-1 0,0-1-1,14-11 1,-23 17 19,0-1 0,0 1 0,0 0 0,0-1 0,0 1 1,0 0-1,0-1 0,0 1 0,0-1 0,0 0 0,-1 1 0,1-1 0,-1 1 0,1-1 0,-1 0 0,0 0 0,0 1 0,0-1 0,0 0 0,0 1 0,0-1 0,0 0 0,-1-2 0,-1-1 37,0 1-1,0 0 1,0 0-1,-1 0 1,0 0-1,-5-6 1,5 7-8,1 1 0,0-1 1,-1 0-1,1 0 0,0 0 1,1 0-1,-1-1 0,1 1 1,-1 0-1,1-1 0,-1-4 0,2 7-28,1 0-1,-1 1 0,1-1 0,0 1 0,-1-1 0,1 1 1,0-1-1,0 1 0,-1 0 0,1-1 0,0 1 0,0 0 0,0 0 1,0-1-1,-1 1 0,1 0 0,0 0 0,0 0 0,0 0 0,0 0 1,-1 0-1,1 0 0,2 1 0,24 1-173,87 31-6143,-59-25-150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4.650"/>
    </inkml:context>
    <inkml:brush xml:id="br0">
      <inkml:brushProperty name="width" value="0.025" units="cm"/>
      <inkml:brushProperty name="height" value="0.025" units="cm"/>
    </inkml:brush>
  </inkml:definitions>
  <inkml:trace contextRef="#ctx0" brushRef="#br0">0 341 14670,'0'0'7580,"11"8"-5722,-6-4-1704,-2-1-52,1 1 0,-1-1-1,1-1 1,0 1 0,0 0-1,0-1 1,0 0 0,0 0-1,0 0 1,1-1 0,-1 1-1,1-1 1,-1 0 0,1 0-1,-1-1 1,1 1 0,-1-1-1,1 0 1,0 0 0,-1-1-1,1 1 1,-1-1 0,1 0-1,7-3 1,-1-2-75,0-1 1,0 0-1,-1-1 0,0 0 0,0-1 1,-1 0-1,0-1 0,-1 1 1,0-2-1,0 1 0,-1-1 0,-1 0 1,1-1-1,-2 1 0,0-1 1,0 0-1,3-16 0,-8 27-20,1 0-1,-1 0 1,0 0-1,1 0 1,-1-1-1,0 1 1,0 0 0,0 0-1,1 0 1,-1 0-1,-1-1 1,1 1-1,0 0 1,0 0-1,0 0 1,-1 0-1,1 0 1,0-1 0,-1 1-1,1 0 1,-1 0-1,1 0 1,-1 0-1,0 0 1,1 0-1,-1 1 1,0-1-1,0 0 1,0 0 0,0 0-1,1 1 1,-1-1-1,0 0 1,0 1-1,0-1 1,-1 1-1,1-1 1,0 1-1,0-1 1,0 1-1,0 0 1,0 0 0,0 0-1,-1-1 1,1 1-1,0 0 1,0 0-1,0 1 1,0-1-1,-1 0 1,0 1-1,-3 0 23,0 0 0,-1 0 0,2 1-1,-1 0 1,0 0 0,0 0 0,1 1 0,-1 0-1,1 0 1,-7 5 0,0 3-21,1 1 0,0 0 0,0 1 0,1 0 0,1 0 0,0 1 0,1 0 0,1 1 0,0 0 0,1-1 0,0 2 0,1-1 0,1 0 0,0 1 0,2 0 0,-1 0 0,2 19 0,0-32-2,1-1 1,-1 1-1,0-1 0,1 1 1,0-1-1,-1 1 0,1-1 1,0 0-1,0 0 0,0 1 1,0-1-1,1 0 0,-1 0 1,1 0-1,-1 0 0,1 0 1,0 0-1,-1-1 0,1 1 1,0-1-1,0 1 0,0-1 1,0 0-1,1 1 1,-1-1-1,0 0 0,0-1 1,1 1-1,-1 0 0,1-1 1,-1 1-1,1-1 0,-1 1 1,0-1-1,5-1 0,1 1 6,1 0 0,-1-1 0,0-1 0,0 1 0,1-1-1,-1-1 1,0 1 0,-1-1 0,13-7 0,1-2-243,-1-1-1,0-1 1,-1-1 0,28-28 0,-32 27-565,-1 0 1,-1-1-1,-1 0 1,0-1-1,-1 0 0,-1 0 1,0-2-1,-2 1 1,0-1-1,-2 0 1,0-1-1,-1 1 0,-1-1 1,-1 0-1,1-31 1,-4 49 669,-1-38 611,-5 31 552,-5 26 156,-5 20-617,2 2 1,1 0 0,2 0-1,2 1 1,2 1-1,1 0 1,-1 70-1,7-111-548,0 0-1,0 0 0,1 0 1,-1 0-1,0 0 0,1 0 1,-1 0-1,1 0 0,-1 0 1,1 0-1,-1 0 1,1 1-1,0-1 0,-1 0 1,1 0-1,0 1 0,0-1 1,-1 0-1,1 1 0,0-1 1,0 1-1,0-1 1,0 1-1,0 0 0,0-1 1,0 1-1,0 0 0,0 0 1,0-1-1,0 1 0,0 0 1,0 0-1,0 0 0,0 0 1,0 0-1,0 0 1,0 1-1,0-1 0,0 0 1,0 0-1,0 1 0,0-1 1,-1 1-1,1-1 0,0 1 1,0-1-1,0 1 0,0-1 1,-1 1-1,1 0 1,0 0-1,0-1 0,-1 1 1,1 0-1,-1 0 0,1 0 1,-1 0-1,1-1 0,-1 1 1,1 0-1,-1 0 0,0 0 1,1 1-1,-1-15 229,0 0-1,-1 0 1,-1 1-1,0-1 1,0 0-1,-1 0 1,-1 1 0,-8-19-1,4 7 82,8 24-331,0-1 0,-1 1-1,1-1 1,0 1-1,0-1 1,0 1-1,0-1 1,0 1-1,0-1 1,0 1 0,0-1-1,0 0 1,0 1-1,0-1 1,0 1-1,0-1 1,0 1-1,0-1 1,1 1 0,-1-1-1,0 1 1,0-1-1,1 1 1,-1-1-1,0 1 1,1-1 0,-1 1-1,0-1 1,1 1-1,-1 0 1,1-1-1,-1 1 1,1 0-1,0-1 1,26-4 264,42 14 160,-58-7-406,-4-1-26,7 1-40,0 0 0,0 1 1,0 1-1,0 0 0,20 10 0,-31-13 38,-1 1 0,1-1 0,0 1 0,-1 0 0,1 0 0,-1 0 0,0 0 0,0 1 0,0-1 1,0 0-1,0 1 0,0 0 0,0-1 0,-1 1 0,0 0 0,1 0 0,-1 0 0,0 0 0,0 0 0,-1 0 0,1 0 0,-1 0 0,1 0 0,-1 0 0,0 0 0,0 0 0,0 0 0,-1 1 0,1-1 0,-1 0 1,-1 5-1,-1 0 99,0 0-1,0 0 1,-1-1 0,0 1 0,-8 9 0,7-9-30,0-1-1,1 1 0,0 0 1,-6 16-1,10-24-61,0 0 0,0 0-1,0 0 1,0 1 0,0-1 0,0 0 0,-1 0-1,1 0 1,0 0 0,0 1 0,0-1-1,0 0 1,0 0 0,0 0 0,0 0 0,0 1-1,0-1 1,0 0 0,0 0 0,0 0-1,0 1 1,0-1 0,0 0 0,1 0-1,-1 0 1,0 0 0,0 1 0,0-1 0,0 0-1,0 0 1,0 0 0,0 0 0,0 0-1,1 1 1,-1-1 0,0 0 0,0 0 0,0 0-1,0 0 1,0 0 0,1 0 0,-1 0-1,0 0 1,0 0 0,0 0 0,0 0 0,1 1-1,-1-1 1,0 0 0,13-5 81,11-11 3,-13 6-126,0-1-1,0 0 1,-1 0 0,0-1 0,-1 0 0,0-1 0,-1 0 0,0 0-1,-2-1 1,1 0 0,8-28 0,-20 71 120,2 1 1,1-1-1,3 33 1,-1-61-58,0 1 0,0-1 0,1 1 0,-1-1 0,1 1 0,-1-1 1,1 1-1,0-1 0,-1 1 0,1-1 0,0 0 0,0 1 1,0-1-1,0 0 0,0 0 0,0 0 0,0 0 0,1 0 0,-1 0 1,0 0-1,1 0 0,-1 0 0,0-1 0,1 1 0,-1 0 0,1-1 1,-1 1-1,1-1 0,0 0 0,-1 1 0,1-1 0,-1 0 1,1 0-1,-1 0 0,1 0 0,0 0 0,-1-1 0,1 1 0,-1 0 1,3-2-1,3 1 22,-1-1 0,1 1 0,-1-2 0,1 1 0,-1-1 0,0 0 0,0 0 0,7-6 0,-3 1-31,-1 0 1,0-1-1,-1 0 1,0 0 0,0-1-1,-1 0 1,0 0-1,-1-1 1,0 0 0,-1 0-1,0 0 1,3-13-1,-14 50-41,1-9 214,1 1 0,1 0 0,-1 22 0,3-40-171,1 1-1,0-1 1,0 0 0,0 0-1,0 0 1,0 1-1,0-1 1,0 0-1,0 0 1,0 0-1,0 1 1,0-1-1,0 0 1,0 0-1,0 0 1,1 0-1,-1 1 1,0-1-1,0 0 1,0 0-1,0 0 1,0 0-1,0 1 1,0-1-1,0 0 1,1 0-1,-1 0 1,0 0-1,0 0 1,0 0-1,0 1 1,0-1-1,1 0 1,-1 0-1,0 0 1,0 0-1,0 0 1,1 0-1,-1 0 1,0 0-1,0 0 1,0 0 0,0 0-1,1 0 1,-1 0-1,0 0 1,0 0-1,0 0 1,1 0-1,-1 0 1,0 0-1,0 0 1,0 0-1,1 0 1,13-10 247,9-17-219,-18 18-60,-1 0 0,0 0 1,0 0-1,-1-1 1,0 1-1,0-1 1,-1 0-1,-1 0 1,0 0-1,0-18 0,-2 22-1138,-2 13-954,0 18-3238,3-24 4867,0 0 1,0 0-1,1 0 1,-1 0-1,1 0 1,-1 0-1,1 0 1,-1 0-1,1 0 1,-1 0-1,1 0 1,0 0-1,0 0 1,-1-1-1,1 1 1,0 0-1,0-1 1,0 1-1,1 0 1,10 4-6031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5.242"/>
    </inkml:context>
    <inkml:brush xml:id="br0">
      <inkml:brushProperty name="width" value="0.025" units="cm"/>
      <inkml:brushProperty name="height" value="0.025" units="cm"/>
    </inkml:brush>
  </inkml:definitions>
  <inkml:trace contextRef="#ctx0" brushRef="#br0">59 64 8808,'5'-4'1465,"-4"3"-882,1 0 1,-1 0-1,1 0 1,-1 0-1,0 0 1,1 0 0,-1-1-1,0 1 1,0-1-1,0 1 1,0-1 0,0 1-1,0-1 1,0 1-1,0-1 1,-1 0-1,1-1 1,-31 29 1952,24-18-2131,0 0 1,0 0 0,1 0 0,0 1-1,0 0 1,1 0 0,0 1-1,1-1 1,0 1 0,0-1 0,-1 13-1,4-21-386,1 0-1,-1 0 1,0-1-1,1 1 1,-1 0-1,0 0 1,1-1-1,-1 1 1,1 0 0,-1-1-1,1 1 1,0 0-1,-1-1 1,1 1-1,0-1 1,-1 1-1,1-1 1,0 1-1,-1-1 1,1 0-1,0 1 1,0-1-1,0 0 1,-1 1-1,1-1 1,0 0-1,0 0 1,0 0-1,0 0 1,-1 0-1,1 0 1,0 0 0,0 0-1,0 0 1,0 0-1,-1-1 1,1 1-1,0 0 1,0 0-1,1-1 1,36-12 27,-24 6-72,-1-1 0,0-1 0,-1 0-1,0 0 1,-1-1 0,0-1 0,0 0-1,-1-1 1,-1 0 0,0 0 0,13-23-1,-30 51 25,1 0 0,1 0 0,1 1 0,0 0 0,1 0 0,1 0 0,-2 24 0,5-41-19,0 1-1,0 0 1,0-1-1,0 1 0,0-1 1,0 1-1,0 0 0,0-1 1,1 1-1,-1-1 1,0 1-1,0-1 0,0 1 1,1-1-1,-1 1 0,0-1 1,1 1-1,-1-1 1,0 1-1,1-1 0,-1 1 1,1-1-1,-1 1 0,1-1 1,-1 0-1,1 1 1,-1-1-1,1 0 0,-1 0 1,1 1-1,-1-1 0,2 0 1,23-3-1672,21-20-1938,-22 5 1591,0-1 0,22-23 1,-37 32 2420,0 1 0,0-1 0,-1-1 0,-1 0 1,1 0-1,-2 0 0,7-16 0,-16 27 4159,-8 10-3486,-11 17-744,20-25-238,1 0 0,0 0 0,0 0 0,0 0 0,0 0 0,0 1 0,0-1 0,1 0-1,-1 1 1,1-1 0,0 0 0,-1 1 0,1 3 0,1-5-66,-1 0 0,1 0-1,0 0 1,-1 0 0,1 0 0,0 0 0,0-1-1,0 1 1,-1 0 0,1 0 0,0-1 0,0 1-1,0-1 1,0 1 0,0-1 0,0 1 0,0-1-1,0 1 1,1-1 0,-1 0 0,0 0 0,0 1 0,0-1-1,0 0 1,0 0 0,1 0 0,0-1 0,12 3-149,-1 0-1,0 0 1,0 1 0,0 1 0,13 5 0,-20-7 118,0 1 0,-1 0 0,1 0 0,-1 0 0,1 0-1,-1 1 1,0 0 0,0 0 0,-1 1 0,1-1 0,-1 1 0,6 8-1,-10-12 66,1 0 0,0 0 0,-1 1 0,1-1-1,-1 0 1,1 0 0,-1 0 0,0 0 0,1 1 0,-1-1-1,0 0 1,0 0 0,0 0 0,0 1 0,0-1-1,0 0 1,0 0 0,0 1 0,0-1 0,-1 0-1,1 0 1,-1 0 0,1 0 0,-1 1 0,1-1-1,-2 2 1,0-1 11,0 0-1,0 0 0,-1 0 0,1 0 1,-1 0-1,1 0 0,-1-1 0,0 1 1,0-1-1,-4 2 0,-8 1 98,1 0 1,-1 0-1,-19 1 0,28-4-383,-38 2 701,22-5-2152,7-5-3500,7-9-3692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6.740"/>
    </inkml:context>
    <inkml:brush xml:id="br0">
      <inkml:brushProperty name="width" value="0.025" units="cm"/>
      <inkml:brushProperty name="height" value="0.025" units="cm"/>
    </inkml:brush>
  </inkml:definitions>
  <inkml:trace contextRef="#ctx0" brushRef="#br0">4 181 12043,'0'0'7378,"-1"-9"-5702,0 7-1574,1-1 0,-1 1-1,1-1 1,0 0-1,0 1 1,0-1 0,0 1-1,0-1 1,0 0 0,1 1-1,0-1 1,-1 1-1,3-5 1,-1 3 58,1 1 0,-1-1 0,1 1 0,0 0 0,0 0-1,1 0 1,-1 0 0,1 1 0,-1-1 0,6-2 0,5-4 45,-1 1 0,1 1 0,1 0 1,-1 0-1,1 2 0,17-5 0,-31 10-203,-1 0-1,1 0 1,-1 0 0,0 0-1,1 0 1,-1 0-1,1 0 1,-1 0 0,0 0-1,1 0 1,-1 0 0,1 0-1,-1 0 1,0 0 0,1 0-1,-1 0 1,1 0-1,-1 0 1,0 1 0,1-1-1,-1 0 1,0 0 0,1 0-1,-1 1 1,0-1 0,1 0-1,-1 1 1,0-1-1,1 0 1,-1 1 0,0-1-1,0 0 1,0 1 0,1-1-1,-1 0 1,0 1 0,0 0-1,-3 19 70,-17 21 84,-3-5-26,-33 54-38,51-80-35,0 0-1,1 1 1,0-1-1,0 1 1,1 0-1,-3 22 1,6-33-42,0 1 0,0-1 1,0 1-1,0-1 0,0 1 0,0-1 1,0 1-1,0-1 0,0 1 0,0-1 1,1 1-1,-1-1 0,0 1 0,0-1 1,0 1-1,1-1 0,-1 0 0,0 1 1,1-1-1,-1 1 0,0-1 0,1 0 1,-1 1-1,0-1 0,1 0 0,-1 1 1,1-1-1,-1 0 0,1 0 0,-1 1 1,1-1-1,-1 0 0,1 0 0,23 0 232,22-15 1,-15-2-175,0-1-1,-1-1 1,34-30 0,-47 35-114,-1-1 0,-1-1 1,0 0-1,-1 0 0,-1-2 0,17-29 0,-28 46 34,-1-1-1,0 0 0,-1 1 0,1-1 0,0 0 0,0 0 0,-1 1 0,1-1 0,-1 0 0,0 0 0,1 0 0,-1 0 0,0 0 1,0 0-1,0 1 0,0-1 0,-1 0 0,0-3 0,1 5 6,0-1 1,0 1 0,0 0-1,-1 0 1,1-1-1,0 1 1,-1 0-1,1 0 1,0 0-1,0 0 1,-1 0-1,1 0 1,0-1 0,-1 1-1,1 0 1,0 0-1,-1 0 1,1 0-1,0 0 1,-1 0-1,1 0 1,0 0 0,-1 0-1,1 0 1,0 0-1,0 0 1,-1 1-1,1-1 1,0 0-1,-1 0 1,1 0-1,0 0 1,-1 1 0,-17 15-55,9-2 101,-1-1 1,2 1-1,0 1 1,1 0-1,0 0 1,1 0-1,1 1 1,0 0-1,1 0 1,1 0-1,-2 30 1,4-44-32,1-1 1,0 1 0,0-1 0,0 1-1,0-1 1,0 0 0,0 1-1,1-1 1,-1 1 0,0-1 0,1 0-1,-1 1 1,1-1 0,-1 0 0,1 0-1,0 1 1,-1-1 0,1 0-1,0 0 1,0 0 0,0 0 0,0 0-1,0 0 1,0 0 0,0 0 0,0 0-1,0 0 1,1-1 0,-1 1-1,0 0 1,1-1 0,-1 1 0,0-1-1,1 0 1,-1 1 0,0-1 0,1 0-1,-1 0 1,1 0 0,-1 0-1,0 0 1,1 0 0,-1 0 0,1 0-1,-1-1 1,2 1 0,5-2 28,0 0 0,0-1 0,0 0 0,0 0 0,-1-1 0,13-7 0,-5 1-24,0-1-1,0-1 1,-1 0-1,0-1 1,-1-1-1,18-23 1,-25 27-8,0 1 0,0-1 1,0 0-1,-1 0 0,-1 0 0,0-1 1,0 1-1,-1-1 0,0 0 1,-1 0-1,0 0 0,0-14 0,-16 46-122,11-10 118,-1 0-1,1 0 0,1 0 1,0 0-1,1 1 0,0-1 1,1 1-1,0-1 0,1 1 1,2 16-1,-2-26-2,0-1-1,1 1 1,-1 0 0,0-1-1,1 1 1,-1-1 0,1 1-1,-1-1 1,1 0 0,0 1-1,-1-1 1,1 0 0,0 0 0,0 0-1,0-1 1,0 1 0,4 1-1,41 7 42,-25-5-35,-13-2-22,0 1 0,0-1 0,0 2 0,14 6 0,-21-9 11,0 0 1,-1 0-1,1 0 0,-1 0 0,1 0 1,-1 0-1,0 0 0,1 0 0,-1 0 1,0 1-1,0-1 0,1 1 0,-1-1 1,0 1-1,-1-1 0,1 1 1,0-1-1,0 1 0,-1 0 0,1 0 1,-1-1-1,1 1 0,-1 0 0,0 0 1,0-1-1,0 1 0,0 0 0,0 0 1,0 0-1,0 0 0,0-1 0,-1 3 1,-3-2 113,2-11-36,0-13-8,13-77 31,-8 84-119,-1 0 1,0 0 0,-1-24-1,-1 43 25,1-1 0,0 0-1,-1 0 1,1 0 0,1 0-1,-1 0 1,0 0 0,1 0-1,-1 0 1,1 0 0,0-1-1,0 1 1,0-1 0,0 1-1,0-1 1,1 0 0,-1 0 0,1 0-1,-1 0 1,1 0 0,0 0-1,0-1 1,0 1 0,0-1-1,0 0 1,0 0 0,0 0-1,0 0 1,0-1 0,1 1-1,-1-1 1,0 0 0,0 0-1,1 0 1,-1 0 0,0-1-1,0 1 1,5-2 0,3-1 13,-1 0 0,0 0-1,0-1 1,-1-1 0,1 1 0,-1-1 0,0-1 0,0 0 0,0 0-1,13-14 1,-16 15-12,-2 1 0,1-1 0,-1 0-1,1-1 1,-1 1 0,-1-1 0,1 0-1,-1 0 1,0 0 0,0 0 0,-1 0-1,3-12 1,-25 41-129,12-10 148,2 1 0,0-1 0,1 1-1,0 0 1,1 1 0,0-1 0,1 1-1,1 0 1,0 0 0,1 19 0,1-34-18,0 1 0,0 0 0,0 0 0,0 0 0,0 0 1,0 0-1,0-1 0,0 1 0,0 0 0,0 0 0,1 0 1,-1 0-1,0-1 0,1 1 0,-1 0 0,1 0 0,-1 0 1,0-1-1,1 1 0,0 0 0,-1-1 0,1 1 0,-1-1 1,1 1-1,0 0 0,-1-1 0,1 1 0,0-1 0,0 0 1,-1 1-1,1-1 0,0 0 0,0 1 0,1-1 0,1 0 8,0 0-1,0 0 0,0 0 0,0-1 0,0 0 1,0 1-1,0-1 0,0 0 0,-1 0 0,5-2 1,5-4 12,1 0 1,-2-1 0,17-12-1,-15 8-127,-1 0 0,0-1-1,15-20 1,-23 27 42,-1 1 1,1-1 0,-1 0 0,0 0-1,0-1 1,-1 1 0,0 0-1,0-1 1,-1 0 0,0 1 0,1-13-1,-3 25 29,0-1-1,0 1 0,-1-1 0,1 1 0,-2-1 0,-2 7 1,-5 12 61,5-8 0,-11 35 338,15-49-359,1 1 1,-1 0 0,1 0-1,-1 0 1,1 0 0,0-1-1,0 1 1,0 0 0,1 0-1,-1 0 1,1 0 0,-1-1-1,1 1 1,1 3 0,0-5-290,0 1 0,0-1-1,0 0 1,0 0 0,1 0 0,-1 0 0,0 0 0,0-1 0,1 1 0,-1-1 0,0 1 0,1-1-1,-1 0 1,1 0 0,-1 0 0,3 0 0,43-4-11778,-22-5 1027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7.206"/>
    </inkml:context>
    <inkml:brush xml:id="br0">
      <inkml:brushProperty name="width" value="0.025" units="cm"/>
      <inkml:brushProperty name="height" value="0.025" units="cm"/>
    </inkml:brush>
  </inkml:definitions>
  <inkml:trace contextRef="#ctx0" brushRef="#br0">193 274 15695,'0'-1'198,"0"0"-1,-1 0 1,1 1 0,-1-1 0,1 0-1,-1 0 1,1 1 0,-1-1-1,0 0 1,1 0 0,-1 1 0,0-1-1,1 1 1,-1-1 0,0 1 0,0-1-1,1 1 1,-1-1 0,0 1 0,0 0-1,0-1 1,0 1 0,0 0 0,0 0-1,1 0 1,-1 0 0,0 0-1,0 0 1,0 0 0,0 0 0,-2 0-1,-33 3 1499,27 0-1380,0 0 0,1 0-1,0 0 1,0 1-1,0 1 1,0-1 0,1 1-1,-9 8 1,11-9-203,1 0 1,-1 0 0,1 0-1,0 0 1,0 1-1,1 0 1,-1 0 0,1 0-1,0 0 1,1 1-1,-1-1 1,1 1 0,-2 7-1,4-12-106,0-1 0,0 1 0,-1-1 0,1 1 0,0-1 0,0 1 0,0 0 0,1-1 0,-1 1 0,0-1 0,0 1 0,0-1 0,0 1 0,0-1 0,1 1 0,-1-1 0,0 1 0,0-1 0,1 1 0,-1-1 0,0 0 0,1 1 0,-1-1 0,0 1 0,1-1 0,-1 0 0,1 1 0,-1-1 0,1 0 0,-1 0 0,1 1 0,-1-1 0,1 0 0,24 2 74,26-12-122,-33 2-176,0 0 0,0-1 1,-1-1-1,-1 0 0,1-1 0,-2-1 1,1-1-1,-2 0 0,0-1 0,20-24 1,-26 28 193,0-1 1,-1 0-1,0 0 1,0 0 0,-2-1-1,1 0 1,-1-1-1,-1 1 1,0-1-1,-1 1 1,0-1 0,-1 0-1,-1-1 1,0 1-1,0 0 1,-3-22 0,2 35 23,0-1 1,0 1 0,-1-1-1,1 0 1,0 1 0,0-1-1,-1 0 1,1 1 0,0-1-1,-1 1 1,1-1 0,0 1-1,-1-1 1,1 1 0,-1-1-1,1 1 1,-1-1 0,1 1-1,-1 0 1,1-1 0,-1 1-1,0 0 1,1-1 0,-1 1-1,1 0 1,-1 0 0,0 0-1,1 0 1,-1-1 0,0 1 0,1 0-1,-1 0 1,0 0 0,1 0-1,-1 0 1,0 1 0,1-1-1,-1 0 1,0 0 0,1 0-1,-1 0 1,1 1 0,-1-1-1,0 0 1,1 1 0,-1-1-1,1 0 1,-1 1 0,1-1-1,-1 1 1,0 0 0,-28 22 1,17-11 9,2 1-1,-1 0 0,2 0 0,0 1 1,-14 28-1,21-37-49,0 0 0,0 1 0,1-1 0,-1 1 0,1 0 0,1-1 0,-1 1 0,1 0 0,0-1 0,0 1-1,0 0 1,1-1 0,0 1 0,0 0 0,1-1 0,-1 0 0,1 1 0,1-1 0,-1 0 0,5 8 0,85 151-288,-91-163 343,-1 0-1,1 0 0,0 0 1,0 0-1,-1 0 0,1 0 1,0 0-1,0-1 0,0 1 1,0 0-1,0 0 0,0-1 1,0 1-1,0-1 0,0 1 1,1-1-1,-1 1 0,0-1 1,0 0-1,0 1 0,1-1 1,-1 0-1,0 0 0,0 0 1,1 0-1,-1 0 0,0 0 1,0 0-1,1 0 0,-1-1 1,0 1-1,0 0 0,0-1 0,1 1 1,-1-1-1,0 0 0,0 1 1,0-1-1,0 0 0,0 1 1,0-1-1,0 0 0,0 0 1,1-1-1,17-25-1219,-11-1-3555,-7 5-1258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7.582"/>
    </inkml:context>
    <inkml:brush xml:id="br0">
      <inkml:brushProperty name="width" value="0.025" units="cm"/>
      <inkml:brushProperty name="height" value="0.025" units="cm"/>
    </inkml:brush>
  </inkml:definitions>
  <inkml:trace contextRef="#ctx0" brushRef="#br0">0 12 14542,'0'0'5317,"66"-9"-5317,-20 9-1986,2-2-6438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4:41.322"/>
    </inkml:context>
    <inkml:brush xml:id="br0">
      <inkml:brushProperty name="width" value="0.025" units="cm"/>
      <inkml:brushProperty name="height" value="0.025" units="cm"/>
    </inkml:brush>
  </inkml:definitions>
  <inkml:trace contextRef="#ctx0" brushRef="#br0">0 0 18481,'0'0'4837,"26"43"-14030,-13-42-2177</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8.078"/>
    </inkml:context>
    <inkml:brush xml:id="br0">
      <inkml:brushProperty name="width" value="0.025" units="cm"/>
      <inkml:brushProperty name="height" value="0.025" units="cm"/>
    </inkml:brush>
  </inkml:definitions>
  <inkml:trace contextRef="#ctx0" brushRef="#br0">18 10 12940,'0'0'6246,"-3"8"-4463,-1 6-1161,1 0 0,0 0 0,1 0 0,1 0 0,0 22 0,1-35-604,0-1 1,0 1-1,0 0 1,0 0-1,0 0 0,1 0 1,-1 0-1,0 0 1,1 0-1,-1 0 1,0 0-1,1-1 1,-1 1-1,1 0 0,-1 0 1,1 0-1,0-1 1,-1 1-1,1 0 1,0-1-1,-1 1 1,1-1-1,0 1 1,0 0-1,-1-1 0,1 0 1,1 1-1,1 0-2,-1-1 0,1 1-1,-1-1 1,1 0 0,-1 0 0,1 0-1,-1 0 1,1 0 0,-1-1-1,4 0 1,4-2 3,-1 0 0,1-1 0,-1 0 0,12-7 0,40-34 47,-50 36-59,0-1 1,1 2 0,0 0-1,0 0 1,0 1-1,1 0 1,0 1-1,18-5 1,-30 11 3,-1 1 0,1-1-1,0 1 1,-1 0 0,1-1 0,-1 1 0,1-1-1,-1 1 1,0 0 0,1-1 0,-1 1 0,1 0-1,-1 0 1,0-1 0,0 1 0,0 0 0,1 0-1,-1 0 1,0-1 0,0 1 0,0 0 0,0 0 0,0 0-1,0-1 1,0 1 0,-1 0 0,1 0 0,0 0-1,-3 29 483,-3-9-179,-1 0 0,-11 24 0,11-30-264,1-1 0,1 0 0,0 1 0,0 0 0,2 1 0,-3 28 0,6-44-50,0 0 0,1 0 0,-1 0 1,0 0-1,1 1 0,-1-1 0,1 0 0,-1 0 1,0 0-1,1 0 0,-1 0 0,1 0 0,-1 0 0,0 0 1,1 0-1,-1 0 0,1 0 0,-1 0 0,1 0 1,-1 0-1,0 0 0,1-1 0,-1 1 0,0 0 1,1 0-1,-1 0 0,1-1 0,-1 1 0,0 0 0,1-1 1,-1 1-1,0 0 0,0 0 0,1-1 0,14-9-278,46-43-4054,23-18-8441,-54 49 4771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8.745"/>
    </inkml:context>
    <inkml:brush xml:id="br0">
      <inkml:brushProperty name="width" value="0.025" units="cm"/>
      <inkml:brushProperty name="height" value="0.025" units="cm"/>
    </inkml:brush>
  </inkml:definitions>
  <inkml:trace contextRef="#ctx0" brushRef="#br0">120 312 10474,'0'0'11296,"-12"5"-10271,7-3-883,-48 22 996,48-21-953,1-1-1,-1 1 1,1 0 0,0 1-1,0-1 1,0 1 0,1-1 0,-1 1-1,1 0 1,0 0 0,-4 7 0,7-11-178,0 1 1,0-1 0,0 0 0,0 0 0,0 1 0,0-1 0,1 0 0,-1 0 0,0 1 0,0-1 0,0 0 0,0 0 0,0 0 0,0 1 0,1-1 0,-1 0 0,0 0 0,0 0 0,0 0 0,1 1 0,-1-1 0,0 0-1,0 0 1,0 0 0,1 0 0,-1 0 0,0 0 0,0 0 0,0 0 0,1 0 0,-1 1 0,0-1 0,0 0 0,1 0 0,-1 0 0,0 0 0,0 0 0,1 0 0,-1-1 0,0 1 0,0 0 0,1 0 0,-1 0-1,0 0 1,0 0 0,1 0 0,14-2 99,0-4-97,0 0-1,-1-1 1,1 0 0,-1-1 0,-1-1-1,0 0 1,0-1 0,-1 0-1,0-1 1,19-23 0,-60 69-101,26-31 91,-3 4 7,1 1-1,0-1 1,0 1 0,1 0-1,0 0 1,1 0-1,0 1 1,0 0-1,1-1 1,1 1-1,-1 0 1,1 15-1,1-24-31,1 0 0,-1 0-1,1 0 1,0 1 0,0-1 0,-1 0-1,1 0 1,0 0 0,0 0-1,0 0 1,0 0 0,0 0-1,0-1 1,0 1 0,0 0-1,0 0 1,1-1 0,-1 1-1,0-1 1,0 1 0,1-1-1,-1 0 1,0 1 0,1-1-1,-1 0 1,0 0 0,1 0 0,-1 0-1,0 0 1,1 0 0,-1 0-1,3-1 1,45-9-1723,4-14-770,-34 12-149,0 0-1,22-18 1,-27 18 959,-1 0 1,-1 0-1,15-20 0,3-18 1271,-28 47 1033,-1 0 0,0-1 0,1 1 0,-1-1-1,-1 1 1,1-1 0,0 1 0,-1-1 0,0 0 0,0 1-1,0-1 1,0-4 0,-1 8-506,1 0-1,0 0 1,-1-1-1,1 1 1,-1 0 0,1 0-1,0 0 1,-1 0-1,1 0 1,-1-1-1,1 1 1,0 0-1,-1 0 1,1 0 0,-1 0-1,1 0 1,-1 0-1,1 0 1,0 0-1,-1 0 1,1 1 0,-1-1-1,1 0 1,0 0-1,-1 0 1,1 0-1,-1 0 1,1 1-1,0-1 1,-1 0 0,1 0-1,0 1 1,-1-1-1,1 0 1,0 1-1,0-1 1,-1 0 0,1 1-1,0-1 1,0 0-1,0 1 1,-1-1-1,1 1 1,0 0 0,-14 15 742,6-5-255,0-1 0,1 1 1,0 1-1,1-1 0,1 1 0,0 0 0,0 1 0,1-1 0,1 1 0,-3 19 0,6-32-535,0 1 1,0 0-1,0 0 1,0-1-1,0 1 1,0 0-1,0 0 1,0-1-1,1 1 1,-1 0-1,0 0 1,1-1-1,-1 1 0,0 0 1,1-1-1,-1 1 1,1-1-1,-1 1 1,1 0-1,-1-1 1,1 1-1,-1-1 1,1 1-1,0-1 1,-1 0-1,1 1 1,1 0-1,25 0 309,27-19-258,-35 7-87,0 0 0,-1 0 0,0-2 0,-1 0 0,0-2 0,-1 1 0,-1-2 0,15-19 0,-21 23-7,0 0 1,-1 0-1,-1 0 0,0-1 0,-1 0 0,0-1 1,-1 1-1,-1-1 0,0 0 0,-1-1 0,0 1 1,-1 0-1,0-16 0,-2 28-1,0 0-1,0 0 1,0 1 0,0-1-1,0 0 1,0 0-1,-1 0 1,1 0 0,-1 1-1,1-1 1,-1 0 0,0 1-1,1-1 1,-1 0 0,0 1-1,0-1 1,0 1-1,0-1 1,-1 1 0,1-1-1,0 1 1,0 0 0,-1 0-1,1 0 1,-3-2 0,2 3-3,-1-1 0,1 1 1,0 0-1,0 0 1,0-1-1,-1 2 1,1-1-1,0 0 1,0 0-1,0 1 1,0-1-1,-1 1 1,1 0-1,0-1 1,0 1-1,0 0 1,0 0-1,1 0 1,-1 1-1,0-1 1,0 0-1,-1 2 1,-19 17 0,1 0 1,0 1 0,2 1 0,-19 27 0,37-48 7,0 1 0,0-1 1,0 1-1,0-1 1,0 1-1,0 0 1,0-1-1,1 1 0,-1 0 1,1 0-1,-1 0 1,1-1-1,-1 1 1,1 0-1,0 0 0,0 0 1,0 0-1,0 0 1,1 0-1,-1-1 1,0 1-1,1 0 0,-1 0 1,1 0-1,-1-1 1,1 1-1,0 0 1,0-1-1,0 1 1,0 0-1,2 2 0,4 2-10,-1 0 1,1-1-1,0 1 0,1-1 0,13 6 0,7 7-133,-16-10-352,0 1 0,-1 1-1,16 17 1,-23-22-162,0 0 1,0 0-1,-1 0 1,1 0-1,-2 0 1,1 1-1,0-1 1,-1 1-1,0 0 1,0 0-1,1 8 1,-3 3-4943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9.691"/>
    </inkml:context>
    <inkml:brush xml:id="br0">
      <inkml:brushProperty name="width" value="0.025" units="cm"/>
      <inkml:brushProperty name="height" value="0.025" units="cm"/>
    </inkml:brush>
  </inkml:definitions>
  <inkml:trace contextRef="#ctx0" brushRef="#br0">29 1 12043,'0'0'9145,"-2"12"-8056,-8 34-375,3 0 1,1 0-1,3 1 0,2 50 0,1-95-691,1 1 0,-1-1-1,0 0 1,1 0 0,-1 0-1,1 0 1,0 1-1,-1-1 1,1 0 0,0 0-1,0 0 1,1-1-1,-1 1 1,0 0 0,1 0-1,-1-1 1,1 1-1,-1-1 1,1 1 0,0-1-1,-1 1 1,4 0-1,-2-1 1,0 0-1,0 0 1,0 0 0,0-1-1,1 1 1,-1-1-1,0 0 1,0 0-1,0 0 1,1-1-1,-1 1 1,0-1-1,5-1 1,5-2 13,1-1 0,-1-1 0,0 0 0,-1-1 0,19-13 0,-14 7-10,-13 9-24,0 1-1,-1 0 1,1 0 0,1 0-1,-1 1 1,0-1 0,0 1 0,1 0-1,0 0 1,-1 1 0,1-1-1,5 0 1,-9 2 11,-1 0-1,1 0 1,0 1-1,-1-1 1,1 0-1,0 0 1,-1 1-1,1-1 1,-1 0-1,1 1 1,0-1-1,-1 1 1,1-1-1,-1 1 1,1-1-1,-1 1 1,1-1-1,-1 1 1,0-1-1,1 1 1,-1 0-1,0-1 1,1 1-1,-1 0 1,0-1-1,0 1 1,0 0-1,0-1 1,1 1-1,-1 0 1,0-1-1,0 1 1,0 1-1,0 32 625,0-20-396,0-9-167,0 3-3,0-1 0,1 1 0,0 0 0,0-1 0,5 16 0,-6-22-65,1 1 0,0-1-1,-1 0 1,1 1 0,0-1-1,0 0 1,0 1 0,0-1-1,0 0 1,1 0 0,-1 0-1,0 0 1,0 0 0,1 0-1,-1 0 1,1 0 0,-1-1-1,0 1 1,1 0 0,0-1-1,-1 0 1,1 1 0,-1-1-1,1 0 1,-1 1 0,1-1-1,0 0 1,-1 0 0,1-1-1,-1 1 1,1 0 0,0 0-1,-1-1 1,1 1 0,1-2-1,9-2 14,0-1-1,-1-1 0,0 0 0,0 0 0,-1-2 1,0 1-1,0-1 0,16-16 0,-15 13-46,1 0 0,0 1 0,0 1-1,1 0 1,17-8 0,-29 16 23,-1 1 1,1 0-1,-1 0 0,0-1 0,1 1 1,-1 0-1,1 0 0,-1 0 1,1 0-1,-1 0 0,1-1 0,-1 1 1,1 0-1,-1 0 0,1 0 0,-1 0 1,1 0-1,-1 0 0,1 1 1,-1-1-1,1 0 0,-1 0 0,0 0 1,1 0-1,-1 1 0,1-1 0,-1 0 1,1 0-1,-1 1 0,0-1 1,1 0-1,-1 1 0,0-1 0,1 0 1,-1 1-1,0-1 0,1 0 0,-1 1 1,0-1-1,0 1 0,1 0 1,0 27-21,-16 31-286,13-52-423,-5 13 109,4-16-2255,1-10-3873,2-12-69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0.021"/>
    </inkml:context>
    <inkml:brush xml:id="br0">
      <inkml:brushProperty name="width" value="0.025" units="cm"/>
      <inkml:brushProperty name="height" value="0.025" units="cm"/>
    </inkml:brush>
  </inkml:definitions>
  <inkml:trace contextRef="#ctx0" brushRef="#br0">0 1 11659,'0'0'9577,"54"44"-26777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0.361"/>
    </inkml:context>
    <inkml:brush xml:id="br0">
      <inkml:brushProperty name="width" value="0.025" units="cm"/>
      <inkml:brushProperty name="height" value="0.025" units="cm"/>
    </inkml:brush>
  </inkml:definitions>
  <inkml:trace contextRef="#ctx0" brushRef="#br0">48 1 6534,'0'0'14643,"1"11"-12828,-2 24-676,-1 0 0,-1 0-1,-2 0 1,-16 54 0,11-42-560,8-40-511,0 0 1,1-1-1,0 1 1,0 0-1,1 0 1,0 0-1,0 0 1,2 12-1,-1-18-55,-1 0 0,1 0-1,-1 0 1,0 0 0,1-1 0,0 1-1,-1 0 1,1 0 0,0 0-1,-1 0 1,1 0 0,0-1 0,0 1-1,-1 0 1,1-1 0,0 1 0,0-1-1,0 1 1,0-1 0,0 1-1,0-1 1,0 0 0,1 1 0,2-1 10,-1 0 1,0 0 0,1 0 0,-1 0-1,0-1 1,0 1 0,1-1 0,-1 0-1,0 0 1,0 0 0,4-2 0,11-6 13,-1 0 0,0-1 0,-1-1 0,0-1 1,28-26-1,-17 11-10,0-1 0,24-35 0,-42 51-65,-6 9 13,1-1-1,-1 1 0,-1-1 1,1 0-1,0 0 1,-1 0-1,0 0 0,0 0 1,0 0-1,-1 0 0,1-1 1,-1 1-1,0-1 1,1-8-1,-3 13-76,1 0 0,-1 0 0,1 0 0,-1-1 1,1 1-1,-1 0 0,1 0 0,0 0 0,-1 0 0,1 0 0,-1 0 0,1 0 0,-1 0 0,1 0 0,-1 0 1,1 0-1,-1 0 0,1 0 0,-1 1 0,1-1 0,-1 0 0,1 0 0,-1 0 0,1 1 0,0-1 1,-1 0-1,1 0 0,-1 1 0,1-1 0,0 0 0,-1 1 0,1 0 0,-16 10-2829,-4 5-2076,0 1-2195</inkml:trace>
  <inkml:trace contextRef="#ctx0" brushRef="#br0" timeOffset="1">173 293 11627,'0'0'5413,"-3"49"-2818,3-28-481,11-6-673,8-3-320,7-6-512,4-6-481,2 0-609,1-6-1697,1-10-1057,-4-4-1922,-3-5 0,-3 1-2338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0.716"/>
    </inkml:context>
    <inkml:brush xml:id="br0">
      <inkml:brushProperty name="width" value="0.025" units="cm"/>
      <inkml:brushProperty name="height" value="0.025" units="cm"/>
    </inkml:brush>
  </inkml:definitions>
  <inkml:trace contextRef="#ctx0" brushRef="#br0">123 56 8200,'0'0'4196,"1"-9"-230,6-25-1003,-7 33-2876,0 1 0,0-1 0,0 1 0,0 0 0,0-1 0,0 1 0,0-1 0,0 1 0,0-1 0,0 1 0,0 0 0,0-1 0,0 1 0,0-1 0,0 1 1,-1 0-1,1-1 0,0 1 0,0 0 0,-1-1 0,1 1 0,0 0 0,0-1 0,-1 1 0,1 0 0,0 0 0,-1-1 0,1 1 0,0 0 0,-1 0 0,1 0 0,0-1 0,-1 1 0,1 0 0,-1 0 0,1 0 0,0 0 0,-1 0 0,1 0 0,-1 0 0,1 0 0,-1 0 0,1 0 0,0 0 1,-1 0-1,1 0 0,-1 0 0,1 0 0,-1 1 0,-19 4 947,12-2-793,0 1 1,-1 1-1,1 0 0,1 0 0,-1 0 0,1 1 0,0 0 0,0 0 0,0 1 1,1 0-1,-9 13 0,15-19-234,0 0 1,0-1 0,0 1-1,0-1 1,0 1 0,1 0-1,-1-1 1,0 1 0,0-1-1,1 1 1,-1-1 0,0 1-1,1-1 1,-1 1 0,1-1-1,-1 1 1,0-1 0,1 0 0,-1 1-1,1-1 1,-1 1 0,1-1-1,-1 0 1,1 0 0,0 1-1,-1-1 1,1 0 0,-1 0-1,1 0 1,0 0 0,-1 1-1,1-1 1,-1 0 0,1 0-1,0 0 1,-1 0 0,1-1-1,-1 1 1,1 0 0,0 0-1,0 0 1,38-1 31,-31 1-11,20-1-1,-18 0-28,0 0 0,0 1-1,0 0 1,0 1 0,0 0 0,13 4-1,-20-4 0,-1 0-1,1 0 1,-1 0-1,0 1 1,0-1-1,0 0 1,0 1-1,0 0 0,0 0 1,0-1-1,0 1 1,0 0-1,-1 1 1,1-1-1,-1 0 1,0 0-1,1 1 0,-1-1 1,0 0-1,-1 1 1,1-1-1,0 1 1,-1-1-1,1 1 1,-1 0-1,0-1 0,0 1 1,0-1-1,0 5 1,0-4 19,0 0 0,-1 1 1,1-1-1,-1 0 0,0 0 1,0 1-1,0-1 0,0 0 1,0 0-1,-1 0 0,1 0 1,-1 0-1,0-1 0,0 1 1,0 0-1,-3 2 0,-1 0 135,1-1-1,-1 1 0,1-1 1,-1-1-1,0 1 0,0-1 1,-10 4-1,0-2-178,0 0 1,0-1-1,-1-1 0,1 0 1,-32 0-1,48-3-95,0 0 1,0 0-1,-1 0 1,1 0-1,0 0 1,0 0-1,-1 0 1,1 0-1,0 0 0,0 0 1,-1 0-1,1 0 1,0 0-1,0 0 1,-1 0-1,1 0 0,0 0 1,0 0-1,0 0 1,-1 0-1,1 0 1,0-1-1,0 1 1,0 0-1,-1 0 0,1 0 1,0 0-1,0-1 1,0 1-1,0 0 1,0 0-1,-1 0 0,1-1 1,0 1-1,0 0 1,0 0-1,0 0 1,0-1-1,0 1 1,0 0-1,0 0 0,0-1 1,0 1-1,0 0 1,0 0-1,0-1 1,0 1-1,0 0 0,0 0 1,0-1-1,0 1 1,0-2-1101,0-11-7352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1.325"/>
    </inkml:context>
    <inkml:brush xml:id="br0">
      <inkml:brushProperty name="width" value="0.025" units="cm"/>
      <inkml:brushProperty name="height" value="0.025" units="cm"/>
    </inkml:brush>
  </inkml:definitions>
  <inkml:trace contextRef="#ctx0" brushRef="#br0">164 141 12716,'0'0'2258,"0"-10"545,0 5-2497,0 3-169,1 0-1,-1 0 0,0 0 0,1 1 1,-1-1-1,0 0 0,0 0 1,-1 0-1,1 0 0,0 1 0,-1-1 1,1 0-1,-1 0 0,1 0 0,-1 1 1,0-1-1,0 0 0,0 1 0,0-1 1,0 1-1,0-1 0,0 1 0,0 0 1,-1-1-1,1 1 0,-1 0 1,1 0-1,-1 0 0,1 0 0,-1 0 1,1 0-1,-1 0 0,0 0 0,0 1 1,1-1-1,-1 1 0,0-1 0,0 1 1,0 0-1,1 0 0,-1 0 0,-2 0 1,-1 0-37,0 1 1,0-1 0,1 1 0,-1 0 0,0 1-1,1-1 1,-1 1 0,1 0 0,-1 0-1,1 0 1,0 0 0,0 1 0,0 0 0,0 0-1,1 0 1,-1 0 0,1 1 0,-5 5-1,4-4-17,0 1-1,0-1 1,1 1-1,0 0 1,0 0-1,0 0 1,1 0-1,0 0 1,0 1-1,1-1 1,0 1-1,0-1 1,0 9-1,1-14-64,0 0-1,0 0 0,1 0 1,-1-1-1,0 1 0,0 0 1,1 0-1,-1 0 0,1 0 1,-1-1-1,1 1 0,-1 0 1,1 0-1,0-1 0,-1 1 1,1 0-1,0-1 0,-1 1 1,1-1-1,0 1 1,0-1-1,0 1 0,0-1 1,-1 1-1,1-1 0,0 0 1,0 0-1,0 1 0,0-1 1,0 0-1,0 0 0,0 0 1,0 0-1,0 0 0,-1 0 1,1 0-1,0 0 0,0-1 1,0 1-1,0 0 0,1-1 1,4 0 37,0 0-1,0-1 1,-1 0 0,1 0-1,10-5 1,-3-2-26,0 1 1,0-2-1,-1 0 0,-1 0 0,1-1 0,9-13 0,-16 17-19,0 1 1,0-1-1,-1 0 0,0 0 0,0 0 0,0-1 1,-1 1-1,0-1 0,-1 0 0,0 0 1,0 0-1,-1 0 0,1-11 0,-1 19-11,-1 0 1,0-1-1,0 1 0,0-1 0,0 1 1,0-1-1,0 1 0,0 0 0,0-1 1,0 1-1,0-1 0,0 1 0,0-1 0,0 1 1,0-1-1,-1 1 0,1 0 0,0-1 1,0 1-1,0-1 0,-1 1 0,1 0 1,0-1-1,0 1 0,-1 0 0,1-1 0,0 1 1,-1 0-1,1 0 0,0-1 0,-1 1 1,1 0-1,0 0 0,-1-1 0,1 1 1,-1 0-1,1 0 0,0 0 0,-1 0 0,1 0 1,-1 0-1,1 0 0,-1 0 0,1-1 1,-1 2-1,1-1 0,0 0 0,-1 0 1,1 0-1,-1 0 0,1 0 0,-1 0 0,1 0 1,0 0-1,-1 1 0,1-1 0,-1 0 1,1 0-1,0 1 0,-1-1 0,1 0 1,0 1-1,-1-1 0,1 0 0,0 1 0,-1 0 1,-22 23-82,18-16-97,0 0 0,0 0 0,2 1 0,-1-1 0,1 1 0,0 0-1,0 0 1,1 0 0,1 0 0,-1 0 0,1 0 0,1 13 0,0-21 13,0 1 1,1-1-1,-1 0 0,1 1 0,-1-1 1,1 0-1,-1 0 0,1 1 0,-1-1 1,1 0-1,0 0 0,0 0 0,0 0 1,0 0-1,0 0 0,0 0 0,0 0 1,0 0-1,0-1 0,0 1 0,0 0 1,0-1-1,1 1 0,-1 0 0,0-1 1,1 0-1,-1 1 0,0-1 0,1 0 0,-1 0 1,0 1-1,1-1 0,-1 0 0,2-1 1,2 1-698,0 0 1,0-1 0,0 0 0,-1 0-1,1 0 1,0-1 0,-1 1-1,1-1 1,4-3 0,23-18-6953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1.714"/>
    </inkml:context>
    <inkml:brush xml:id="br0">
      <inkml:brushProperty name="width" value="0.025" units="cm"/>
      <inkml:brushProperty name="height" value="0.025" units="cm"/>
    </inkml:brush>
  </inkml:definitions>
  <inkml:trace contextRef="#ctx0" brushRef="#br0">172 127 10410,'2'-14'2749,"2"-3"-1781,7-37 875,-8 12 2569,-5 80-3375,-14 75-1,9-76-125,2 0-1,-1 53 0,6-89-894,0 0 0,0 0 0,0 0 0,0 1 0,0-1-1,0 0 1,1 0 0,-1 0 0,0 1 0,1-1-1,-1 0 1,1 0 0,-1 0 0,1 0 0,-1 0-1,1 0 1,0 0 0,0 0 0,-1 0 0,1 0-1,0 0 1,0-1 0,0 1 0,0 0 0,0 0-1,2 0 1,-1 0 7,1-1 0,-1 1 0,1-1 0,-1 0 0,1 1 0,0-1 0,-1 0 0,1-1 0,-1 1 0,1 0 0,4-2 0,6-2-34,-1 0-1,0-1 1,20-11-1,-31 16 4,-1-1 0,1 1 0,-1-1 0,1 1 0,0 0 0,-1-1 0,1 1 0,-1 0 0,1-1-1,0 1 1,-1 0 0,1 0 0,0-1 0,-1 1 0,1 0 0,0 0 0,-1 0 0,1 0 0,0 0 0,0 0 0,-1 0 0,1 0 0,0 0 0,1 1-1,-8 13 588,-22 20 566,15-22-1058,0-1 0,0-1 1,-1-1-1,-1 0 0,1-1 0,-2 0 1,1-1-1,-1-1 0,0 0 1,0-1-1,0-1 0,-1 0 1,-25 1-1,41-5-116,0 0 1,0 1-1,0-1 0,0 0 1,1 0-1,-1 0 0,0 0 1,0-1-1,0 1 0,0 0 1,1 0-1,-1 0 0,0-1 1,0 1-1,0 0 0,1-1 1,-1 1-1,0-1 0,1 1 1,-1-1-1,0 1 0,1-1 0,-1 1 1,0-1-1,1 0 0,-1 1 1,1-1-1,-1 0 0,1 1 1,0-1-1,-1-1 0,1 0-117,0 0-1,0 0 0,0 1 0,0-1 0,1 0 1,-1 0-1,0 0 0,1 0 0,0 1 1,-1-1-1,1 0 0,0 1 0,2-3 0,1-4-744,2 0-1,-1 1 0,1 0 1,0 1-1,9-8 1,21-9-3914,6 2-1815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2.134"/>
    </inkml:context>
    <inkml:brush xml:id="br0">
      <inkml:brushProperty name="width" value="0.025" units="cm"/>
      <inkml:brushProperty name="height" value="0.025" units="cm"/>
    </inkml:brush>
  </inkml:definitions>
  <inkml:trace contextRef="#ctx0" brushRef="#br0">1 94 9001,'0'0'10537,"2"-8"-8460,2 0-1490,-2 5-377,-1-1 1,0 1 0,0 0 0,0 0 0,0 0 0,0-1 0,-1 1 0,1 0 0,-1-5 0,-1 8-177,1 0 1,-1 1-1,0-1 1,1 0-1,-1 0 1,1 1-1,-1-1 1,1 0-1,-1 1 1,1-1-1,-1 0 0,1 1 1,-1-1-1,1 1 1,-1-1-1,1 1 1,-1-1-1,1 1 1,0-1-1,-1 1 1,1-1-1,0 1 0,0-1 1,-1 1-1,1 0 1,0-1-1,0 1 1,0-1-1,0 1 1,0 0-1,0-1 1,0 2-1,0-1 0,1 0 0,-1 0 0,1 1 0,-1-1 0,1 0-1,0 0 1,-1 0 0,1 0 0,0 0 0,0 0 0,0 0 0,0 0 0,0 0-1,0 0 1,0 0 0,0 0 0,0-1 0,1 1 0,-1 0 0,0-1 0,0 1 0,1-1-1,-1 0 1,0 1 0,0-1 0,1 0 0,-1 0 0,1 0 0,-1 0 0,0 0 0,1 0-1,1 0 1,48-4 140,-43 2-165,0 0 0,-1-1 1,1 0-1,-1 0 0,12-8 1,-17 10 9,1-1 0,0 0 0,0 0 0,-1 0 0,1 0 0,-1 0 0,0 0 0,1-1 0,-1 1 0,0-1 0,0 0 0,-1 1 0,1-1 0,-1 0 0,1 0 0,0-4 0,-2 7 9,0-1 0,0 1 0,0-1 0,0 1 0,0 0 0,0 0 0,-1-1 0,1 1 0,0 0 0,0-1 0,0 1 0,-1 0 0,1-1 0,0 1 0,-1 0 0,1 0 0,0 0 0,0-1 0,-1 1 0,1 0 0,0 0-1,-1 0 1,1 0 0,0 0 0,-1-1 0,1 1 0,0 0 0,-1 0 0,1 0 0,-1 0 0,1 0 0,0 0 0,-1 0 0,1 0 0,0 0 0,-1 0 0,1 1 0,0-1 0,-1 0 0,1 0 0,0 0 0,-1 0 0,1 0 0,0 1 0,-1-1 0,1 0 0,0 0 0,-1 1 0,1-1 0,0 0 0,-1 1 0,-20 10 97,11-2-8,0 1 0,0 0 0,1 0 1,-13 20-1,18-24 26,0 0 0,1 0 1,-1 0-1,1 1 0,1 0 1,-1-1-1,1 1 0,0 0 1,1 0-1,-2 13 0,3-18-129,1-1 0,0 0 0,-1 0 0,1 0 0,0 0 0,0 0 0,0 0 0,0 0 0,-1 0 0,1 0 0,0-1 0,1 1 0,-1 0 0,0 0 0,0-1 0,0 1 0,0-1 0,1 1 0,-1-1 0,0 0 0,0 1 0,1-1 0,-1 0 0,0 0 0,0 0 0,1 0 0,-1 0 0,0 0 0,1 0 0,-1 0 0,0 0 0,2-1 0,51-7 58,-32 0-43,-1-1-1,33-18 1,-40 19-45,1 0 0,-1 1 0,1 0 0,0 2-1,1 0 1,-1 0 0,21-2 0,-35 7 14,0 1 0,0-1 0,-1 1 0,1-1 0,0 1 0,0-1 0,0 1 0,-1 0 0,1 0 0,0-1 0,-1 1 0,1 0 0,-1 0 0,1 0-1,-1 0 1,1 0 0,-1-1 0,0 1 0,1 0 0,-1 0 0,0 0 0,0 0 0,0 0 0,1 0 0,-1 0 0,0 0 0,0 0 0,-1 0 0,1 0 0,0 0 0,0 0-1,0 0 1,-1 2 0,-6 37 110,6-36-116,-4 29 80,5-33-77,1 1-1,-1 0 1,0-1 0,1 1 0,-1 0 0,1-1-1,-1 1 1,0-1 0,1 1 0,-1-1 0,1 1-1,0-1 1,-1 1 0,1-1 0,-1 1-1,1-1 1,0 0 0,-1 1 0,1-1 0,0 0-1,-1 0 1,1 1 0,0-1 0,-1 0-1,1 0 1,0 0 0,0 0 0,-1 0 0,1 0-1,0 0 1,-1 0 0,1 0 0,0 0-1,0 0 1,-1-1 0,1 1 0,0 0 0,-1 0-1,1-1 1,0 1 0,-1-1 0,1 1-1,0-1 1,28-18-2280,-13 1-3021,-2 1-3689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9.500"/>
    </inkml:context>
    <inkml:brush xml:id="br0">
      <inkml:brushProperty name="width" value="0.025" units="cm"/>
      <inkml:brushProperty name="height" value="0.025" units="cm"/>
    </inkml:brush>
  </inkml:definitions>
  <inkml:trace contextRef="#ctx0" brushRef="#br0">199 1 17360,'-11'0'411,"0"1"-66,1 1 0,-1-1 0,1 2 0,0-1 0,0 2 0,0-1-1,-18 10 1,22-10-204,-1 1-1,1 0 0,0 0 1,0 1-1,0 0 0,1 0 0,-1 0 1,1 0-1,0 1 0,1 0 1,0 0-1,0 1 0,0-1 0,-3 8 1,6-12-128,0 0-1,0 0 1,1-1 0,-1 1 0,0 0 0,1 0 0,-1 0-1,1 0 1,0 0 0,0 0 0,0 0 0,0 0 0,0 1 0,0-1-1,1 0 1,-1 0 0,0 0 0,2 2 0,-1-3 5,0 0 1,0 0 0,-1 0-1,1 0 1,0 0 0,0 0-1,0 0 1,1-1 0,-1 1 0,0 0-1,0-1 1,0 1 0,0-1-1,1 0 1,-1 1 0,0-1-1,1 0 1,-1 0 0,0 1-1,0-1 1,3 0 0,3-1 33,0 0 1,0 0-1,0 0 1,0-1-1,0 0 1,0 0-1,0-1 1,0 0-1,7-4 1,57-41-4,-66 44-44,0 0 0,0 1 1,-1-2-1,0 1 0,0 0 0,0-1 1,0 0-1,-1 0 0,1 0 0,-1 0 1,-1-1-1,3-5 0,-26 36 289,14-17-180,1 1 0,1 0 0,-1 0 0,2 0 0,-1 1 0,1-1 0,0 1 0,1 0 0,1 0 0,-1 1 0,2-1 0,-1 0 0,1 14 0,1-23-103,0 0 1,0 1 0,0-1-1,1 0 1,-1 0-1,0 0 1,1 0 0,-1 0-1,1 1 1,-1-1-1,1 0 1,0 0 0,-1 0-1,1 0 1,0-1-1,0 1 1,-1 0 0,1 0-1,0 0 1,0-1-1,0 1 1,0 0 0,0-1-1,0 1 1,2 0-1,0 0 8,0 0 0,1-1 0,-1 1 0,0-1-1,1 1 1,-1-1 0,0 0 0,1-1 0,3 0-1,3 0 7,-1-1 0,0-1-1,0 1 1,0-1-1,0-1 1,8-5 0,0-1-20,-2-1 0,1 0 0,24-26 0,-35 33-2,0-1 0,-1 0 1,0 0-1,0 0 1,-1-1-1,1 1 1,-1-1-1,0 0 0,-1 0 1,1 0-1,-1 0 1,0 0-1,-1 0 1,1-1-1,-1-6 0,-1 13 0,0 0-1,0-1 1,-1 1-1,1 0 1,0 0-1,-1 0 0,1-1 1,0 1-1,-1 0 1,1 0-1,0 0 1,0 0-1,-1 0 0,1 0 1,0 0-1,-1 0 1,1 0-1,0 0 0,-1 0 1,1 0-1,0 0 1,-1 0-1,1 0 1,0 0-1,-1 0 0,1 0 1,0 1-1,-1-1 1,1 0-1,0 0 1,-1 0-1,1 0 0,0 1 1,0-1-1,-1 0 1,1 0-1,0 1 0,0-1 1,0 0-1,-1 1 1,-12 9 63,5-2 28,1 1 0,0-1 0,0 2 1,1-1-1,0 1 0,1 0 0,0 0 0,1 0 0,0 1 0,-4 13 1,8-23-78,0-1 1,0 1 0,0-1 0,0 1 0,0-1 0,0 1 0,0-1 0,0 1 0,0-1 0,0 1-1,0-1 1,0 1 0,0-1 0,0 1 0,0-1 0,0 0 0,1 1 0,-1-1 0,0 1 0,0-1-1,1 1 1,-1-1 0,0 0 0,0 1 0,1-1 0,-1 0 0,0 1 0,1-1 0,-1 0 0,1 1-1,-1-1 1,0 0 0,1 0 0,-1 1 0,1-1 0,-1 0 0,1 0 0,-1 0 0,2 0 0,23-6 323,22-22-128,-21 5-188,-2-1 0,26-33 0,-8 9-14,-42 48-12,0 1 0,0-1 0,0 0 1,0 0-1,0 0 0,-1 1 0,1-1 0,0 0 1,0 0-1,0 1 0,0-1 0,0 0 1,0 0-1,0 1 0,0-1 0,0 0 1,0 1-1,0-1 0,0 0 0,0 0 1,0 1-1,0-1 0,0 0 0,0 0 1,1 1-1,-1-1 0,0 0 0,0 0 1,0 0-1,0 1 0,0-1 0,1 0 1,-1 0-1,0 0 0,0 1 0,0-1 1,1 0-1,-1 0 0,0 0 0,0 0 1,0 0-1,1 1 0,-1-1 0,0 0 1,0 0-1,1 0 0,-1 0 0,0 0 1,1 0-1,-1 0 0,0 0 0,0 0 0,1 0 1,-1 0-1,0 0 0,0 0 0,1 0 1,-1 0-1,0 0 0,0 0 0,1 0 1,-1-1-1,0 1 0,0 0 0,1 0 1,-1 0-1,0 0-2,-2 15 46,0 0-1,-2 0 0,1 0 1,-10 22-1,8-24 115,0 1 0,1 0 0,0 0 0,1 1-1,-1 24 1,4-39-152,0 1-1,0-1 1,0 1 0,0-1-1,1 1 1,-1-1-1,0 1 1,0-1-1,1 1 1,-1-1-1,0 1 1,0-1 0,1 0-1,-1 1 1,1-1-1,-1 1 1,0-1-1,1 0 1,-1 1 0,1-1-1,-1 0 1,1 0-1,-1 1 1,1-1-1,-1 0 1,1 0-1,-1 0 1,1 1 0,-1-1-1,1 0 1,-1 0-1,1 0 1,-1 0-1,1 0 1,0 0 0,-1 0-1,1 0 1,-1-1-1,1 1 1,-1 0-1,1 0 1,-1 0 0,1-1-1,-1 1 1,1 0-1,0-1 1,26-12-300,9-23-3570,-21 4-5973,-10 11-3199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4:41.678"/>
    </inkml:context>
    <inkml:brush xml:id="br0">
      <inkml:brushProperty name="width" value="0.025" units="cm"/>
      <inkml:brushProperty name="height" value="0.025" units="cm"/>
    </inkml:brush>
  </inkml:definitions>
  <inkml:trace contextRef="#ctx0" brushRef="#br0">1 1 14734,'0'0'7271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30.059"/>
    </inkml:context>
    <inkml:brush xml:id="br0">
      <inkml:brushProperty name="width" value="0.025" units="cm"/>
      <inkml:brushProperty name="height" value="0.025" units="cm"/>
    </inkml:brush>
  </inkml:definitions>
  <inkml:trace contextRef="#ctx0" brushRef="#br0">210 1 14510,'0'0'10388,"-1"13"-9459,-6 39-355,-1 0-1,-19 62 0,13-64-285,2 0 0,3 0 0,-5 84 0,13-109-293,-3-22-376,-10-34-540,3 1 1016,-14-22-71,15 35 22,1-1-1,1 0 1,0 0 0,2-1 0,0 0-1,1 0 1,-5-38 0,10 56-19,0-1 0,1 0 0,-1 1 0,1-1 0,0 0 0,-1 1 0,1-1 0,0 1-1,0-1 1,0 1 0,0 0 0,0-1 0,0 1 0,1 0 0,-1 0 0,0 0 0,1-1 0,-1 1 0,1 1 0,-1-1 0,1 0 0,-1 0 0,1 1-1,-1-1 1,1 1 0,0-1 0,0 1 0,-1-1 0,1 1 0,0 0 0,-1 0 0,1 0 0,3 0 0,67 3-245,-66-2 150,74 10-4827,-39-10-1517</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30.698"/>
    </inkml:context>
    <inkml:brush xml:id="br0">
      <inkml:brushProperty name="width" value="0.025" units="cm"/>
      <inkml:brushProperty name="height" value="0.025" units="cm"/>
    </inkml:brush>
  </inkml:definitions>
  <inkml:trace contextRef="#ctx0" brushRef="#br0">112 1 16848,'0'0'5595,"-1"11"-3871,-1 11-1088,-2-1 1,-1 1-1,0-1 0,-17 38 1,-49 90 868,71-149-1490,0 0 0,0 0 0,0 1 0,0-1 0,-1 0 0,1 0 0,0 1 0,0-1 0,0 0 0,0 1 0,0-1 0,0 0 0,0 1 0,0-1 0,0 0 0,0 0 0,0 1 0,0-1 0,0 0 0,0 1 0,0-1 0,0 0 0,0 0 0,0 1 0,0-1 0,0 0 0,1 1 0,-1-1 0,0 0 0,0 0 0,0 1 0,0-1 0,1 0 0,-1 0 0,0 0 0,0 1 0,1-1 0,15 3 346,28-7 101,-36 3-312,47-4-156,70 4-1,-65 2-5746,-53-3 362,-5-6-3023</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31.430"/>
    </inkml:context>
    <inkml:brush xml:id="br0">
      <inkml:brushProperty name="width" value="0.025" units="cm"/>
      <inkml:brushProperty name="height" value="0.025" units="cm"/>
    </inkml:brush>
  </inkml:definitions>
  <inkml:trace contextRef="#ctx0" brushRef="#br0">39 71 10858,'0'0'16096,"-1"10"-15600,-13 47-55,7-34-44,2 1 0,0 0 0,-2 31 0,8-55-368,0 0 0,0 0 0,-1 0 0,1 0 0,0 0 0,0 0 0,0 0 0,-1 0 1,1-1-1,0 1 0,0 0 0,-1 0 0,1-1 0,0 1 0,-1-1 0,1 1 1,0-1-1,-1 1 0,1-1 0,0 1 0,0-2 0,5-5-11,0-2 0,0 1 0,0-1 0,-1 0 0,0 0 0,-1 0-1,0-1 1,-1 1 0,0-1 0,2-11 0,0-3 9,-1 0 0,-2-1 0,0-25-1,-2 49-26,1 0-1,-1 0 0,0 1 0,0-1 1,0 0-1,0 0 0,0 0 0,0 1 1,0-1-1,0 0 0,-1 0 0,1 0 1,0 1-1,0-1 0,-1 0 0,1 0 1,0 1-1,-1-1 0,1 0 0,-1 1 1,1-1-1,-1 0 0,1 1 0,-1-1 0,0 1 1,1-1-1,-1 1 0,1-1 0,-1 1 1,0-1-1,0 1 0,1 0 0,-1-1 1,0 1-1,0 0 0,1 0 0,-3-1 1,2 1-4,0 1 1,0-1 0,-1 0 0,1 1 0,0-1 0,0 1 0,0-1-1,0 1 1,0 0 0,0-1 0,0 1 0,0 0 0,0 0-1,0 0 1,0-1 0,0 1 0,0 0 0,1 0 0,-1 0-1,0 0 1,1 1 0,-2 1 0,0 3-6,-1 1 1,1 1-1,0-1 0,1 0 1,0 0-1,-1 9 0,2-15 15,0 1-1,0-1 1,-1 1-1,1 0 1,0-1 0,0 1-1,1-1 1,-1 1-1,0-1 1,0 1-1,1-1 1,-1 1-1,1-1 1,-1 1 0,1-1-1,0 1 1,0-1-1,0 0 1,-1 1-1,1-1 1,0 0-1,1 0 1,-1 0 0,0 1-1,0-1 1,0-1-1,1 1 1,-1 0-1,0 0 1,1 0-1,-1-1 1,1 1 0,1 0-1,3 0 51,0-1 0,0 1 0,1-1 0,-1-1 1,0 1-1,0-1 0,1 0 0,-1 0 0,0-1 0,0 0 0,-1 0 0,9-4 0,0-2 17,0-1-1,0-1 0,14-12 1,26-18-62,-53 40-14,-1 0-1,0 0 1,1 0-1,-1 0 1,1 0-1,-1 0 1,0 0-1,1 0 1,-1 0-1,0 1 0,1-1 1,-1 0-1,0 0 1,1 0-1,-1 1 1,0-1-1,1 0 1,-1 0-1,0 1 1,0-1-1,1 0 1,-1 1-1,0-1 0,0 0 1,0 1-1,1-1 1,-1 0-1,0 1 1,0-1-1,0 1 1,0-1-1,0 0 1,0 1-1,0-1 0,0 1 1,0-1-1,0 0 1,0 1-1,0-1 1,0 0-1,0 1 1,0-1-1,0 1 1,0-1-1,-1 0 0,1 1 1,0-1-1,-1 1 1,-1 25-37,-22 65 139,-2 7-587,19-30-7440</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31.868"/>
    </inkml:context>
    <inkml:brush xml:id="br0">
      <inkml:brushProperty name="width" value="0.025" units="cm"/>
      <inkml:brushProperty name="height" value="0.025" units="cm"/>
    </inkml:brush>
  </inkml:definitions>
  <inkml:trace contextRef="#ctx0" brushRef="#br0">33 39 16271,'0'0'8387,"-4"11"-7314,0-2-920,-1 2-19,0 0 0,1 1 0,1-1-1,-5 22 1,8-32-140,0-1 0,0 1 0,0-1 0,1 1 0,-1-1 0,0 1 0,0-1 0,0 1 0,0-1 0,1 1 0,-1-1 0,0 1 0,0-1-1,1 1 1,-1-1 0,0 0 0,1 1 0,-1-1 0,1 1 0,-1-1 0,1 0 0,-1 0 0,0 1 0,1-1 0,-1 0 0,1 0 0,-1 1 0,1-1 0,-1 0 0,1 0 0,-1 0 0,1 0 0,-1 0 0,1 0 0,-1 0 0,1 0-1,0 0 1,-1 0 0,1 0 0,-1 0 0,1 0 0,-1 0 0,1 0 0,-1-1 0,1 1 0,28-9-997,-18 2 666,-1-1 0,0 0 1,0 0-1,-1-1 0,0 0 1,-1-1-1,0 0 0,0 0 0,-1 0 1,-1-1-1,1 0 0,5-15 0,-12 24 423,-1 23 699,-4 13-911,-3 0 0,-14 45 0,16-60-1434,1-7-5583</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7.781"/>
    </inkml:context>
    <inkml:brush xml:id="br0">
      <inkml:brushProperty name="width" value="0.025" units="cm"/>
      <inkml:brushProperty name="height" value="0.025" units="cm"/>
    </inkml:brush>
  </inkml:definitions>
  <inkml:trace contextRef="#ctx0" brushRef="#br0">1 48 9353,'0'0'15017,"9"-2"-14649,64-11-77,47-11-112,-111 21-152,17-3-27,-25 6 1,-1 0 0,1 0 0,-1 1 0,0-1 0,1 0-1,-1 0 1,1 0 0,-1 1 0,1-1 0,-1 0 0,1 1 0,-1-1 0,0 0 0,1 1 0,-1-1 0,0 0 0,1 1-1,-1-1 1,0 0 0,0 1 0,1-1 0,-1 1 0,0-1 0,0 1 0,0-1 0,0 1 0,1-1 0,-1 1 0,0-1 0,0 1-1,0-1 1,0 1 0,0-1 0,0 1 0,0-1 0,0 1 0,0-1 0,-1 1 0,1-1 0,0 1 0,0-1 0,0 0-1,-1 1 1,1-1 0,0 1 0,-6 18 154,-1-1-1,-1 0 1,0-1-1,-11 18 0,-15 31 57,25-47-166,2 1 0,1 0 1,0 1-1,-4 33 1,6 7-8826</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8.124"/>
    </inkml:context>
    <inkml:brush xml:id="br0">
      <inkml:brushProperty name="width" value="0.025" units="cm"/>
      <inkml:brushProperty name="height" value="0.025" units="cm"/>
    </inkml:brush>
  </inkml:definitions>
  <inkml:trace contextRef="#ctx0" brushRef="#br0">14 86 9737,'0'0'8328,"-14"-50"-6630,32 45-385,6 0-352,9 1-449,10 0-384,0 3-63,6 0-194,-5-1-1568,-6-3-2051,-7-3-4836</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8.498"/>
    </inkml:context>
    <inkml:brush xml:id="br0">
      <inkml:brushProperty name="width" value="0.025" units="cm"/>
      <inkml:brushProperty name="height" value="0.025" units="cm"/>
    </inkml:brush>
  </inkml:definitions>
  <inkml:trace contextRef="#ctx0" brushRef="#br0">171 1 12812,'0'0'9833,"61"49"-8487,-44-18-449,-4 8-417,-3 7-384,-10 6-32,0 5 32,-19 4-32,-11 1-96,-10-1-480,-8-6-513,2-10-833,-2-11-832,8-17-3300</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8.842"/>
    </inkml:context>
    <inkml:brush xml:id="br0">
      <inkml:brushProperty name="width" value="0.025" units="cm"/>
      <inkml:brushProperty name="height" value="0.025" units="cm"/>
    </inkml:brush>
  </inkml:definitions>
  <inkml:trace contextRef="#ctx0" brushRef="#br0">1 1 15182,'0'0'7015,"25"74"-6919,-20-45-32,-2 2-160,2 0-769,-2-4-128,-3 0-640,0-7-1282,0-7-2146,-16-6-2242</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9.309"/>
    </inkml:context>
    <inkml:brush xml:id="br0">
      <inkml:brushProperty name="width" value="0.025" units="cm"/>
      <inkml:brushProperty name="height" value="0.025" units="cm"/>
    </inkml:brush>
  </inkml:definitions>
  <inkml:trace contextRef="#ctx0" brushRef="#br0">1 108 9449,'0'-8'2701,"-1"5"-2464,1 0 0,0 0 0,0 0 0,0 0 0,1 0 0,-1 0 0,1 0 0,0 0 0,-1 0 0,1 0 0,0 0 0,1 1 0,-1-1 0,0 0-1,1 1 1,0-1 0,0 1 0,-1 0 0,1-1 0,0 1 0,1 0 0,-1 0 0,0 0 0,1 1 0,-1-1 0,1 0 0,-1 1 0,1 0 0,0 0 0,4-2 0,12-3 180,-1 1 1,0 0-1,1 2 1,0 0-1,0 1 0,31 1 1,-39 1-396,1 1 0,-1 0 0,1 1 0,-1 0 0,1 0 0,-1 2 0,0-1 0,0 1 1,0 1-1,-1 0 0,20 12 0,-27-14-24,1-1 1,-1 1-1,0 0 0,0 0 1,0 1-1,0-1 0,0 0 1,-1 1-1,1 0 1,-1 0-1,0 0 0,0-1 1,-1 2-1,1-1 0,-1 0 1,0 0-1,0 0 0,0 1 1,0 5-1,-2-3 50,1 0 1,-1 0-1,-1 0 0,1-1 1,-1 1-1,0 0 0,-1-1 0,1 1 1,-1-1-1,-1 0 0,-4 7 0,-7 8 430,-1-1-1,-1 0 1,-1-1-1,-1-1 1,-28 21-1,41-34-323,-59 41 1144,60-43-1232,-1 0 0,1-1 0,-1 1 0,0-1 0,0 0 0,0-1 0,0 1 0,0-1 0,0 0 0,-10 0 0,16-2-108,-1 1 0,0 0 0,0 0 1,1 0-1,-1-1 0,0 1 0,0 0 0,1-1 0,-1 1 0,0-1 1,1 1-1,-1-1 0,1 1 0,-1-1 0,1 0 0,-1 1 0,1-1 0,-1 1 1,1-1-1,-1 0 0,1 1 0,0-1 0,-1 0 0,1 0 0,0 1 1,0-1-1,0 0 0,-1 0 0,1 0 0,0 1 0,0-1 0,0 0 1,0 0-1,0 1 0,1-1 0,-1 0 0,0 0 0,0 0 0,0 1 0,1-1 1,-1-1-1,14-34-3325,-6 27 1770,-1 0 0,1 0 0,1 1-1,12-10 1,14-8-5300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9.666"/>
    </inkml:context>
    <inkml:brush xml:id="br0">
      <inkml:brushProperty name="width" value="0.025" units="cm"/>
      <inkml:brushProperty name="height" value="0.025" units="cm"/>
    </inkml:brush>
  </inkml:definitions>
  <inkml:trace contextRef="#ctx0" brushRef="#br0">2 51 18257,'0'0'4298,"0"11"-2441,0 139 87,0-150-2027,0 0 0,0 1 0,0-1 1,0 0-1,-1 0 0,1 1 1,0-1-1,0 0 0,0 1 0,0-1 1,0 0-1,0 0 0,0 1 0,0-1 1,0 0-1,0 1 0,0-1 1,0 0-1,0 1 0,0-1 0,0 0 1,0 1-1,0-1 0,0 0 0,0 0 1,0 1-1,1-1 0,-1 0 1,0 0-1,0 1 0,0-1 0,1 0 1,-1 0-1,0 1 0,0-1 0,0 0 1,1 0-1,-1 0 0,0 1 1,0-1-1,1 0 0,-1 0 0,0 0 1,1 0-1,-1 0 0,0 0 0,1 0 1,-1 1-1,0-1 0,0 0 1,1 0-1,-1 0 0,0 0 0,1 0 1,-1-1-1,0 1 0,1 0 0,-1 0 1,0 0-1,0 0 0,1 0 1,-1 0-1,0 0 0,1-1 0,-1 1 1,0 0-1,1 0 0,12-19-5203,-8-7 544,5-19-1257,-9 43 6126,-1 0 1,1 0 0,0 0 0,0 0 0,0 0 0,0 0-1,0 0 1,0 1 0,1-1 0,-1 0 0,0 1-1,1-1 1,-1 0 0,1 1 0,2-2 0,8 6 5120,13 17-2757,-1-2-1395,-21-16-1019,1-1 0,0 0 0,0 0 0,0 0 1,-1 0-1,1-1 0,0 1 0,0-1 0,0 0 0,0 0 1,0-1-1,0 1 0,0-1 0,0 0 0,0 0 1,0 0-1,-1 0 0,1-1 0,0 1 0,-1-1 0,1 0 1,-1 0-1,0-1 0,1 1 0,-1-1 0,3-3 0,-1 1 160,-1 0 0,0-1 0,0 1 0,-1-1-1,0 1 1,0-1 0,0 0 0,-1 0-1,0-1 1,0 1 0,0 0 0,-1-1 0,0 1-1,0-1 1,0-7 0,-1 14-178,0-1 0,0 0 0,0 1 0,0-1 0,0 0 0,0 1 0,0-1 0,0 0 0,0 1 0,0-1 0,0 0 1,-1 1-1,1-1 0,0 1 0,0-1 0,-1 0 0,1 1 0,0-1 0,-1 1 0,1-1 0,0 1 0,-1-1 0,1 1 0,-1-1 0,1 1 0,-1-1 0,1 1 0,-1 0 0,1-1 0,-1 1 0,0 0 0,1-1 0,-1 1 0,1 0 1,-1 0-1,0 0 0,1-1 0,-1 1 0,0 0 0,1 0 0,-1 0 0,0 0 0,1 0 0,-1 0 0,0 0 0,1 1 0,-1-1 0,1 0 0,-1 0 0,0 0 0,1 1 0,-1-1 0,1 0 0,-1 1 0,0-1 0,1 0 1,-1 1-1,-31 24 589,25-16-549,0 0 0,1 0-1,0 1 1,1 0 0,0 0 0,0 0-1,1 1 1,1 0 0,0-1 0,0 1 0,1 0-1,1 1 1,-1-1 0,2 0 0,0 19-1,1-29-100,0 1 0,-1 0-1,1 0 1,0-1-1,0 1 1,0-1 0,0 1-1,0-1 1,0 1 0,0-1-1,0 1 1,1-1-1,-1 0 1,1 0 0,-1 0-1,1 0 1,-1 0 0,1 0-1,-1 0 1,1 0-1,0-1 1,0 1 0,-1-1-1,1 1 1,0-1 0,0 1-1,0-1 1,-1 0-1,1 0 1,0 0 0,0 0-1,0 0 1,0-1-1,-1 1 1,4-1 0,1 0-210,0-1 1,0 1 0,0-1-1,0 0 1,0 0-1,-1-1 1,1 0 0,0 0-1,6-5 1,-6 3-569,-1 0 1,1-1-1,-1 1 1,-1-1 0,1 0-1,6-12 1,4-24-6823,-12 2-3320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11.811"/>
    </inkml:context>
    <inkml:brush xml:id="br0">
      <inkml:brushProperty name="width" value="0.025" units="cm"/>
      <inkml:brushProperty name="height" value="0.025" units="cm"/>
    </inkml:brush>
  </inkml:definitions>
  <inkml:trace contextRef="#ctx0" brushRef="#br0">1 1 5830,'0'0'17675,"9"6"-16746,11 10-530,1 2 1,-2 1-1,-1 0 1,19 26-1,-13-16-292,2-1-1,31 28 1,-53-52 994,6 3-5297,-10-7 3974,0 0 0,0 0 0,1 0 0,-1 0 0,0 0 0,0 0 0,1 0 0,-1 0 0,0 0 0,0-1 0,0 1 0,1 0 0,-1 0 0,0 0 0,0 0 0,0 0 0,0 0 0,1-1 0,-1 1 0,0 0 0,0 0 0,0 0 1,0-1-1,0 1 0,1 0 0,-1 0 0,0 0 0,0-1 0,0 1 0,0 0 0,0 0 0,0-1 0,0 1 0,0 0 0,0 0 0,0-1 0,0 1 0,0 0 0,0 0 0,0 0 0,0-1 0,0 1 0,0 0 0,0 0 0,0-1 0,-1 1 0,1-14-10118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9.992"/>
    </inkml:context>
    <inkml:brush xml:id="br0">
      <inkml:brushProperty name="width" value="0.025" units="cm"/>
      <inkml:brushProperty name="height" value="0.025" units="cm"/>
    </inkml:brush>
  </inkml:definitions>
  <inkml:trace contextRef="#ctx0" brushRef="#br0">46 0 11403,'0'0'10826,"-46"63"-10378,46-45-383,13-4-65,11-3-1282,3-5-2049,5-5-3299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0.322"/>
    </inkml:context>
    <inkml:brush xml:id="br0">
      <inkml:brushProperty name="width" value="0.025" units="cm"/>
      <inkml:brushProperty name="height" value="0.025" units="cm"/>
    </inkml:brush>
  </inkml:definitions>
  <inkml:trace contextRef="#ctx0" brushRef="#br0">60 1 15503,'0'0'7468,"-6"10"-6304,2-4-939,0-1-121,1 1-1,-1-1 1,1 1 0,0-1-1,1 1 1,-1 0-1,1 0 1,0 0-1,1 0 1,-1 1-1,0 9 1,4-15-237,-1 0 0,1-1 0,-1 1 0,1 0 0,0 0 0,-1-1 0,1 1 0,0-1 0,-1 1 0,1-1 0,0 0 0,0 1 0,0-1 0,-1 0 0,1 0 0,0 0 0,0-1 0,2 1 1,7 0-561,-5 1 624,-1 0 0,1 0 0,-1 1 0,0-1 0,0 1-1,1 1 1,-1-1 0,-1 1 0,1 0 0,0 0 0,-1 0 0,1 1 0,-1 0 0,0-1 0,0 1 0,-1 1 0,5 4 0,-7-6 194,0-1 1,1 0-1,-1 1 1,0-1 0,0 0-1,0 1 1,-1 0-1,1-1 1,-1 1-1,1-1 1,-1 1 0,0 0-1,0-1 1,0 1-1,0 0 1,0-1-1,-1 1 1,1 0 0,-1-1-1,0 1 1,0-1-1,0 1 1,0-1-1,0 0 1,0 1 0,-1-1-1,1 0 1,-1 0-1,1 0 1,-1 0-1,0 0 1,0 0 0,0 0-1,0-1 1,0 1-1,-1-1 1,-1 2 0,-4 2 139,1-1 1,-1-1 0,0 1 0,0-1 0,-15 3-1,21-5-424,0 0-1,-1-1 0,1 1 0,-1-1 0,1 1 0,0-1 0,-1 0 0,1 0 0,-1 0 1,1 0-1,-1 0 0,1-1 0,-1 1 0,1-1 0,0 0 0,-1 1 0,1-1 0,0 0 1,0 0-1,-1-1 0,1 1 0,0 0 0,0-1 0,-2-1 0,-5-17-5861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1.099"/>
    </inkml:context>
    <inkml:brush xml:id="br0">
      <inkml:brushProperty name="width" value="0.025" units="cm"/>
      <inkml:brushProperty name="height" value="0.025" units="cm"/>
    </inkml:brush>
  </inkml:definitions>
  <inkml:trace contextRef="#ctx0" brushRef="#br0">40 4 13581,'0'0'7516,"-3"10"-6731,-24 84 644,24-81-1315,1 0 0,0 0 0,0 0 0,2 0-1,0 1 1,2 17 0,-2-30-89,0 0 0,0 0 0,0 0 0,1 0 0,-1 0 0,0 0 0,1 0 0,-1 0 0,1 0-1,-1 0 1,1 0 0,-1 0 0,1-1 0,0 1 0,-1 0 0,1 0 0,0-1 0,0 1 0,-1 0 0,1-1 0,0 1 0,0-1 0,0 1 0,0-1 0,2 1-1,-1 0 31,1-1 0,-1 0 0,0 0 0,1 0 0,-1 0 0,1 0 0,-1-1 0,0 1 0,1-1 0,4-1 0,0-1 52,0 0 1,0-1 0,1 1 0,-2-2 0,1 1 0,6-6-1,3-5 4,-1-1-1,19-25 0,-28 34-91,-1 0 0,0-1 0,-1 0 0,0 0 0,0 0 0,-1 0 0,0 0 0,3-16 0,-15 63 137,6-30-145,0 1 1,0-1-1,2 1 1,-1-1 0,1 1-1,0 14 1,2-22-8,-1 0 0,0 0-1,1 0 1,0 0 0,-1 0 0,1 0 0,0 0 0,0-1 0,0 1-1,0 0 1,1-1 0,-1 1 0,0 0 0,1-1 0,-1 0-1,1 1 1,-1-1 0,1 0 0,-1 0 0,1 0 0,0 0 0,0 0-1,0 0 1,-1 0 0,1-1 0,0 1 0,0-1 0,0 1-1,0-1 1,0 0 0,0 0 0,0 0 0,0 0 0,0 0-1,0 0 1,4-1 0,2 0 11,-1-1 0,1 0-1,-1-1 1,0 1 0,0-1-1,0 0 1,0-1 0,0 0-1,-1 0 1,1 0 0,-1-1-1,-1 0 1,1 0 0,-1-1-1,1 1 1,3-7 0,-1 2 7,-1 1 0,0-1 0,0 0 0,-1 0 0,0-1 0,-1 1 0,0-1 0,-1-1 0,5-19 0,-12 25 51,-6 13-53,-9 13-1,-28 70 52,42-81-69,0 1 1,1 0-1,0 0 1,0 0-1,1 0 1,1 1-1,-1 16 1,2-26-4,0 0 0,0-1 0,0 1 1,0 0-1,0-1 0,1 1 0,-1 0 0,0-1 1,1 1-1,-1 0 0,0-1 0,1 1 0,-1-1 0,1 1 1,-1 0-1,1-1 0,-1 1 0,1-1 0,-1 0 1,1 1-1,-1-1 0,1 1 0,0-1 0,-1 0 0,1 1 1,0-1-1,0 0 0,28 4 15,27-11 27,15-12-165,-51 12 127,0 2 1,1 0-1,0 1 1,33-1-1,-53 5 296,-26-17 2135,13 3-2270,1 0-1,1-2 1,0 1-1,1-1 1,1-1-1,0 1 1,-10-34-1,18 49-197,0 1-1,0-1 1,0 1 0,1-1-1,-1 1 1,0-1-1,0 1 1,1 0 0,-1-1-1,0 1 1,0-1-1,1 1 1,-1-1 0,1 1-1,-1 0 1,0-1-1,1 1 1,-1 0 0,1-1-1,-1 1 1,1 0-1,-1 0 1,1-1 0,-1 1-1,1 0 1,-1 0-1,1 0 1,-1 0 0,1 0-1,-1 0 1,1 0-1,-1 0 1,1 0-1,-1 0 1,1 0 0,-1 0-1,1 0 1,-1 0-1,1 0 1,-1 0 0,1 1-1,0-1 1,29 4-1116,-28-4 1041,23 4-1041,6 2-3053,50 3 0,-30-9-2582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1.439"/>
    </inkml:context>
    <inkml:brush xml:id="br0">
      <inkml:brushProperty name="width" value="0.025" units="cm"/>
      <inkml:brushProperty name="height" value="0.025" units="cm"/>
    </inkml:brush>
  </inkml:definitions>
  <inkml:trace contextRef="#ctx0" brushRef="#br0">178 31 14350,'0'0'6005,"-9"-6"-3709,-32-17-625,39 23-1590,0-1 1,0 1 0,0 0-1,0-1 1,0 1 0,0 0-1,0 0 1,0 0-1,0 1 1,0-1 0,0 0-1,0 1 1,0-1 0,0 1-1,1 0 1,-1-1 0,0 1-1,0 0 1,0 0 0,1 0-1,-1 1 1,0-1-1,1 0 1,-1 1 0,1-1-1,0 1 1,-1-1 0,1 1-1,-1 2 1,-3 2-2,0 0 0,1 1 1,0 0-1,1 0 0,-5 12 0,7-18-115,1 0-1,-1 1 0,1-1 0,-1 0 0,1 0 0,0 0 1,0 1-1,0-1 0,0 0 0,0 0 0,0 1 1,0-1-1,0 0 0,0 0 0,1 1 0,-1-1 0,0 0 1,1 0-1,-1 0 0,1 1 0,-1-1 0,1 0 0,0 0 1,-1 0-1,1 0 0,0 0 0,0 0 0,0 0 0,0-1 1,0 1-1,0 0 0,0 0 0,0-1 0,0 1 0,0-1 1,0 1-1,0-1 0,0 1 0,1-1 0,-1 1 0,0-1 1,0 0-1,0 0 0,2 0 0,10 2-447,-1-2 0,0 1 0,0-2 0,13-1 0,3 0-662,0 1 68,-17 1 873,-1-1 0,0 1-1,0 1 1,14 1 0,-23-1 245,-1-1 1,1 0-1,-1 0 1,1 0-1,-1 1 0,1-1 1,-1 0-1,1 0 1,-1 1-1,1-1 1,-1 0-1,0 1 1,1-1-1,-1 1 1,0-1-1,1 0 1,-1 1-1,0-1 1,1 1-1,-1-1 1,0 1-1,0-1 1,1 1-1,-1-1 1,0 1-1,0-1 1,0 1-1,0-1 1,0 1-1,0 0 1,0-1-1,0 1 1,0-1-1,0 1 0,0-1 1,0 1-1,0-1 1,-1 1-1,1-1 1,0 1-1,0-1 1,-1 1-1,1-1 1,0 1-1,-16 21 1760,-4-7-1078,-1-1 0,0 0 0,0-2 0,-1 0 0,-1-1 0,0-2 0,-1 0 0,-32 7 1,55-16-743,0 1 0,0-1 1,0 0-1,0 1 0,0-1 1,0 0-1,-1 0 0,1 0 1,0 0-1,0 0 0,0 0 1,0-1-1,0 1 0,-1 0 1,1-1-1,0 1 1,0 0-1,0-1 0,0 1 1,-1-2-1,1 1-48,1 1 0,0-1 1,0 0-1,-1 0 0,1 1 0,0-1 0,0 0 0,0 1 1,0-1-1,0 0 0,0 0 0,0 1 0,0-1 1,1 0-1,-1 0 0,0 1 0,0-1 0,0 0 1,1 1-1,-1-1 0,0 0 0,1 1 0,0-1 1,31-39-3918,33-6-5887,-31 25-720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1.926"/>
    </inkml:context>
    <inkml:brush xml:id="br0">
      <inkml:brushProperty name="width" value="0.025" units="cm"/>
      <inkml:brushProperty name="height" value="0.025" units="cm"/>
    </inkml:brush>
  </inkml:definitions>
  <inkml:trace contextRef="#ctx0" brushRef="#br0">55 249 11691,'0'0'7698,"-8"7"-7356,5-5-185,-1 1 0,1-1 1,0 1-1,-1 0 1,1 0-1,1 0 0,-1 1 1,0-1-1,1 1 1,0-1-1,-1 1 0,1 0 1,1 0-1,-1 0 0,1 0 1,-1 0-1,1 0 1,0 0-1,1 1 0,-1-1 1,1 0-1,0 0 0,0 1 1,0-1-1,0 0 1,2 6-1,-1-8-132,0-1 0,0 1 0,1 0 0,-1 0 0,0-1 0,1 1 0,-1-1 0,1 0 0,0 1 0,-1-1 0,1 0 0,0 0 0,0 0 0,0 0 0,0 0 0,0 0-1,0-1 1,0 1 0,0-1 0,0 1 0,0-1 0,0 0 0,0 0 0,0 0 0,0 0 0,1 0 0,2 0 0,2-1-17,0 0-1,1 0 1,-1 0 0,0-1-1,0 1 1,13-7 0,-9 2-28,-1-1 0,0 0 0,0-1-1,0 0 1,-1-1 0,0 0 0,-1 0 0,0-1 0,0 0 0,-1-1 0,-1 1 0,1-1 0,8-23 0,-9 19 13,-1 0 1,0-1-1,-1 1 1,0-1-1,-1 0 1,-1 0-1,-1 0 1,0 0-1,-1 0 1,-4-24-1,4 39 14,0 0-1,0 0 0,0 0 0,0-1 0,0 1 1,-1 0-1,1 0 0,0 0 0,-1 0 0,1 0 0,-1 0 1,1 1-1,-1-1 0,1 0 0,-1 0 0,0 0 1,0 0-1,1 0 0,-1 1 0,0-1 0,0 0 1,0 1-1,0-1 0,1 1 0,-1-1 0,-2 0 0,1 1 9,0 0-1,0 0 0,0 0 0,1 0 0,-1 1 0,0-1 0,0 0 0,1 1 1,-1 0-1,0-1 0,1 1 0,-1 0 0,0 0 0,-1 1 0,-6 4 69,1 1-1,0 0 0,0 0 0,-8 10 0,11-11-33,-5 4 139,1 1 1,0 0-1,0 0 0,1 1 1,1 1-1,0-1 1,0 1-1,1 0 1,-6 23-1,12-35-185,0 0 1,0 0-1,1 0 0,-1 0 1,1 0-1,-1 0 0,1 0 1,-1 0-1,1 0 0,-1 0 1,1 0-1,0-1 0,-1 1 1,1 0-1,0 0 0,0-1 1,0 1-1,0 0 0,0-1 1,-1 1-1,1-1 0,0 1 1,0-1-1,0 0 0,1 1 1,-1-1-1,0 0 0,0 0 1,0 1-1,0-1 0,0 0 1,0 0-1,0 0 0,0 0 1,0-1-1,2 1 0,51-2-156,-47 2 28,25-4-444,-24 2 393,1 1 0,0 0 1,0 1-1,1 0 0,-1 0 1,11 2-1,-18-1 183,-1 0-1,0 0 1,0 0-1,1 0 1,-1 0-1,0 0 1,0 0-1,0 0 1,0 0-1,0 1 1,-1-1 0,1 0-1,0 0 1,0 1-1,-1-1 1,1 1-1,-1-1 1,1 1-1,-1-1 1,0 1-1,0-1 1,0 1-1,1-1 1,-1 1-1,-1-1 1,1 1 0,0-1-1,0 1 1,-1 1-1,-10 46 439,4-34-444,4-11-137,1 0 0,0 1-1,0-1 1,0 1 0,1-1-1,-1 1 1,0 6 0,10-11-6644,8-8-26</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2.255"/>
    </inkml:context>
    <inkml:brush xml:id="br0">
      <inkml:brushProperty name="width" value="0.025" units="cm"/>
      <inkml:brushProperty name="height" value="0.025" units="cm"/>
    </inkml:brush>
  </inkml:definitions>
  <inkml:trace contextRef="#ctx0" brushRef="#br0">57 0 4292,'0'0'22517,"-32"59"-21652,19-32-288,5-2-449,4-1-96,4-5-929,0-4-1153,9-8-993,3-5-832,-1-2-2628,-1-3-2017</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2.615"/>
    </inkml:context>
    <inkml:brush xml:id="br0">
      <inkml:brushProperty name="width" value="0.025" units="cm"/>
      <inkml:brushProperty name="height" value="0.025" units="cm"/>
    </inkml:brush>
  </inkml:definitions>
  <inkml:trace contextRef="#ctx0" brushRef="#br0">1 257 13933,'0'0'7832,"1"9"-7320,-1-7-495,1 1 0,-1-1 0,0 0 1,1 0-1,-1 0 0,1 1 0,0-1 0,0 0 0,0 0 0,0 0 0,0 0 0,1 0 0,-1 0 1,0-1-1,1 1 0,-1 0 0,1-1 0,0 1 0,3 2 0,-2-3-50,1 0-1,-1 0 1,1 0 0,-1 0-1,1-1 1,0 1-1,-1-1 1,1 0 0,0 0-1,-1-1 1,1 1-1,-1-1 1,1 1 0,0-1-1,5-2 1,-2 0-47,-1 1 1,0-1-1,0 0 1,0-1-1,-1 1 1,1-1-1,-1 0 1,7-6-1,-10 8 98,-1 1 0,1-1 0,0 1-1,-1-1 1,1 0 0,-1 0-1,1 0 1,-1 0 0,0 0 0,0 0-1,0 0 1,0 0 0,0 0 0,-1 0-1,1 0 1,-1-1 0,1 1 0,-1 0-1,0 0 1,0-1 0,0 1 0,0 0-1,0-1 1,0 1 0,0 0 0,-1 0-1,-1-4 1,2 5 31,-1 0 0,0 0 0,0 0 0,0 0 0,0 1 0,0-1 0,0 0 0,0 0 0,0 1 0,0-1 0,0 1 0,0-1 0,0 1 0,0-1 0,0 1 0,0 0 0,-1 0-1,1-1 1,0 1 0,0 0 0,0 0 0,-1 0 0,1 0 0,0 1 0,0-1 0,0 0 0,-1 0 0,1 1 0,0-1 0,0 0 0,0 1 0,-2 0 0,-34 21 1399,31-16-1282,0 0 0,0 0 0,1 1-1,0-1 1,0 1 0,0 1 0,1-1-1,0 1 1,1-1 0,-1 1 0,2 0 0,-1 0-1,1 1 1,0-1 0,1 0 0,0 1-1,0-1 1,1 16 0,0-21-159,1-1 1,0 1-1,0-1 0,0 1 1,0-1-1,1 1 0,-1-1 0,1 0 1,-1 1-1,1-1 0,0 0 1,0 0-1,0 0 0,0-1 1,0 1-1,0 0 0,0-1 1,0 1-1,1-1 0,-1 0 1,1 0-1,-1 0 0,1 0 1,-1 0-1,1 0 0,0-1 1,-1 1-1,1-1 0,0 0 1,5 0-1,1 1-277,0-1 0,0 0-1,0-1 1,0 0 0,0 0 0,0 0 0,-1-1-1,14-5 1,-15 4-458,-1-1 0,0 1 1,0-1-1,0 0 0,0 0 0,9-10 0,10-21-6017,-11 1-3062</inkml:trace>
  <inkml:trace contextRef="#ctx0" brushRef="#br0" timeOffset="1">161 0 16239,'0'0'7656</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3.050"/>
    </inkml:context>
    <inkml:brush xml:id="br0">
      <inkml:brushProperty name="width" value="0.025" units="cm"/>
      <inkml:brushProperty name="height" value="0.025" units="cm"/>
    </inkml:brush>
  </inkml:definitions>
  <inkml:trace contextRef="#ctx0" brushRef="#br0">113 0 8168,'0'0'4975,"-1"4"-4356,-6 16 2548,0-1-1,-15 25 0,15-31-2338,0 1 0,1-1 0,0 1 0,1 0 0,1 1-1,0-1 1,-3 28 0,6-33-843,1 0 0,0 0 0,0 0 0,1 0 1,0-1-1,1 1 0,0 0 0,0-1 0,1 1 0,0-1 0,1 0 0,0 0 0,0 0 0,0 0 0,1-1 0,0 0 0,1 0 0,0 0 0,11 10 0,-12-15-62,1 0-1,0 0 1,0-1 0,-1 1-1,1-1 1,0-1-1,1 1 1,-1-1-1,0 0 1,0 0-1,11-3 1,19 2-366,-35 1 444,0 0-1,0 0 0,0 1 1,0-1-1,0 0 0,0 0 1,-1 1-1,1-1 0,0 1 1,0-1-1,0 1 0,0-1 1,-1 1-1,1-1 0,0 1 1,-1-1-1,1 1 0,0 0 1,-1 0-1,1-1 0,-1 1 1,1 0-1,-1 0 0,1 0 1,-1-1-1,0 1 0,1 0 1,-1 0-1,0 0 1,0 0-1,0 0 0,0 0 1,0 0-1,0 0 0,0 0 1,0-1-1,0 1 0,0 0 1,0 0-1,0 0 0,-1 0 1,1 0-1,0 0 0,-1 0 1,1-1-1,0 1 0,-1 0 1,1 0-1,-2 0 0,0 4 96,0 0 0,-1 0 0,1 0 0,-1-1 0,0 1 0,-1-1 0,-4 6 0,1-5 21,-1 1-1,1-1 1,-1-1 0,0 1-1,0-1 1,0-1 0,-1 1-1,1-2 1,-1 1 0,0-1-1,0 0 1,1-1 0,-11 1-1,16-2-180,0 0-1,-1 0 1,1 0-1,0-1 1,0 1 0,0-1-1,0 0 1,0 0-1,0 0 1,0 0-1,0 0 1,0-1-1,0 1 1,1-1 0,-1 0-1,0 0 1,1 0-1,0 0 1,-1 0-1,1 0 1,0-1-1,0 1 1,0-1-1,0 1 1,1-1 0,-1 0-1,1 0 1,0 0-1,0 0 1,0 0-1,0 0 1,0 0-1,0 0 1,1 0 0,0 0-1,-1-1 1,1 1-1,1 0 1,-1-3-1,1 1-538,-1 1-1,1-1 1,0 1-1,0 0 1,0 0-1,1 0 1,-1-1-1,1 1 1,0 1-1,0-1 1,1 0-1,-1 0 0,1 1 1,0 0-1,0-1 1,0 1-1,0 0 1,7-5-1,20-18-7974</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3.379"/>
    </inkml:context>
    <inkml:brush xml:id="br0">
      <inkml:brushProperty name="width" value="0.025" units="cm"/>
      <inkml:brushProperty name="height" value="0.025" units="cm"/>
    </inkml:brush>
  </inkml:definitions>
  <inkml:trace contextRef="#ctx0" brushRef="#br0">166 1 17873,'0'0'8867,"-2"10"-7677,-3 20-970,-20 132 2134,22-75-3886,11-2-4549,-17-103-14600</inkml:trace>
  <inkml:trace contextRef="#ctx0" brushRef="#br0" timeOffset="1">74 281 6246,'0'0'4068,"-44"-50"-833,27 29-449,7 4-159,8 7 160,2 4-449,17 4-961,12 1-608,8 1-513,3 0-192,2-1-833,4-2-3106,4-8-8201</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4.159"/>
    </inkml:context>
    <inkml:brush xml:id="br0">
      <inkml:brushProperty name="width" value="0.025" units="cm"/>
      <inkml:brushProperty name="height" value="0.025" units="cm"/>
    </inkml:brush>
  </inkml:definitions>
  <inkml:trace contextRef="#ctx0" brushRef="#br0">28 1 9961,'0'0'12145,"-5"9"-11056,1 3-883,-1 0 1,2 0-1,-1 0 0,2 1 0,-2 14 1,3-23-162,1 0 0,0-1 1,0 1-1,1 0 1,-1 0-1,1-1 1,-1 1-1,1-1 1,1 1-1,-1-1 0,2 6 1,-1-8-31,-1 1-1,0 0 1,1-1-1,-1 1 1,1-1 0,-1 1-1,1-1 1,0 0 0,-1 1-1,1-1 1,0 0 0,0 0-1,0 0 1,0-1-1,0 1 1,0 0 0,0-1-1,0 1 1,0-1 0,0 0-1,1 0 1,1 0 0,4 0 48,1-2 1,-1 1-1,0-1 1,0 0 0,0-1-1,0 1 1,0-2 0,0 1-1,-1-1 1,0 0-1,1-1 1,-2 0 0,9-6-1,-7 5-23,0 0-1,0 0 0,1 1 0,0 0 0,1 1 1,-1 0-1,1 0 0,10-2 0,-19 6-6,-1 0-1,1 0 0,0 1 0,0-1 0,0 0 0,-1 1 0,1-1 1,0 1-1,0-1 0,-1 1 0,1-1 0,0 1 0,-1 0 0,1-1 0,-1 1 1,1 0-1,-1-1 0,1 1 0,-1 0 0,1 0 0,-1-1 0,0 1 0,1 0 1,-1 0-1,0 0 0,0-1 0,0 1 0,0 0 0,1 0 0,-1 0 1,0 0-1,0 0 0,-1-1 0,1 1 0,0 1 0,0 44 455,-1-34-315,1-11-163,0 1 1,0-1 0,-1 0 0,1 0 0,0 1 0,0-1 0,1 0 0,-1 0 0,0 1 0,0-1 0,1 0 0,-1 0 0,0 0 0,1 1 0,-1-1 0,1 0 0,0 0 0,-1 0 0,1 0 0,0 0 0,0 0-1,0 0 1,0 0 0,-1 0 0,1-1 0,0 1 0,0 0 0,2 0 0,0 0 13,0-1 0,1 0-1,-1 0 1,0 0 0,0 0 0,1-1 0,-1 1-1,0-1 1,0 0 0,6-2 0,29-8-115,29-9-763,-19 10-5026,-35 7 1098,-8-2-2077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12.139"/>
    </inkml:context>
    <inkml:brush xml:id="br0">
      <inkml:brushProperty name="width" value="0.025" units="cm"/>
      <inkml:brushProperty name="height" value="0.025" units="cm"/>
    </inkml:brush>
  </inkml:definitions>
  <inkml:trace contextRef="#ctx0" brushRef="#br0">194 2 12332,'0'0'13025,"6"0"-12875,-5-1-141,0 1 1,0 0-1,0 0 1,0 0-1,0 0 1,1 0-1,-1 0 1,0 0-1,0 0 1,0 0-1,0 0 1,0 1-1,0-1 1,0 0-1,0 1 1,0-1-1,0 1 1,0-1 0,-1 1-1,1-1 1,0 1-1,0-1 1,0 1-1,-1 0 1,1 0-1,0 0 1,0-1-1,-1 1 1,1 0-1,-1 0 1,1 1-1,0 2 46,-1 0 0,0 0 0,0 0-1,-1 0 1,1-1 0,-1 1 0,1 0 0,-1 0 0,-1 0-1,-1 5 1,-23 58 523,-55 102 0,45-102-568,-30 86-1,53-106-1383,13-17-3605,5-20-1427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4.502"/>
    </inkml:context>
    <inkml:brush xml:id="br0">
      <inkml:brushProperty name="width" value="0.025" units="cm"/>
      <inkml:brushProperty name="height" value="0.025" units="cm"/>
    </inkml:brush>
  </inkml:definitions>
  <inkml:trace contextRef="#ctx0" brushRef="#br0">1 27 14734,'0'0'9929,"56"-26"-12043,-24 35-1729,4 2-3172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4.844"/>
    </inkml:context>
    <inkml:brush xml:id="br0">
      <inkml:brushProperty name="width" value="0.025" units="cm"/>
      <inkml:brushProperty name="height" value="0.025" units="cm"/>
    </inkml:brush>
  </inkml:definitions>
  <inkml:trace contextRef="#ctx0" brushRef="#br0">119 1 14798,'0'0'2904,"-8"0"43,-50 10 746,55-9-3543,0 0 0,0 0 0,0 0 0,0 0 0,0 0 0,0 1 0,0 0 1,0-1-1,1 1 0,-1 0 0,0 0 0,1 0 0,0 1 0,-1-1 0,1 1 0,0-1 1,0 1-1,-2 4 0,4-6-152,1 0 1,-1-1 0,1 1-1,-1-1 1,1 0 0,-1 1-1,1-1 1,0 1 0,-1-1-1,1 0 1,-1 1 0,1-1-1,0 0 1,-1 0-1,1 1 1,0-1 0,0 0-1,-1 0 1,1 0 0,0 0-1,-1 0 1,1 0 0,0 0-1,-1 0 1,2-1 0,29 2-248,-26-2 116,57 0-1177,-20 0-373,57 5 0,-97-4 1667,0 0 1,0 0-1,0 0 1,0 0-1,0 0 1,0 0-1,0 1 1,0-1-1,-1 1 1,1 0-1,0-1 0,0 1 1,0 0-1,-1 0 1,1 0-1,-1 0 1,1 1-1,0-1 1,-1 0-1,0 0 1,1 1-1,-1-1 0,0 1 1,0 0-1,0-1 1,0 1-1,0 0 1,0-1-1,0 1 1,-1 0-1,1 0 1,-1 0-1,1 2 1,-1-1 121,-1 1 1,0-1 0,1 0 0,-1 0-1,-1 1 1,1-1 0,0 0 0,-1 0-1,0 0 1,0 0 0,0-1 0,0 1-1,0 0 1,0-1 0,-1 0 0,1 1-1,-1-1 1,-4 3 0,-2 2 13,0 0 1,-1 0-1,0-1 0,0-1 1,-1 1-1,1-2 0,-1 1 1,0-1-1,-1-1 1,-16 3-1,27-6-201,1 0-1,-1 0 1,1 0 0,-1 0 0,1 0 0,-1 0-1,1 0 1,-1 0 0,1 0 0,0 0-1,-1 0 1,1 0 0,-1 0 0,1 0 0,-1-1-1,1 1 1,0 0 0,-1 0 0,1-1-1,-1 1 1,1 0 0,0-1 0,-1 1-1,1 0 1,0-1 0,0 1 0,-1 0 0,1-1-1,0 1 1,0 0 0,-1-1 0,1 1-1,0-1 1,0 1 0,0-1 0,0 1 0,0 0-1,0-1 1,0 1 0,-1-1 0,1 1-1,1-1 1,-1 1 0,0-1 0,0 1 0,0-1-1,0 1 1,0 0 0,0-1 0,0 1-1,1-1 1,-1 1 0,0-1 0,0 1-1,1-1 1,15-24-6330,7 2-1885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5.201"/>
    </inkml:context>
    <inkml:brush xml:id="br0">
      <inkml:brushProperty name="width" value="0.025" units="cm"/>
      <inkml:brushProperty name="height" value="0.025" units="cm"/>
    </inkml:brush>
  </inkml:definitions>
  <inkml:trace contextRef="#ctx0" brushRef="#br0">117 18 14510,'0'0'6000,"-10"8"-3950,3-2-1718,-3 2-36,0 0 0,0 1 0,1 0 0,1 0 1,0 1-1,0 0 0,-7 14 0,15-24-309,0 0 0,0 0 0,-1 0 1,1 0-1,0 0 0,0 0 0,0 1 0,0-1 0,0 0 0,0 0 0,0 0 0,0 0 0,0 0 0,0 1 1,0-1-1,0 0 0,0 0 0,0 0 0,0 0 0,0 0 0,0 1 0,0-1 0,0 0 0,0 0 0,0 0 0,0 0 1,0 0-1,0 1 0,0-1 0,0 0 0,0 0 0,1 0 0,-1 0 0,0 0 0,0 0 0,0 1 0,0-1 0,0 0 1,0 0-1,0 0 0,1 0 0,-1 0 0,0 0 0,0 0 0,0 0 0,0 0 0,0 0 0,0 0 0,1 0 0,-1 0 1,0 0-1,0 0 0,0 0 0,0 0 0,1 0 0,13-3-415,12-9-236,-23 10 579,0 0 1,1 1-1,-1-1 0,1 1 0,-1-1 0,1 1 1,-1 0-1,1 1 0,0-1 0,-1 0 0,1 1 1,0 0-1,0 0 0,-1 0 0,1 1 0,3 0 1,-4 0 83,-1 0 0,1 0 0,-1 1 0,0-1 0,0 1 0,0-1 0,0 1 1,0 0-1,0 0 0,0-1 0,-1 2 0,1-1 0,-1 0 0,1 0 0,-1 0 1,0 1-1,0-1 0,0 0 0,0 1 0,0-1 0,0 1 0,-1 0 0,1 2 0,5 23 497,-2 0-1,-1 1 1,-1-1-1,-1 1 1,-1-1-1,-2 1 1,-1-1-1,-1 0 1,-2 0-1,0 0 1,-2 0-1,-1-1 1,-1-1-1,-2 0 1,-23 41-1,33-63-483,0-1-1,0 0 1,0 1 0,0-1-1,-1 0 1,1 0 0,-1 0 0,0 0-1,0-1 1,0 1 0,0-1-1,0 0 1,-1 0 0,1 0-1,-1 0 1,1 0 0,-1-1-1,0 0 1,1 0 0,-6 1 0,7-2-17,1-1 1,0 0 0,-1 0 0,1 0 0,0 0 0,0 0 0,0 0-1,0 0 1,0 0 0,0-1 0,0 1 0,0 0 0,0-1-1,0 1 1,1 0 0,-1-1 0,0 1 0,1-1 0,-1 1 0,1-1-1,0 0 1,0 1 0,-1-1 0,1 1 0,0-1 0,0 1 0,1-1-1,-1 0 1,0-1 0,4-55-517,0 41 330,0 0 0,1 0 0,1 1 0,1 0 0,0 0 0,1 0 0,1 1 0,0 0 0,17-20 1,14-13-97,57-53 0,-55 62 271,-14 14 22,33-37-1,-55 56-20,-1 0-1,-1-1 0,1 1 1,-1-1-1,0 0 0,0 0 1,-1 0-1,0-1 1,0 1-1,-1-1 0,0 1 1,1-11-1,-2 17 15,-1 0 0,0 0 0,0 0 0,0 0 1,0 0-1,0 1 0,0-1 0,-1 0 0,1 0 0,0 0 0,0 0 0,-1 0 0,1 0 1,-1 0-1,1 0 0,-1 0 0,1 0 0,-1 1 0,1-1 0,-1 0 0,0 0 0,1 1 1,-1-1-1,0 0 0,0 1 0,1-1 0,-1 1 0,0-1 0,-1 0 0,-1 1-1,1-1 0,-1 0 0,0 1 0,0 0 0,1-1 0,-1 1 0,0 0 0,0 1 0,1-1 0,-5 1 0,-2 1 32,1 0 0,0 1 0,0 0 0,0 0 0,0 0-1,-10 7 1,9-3 63,0 0 0,1 1 1,-1 0-1,1 1 0,-7 10 0,12-15-38,0-1 0,1 1 0,0 0 0,0-1 0,0 1 0,0 0 0,1 0 0,-1 0 0,1 1 0,0-1 0,1 0 0,-1 0 0,1 0 0,-1 1-1,1-1 1,0 0 0,1 6 0,0-8-42,0 0 0,0 0 0,1 0 0,-1 0 0,0 0 1,1 0-1,-1 0 0,1-1 0,-1 1 0,1-1 0,0 1 0,0-1 0,-1 0 0,1 1 0,0-1 0,0 0 0,1 0 0,-1-1 0,0 1 0,0 0 0,0-1 0,0 1 0,5 0 0,59 4-242,-57-5 119,-7 0 63,87 1-3366,-30-3-3340,-11-1-2824</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5.544"/>
    </inkml:context>
    <inkml:brush xml:id="br0">
      <inkml:brushProperty name="width" value="0.025" units="cm"/>
      <inkml:brushProperty name="height" value="0.025" units="cm"/>
    </inkml:brush>
  </inkml:definitions>
  <inkml:trace contextRef="#ctx0" brushRef="#br0">171 25 13100,'0'0'4650,"-9"-5"-1324,6 2-3152,-1 1 0,1 0 0,-1 0 0,0 0 0,1 1 0,-1-1 0,0 1 0,0 0 0,0 0 0,0 0 0,0 0 0,-1 1 0,1 0 0,0 0 0,0 0 0,0 0 0,0 0 1,0 1-1,0 0 0,0 0 0,0 0 0,0 0 0,0 1 0,0 0 0,0-1 0,1 2 0,-1-1 0,1 0 0,-6 5 0,8-6-169,-26 28 57,25-28-63,1 0 1,0 1 0,0-1-1,0 1 1,0-1-1,0 1 1,0-1 0,1 1-1,-1 0 1,0 0-1,1-1 1,-1 1-1,1 0 1,0 0 0,0-1-1,-1 1 1,1 0-1,0 0 1,1 3 0,1-4-22,1 1 0,-1-1 0,0 1 0,1-1 0,0 0 1,-1 0-1,1 0 0,0-1 0,-1 1 0,1 0 1,0-1-1,0 0 0,5 0 0,2 1-78,56 9-787,85 16-1280,-150-26 2209,0 0-1,1 0 1,-1 1-1,0-1 1,0 0-1,0 0 1,1 1-1,-1-1 1,0 1-1,0-1 1,0 1-1,0-1 1,0 1-1,1 0 1,-1 0-1,-1-1 1,1 1-1,0 0 1,0 0-1,0 0 1,0 0 0,0 1-1,-1-1 48,0 0 0,-1 0 0,1 0 0,0 0 0,-1 0 0,1-1 0,-1 1 1,1 0-1,-1 0 0,1-1 0,-1 1 0,0 0 0,1 0 0,-1-1 0,0 1 0,1-1 0,-1 1 0,0-1 0,0 1 0,0-1 0,-1 1 1,-57 22 2373,57-22-2529,-30 9 310,-71 19 931,35-20-5188,59-9-1806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6.665"/>
    </inkml:context>
    <inkml:brush xml:id="br0">
      <inkml:brushProperty name="width" value="0.025" units="cm"/>
      <inkml:brushProperty name="height" value="0.025" units="cm"/>
    </inkml:brush>
  </inkml:definitions>
  <inkml:trace contextRef="#ctx0" brushRef="#br0">244 66 9737,'0'0'2194,"0"-8"379,1 6-2468,-1 0 61,1 1 1,-1-1 0,0 0-1,0 0 1,1 0 0,-1 1-1,0-1 1,0 0-1,-1 0 1,1 0 0,0 1-1,-1-1 1,1 0-1,-1 1 1,1-1 0,-1 0-1,0 1 1,0-1 0,0 1-1,0-1 1,0 1-1,0-1 1,0 1 0,0-1-1,0 1 1,-1 0-1,1 0 1,-1 0 0,1 0-1,-1 0 1,1 0 0,-1 0-1,1 0 1,-1 1-1,0-1 1,1 1 0,-1-1-1,0 1 1,-3-1-1,-3 0 87,1 1-1,-1-1 1,0 1-1,0 0 0,0 1 1,1 0-1,-1 0 1,0 1-1,1 0 0,-1 0 1,1 1-1,-1 0 0,-11 7 1,13-6-218,-1 0 0,1 1 1,0-1-1,0 2 0,1-1 1,-1 0-1,1 1 0,1 0 1,-1 0-1,1 1 0,0-1 1,0 1-1,1 0 0,0 0 0,0 0 1,0 0-1,1 1 0,0-1 1,1 1-1,0-1 0,0 1 1,0 7-1,1-13-34,0-1 0,0 0 0,0 1 0,0-1 0,0 0 0,1 0 0,-1 1 0,0-1 0,1 0 1,-1 0-1,1 1 0,0-1 0,-1 0 0,1 0 0,0 0 0,-1 0 0,1 0 0,0 0 0,0 0 0,0 0 0,0 0 0,0-1 0,0 1 0,0 0 0,0 0 1,2 0-1,0 0 4,0 0 0,1 0 0,-1 0 1,0-1-1,1 1 0,-1-1 0,1 0 1,0 0-1,5-1 0,2 0 8,1-1-1,-1-1 0,0 0 0,0-1 0,14-6 1,-9 2-127,-1 0 0,0-1 1,0 0-1,-1-2 0,0 1 0,-1-2 1,0 0-1,-1 0 0,14-19 1,-46 59 428,9-14-130,1 1-1,0 0 1,1 0 0,1 1 0,0 1 0,1-1 0,-7 29-1,13-45-159,1 1-1,0 0 0,0 0 0,-1 0 1,1 0-1,0 0 0,0 0 0,0 0 1,0 0-1,0 0 0,1 0 0,-1 0 1,0 0-1,0-1 0,0 1 1,1 0-1,-1 0 0,1 0 0,-1 0 1,1 0-1,-1-1 0,1 1 0,-1 0 1,1 0-1,-1-1 0,1 1 0,0 0 1,0-1-1,0 1 0,1 0 2,1 0 1,-1-1-1,0 1 0,0-1 0,0 0 0,0 0 0,0 0 0,0 0 0,0 0 1,0 0-1,0-1 0,4 0 0,6-3 15,0 0 1,0 0-1,16-10 1,13-11-472,42-33 0,21-13 131,-104 70 304,1 1-1,-1 0 1,0 0-1,0-1 1,1 1 0,-1 0-1,0 0 1,1 0 0,-1 0-1,0 0 1,0 0-1,1-1 1,-1 1 0,0 0-1,1 0 1,-1 0-1,0 0 1,1 0 0,-1 0-1,0 0 1,1 0-1,-1 0 1,0 0 0,1 1-1,-1-1 1,0 0-1,1 0 1,-1 0 0,0 0-1,1 0 1,-1 1-1,0-1 1,0 0 0,1 0-1,-1 0 1,0 1-1,0-1 1,1 0 0,-1 0-1,0 1 1,0-1-1,0 0 1,0 1 0,1-1-1,-1 1 1,2 22 333,-9 27 183,6-49-514,1 3-31,-3 27 747,3-31-701,1 1 1,-1-1 0,0 1 0,1 0-1,-1-1 1,1 1 0,-1-1 0,1 1 0,-1-1-1,1 1 1,-1-1 0,1 1 0,-1-1 0,1 1-1,0-1 1,-1 0 0,1 0 0,-1 1 0,1-1-1,0 0 1,0 0 0,-1 0 0,1 1-1,0-1 1,-1 0 0,1 0 0,0 0 0,-1 0-1,1 0 1,0 0 0,0-1 0,-1 1 0,1 0-1,0 0 1,-1 0 0,1-1 0,1 0 0,8-2 10,1-1 1,-1-1 0,0 0 0,-1 0 0,1-1 0,-1 0 0,16-13 0,-19 13-70,1 0 0,0 0 0,0 1 1,1 0-1,-1 1 0,1 0 0,0 0 1,0 0-1,1 1 0,-1 0 0,0 1 1,1 0-1,11-1 0,-19 3 36,0 1 0,0-1-1,0 1 1,0 0 0,0 0 0,0 0 0,0-1-1,-1 1 1,1 0 0,0 0 0,0 0 0,-1 0 0,1 0-1,0 0 1,-1 0 0,1 1 0,-1-1 0,0 0-1,1 0 1,-1 0 0,0 0 0,0 1 0,0-1-1,0 0 1,0 0 0,0 0 0,0 1 0,0-1-1,0 0 1,0 0 0,-1 3 0,-6 40 225,4-35-262,-2 9 385,8-15-144,5-8-105,6-9-304,13-11-6,-8 17-6500</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7.975"/>
    </inkml:context>
    <inkml:brush xml:id="br0">
      <inkml:brushProperty name="width" value="0.025" units="cm"/>
      <inkml:brushProperty name="height" value="0.025" units="cm"/>
    </inkml:brush>
  </inkml:definitions>
  <inkml:trace contextRef="#ctx0" brushRef="#br0">97 93 9577,'7'-16'2105,"-4"7"-632,1 0-1,0 0 1,0 0-1,1 1 1,0 0-1,0 0 1,8-8-1,-10 51 669,-18 109-335,8-97-1564,3-1 1,1 1-1,4 52 1,9-61-84,-10-37-154,1 0 0,-1 1 0,1-1-1,-1 0 1,1 0 0,0 0 0,0 0-1,0 0 1,0 0 0,0 0 0,0 0-1,0 0 1,0 0 0,0-1 0,0 1-1,0 0 1,0-1 0,0 1 0,1-1-1,-1 1 1,0-1 0,1 1 0,-1-1-1,0 0 1,2 0 0,-2 0-14,-1 0 1,1-1 0,0 1-1,-1-1 1,1 1-1,0 0 1,-1-1 0,1 1-1,-1-1 1,1 0-1,-1 1 1,1-1 0,-1 1-1,0-1 1,1 0-1,-1 1 1,0-1 0,1 0-1,-1 1 1,0-1-1,0 0 1,0 0 0,1 1-1,-1-1 1,0 0-1,0 0 1,0 1 0,0-1-1,0 0 1,-1 0-1,1 1 1,0-1 0,0 0-1,0 1 1,-1-2-1,-7-30-286,-4 8 295,-2 0 0,-1 0 0,-1 2 0,-1 0 0,0 1 1,-2 1-1,-23-20 0,36 34 58,5 5 144,233 19-1227,-166-19-2263,-1-3-3332</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9.003"/>
    </inkml:context>
    <inkml:brush xml:id="br0">
      <inkml:brushProperty name="width" value="0.025" units="cm"/>
      <inkml:brushProperty name="height" value="0.025" units="cm"/>
    </inkml:brush>
  </inkml:definitions>
  <inkml:trace contextRef="#ctx0" brushRef="#br0">95 217 10154,'2'-9'2375,"3"-15"-345,-2 0 0,0-1 0,-2-39 0,0 63-1993,-1 1 0,0-1 1,0 0-1,0 0 0,0 0 0,0 0 1,0 0-1,0 0 0,0 0 0,-1 0 1,1 0-1,0 1 0,0-1 0,-1 0 1,1 0-1,0 0 0,-1 0 0,1 1 1,-1-1-1,1 0 0,-1 0 0,0 1 1,1-1-1,-1 0 0,0 1 0,1-1 1,-1 1-1,0-1 0,0 1 1,1-1-1,-1 1 0,0 0 0,0-1 1,0 1-1,0 0 0,0-1 0,1 1 1,-1 0-1,0 0 0,0 0 0,0 0 1,0 0-1,0 0 0,0 0 0,0 0 1,0 1-1,0-1 0,1 0 0,-1 0 1,0 1-1,0-1 0,0 0 0,0 1 1,1-1-1,-2 2 0,-3 0 36,1 1 0,0 0 0,0 0 0,0 0 1,0 0-1,1 1 0,-1-1 0,-5 9 0,5-5 18,-1 1 1,1 0 0,0 0-1,0 1 1,1-1-1,1 1 1,-1 0-1,1 0 1,1-1 0,-1 1-1,2 0 1,0 17-1,0-24-77,0-1 0,1 1-1,-1-1 1,1 1-1,0-1 1,-1 0 0,1 1-1,0-1 1,0 1 0,0-1-1,0 0 1,0 0 0,0 0-1,0 0 1,0 0-1,1 0 1,-1 0 0,0 0-1,1 0 1,-1 0 0,0-1-1,1 1 1,-1 0 0,1-1-1,-1 1 1,1-1-1,0 0 1,-1 0 0,1 1-1,-1-1 1,1 0 0,0 0-1,-1 0 1,3-1 0,3 1 19,0-1 0,0 0 0,0 0 1,0-1-1,0 0 0,11-5 0,-4 0-8,0-1 0,-1-1 0,0 0-1,0 0 1,-1-1 0,0-1 0,-1 0 0,-1-1 0,0 0-1,0 0 1,-1-1 0,0-1 0,-1 1 0,-1-1-1,-1 0 1,7-18 0,-13 14 34,-8 20 19,-13 24 52,12-10-4,2 0-1,0 0 1,0 1 0,2 1-1,0-1 1,1 1 0,1-1-1,1 1 1,0 0 0,2 32 0,0-47-101,0 0 1,1 0-1,-1 0 1,1 0 0,0 0-1,0 0 1,0-1-1,0 1 1,0 0 0,0-1-1,1 1 1,-1-1-1,1 1 1,0-1 0,0 0-1,0 1 1,0-1-1,0 0 1,0 0 0,1-1-1,-1 1 1,1 0 0,-1-1-1,1 1 1,0-1-1,-1 0 1,1 0 0,0 0-1,0 0 1,0-1-1,0 1 1,0-1 0,0 0-1,-1 1 1,1-1-1,0-1 1,6 0 0,1 0 4,0 0 1,-1-1-1,1 0 0,0-1 1,-1 0-1,0 0 1,0-1-1,0 0 1,0-1-1,11-7 0,-11 5-12,0 0 0,0-1 0,-1 1 0,0-2 0,0 1 0,-1-1 0,0 0 0,-1-1 0,0 1 0,0-1 0,-1-1 0,0 1 0,-1-1 0,0 1 0,-1-1 0,0 0 0,0-1 0,0-11 0,-3 23-20,0 0 1,0 1-1,-1-1 0,1 0 1,0 0-1,0 1 0,0-1 0,0 0 1,-1 0-1,1 0 0,0 0 1,0 1-1,0-1 0,-1 0 1,1 0-1,0 0 0,0 0 0,-1 0 1,1 0-1,0 0 0,0 0 1,-1 0-1,1 1 0,0-1 0,0 0 1,-1 0-1,1 0 0,0 0 1,0-1-1,-1 1 0,1 0 1,0 0-1,0 0 0,-1 0 0,1 0 1,0 0-1,0 0 0,-1 0 1,1 0-1,0-1 0,0 1 1,0 0-1,-1 0 0,1 0 0,0 0 1,0-1-1,0 1 0,0 0 1,-1 0-1,1-1 0,0 1 0,0 0 1,0 0-1,0 0 0,0-1 1,0 1-1,0 0 0,0 0 1,0-1-1,0 1 0,0 0 0,0-1 1,0 1-1,0 0 0,0 0 1,0-1-1,0 1 0,-14 17-63,7-6 89,1 1 0,0-1 0,1 1 1,0 0-1,1 0 0,0 1 0,1 0 0,1-1 1,0 1-1,0 0 0,1 0 0,2 15 1,-1-26-14,0-1 1,1 1 0,-1 0 0,0-1-1,1 0 1,0 1 0,-1-1 0,1 1-1,0-1 1,0 0 0,0 1 0,0-1-1,0 0 1,0 0 0,0 0-1,0 0 1,0 0 0,1 0 0,-1 0-1,0 0 1,1 0 0,-1 0 0,3 0-1,-1 0 7,1 0-1,0 0 0,0-1 0,-1 0 0,1 1 0,0-1 0,0-1 1,-1 1-1,8-2 0,0 0 8,0-1 0,0-1 0,-1 0 0,1 0 0,16-11 0,-11 5-36,-1 0 0,-1-2 0,0 1-1,24-28 1,-33 33-9,0 0-1,0-1 1,-1 1 0,0-1-1,0 0 1,-1 0-1,0 0 1,0-1-1,-1 1 1,1-1-1,-2 0 1,1 1 0,0-17-1,-2 23 17,1 0-1,-1 0 1,0 1 0,0-1-1,0 0 1,0 0 0,0 0-1,0 0 1,-1 0-1,1 0 1,0 0 0,0 0-1,-1 0 1,1 0-1,-1 0 1,1 0 0,-1 0-1,1 0 1,-1 0 0,1 1-1,-1-1 1,0 0-1,1 0 1,-1 1 0,0-1-1,0 1 1,1-1 0,-1 0-1,0 1 1,0 0-1,0-1 1,0 1 0,0-1-1,0 1 1,0 0 0,0 0-1,0-1 1,0 1-1,0 0 1,0 0 0,0 0-1,0 0 1,0 0 0,0 0-1,0 1 1,0-1-1,1 0 1,-1 0 0,0 1-1,0-1 1,0 1 0,-2 0-1,-1 1-6,0 0 0,-1 0 0,1 0 0,0 1 0,0 0 1,1-1-1,-1 1 0,0 1 0,1-1 0,-4 5 0,1 1 29,1 0 0,0 0 1,1 0-1,0 1 1,0-1-1,1 1 0,0 0 1,1 0-1,-2 13 0,3-20-22,1 0 0,0-1-1,0 1 1,0 0 0,0 0 0,1 0-1,-1 0 1,1 0 0,0-1 0,-1 1-1,1 0 1,1-1 0,-1 1 0,0 0-1,0-1 1,1 1 0,0-1-1,-1 0 1,1 0 0,0 0 0,0 1-1,0-2 1,0 1 0,1 0 0,-1 0-1,0-1 1,1 1 0,0-1 0,-1 0-1,1 0 1,-1 0 0,1 0 0,0 0-1,0 0 1,0-1 0,-1 1-1,5-1 1,0 1-449,1 0 1,-1-1-1,0 1 0,0-2 0,1 1 0,-1-1 1,0 0-1,13-4 0,-17 4-299,0 0 1,1-1-1,-1 0 0,0 0 0,0 0 1,0 0-1,0 0 0,-1 0 0,1-1 1,0 1-1,-1-1 0,4-5 0,11-21-10314</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9.328"/>
    </inkml:context>
    <inkml:brush xml:id="br0">
      <inkml:brushProperty name="width" value="0.025" units="cm"/>
      <inkml:brushProperty name="height" value="0.025" units="cm"/>
    </inkml:brush>
  </inkml:definitions>
  <inkml:trace contextRef="#ctx0" brushRef="#br0">0 0 17328,'0'0'7143</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9.811"/>
    </inkml:context>
    <inkml:brush xml:id="br0">
      <inkml:brushProperty name="width" value="0.025" units="cm"/>
      <inkml:brushProperty name="height" value="0.025" units="cm"/>
    </inkml:brush>
  </inkml:definitions>
  <inkml:trace contextRef="#ctx0" brushRef="#br0">97 87 6022,'0'0'4580,"11"-11"-1991,4-4-1634,39-39 3850,-46 48-1619,-6 8-1170,-8 16-449,-18 27-969,-110 140 458,117-163-980,11-10-823,21-20 12,24-24-1194,-13 3-669,-1-2 1,21-33-1,9-25 1278,-56 95 4213,-5 29-1707,0-17-905,1 0 1,1 0 0,0 1 0,1-1-1,2 1 1,-1 0 0,2-1 0,3 31-1,-2-45-484,0 1-1,1-1 1,-1 0-1,1 0 1,0 1-1,0-1 0,3 4 1,10 12-4676</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0.182"/>
    </inkml:context>
    <inkml:brush xml:id="br0">
      <inkml:brushProperty name="width" value="0.025" units="cm"/>
      <inkml:brushProperty name="height" value="0.025" units="cm"/>
    </inkml:brush>
  </inkml:definitions>
  <inkml:trace contextRef="#ctx0" brushRef="#br0">0 192 9385,'0'0'11499,"53"-12"-10731,-17 16-479,2 1-225,0-3-641,-1-2-1537,-4 0-3235,-2-12-5285</inkml:trace>
  <inkml:trace contextRef="#ctx0" brushRef="#br0" timeOffset="1">412 1 14478,'0'0'5477,"-28"74"-4292,20-41-576,6 3-449,2-2-160,0-6-289,0-2-864,7-6-576,-1-4-193,-6-8-865,0-5-1056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15.088"/>
    </inkml:context>
    <inkml:brush xml:id="br0">
      <inkml:brushProperty name="width" value="0.025" units="cm"/>
      <inkml:brushProperty name="height" value="0.025" units="cm"/>
    </inkml:brush>
  </inkml:definitions>
  <inkml:trace contextRef="#ctx0" brushRef="#br0">23 27 5669,'-22'-20'10307,"22"20"-10172,0 0-1,0-1 1,0 1-1,0 0 1,0 0-1,0-1 1,0 1-1,0 0 1,0-1-1,1 1 1,-1 0-1,0 0 1,0-1-1,0 1 0,0 0 1,1 0-1,-1-1 1,0 1-1,0 0 1,1 0-1,-1 0 1,0 0-1,0-1 1,1 1-1,-1 0 1,0 0-1,1 0 1,-1 0-1,0 0 1,1 0-1,-1 0 1,0 0-1,0 0 1,1 0-1,-1 0 1,0 0-1,1 0 0,-1 0 1,0 0-1,1 0 1,-1 0-1,1 0 1,61 9 3211,-37-4-3072,36-1-21,83-4 1,-155-5-11481,-4 5 5472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0.505"/>
    </inkml:context>
    <inkml:brush xml:id="br0">
      <inkml:brushProperty name="width" value="0.025" units="cm"/>
      <inkml:brushProperty name="height" value="0.025" units="cm"/>
    </inkml:brush>
  </inkml:definitions>
  <inkml:trace contextRef="#ctx0" brushRef="#br0">0 66 10570,'0'0'5595,"6"-9"-3006,-4 5-2436,1 0-1,0 0 1,0 0 0,1 1 0,-1-1 0,1 1-1,-1 0 1,1 0 0,0 0 0,0 0 0,1 1-1,-1 0 1,0-1 0,1 2 0,-1-1 0,1 0 0,0 1-1,0 0 1,-1 0 0,1 1 0,0-1 0,0 1-1,5 0 1,3 0-31,28-2 147,57 5 0,-86-2-281,-1 0 1,0 1-1,0 1 1,0 0-1,0 0 1,0 1-1,0 1 1,-1 0-1,19 12 1,-26-15 23,-1-1 0,1 1 0,-1 1 0,0-1 0,1 0 0,-1 1 0,0-1 0,-1 1 0,1-1 0,0 1 0,-1 0 0,1 0 0,-1 0-1,0 0 1,0 0 0,0 0 0,0 0 0,-1 0 0,1 0 0,-1 0 0,0 0 0,0 0 0,0 1 0,0-1 0,-1 0 0,1 0 0,-1 0 0,0 0 0,0 0 0,0 0 0,0 0 0,0 0 0,-1 0 0,1 0 0,-1-1 0,-3 5 0,-3 5 290,-2 0 0,1 0 0,-1-1 0,-1-1 0,0 0 0,-17 12 0,13-11-255,-1 0 0,0-2 0,0 0 1,-1-1-1,0 0 0,0-1 0,-1-1 1,0-1-1,0-1 0,0 0 0,-1-1 0,-25 0 1,41-3-576,-6-1-1796,5-4-1972,3-5-2842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1.723"/>
    </inkml:context>
    <inkml:brush xml:id="br0">
      <inkml:brushProperty name="width" value="0.025" units="cm"/>
      <inkml:brushProperty name="height" value="0.025" units="cm"/>
    </inkml:brush>
  </inkml:definitions>
  <inkml:trace contextRef="#ctx0" brushRef="#br0">1 36 15887,'0'0'4484,"72"-18"-3427,-39 15-640,3-1-289,-2 2-384,-4 1-1698,-3-2-1826,-6-2-4099</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2.130"/>
    </inkml:context>
    <inkml:brush xml:id="br0">
      <inkml:brushProperty name="width" value="0.025" units="cm"/>
      <inkml:brushProperty name="height" value="0.025" units="cm"/>
    </inkml:brush>
  </inkml:definitions>
  <inkml:trace contextRef="#ctx0" brushRef="#br0">28 20 8712,'0'0'12556,"0"8"-12502,-3 39 47,-9 48 0,1-14 1010,10-79-1004,1 1 1,0 0-1,0-1 1,0 1-1,0 0 0,0-1 1,1 1-1,-1 0 1,1-1-1,1 5 1,-2-6-50,1-1 1,-1 1 0,1 0 0,-1 0-1,1-1 1,-1 1 0,1 0-1,-1-1 1,1 1 0,0-1 0,-1 1-1,1-1 1,0 1 0,0-1 0,-1 1-1,1-1 1,0 0 0,0 0-1,0 1 1,-1-1 0,1 0 0,1 0-1,2 0 41,0 0 0,0-1 0,0 0 0,0 0-1,0 0 1,0-1 0,0 1 0,-1-1 0,1 0-1,-1 0 1,1 0 0,4-4 0,14-10-22,-2-1 0,0-1 0,-1 0 0,25-31 1,-35 38 45,-1 0 1,-1 0-1,0 0 1,0-1 0,-1 0-1,0 0 1,-1 0-1,-1-1 1,0 0 0,4-24-1,-40 97-1489,28-42 325,-6 15-3136,9-32 3527,0 1 1,0-1-1,0 0 0,-1 0 1,1 0-1,0 0 1,0 0-1,-1 0 0,1 0 1,0-1-1,-1 1 1,1 0-1,-3 0 1,-11 4-11518</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3.500"/>
    </inkml:context>
    <inkml:brush xml:id="br0">
      <inkml:brushProperty name="width" value="0.025" units="cm"/>
      <inkml:brushProperty name="height" value="0.025" units="cm"/>
    </inkml:brush>
  </inkml:definitions>
  <inkml:trace contextRef="#ctx0" brushRef="#br0">0 162 17969,'0'0'7853,"8"2"-7325,1 1-603,1-2-1,-1 0 0,1 0 0,0 0 0,-1-2 1,1 1-1,0-1 0,-1 0 0,1-1 1,-1 0-1,17-6 0,-21 6 51,-1 1 0,1-1 0,-1 0 0,1 0 0,-1 0 0,0-1 0,0 0 0,0 0 0,0 0 0,-1 0 0,1 0 0,-1-1-1,0 1 1,0-1 0,0 0 0,0 0 0,0 0 0,-1-1 0,0 1 0,0 0 0,0-1 0,-1 1 0,1-1 0,-1 0 0,0 0 0,0-9 0,-1 14 302,-5 35 86,0-16-171,2-12-172,1 0 1,0 0-1,0 1 1,1-1 0,0 0-1,0 1 1,0-1-1,1 1 1,0-1-1,1 1 1,1 9-1,0-16-14,-1 0 1,1 0-1,0 0 0,-1 0 0,1 0 1,0 0-1,-1 0 0,1-1 0,0 1 1,0-1-1,0 1 0,0-1 1,-1 0-1,1 1 0,0-1 0,0 0 1,0 0-1,0-1 0,0 1 0,0 0 1,2-1-1,42-10 80,-34 4-20,-1-1 0,0-1 1,-1 1-1,0-2 0,0 1 0,-1-1 0,0-1 0,-1 0 0,0 0 0,-1 0 0,0-1 0,0 0 0,-2-1 0,1 1 0,3-16 0,-9 28-45,1-1 0,-1 0 0,1 0 0,-1 0 0,0 1 0,1-1-1,-1 0 1,0 0 0,0 0 0,0 0 0,1 0 0,-1 1 0,0-1-1,0 0 1,0 0 0,0 0 0,-1 0 0,1 0 0,0 0 0,0 1 0,0-1-1,-1-1 1,-13 13 122,-18 32-48,31-41-71,-6 8-51,-5 6 202,1 1 0,-11 24 0,20-37-126,0 0 0,1 0 1,-1 1-1,1-1 0,-1 1 1,1-1-1,1 1 0,-1 0 1,1-1-1,0 1 0,0 0 1,0-1-1,0 1 0,1 0 1,2 7-1,-3-11-42,0 0 0,1 0-1,-1 0 1,0 0 0,1 0 0,-1 0 0,1 0-1,-1 0 1,1 0 0,0 0 0,-1-1 0,1 1 0,0 0-1,-1 0 1,1-1 0,0 1 0,0 0 0,0-1 0,0 1-1,0-1 1,0 1 0,-1-1 0,1 0 0,0 1 0,0-1-1,0 0 1,0 0 0,1 1 0,-1-1 0,0 0-1,0 0 1,0 0 0,0 0 0,0 0 0,0-1 0,0 1-1,0 0 1,0 0 0,0-1 0,0 1 0,0-1 0,0 1-1,1-2 1,6-2 107,0-2-1,0 1 0,0-1 1,8-9-1,8-6-19,22-3-67,-36 20-15,-1 0-1,0-1 0,-1 0 0,1 0 1,-1-1-1,0 0 0,8-9 0,-15 15-11,-1 0-1,0-1 1,0 1-1,0-1 0,1 1 1,-1-1-1,0 1 1,1 0-1,-1-1 1,0 1-1,1 0 1,-1-1-1,0 1 0,1 0 1,-1 0-1,1-1 1,-1 1-1,0 0 1,1 0-1,-1 0 0,1-1 1,-1 1-1,1 0 1,-1 0-1,1 0 1,-1 0-1,1 0 1,-1 0-1,0 0 0,1 0 1,-1 0-1,1 0 1,-1 0-1,1 0 1,-1 1-1,1-1 0,-1 0 1,1 0-1,-1 0 1,1 1-1,6 21-60,-8 30-31,-16-9 219,14-38-104,0 0 1,1-1-1,0 1 0,0 0 0,0 0 1,1 0-1,0 1 0,-1 7 0,5-14 21,0 0-1,0 0 0,0 0 1,0-1-1,-1 0 0,1 1 1,0-1-1,3-3 0,0-2-20,-1 0-1,0-1 1,0 0 0,-1 0-1,0 0 1,-1 0 0,1-1-1,-2 1 1,1-1-1,2-15 1,-1-4 67,-1 1-1,-1-33 1,-2 60-91,0-1 1,0 1-1,0 0 1,0 0-1,0 0 0,-1-1 1,1 1-1,0 0 0,0 0 1,0-1-1,0 1 1,0 0-1,0 0 0,0 0 1,0-1-1,0 1 1,-1 0-1,1 0 0,0 0 1,0 0-1,0-1 0,0 1 1,0 0-1,-1 0 1,1 0-1,0 0 0,0 0 1,0 0-1,-1-1 1,1 1-1,0 0 0,0 0 1,-1 0-1,1 0 1,0 0-1,0 0 0,0 0 1,-1 0-1,1 0 0,0 0 1,0 0-1,-1 0 1,1 0-1,0 0 0,0 0 1,0 0-1,-1 1 1,1-1-1,0 0 0,0 0 1,0 0-1,-1 0 1,1 0-1,0 0 0,0 0 1,0 1-1,-1-1 0,-10 11-54,10-8 58,0-1-1,0 1 1,1-1-1,-1 1 1,0 0-1,1 0 1,0-1-1,0 1 0,0 0 1,0 0-1,0-1 1,0 1-1,1 0 1,-1 0-1,1-1 1,0 1-1,-1 0 1,1-1-1,1 1 1,-1-1-1,0 1 1,2 1-1,0-1 2,-1-1-1,1 0 1,0 1 0,0-1-1,0-1 1,0 1 0,0 0-1,0-1 1,0 0 0,1 1-1,-1-1 1,1-1-1,-1 1 1,1 0 0,3-1-1,4 1 10,0-1 0,1 0 0,-1-1 1,0 0-1,0-1 0,1 0 0,-1-1 0,-1 0 0,21-8 0,24-25 31,-52 34-39,-1 0-1,1-1 1,0 1-1,-1 0 1,0-1 0,1 1-1,-1-1 1,0 0 0,0 0-1,-1 0 1,1 0-1,-1 0 1,1 0 0,-1 0-1,0 0 1,1-7 0,-2 10-6,0 0 0,0-1 1,0 1-1,0-1 0,0 1 1,-1 0-1,1 0 1,0-1-1,0 1 0,0 0 1,0-1-1,-1 1 0,1 0 1,0-1-1,0 1 1,-1 0-1,1 0 0,0 0 1,0-1-1,-1 1 1,1 0-1,0 0 0,-1 0 1,1-1-1,0 1 0,-1 0 1,1 0-1,0 0 1,-1 0-1,1 0 0,0 0 1,-1 0-1,1 0 0,0 0 1,-1 0-1,1 0 1,0 0-1,-1 0 0,1 0 1,0 0-1,-1 0 1,1 0-1,0 1 0,-1-1 1,0 0-1,-13 6-29,4 0 30,1 0 1,-1 1-1,1 1 0,1-1 1,-1 1-1,1 1 0,-9 13 1,13-18 28,1 1 1,0-1-1,0 1 1,0 0-1,1 0 1,-1 0-1,1 1 1,0-1-1,1 0 1,-1 1-1,1-1 1,0 1-1,1-1 1,-1 1-1,1 0 1,0-1-1,2 9 1,-1-11-25,1 1 0,0-1 1,-1 1-1,2-1 0,-1 0 0,0 0 1,1 0-1,-1-1 0,1 1 1,0 0-1,0-1 0,0 0 1,0 1-1,0-1 0,0-1 1,1 1-1,-1 0 0,1-1 0,-1 0 1,1 1-1,0-2 0,7 2 1,8 2-596,0-1 0,0-1 1,21-1-1,4-3-3738,-14-7-2629,4-11-7185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5.354"/>
    </inkml:context>
    <inkml:brush xml:id="br0">
      <inkml:brushProperty name="width" value="0.025" units="cm"/>
      <inkml:brushProperty name="height" value="0.025" units="cm"/>
    </inkml:brush>
  </inkml:definitions>
  <inkml:trace contextRef="#ctx0" brushRef="#br0">22 379 12204,'-4'9'3608,"4"-7"-3537,-4 5 578,1 1 1,1 0-1,0 0 1,0 0 0,0 0-1,0 12 1,2-18-552,0 0 0,0 0 1,0 0-1,1 0 0,-1 0 1,0 0-1,1 0 0,0 0 1,-1 0-1,1-1 0,0 1 1,0 0-1,0-1 1,0 1-1,1 0 0,-1-1 1,0 1-1,0-1 0,1 0 1,-1 1-1,1-1 0,0 0 1,-1 0-1,1 0 0,0 0 1,-1 0-1,1 0 0,0-1 1,0 1-1,0 0 0,0-1 1,0 0-1,0 1 0,0-1 1,0 0-1,0 0 1,3 0-1,5 0-18,-1-1-1,1 1 1,0-2 0,0 1-1,-1-1 1,1-1 0,-1 1-1,0-2 1,0 1 0,0-1-1,0-1 1,-1 0 0,1 0-1,-1 0 1,-1-1 0,1 0-1,-1-1 1,11-12 0,-10 10-48,0-1 1,-1 0-1,0 0 1,-1-1-1,0 0 1,0 0-1,-1 0 1,-1-1-1,0 0 1,0 0 0,-2 0-1,1 0 1,-1 0-1,0-20 1,-2 32-32,0 0 1,0 0-1,0-1 1,0 1-1,0 0 1,0 0-1,0-1 1,0 1-1,0 0 1,0 0-1,0 0 1,0-1-1,-1 1 1,1 0-1,0 0 1,0 0-1,0 0 1,0-1-1,0 1 1,0 0-1,-1 0 1,1 0-1,0 0 1,0 0-1,0-1 1,0 1-1,-1 0 1,1 0-1,0 0 1,0 0-1,0 0 1,-1 0-1,1 0 1,0 0-1,0 0 1,0 0-1,-1 0 1,1 0-1,0 0 1,0 0-1,0 0 1,-1 0-1,1 0 1,0 0-1,0 0 1,0 0-1,-1 0 1,1 0-1,0 0 1,0 0-1,0 0 1,-1 1-1,1-1 1,0 0-1,0 0 1,0 0-1,0 0 1,0 0-1,-1 1 1,1-1-1,0 0 1,0 0-1,0 0 1,0 1-1,-12 11 73,6 0-60,0 0 0,1 0-1,0 1 1,1 0 0,1 0 0,0 0 0,0 0 0,2 0 0,-1 1 0,2-1 0,0 0 0,2 18 0,-2-30-4,1 1-1,-1 0 0,1 0 1,0-1-1,-1 1 1,1 0-1,0-1 0,0 1 1,0 0-1,1-1 1,-1 0-1,0 1 1,0-1-1,1 0 0,-1 1 1,1-1-1,-1 0 1,1 0-1,-1 0 1,1 0-1,0-1 0,0 1 1,-1 0-1,1-1 1,0 1-1,0-1 0,0 0 1,-1 1-1,1-1 1,0 0-1,0 0 1,0 0-1,3-1 0,2 1 31,0-1-1,0 0 0,0 0 0,0-1 0,-1 1 0,1-1 0,-1-1 1,8-3-1,2-4-23,-1 0 1,-1-2-1,0 0 1,0 0-1,-2-1 1,1-1-1,-2 0 1,1 0-1,-2-1 1,0-1-1,11-24 1,-10 18 2,-2 0-1,-1-1 1,0 0 0,-2 0 0,0-1 0,-2 0 0,-1 1 0,1-31 0,-4 52-5,0 1 1,0 0-1,0 0 0,0-1 1,0 1-1,0 0 0,0 0 1,0-1-1,0 1 0,-1 0 1,1 0-1,-1 0 0,1-1 1,-1 1-1,1 0 0,-1 0 1,0 0-1,1 0 0,-1 0 1,0 0-1,-1-1 0,1 2-1,0 0 0,1-1 0,-1 1 0,0 0 0,0 0-1,0 0 1,0 0 0,0 0 0,0 0 0,0 0 0,1 0-1,-1 1 1,0-1 0,0 0 0,0 0 0,0 1 0,0-1-1,1 1 1,-1-1 0,0 0 0,-1 2 0,-3 2 5,0 0 1,0 0 0,1 0 0,-1 1-1,1 0 1,0 0 0,-3 6-1,-4 9-18,1 2 0,1-1 0,2 1 0,0 0 0,1 1-1,1 0 1,-3 36 0,4-5 2,2 0 1,6 62-1,-3-106 4,1-1-1,-1 1 1,2 0 0,3 10 0,-6-19 5,0 0 0,0 1-1,1-1 1,-1 0 0,0 0 0,1 1 0,-1-1 0,1 0 0,-1 0-1,1 0 1,0 0 0,0 0 0,-1 0 0,1 0 0,0 0 0,0 0 0,0 0-1,0 0 1,0 0 0,0-1 0,0 1 0,0 0 0,0-1 0,1 1 0,-1-1-1,0 1 1,0-1 0,0 0 0,1 1 0,-1-1 0,0 0 0,0 0 0,1 0-1,-1 0 1,0 0 0,1 0 0,-1 0 0,0 0 0,0-1 0,1 1 0,-1 0-1,2-2 1,-1 0 22,1 0 0,0-1 0,-1 0 0,1 1 0,-1-1 0,0 0 0,0 0 0,0 0 0,0-1 0,-1 1 0,1 0 0,-1-1 0,0 1 0,1-5 0,12-56 20,-13 59-40,8-103 53,-5 38-63,-4 70-4,0-1-1,0 1 1,0-1-1,0 1 1,0-1-1,0 1 1,0-1-1,1 1 1,-1-1-1,0 1 1,0-1-1,1 1 1,-1-1 0,0 1-1,1-1 1,-1 1-1,0 0 1,1-1-1,-1 1 1,0 0-1,1-1 1,-1 1-1,1 0 1,-1-1-1,1 1 1,-1 0-1,1 0 1,-1 0-1,1-1 1,-1 1-1,1 0 1,-1 0 0,1 0-1,-1 0 1,1 0-1,-1 0 1,1 0-1,-1 0 1,1 0-1,0 0 1,-1 0-1,1 1 1,-1-1-1,1 0 1,-1 0-1,1 0 1,-1 1-1,0-1 1,1 0-1,-1 0 1,1 1 0,-1-1-1,1 1 1,27 18-104,-27-18 102,19 15-185,-8-8-61,-2 1 1,1 0-1,-1 1 1,15 18-1,-23-25 231,0-1 1,0 1-1,-1 0 0,1 0 1,-1 0-1,0 0 1,1 0-1,-1 0 0,-1 0 1,1 1-1,0-1 0,-1 0 1,0 0-1,0 1 0,0-1 1,0 0-1,0 0 1,-1 1-1,1-1 0,-1 0 1,0 0-1,0 0 0,0 0 1,0 1-1,-3 2 1,3-4 27,0 0 1,0 0 0,0-1-1,0 1 1,0 0 0,1 0-1,-1 0 1,0 0 0,1 0-1,0 0 1,-1 0 0,1 0-1,0 4 1,0-6-7,1 1-1,-1-1 1,0 0-1,0 1 1,1-1 0,-1 0-1,1 1 1,-1-1-1,0 0 1,1 0 0,-1 0-1,1 1 1,-1-1-1,0 0 1,1 0 0,-1 0-1,1 0 1,-1 0-1,1 0 1,-1 0 0,1 0-1,-1 0 1,0 0-1,1 0 1,-1 0 0,1 0-1,-1 0 1,1 0-1,-1 0 1,1 0 0,-1-1-1,0 1 1,1 0-1,-1 0 1,1-1 0,5-2 6,0 0 1,-1 0-1,1-1 1,-1 1-1,1-2 1,-1 1-1,5-6 1,6-9-98,-2-1 0,23-40 1,-19 30 105,-19 77 302,-3-25-190,0-7-22,2 0 1,-1-1-1,2 1 1,0 20-1,1-32-93,0-1 0,0 1 0,0-1 0,1 0 0,-1 1-1,1-1 1,-1 0 0,1 1 0,0-1 0,0 0 0,0 0-1,0 1 1,1-1 0,-1 0 0,0 0 0,1 0 0,-1-1-1,1 1 1,0 0 0,0-1 0,0 1 0,-1-1 0,2 1-1,-1-1 1,0 0 0,0 0 0,0 0 0,0 0 0,1 0-1,-1 0 1,0-1 0,1 1 0,2-1 0,2 1 5,1-1 1,0 0-1,-1-1 1,1 0-1,-1 0 1,1 0-1,-1-1 1,0 0-1,0-1 1,0 0-1,0 0 1,0 0-1,0-1 1,-1 0-1,0 0 1,0-1-1,0 0 1,0 0-1,-1 0 1,7-8-1,-5 6 4,-1-1-1,0-1 0,-1 1 1,1-1-1,-2 0 0,1 0 1,-1 0-1,-1-1 0,1 0 1,-2 1-1,1-1 0,-2 0 1,1 0-1,0-17 1,-3 26 0,1 0 1,0-1 0,-1 1 0,1 0 0,0 0 0,-1 0-1,1 0 1,-1 0 0,0 0 0,1 0 0,-1 0 0,0 0-1,0 0 1,0 0 0,1 0 0,-1 0 0,0 1 0,0-1 0,0 0-1,0 1 1,-1-1 0,1 1 0,0-1 0,0 1 0,0-1-1,0 1 1,0 0 0,-1-1 0,1 1 0,0 0 0,0 0-1,0 0 1,-1 0 0,1 0 0,0 0 0,0 1 0,-1-1-1,1 0 1,0 1 0,0-1 0,0 0 0,-2 2 0,1-2-10,-1 1 1,1-1-1,0 1 1,0 0 0,0 0-1,0 0 1,0 0-1,0 0 1,1 0 0,-1 0-1,0 1 1,0-1 0,1 1-1,-1-1 1,1 1-1,-1-1 1,1 1 0,0 0-1,0 0 1,0 0-1,0 0 1,0 0 0,0 0-1,0 0 1,0 4-1,5-5-301,0 0 0,0 0-1,1 0 1,-1-1 0,0 0 0,1 1-1,-1-2 1,8 0 0,19-6-6794,-12 3 812</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5.715"/>
    </inkml:context>
    <inkml:brush xml:id="br0">
      <inkml:brushProperty name="width" value="0.025" units="cm"/>
      <inkml:brushProperty name="height" value="0.025" units="cm"/>
    </inkml:brush>
  </inkml:definitions>
  <inkml:trace contextRef="#ctx0" brushRef="#br0">150 11 12748,'-3'-1'765,"0"-1"0,0 1-1,0-1 1,-1 1 0,1 0-1,0 1 1,-1-1 0,1 0 0,0 1-1,-1 0 1,1 0 0,-1 0 0,1 0-1,-1 0 1,-5 2 0,4 0-439,0-1 0,1 1 1,0 0-1,-1 1 0,1-1 0,0 1 1,0-1-1,0 1 0,0 0 1,-5 6-1,5-5-280,1 1 1,-1-1 0,1 1-1,0-1 1,0 1 0,0 0-1,0 0 1,1 0-1,0 1 1,0-1 0,0 1-1,1-1 1,0 1 0,0-1-1,0 1 1,1 0-1,0-1 1,0 1 0,1 9-1,0-13-38,0 0-1,0 0 0,1-1 1,-1 1-1,0 0 1,1-1-1,-1 1 0,1-1 1,-1 1-1,1-1 1,-1 0-1,1 0 0,0 0 1,0 0-1,0 0 1,0 0-1,0 0 0,0-1 1,0 1-1,0-1 1,0 1-1,0-1 1,0 0-1,0 0 0,0 0 1,0 0-1,0 0 1,0 0-1,4-1 0,1 0-14,1 1-1,-1-2 0,1 1 0,-1-1 1,1 0-1,-1 0 0,8-5 0,-4 1-147,-1-1 0,-1 0 0,1 0 0,-1-1 0,14-16 0,-19 20 130,0-1 1,-1 1 0,1-1 0,-1 0-1,0 0 1,-1 0 0,1-1-1,-1 1 1,0-1 0,0 1 0,0-1-1,-1 0 1,1-10 0,-15 29 195,5-3-144,0 2 0,0-1 0,2 1 0,-1 0 0,2 0 1,-1 1-1,2 0 0,0 0 0,0 0 0,1 0 0,-2 23 0,5-36-85,0 1 0,0-1 0,0 1 0,0 0 0,0-1 0,0 1-1,0 0 1,0-1 0,0 1 0,1-1 0,-1 1 0,0-1 0,0 1-1,1 0 1,-1-1 0,0 1 0,1-1 0,-1 1 0,0-1 0,1 0 0,-1 1-1,1-1 1,-1 1 0,0-1 0,1 0 0,-1 1 0,1-1 0,0 0-1,-1 1 1,1-1 0,-1 0 0,1 0 0,-1 0 0,2 1 0,25-6-2988,23-24-3666,-22 2 258,3-3-2557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6.055"/>
    </inkml:context>
    <inkml:brush xml:id="br0">
      <inkml:brushProperty name="width" value="0.025" units="cm"/>
      <inkml:brushProperty name="height" value="0.025" units="cm"/>
    </inkml:brush>
  </inkml:definitions>
  <inkml:trace contextRef="#ctx0" brushRef="#br0">255 0 9449,'0'0'12369,"-11"9"-11371,5-5-936,-41 41 1065,44-42-983,0 0 1,0 0-1,1 1 1,0-1 0,0 1-1,0 0 1,0-1-1,0 1 1,1 0-1,-1 0 1,1 0 0,0 1-1,1-1 1,-1 0-1,1 0 1,-1 5-1,2-8-138,-1 0-1,1 0 0,-1 0 0,1 0 0,-1 0 0,1 0 0,0-1 0,-1 1 1,1 0-1,0 0 0,0-1 0,-1 1 0,1 0 0,0-1 0,0 1 1,0-1-1,0 1 0,0-1 0,0 0 0,0 1 0,0-1 0,0 0 1,0 0-1,0 1 0,2-1 0,34 4-293,-26-3 37,-7-1 173,0 1 0,0 0 0,-1 0 0,1 0 0,0 1 0,-1-1 0,1 1 0,-1-1 0,0 1 0,0 0 0,1 1 0,-1-1 0,3 4 1,-5-5 87,0 0 0,0 1 0,0-1 0,-1 0 1,1 0-1,0 1 0,-1-1 0,1 0 0,-1 1 1,0-1-1,1 0 0,-1 1 0,0-1 0,0 1 0,0-1 1,0 1-1,0-1 0,0 0 0,0 1 0,0-1 1,-1 1-1,1-1 0,-1 0 0,1 1 0,-1-1 1,1 0-1,-1 1 0,0-1 0,0 0 0,1 0 1,-1 0-1,0 0 0,0 0 0,0 0 0,0 0 1,0 0-1,0 0 0,-1 0 0,-1 1 0,-8 6-41,-1 0-1,0 0 1,0-1-1,-1-1 1,0 0-1,0-1 1,0 0-1,-17 3 0,9-4-2067,0 0 0,-34 1-1,6-4-5512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6.586"/>
    </inkml:context>
    <inkml:brush xml:id="br0">
      <inkml:brushProperty name="width" value="0.025" units="cm"/>
      <inkml:brushProperty name="height" value="0.025" units="cm"/>
    </inkml:brush>
  </inkml:definitions>
  <inkml:trace contextRef="#ctx0" brushRef="#br0">9 178 6790,'0'0'18242,"10"-5"-17426,-1 0-740,-1 1 0,0-1-1,0 0 1,0-1-1,-1 0 1,0 0-1,0 0 1,-1-1-1,1 0 1,-1-1 0,-1 1-1,8-14 1,-10 16-63,-1-1 0,0 1 1,0-1-1,-1 1 0,1-1 1,-1 0-1,0 0 0,0-6 1,-1 11-11,0 0 1,0 0-1,0 0 1,-1 0-1,1 0 0,0 0 1,0 0-1,-1 0 1,1 0-1,0 0 1,-1 1-1,1-1 0,-1 0 1,1 0-1,-1 0 1,1 0-1,-1 1 1,0-1-1,1 0 0,-3-1 1,2 2-2,-1-1-1,1 1 1,-1-1 0,1 1-1,-1 0 1,1 0 0,-1 0-1,0 0 1,1 0 0,-1 0-1,1 0 1,-1 0 0,1 1-1,-1-1 1,1 0 0,-1 1 0,1-1-1,-2 2 1,-2 1-5,0 0 0,0 0 0,0 0 1,0 1-1,1 0 0,0 0 0,0 0 0,0 0 0,0 1 1,1-1-1,0 1 0,0 0 0,0 0 0,0 0 0,-2 9 1,-1-1-9,2 1 1,-1-1 0,2 1 0,0 0-1,-2 18 1,4-27-67,1 0 0,0 1 0,0-1 0,0 0 0,1 0 0,0 1 0,0-1 0,3 10 0,-3-13-172,0 0 0,0 0 0,0-1 0,1 1 0,-1 0 0,1 0 0,-1-1 0,1 1-1,0-1 1,0 1 0,-1-1 0,1 0 0,0 0 0,0 0 0,0 0 0,0 0 0,1 0 0,-1 0-1,0-1 1,0 1 0,0-1 0,4 1 0,22 0-5479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7.645"/>
    </inkml:context>
    <inkml:brush xml:id="br0">
      <inkml:brushProperty name="width" value="0.025" units="cm"/>
      <inkml:brushProperty name="height" value="0.025" units="cm"/>
    </inkml:brush>
  </inkml:definitions>
  <inkml:trace contextRef="#ctx0" brushRef="#br0">6 1 7847,'0'0'13587,"1"5"-12584,1 8-612,0 0 0,-1 1 0,0-1 0,-1 1-1,-1-1 1,0 1 0,-3 15 0,1-10-85,1-1 0,1 1 0,1 23 0,1-42-294,-1 1 0,0 0-1,0-1 1,1 1 0,-1-1 0,0 1 0,1-1 0,-1 1 0,1-1-1,-1 1 1,0-1 0,1 1 0,-1-1 0,1 0 0,-1 1-1,1-1 1,0 0 0,-1 1 0,1-1 0,-1 0 0,1 0-1,-1 0 1,1 1 0,0-1 0,-1 0 0,1 0 0,0 0-1,-1 0 1,1 0 0,0 0 0,-1 0 0,1 0 0,-1-1-1,1 1 1,0 0 0,-1 0 0,1 0 0,-1-1 0,1 1-1,-1 0 1,1 0 0,0-1 0,0 0 0,28-14 220,-1-6-119,42-39 0,-50 40-72,1 2 0,1 0-1,44-27 1,-66 45-40,1 0-1,-1-1 1,1 1-1,-1 0 1,1-1-1,-1 1 1,1 0-1,-1-1 1,1 1-1,-1 0 1,1 0-1,0 0 1,-1-1-1,1 1 1,-1 0-1,1 0 1,-1 0-1,1 0 1,0 0-1,-1 0 1,1 0-1,-1 0 1,1 1-1,0-1 1,-1 0-1,1 0 1,-1 0-1,1 1 1,-1-1-1,1 0 1,-1 0-1,1 1 1,-1-1-1,1 1 1,-1-1-1,1 0 1,-1 1-1,1-1 1,-1 1-1,1 0 1,0 2 4,-1-1 0,1 1 0,-1 0 0,0-1 0,1 1 0,-1 0 1,0 0-1,-1-1 0,0 6 0,-17 62 138,18-69-139,-31 93 221,35-95-389,-1 0 1,0 0-1,1-1 1,-1 1 0,0-1-1,0 0 1,0 0 0,0 0-1,4-4 1,41-38-6953,-23 18 176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8.002"/>
    </inkml:context>
    <inkml:brush xml:id="br0">
      <inkml:brushProperty name="width" value="0.025" units="cm"/>
      <inkml:brushProperty name="height" value="0.025" units="cm"/>
    </inkml:brush>
  </inkml:definitions>
  <inkml:trace contextRef="#ctx0" brushRef="#br0">82 42 14574,'0'0'5568,"-10"6"-3380,5-4-1687,-39 24 2081,42-25-2526,1 0 1,-1 0-1,0 1 1,1-1 0,-1 1-1,1-1 1,0 1-1,-1-1 1,1 1 0,0 0-1,0 0 1,0-1-1,0 1 1,0 0 0,1 0-1,-1 0 1,1 0-1,-1 0 1,1 0 0,0 0-1,-1 0 1,1 0-1,0 0 1,0 0-1,1 4 1,0-5-55,0 0-1,0 1 1,0-1 0,1 0-1,-1 0 1,0 0 0,1 0-1,-1 0 1,0 0 0,1 0-1,-1 0 1,1-1 0,0 1-1,-1-1 1,1 1 0,-1-1-1,1 1 1,0-1 0,-1 0-1,1 0 1,0 0 0,-1 0-1,1 0 1,2-1-1,42-5 17,-40 4-64,0-1-1,0 0 1,0 0 0,-1-1 0,1 0 0,-1 0 0,0 0-1,0-1 1,-1 1 0,1-1 0,-1 0 0,0 0-1,0-1 1,-1 1 0,0-1 0,0 0 0,0 0-1,0 0 1,-1 0 0,0-1 0,-1 1 0,2-11-1,-3 17 50,0-1-1,1 1 1,-1 0-1,0-1 1,0 1-1,0 0 0,0-1 1,0 1-1,0-1 1,0 1-1,0 0 0,0-1 1,0 1-1,-1-1 1,1 1-1,0 0 0,0-1 1,0 1-1,0 0 1,0-1-1,-1 1 0,1 0 1,0-1-1,0 1 1,-1 0-1,1 0 1,0-1-1,0 1 0,-1 0 1,1 0-1,0-1 1,-1 1-1,1 0 0,0 0 1,-1 0-1,1 0 1,-1-1-1,1 1 0,0 0 1,-1 0-1,-16 10 221,-12 22 155,23-23-316,0 0 1,0 0-1,1 1 0,0 0 1,1 0-1,0 1 1,1-1-1,0 1 1,1 0-1,0-1 0,0 1 1,1 17-1,1-26-90,1 0 0,0-1 0,0 1 0,0 0 0,1 0 0,-1-1 0,0 1 0,1-1 0,-1 1-1,1-1 1,-1 1 0,1-1 0,-1 0 0,1 0 0,0 0 0,0 0 0,0 0 0,0 0 0,0-1 0,0 1 0,0-1 0,0 1-1,0-1 1,0 1 0,0-1 0,0 0 0,0 0 0,4-1 0,4 2-831,0-2 0,0 1 0,0-1 0,17-4 0,9-10-3577,-1-3-2648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15.460"/>
    </inkml:context>
    <inkml:brush xml:id="br0">
      <inkml:brushProperty name="width" value="0.025" units="cm"/>
      <inkml:brushProperty name="height" value="0.025" units="cm"/>
    </inkml:brush>
  </inkml:definitions>
  <inkml:trace contextRef="#ctx0" brushRef="#br0">1 1 8488,'0'0'14638,"10"30"-13677,25-30-321,4 0-415,7 0-161,-3 4-32,2 1-96,-4 0-1346,-5-1-1408,-8-3-2692,-2-1-6277</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8.391"/>
    </inkml:context>
    <inkml:brush xml:id="br0">
      <inkml:brushProperty name="width" value="0.025" units="cm"/>
      <inkml:brushProperty name="height" value="0.025" units="cm"/>
    </inkml:brush>
  </inkml:definitions>
  <inkml:trace contextRef="#ctx0" brushRef="#br0">143 243 12684,'0'0'3267,"-10"0"-881,4 1-2141,0 0 0,-1 0 0,1 0-1,0 1 1,0-1 0,1 2 0,-1-1-1,0 1 1,1-1 0,-1 1 0,1 1-1,0-1 1,0 1 0,0 0 0,0 0-1,1 1 1,0-1 0,0 1-1,0 0 1,0 0 0,1 0 0,0 1-1,0-1 1,0 1 0,-2 7 0,4-11-193,0 0 1,1-1 0,-1 1 0,0 0-1,1 0 1,-1-1 0,1 1 0,0 0-1,0 0 1,0 0 0,0 0-1,0 0 1,0-1 0,0 1 0,1 0-1,-1 0 1,0 0 0,1-1 0,0 1-1,-1 0 1,1 0 0,0-1 0,0 1-1,0-1 1,0 1 0,0-1-1,0 1 1,1-1 0,-1 1 0,0-1-1,1 0 1,-1 0 0,2 1 0,2 0-34,1-1 1,-1 0-1,0 0 1,0 0-1,0-1 1,1 1-1,-1-1 1,0-1-1,0 1 0,10-3 1,0 0-10,-1-2 0,0 1 1,0-2-1,0 0 0,-1 0 1,0-2-1,0 1 0,0-2 0,15-13 1,-8 5 17,0-1 1,-1-1-1,-1-1 1,22-31-1,-33 41-24,0 0 0,-1 0-1,0 0 1,0-1-1,-1 0 1,-1 0-1,0-1 1,0 1 0,-1-1-1,-1 0 1,0 0-1,-1 0 1,0 0-1,-1-14 1,0 25-6,0 0-1,0 0 1,0 0 0,-1 0 0,1 1 0,0-1-1,-1 0 1,1 0 0,-1 0 0,1 1 0,-1-1-1,1 0 1,-1 1 0,1-1 0,-1 0 0,0 1-1,1-1 1,-1 1 0,0-1 0,0 1 0,1-1-1,-1 1 1,0 0 0,0-1 0,0 1 0,1 0-1,-1 0 1,0-1 0,0 1 0,0 0 0,0 0-1,0 0 1,0 0 0,1 0 0,-1 0 0,0 0-1,0 1 1,0-1 0,0 0 0,0 0 0,1 1-1,-1-1 1,0 0 0,-1 2 0,-2-1-6,-1 1 1,1 0-1,0 0 0,0 0 1,0 1-1,0 0 0,-4 4 1,-14 15 36,-30 42 1,46-57-9,2 0 1,-1 1 0,1-1 0,0 1 0,0 0 0,1 1-1,0-1 1,1 1 0,-1-1 0,0 16 0,3-23-32,0 0 0,0 0 0,0 1 1,0-1-1,1 0 0,-1 0 0,0 0 1,1 0-1,-1 0 0,1 0 0,-1 0 0,1 0 1,0 0-1,-1 0 0,1 0 0,0 0 1,0 0-1,0 0 0,-1 0 0,1-1 1,0 1-1,0 0 0,0-1 0,0 1 1,0-1-1,1 1 0,-1-1 0,0 0 0,0 1 1,0-1-1,0 0 0,2 1 0,44 3-713,-36-4 471,-3 0 18,10 1-401,0 0 0,-1 0 0,1 2 0,22 6 0,-37-9 348,1 1 0,-1 1 0,0-1-1,0 0 1,1 1 0,-1 0 0,0-1 0,0 1-1,0 1 1,-1-1 0,1 0 0,-1 1 0,1-1-1,-1 1 1,0 0 0,1-1 0,-1 1 0,-1 0-1,1 0 1,0 1 0,-1-1 0,0 0 0,0 0-1,0 1 1,0-1 0,0 1 0,0 6 0,-1 9-3061</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9.340"/>
    </inkml:context>
    <inkml:brush xml:id="br0">
      <inkml:brushProperty name="width" value="0.025" units="cm"/>
      <inkml:brushProperty name="height" value="0.025" units="cm"/>
    </inkml:brush>
  </inkml:definitions>
  <inkml:trace contextRef="#ctx0" brushRef="#br0">136 45 13357,'0'0'9256,"-12"0"-8359,10 0-854,-1 0 21,0 0-1,-1 0 1,1 0 0,-1 0-1,1 0 1,-1 1 0,1 0-1,0 0 1,-1 0-1,1 0 1,0 0 0,0 0-1,0 1 1,0 0 0,0-1-1,0 1 1,0 0-1,0 1 1,1-1 0,-1 0-1,1 1 1,0-1 0,0 1-1,-2 3 1,-3 4 77,1 1 0,1-1 0,0 1 1,0 0-1,1 1 0,1-1 0,0 1 1,0 0-1,2-1 0,-2 14 0,3-24-134,0 0-1,0 0 0,0 0 0,0 0 1,0 0-1,0 0 0,0 0 1,1 0-1,-1 0 0,0 0 1,1 0-1,-1 0 0,0-1 1,1 1-1,-1 0 0,1 0 0,0 0 1,-1 0-1,1-1 0,0 1 1,-1 0-1,1-1 0,0 1 1,0 0-1,-1-1 0,1 1 0,0-1 1,0 1-1,1 0 0,1-1 8,0 1 0,-1-1-1,1 0 1,0 0 0,0 0-1,-1 0 1,1 0 0,0-1-1,0 1 1,4-2 0,4-2 21,-1 1 1,0-2 0,1 1-1,13-11 1,-1-1-58,-1-1 0,0-1 0,-2-1 0,0-1 0,-1-1 0,-1 0 0,29-47 0,-54 85 60,0 1 1,1 0-1,1 0 1,1 1-1,0-1 1,1 1-1,2 0 0,-1 0 1,3 20-1,0-37-29,-1 0 0,1 0 1,0 0-1,0 0 0,0 0 0,0-1 0,0 1 0,0 0 0,0-1 0,1 1 0,-1-1 0,0 1 0,1-1 1,0 1-1,-1-1 0,1 0 0,0 0 0,0 0 0,-1 0 0,1 0 0,0 0 0,0-1 0,0 1 0,0 0 0,0-1 1,0 0-1,0 1 0,0-1 0,0 0 0,0 0 0,1 0 0,-1-1 0,0 1 0,3-1 0,2 0 12,0 0-1,0-1 1,0 1-1,-1-2 0,1 1 1,0-1-1,-1 0 1,12-7-1,-5 0-5,-1 0 0,-1-1 0,1-1 0,-1 0-1,-1 0 1,11-18 0,-16 22 5,1-1 0,-1 0 1,-1-1-1,1 1 0,-2-1 0,1 0 0,-1 0 0,-1 0 0,0 0 1,1-19-1,-24 83 332,17-44-204,0 1 1,1 0-1,1 0 1,0 0-1,0 0 1,1 0-1,1 1 0,0-1 1,2 18-1,-2-28-136,1 1 0,0-1 0,0 1 0,0-1 0,0 1 1,0-1-1,0 1 0,0-1 0,0 0 0,1 0 0,-1 0 0,0 1 0,1-1 0,-1 0 0,1-1 0,-1 1 0,1 0 0,-1 0 0,1-1 0,0 1 1,-1-1-1,1 1 0,0-1 0,0 0 0,-1 0 0,1 0 0,0 0 0,0 0 0,-1 0 0,1 0 0,0 0 0,0-1 0,-1 1 0,1-1 1,0 1-1,-1-1 0,3 0 0,4-2 10,0 1 0,-1-2 0,1 1 0,0-1 1,-1 0-1,10-7 0,-6 2-26,0-1 1,-1-1-1,0 0 0,0 0 1,-1-1-1,-1 0 0,0-1 0,-1 0 1,0 0-1,-1 0 0,-1-1 1,5-17-1,-29 90-361,12-41 167,2 0 0,-1 0 0,2 0 0,0 1 0,-1 31 0,5-49 27,0 1 1,0-1 0,0 0-1,0 0 1,0 0 0,1 1-1,-1-1 1,0 0 0,1 0-1,-1 0 1,1 0 0,-1 0-1,1 0 1,0 0 0,-1 0-1,1 0 1,0 0 0,0 0-1,-1 0 1,1 0 0,0-1-1,0 1 1,0 0 0,0-1-1,0 1 1,0-1 0,0 1-1,0-1 1,2 1 0,0 0-535,0 0 0,-1-1 1,1 0-1,0 0 1,0 0-1,-1 0 1,1 0-1,0 0 0,0-1 1,-1 1-1,1-1 1,4-1-1,16-14-8167</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9.858"/>
    </inkml:context>
    <inkml:brush xml:id="br0">
      <inkml:brushProperty name="width" value="0.025" units="cm"/>
      <inkml:brushProperty name="height" value="0.025" units="cm"/>
    </inkml:brush>
  </inkml:definitions>
  <inkml:trace contextRef="#ctx0" brushRef="#br0">134 222 13325,'0'0'7617,"-4"14"-6624,-39 113 1399,-16 47 248,51-146-2583,2 1 0,0 0 0,2 0 0,0 34 0,8-51 17,1-16-8,-5 4-56,8-13 128,0-1 0,-1 1 1,-1-1-1,0-1 0,-1 1 1,7-29-1,-2 9-49,21-74 19,32-94-123,-48 163-63,1 0 1,41-70 0,-53 103 72,1-1 0,0 1 0,0 0 0,1 0 0,-1 0 0,1 1 0,0 0-1,10-6 1,-14 10 2,-1 0 0,0 1 0,0-1 0,1 0 0,-1 1 0,1-1 0,-1 0 0,1 1 0,-1 0 0,1-1 0,-1 1 0,1 0 0,-1 0 0,1 0 0,-1 0 0,1 0 0,-1 0-1,1 1 1,-1-1 0,1 0 0,-1 1 0,1-1 0,-1 1 0,1-1 0,-1 1 0,0 0 0,1 0 0,-1 0 0,0-1 0,0 1 0,1 0 0,-1 1 0,0-1 0,0 0 0,0 0 0,0 0-1,-1 1 1,1-1 0,0 0 0,0 1 0,-1-1 0,1 1 0,-1-1 0,1 0 0,-1 1 0,0-1 0,1 4 0,1 4-1,0 0-1,-1 1 1,0-1 0,0 0-1,-1 1 1,0-1-1,-1 1 1,0-1 0,-1 0-1,1 1 1,-2-1 0,-6 17-1,4-14 55,0 0 0,-1 0-1,-1-1 1,0 1-1,0-1 1,-1-1-1,-1 1 1,-15 13 0,78-30-1328,-48 6 1090,0-1-1,0 1 1,-1 0 0,1 1 0,0-1 0,0 1 0,0 0 0,0 1 0,0-1 0,7 5-1,-11-5 207,0 0 0,0 1-1,0-1 1,0 1-1,0 0 1,-1-1 0,1 1-1,0 0 1,-1 0-1,0 0 1,1 0 0,-1 0-1,0 1 1,0-1-1,0 0 1,-1 0 0,1 1-1,0-1 1,-1 0-1,0 1 1,1-1 0,-1 1-1,0-1 1,0 1-1,0-1 1,-1 0-1,1 1 1,-1-1 0,1 1-1,-1-1 1,0 0-1,1 1 1,-1-1 0,-1 0-1,1 0 1,0 0-1,0 0 1,-3 3 0,-2 2 175,0 1 0,-1-1 0,0 0 0,0-1 0,-1 0 0,0 0 0,0 0 0,-11 5 0,6-4-40,0-1 0,-1 0 0,0-1-1,0 0 1,-18 3 0,-14-7-2986,31-5-4043,5-8-7410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0.545"/>
    </inkml:context>
    <inkml:brush xml:id="br0">
      <inkml:brushProperty name="width" value="0.025" units="cm"/>
      <inkml:brushProperty name="height" value="0.025" units="cm"/>
    </inkml:brush>
  </inkml:definitions>
  <inkml:trace contextRef="#ctx0" brushRef="#br0">153 33 9737,'0'0'7437,"-8"-6"-6407,-29-17-240,36 23-734,-1-1-1,1 1 1,-1-1 0,1 1-1,-1-1 1,1 1 0,-1 0-1,1 0 1,-1 0 0,1 0-1,-1 0 1,0 0 0,1 0-1,-1 0 1,1 1 0,-1-1 0,1 1-1,-1-1 1,1 1 0,0 0-1,-1-1 1,1 1 0,-1 0-1,0 1 1,-27 26 1139,22-21-691,4-3-330,-1 0-1,1 0 1,0 0 0,1 0-1,-1 0 1,1 0-1,-1 1 1,1-1 0,1 1-1,-1 0 1,1 0 0,0-1-1,0 1 1,0 0 0,0 0-1,1 7 1,0-11-171,1 0 0,-1-1 0,1 1 0,-1-1 0,1 1 0,-1 0-1,1-1 1,-1 1 0,1-1 0,0 1 0,-1-1 0,1 0 0,0 1 0,-1-1 0,1 0 0,0 1 0,-1-1 0,1 0-1,0 0 1,0 0 0,-1 1 0,1-1 0,0 0 0,0 0 0,-1 0 0,1 0 0,0 0 0,0-1 0,0 1 0,-1 0 0,1 0-1,0 0 1,-1-1 0,1 1 0,0 0 0,1-1 0,30-11 65,-11-5-121,0-1-1,-2-1 1,34-41 0,-93 92-773,4-16-7135,14-14-2006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1.229"/>
    </inkml:context>
    <inkml:brush xml:id="br0">
      <inkml:brushProperty name="width" value="0.025" units="cm"/>
      <inkml:brushProperty name="height" value="0.025" units="cm"/>
    </inkml:brush>
  </inkml:definitions>
  <inkml:trace contextRef="#ctx0" brushRef="#br0">1 170 9769,'0'0'11510,"12"4"-9871,-1 0-1268,-6-2-223,1 1 0,-1-1-1,1 0 1,0-1 0,0 0-1,0 1 1,0-2 0,0 1 0,-1-1-1,1 0 1,0 0 0,0-1 0,8-1-1,0-2-59,0-1 0,-1 0-1,1-1 1,-1-1 0,0 0 0,-1 0-1,0-2 1,0 1 0,-1-2-1,0 0 1,0 0 0,-1 0-1,16-23 1,-25 31-78,1 0-1,-1 0 1,0 0-1,0 0 1,-1-1-1,1 1 1,0 0 0,-1 0-1,1 0 1,-1-1-1,0 1 1,0 0-1,0 0 1,0-1-1,-1-2 1,1 4-5,0 0 0,-1-1 0,1 1 0,-1 0 0,1 0 0,-1 0 0,0 1 0,0-1 0,1 0 0,-1 0 0,0 0 0,0 0 0,0 1-1,0-1 1,0 0 0,0 1 0,0-1 0,0 1 0,0-1 0,0 1 0,-2-1 0,0 0-7,-1 1-1,1-1 1,0 1 0,-1 0-1,1 0 1,0 1-1,-1-1 1,1 1-1,0-1 1,-1 1 0,1 0-1,0 0 1,0 1-1,0-1 1,0 1-1,0-1 1,0 1 0,0 0-1,-3 3 1,-2 3 32,0 0-1,0 1 1,0 0 0,1 0 0,1 1 0,0 0 0,0 0-1,1 0 1,0 1 0,1 0 0,0 0 0,0 0 0,2 1-1,-1-1 1,1 1 0,0 21 0,2-31-21,0 0 0,0 0-1,1 0 1,-1 0 0,1 0 0,0-1 0,-1 1 0,1 0-1,0 0 1,0-1 0,0 1 0,0-1 0,0 1 0,0-1 0,1 1-1,-1-1 1,0 1 0,1-1 0,-1 0 0,1 0 0,0 0-1,-1 0 1,1 0 0,0 0 0,-1-1 0,1 1 0,0 0 0,0-1-1,0 1 1,0-1 0,-1 0 0,1 0 0,0 1 0,0-1-1,0-1 1,0 1 0,3-1 0,4 1 12,1-1 1,-1 0-1,0-1 1,0 0-1,0-1 0,14-6 1,1-3 8,-1-2 0,0-1 0,-2-1 0,34-29 0,27-22 87,-82 67-116,0 0 0,0 0 0,0 0 1,0 0-1,0 0 0,0 0 0,0 0 1,0 0-1,0 0 0,1 0 0,-1 0 1,0 0-1,0-1 0,0 1 0,0 0 1,0 0-1,0 0 0,1 0 0,-1 0 1,0 0-1,0 0 0,0 0 0,0 0 1,0 0-1,0 0 0,1 0 0,-1 0 1,0 0-1,0 1 0,0-1 0,0 0 1,0 0-1,0 0 0,0 0 0,1 0 1,-1 0-1,0 0 0,0 0 0,0 0 1,0 0-1,0 0 0,0 0 0,0 1 1,0-1-1,0 0 0,0 0 0,0 0 1,0 0-1,1 0 0,-1 0 0,0 1 1,0-1-1,0 0 0,0 0 0,0 0 1,0 0-1,-1 13 100,-5 12 100,2-13-121,-1 2 56,1 0-1,0 0 1,1 1 0,-2 19-1,5-34-117,0 1 1,0 0-1,0-1 0,0 1 0,0-1 0,0 1 0,0 0 1,0-1-1,0 1 0,0 0 0,0-1 0,1 1 0,-1-1 1,0 1-1,0-1 0,1 1 0,-1 0 0,0-1 0,1 1 1,-1-1-1,1 0 0,-1 1 0,1-1 0,-1 1 0,1-1 1,-1 0-1,1 1 0,-1-1 0,1 0 0,-1 1 0,1-1 1,-1 0-1,2 1 0,24-5 263,24-21-139,8-16-123,36-22-150,-94 63 129,1-1-1,-1 1 1,1 0 0,-1-1-1,1 1 1,-1-1 0,1 1-1,-1 0 1,1 0 0,-1-1-1,1 1 1,-1 0-1,1 0 1,-1 0 0,1 0-1,0-1 1,-1 1 0,1 0-1,-1 0 1,1 0 0,0 0-1,-1 0 1,1 1 0,-1-1-1,1 0 1,-1 0-1,1 0 1,0 0 0,-1 1-1,1-1 1,-1 0 0,1 0-1,-1 1 1,1-1 0,-1 0-1,1 1 1,-1-1-1,1 2 1,-2 25 18,-21 31 1,21-54-203,-13 27-376,10-10-4823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2.306"/>
    </inkml:context>
    <inkml:brush xml:id="br0">
      <inkml:brushProperty name="width" value="0.025" units="cm"/>
      <inkml:brushProperty name="height" value="0.025" units="cm"/>
    </inkml:brush>
  </inkml:definitions>
  <inkml:trace contextRef="#ctx0" brushRef="#br0">152 252 9033,'0'0'13826,"-8"-8"-12134,-28-21-464,35 28-1184,0 1 0,0-1-1,-1 1 1,1-1 0,0 1 0,-1 0 0,1-1-1,0 1 1,-1 0 0,1 0 0,-1 0 0,1 0-1,0 0 1,-1 0 0,1 0 0,0 0 0,-1 1-1,1-1 1,-1 1 0,1-1 0,0 1 0,0-1-1,-1 1 1,1 0 0,0-1 0,-1 2 0,-25 26 589,22-23-415,0 2-39,0 0 0,0 0 0,0 0 0,1 0 0,0 1 0,-4 11 0,8-18-171,-1 0 1,1 0-1,-1 0 0,1 1 0,0-1 0,-1 0 0,1 0 0,0 1 1,0-1-1,0 0 0,0 1 0,0-1 0,0 0 0,0 1 0,0-1 1,1 0-1,-1 0 0,0 1 0,1-1 0,-1 0 0,1 0 0,-1 1 1,1-1-1,0 0 0,0 0 0,-1 0 0,1 0 0,0 0 0,0 0 0,0 0 1,0 0-1,0-1 0,0 1 0,0 0 0,0 0 0,1-1 0,-1 1 1,0-1-1,0 1 0,0-1 0,1 0 0,-1 1 0,0-1 0,1 0 1,-1 0-1,0 0 0,1 0 0,-1 0 0,2 0 0,4 0-30,0 0-1,0-1 0,0 0 1,1 0-1,-1 0 1,0-1-1,0 0 0,-1-1 1,1 1-1,0-1 0,-1-1 1,1 1-1,-1-1 1,0 0-1,-1-1 0,1 1 1,5-7-1,-3 3-16,0-1 0,-1 1 0,0-2-1,-1 1 1,0-1 0,0 0 0,-1 0 0,0-1-1,-1 0 1,4-13 0,-12 24 69,-6 9 44,-9 13 110,14-14-114,0 0-1,0 0 1,1 0-1,0 0 0,1 1 1,0 0-1,0 0 1,1 0-1,0 0 0,0 0 1,1 0-1,1 0 1,0 15-1,0-22-63,0-1-1,1 0 1,0 0-1,-1 0 1,1 0 0,0 0-1,-1 0 1,1 0 0,0 0-1,0 0 1,0 0 0,0 0-1,0 0 1,0 0-1,0-1 1,0 1 0,1 0-1,-1-1 1,0 1 0,0-1-1,0 1 1,1-1 0,-1 0-1,0 0 1,0 1-1,1-1 1,-1 0 0,0 0-1,1 0 1,-1 0 0,2-1-1,43-5 87,-34 1-110,-1 0-1,0-1 1,-1 0-1,1 0 0,-1-1 1,0-1-1,-1 0 1,0 0-1,0-1 1,-1 0-1,0 0 1,0-1-1,-1 0 1,-1 0-1,0 0 1,0-1-1,-1 0 0,6-18 1,-23 55-86,7-17 182,0 1 0,0 0-1,1 0 1,0 1 0,-3 14 0,7-23-57,-1 0-1,1 0 1,0-1 0,-1 1 0,1 0-1,0 0 1,1 0 0,-1 0 0,0 0-1,0 0 1,1 0 0,-1 0 0,1 0-1,0 0 1,-1 0 0,1-1 0,0 1 0,0 0-1,0 0 1,0-1 0,1 1 0,-1-1-1,0 1 1,1-1 0,1 2 0,-1-3-13,0 1 1,0 0 0,1-1-1,-1 0 1,0 1 0,1-1 0,-1 0-1,0 0 1,1 0 0,-1 0-1,0-1 1,1 1 0,-1-1 0,0 1-1,0-1 1,0 0 0,1 0-1,-1 0 1,0 0 0,0 0 0,3-3-1,5-3-29,-1 1-1,1-2 0,-2 1 0,1-1 1,-1-1-1,0 0 0,-1 0 1,0 0-1,0-1 0,-1 0 0,-1 0 1,1 0-1,-1-1 0,4-14 1,-41 68-134,28-35 197,1 0 1,0 0-1,0 1 1,0-1 0,-1 14-1,3-21-33,1 1 0,0-1-1,0 0 1,-1 1 0,1-1 0,0 1-1,0-1 1,0 1 0,1-1 0,-1 0-1,0 1 1,0-1 0,1 1 0,-1-1-1,1 0 1,-1 1 0,1-1 0,0 0-1,0 1 1,-1-1 0,1 0 0,0 0-1,0 0 1,0 0 0,0 0 0,0 0-1,0 0 1,1 0 0,-1 0-1,0-1 1,0 1 0,1 0 0,-1-1-1,0 1 1,1-1 0,-1 1 0,0-1-1,1 0 1,-1 1 0,2-1 0,7 0-18,-1-1-1,0 1 1,0-2 0,0 1 0,0-1 0,0-1 0,0 1 0,-1-1 0,1-1 0,-1 0-1,0 0 1,0-1 0,0 0 0,0 0 0,-1 0 0,0-1 0,0-1 0,-1 1 0,1-1-1,7-11 1,2-4-44,0-1-1,-2 0 1,0-1-1,-2 0 1,16-44-1,-26 61 41,1 0-1,-1 0 0,-1 0 0,1 0 1,-1 0-1,0-8 0,-27 46-215,16-13 236,0 0 0,1 1 0,1 0 0,1 0 1,1 1-1,0 0 0,-3 29 0,-7 149 131,8-63-173,3-83 243,-2-1 0,-24 89 0,19-117 52,11-23-254,1 1 0,0-1-1,0 0 1,-1 0 0,1 0 0,0 0 0,0 0 0,-1 0 0,1 0 0,0 1 0,-1-1 0,1 0 0,0 0 0,0 0-1,-1 0 1,1 0 0,0 0 0,0 0 0,-1-1 0,1 1 0,0 0 0,-1 0 0,1 0 0,0 0 0,0 0-1,-1 0 1,1 0 0,0-1 0,0 1 0,-1 0 0,1 0 0,0 0 0,0 0 0,0-1 0,0 1 0,-1 0 0,1 0-1,0-1 1,0 1 0,0-1 0,-2-3 14,0 0 0,0 0 0,1 0 0,0 0 0,0-1 0,0 1 0,0-8 0,-4-44-356,3-1 0,8-76-1,-6 127 221,1 0-1,-1 0 0,1 0 0,1 0 1,-1 0-1,1 0 0,0 0 1,1 1-1,-1-1 0,1 1 1,0-1-1,0 1 0,1 0 0,0 0 1,-1 1-1,2-1 0,-1 1 1,0-1-1,1 2 0,0-1 0,0 0 1,0 1-1,1 0 0,-1 0 1,1 0-1,-1 1 0,1 0 1,9-2-1,56-17-8537,-33 4-1686</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2.526"/>
    </inkml:context>
    <inkml:brush xml:id="br0">
      <inkml:brushProperty name="width" value="0.025" units="cm"/>
      <inkml:brushProperty name="height" value="0.025" units="cm"/>
    </inkml:brush>
  </inkml:definitions>
  <inkml:trace contextRef="#ctx0" brushRef="#br0">1 1 6374,'0'0'17360,"58"46"-16751,-34-46-353,3-1-192,-2 1-64,1 0-416,-4 0-1186,-4 0-1248,-1 1-2884,-6-1-3138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2.870"/>
    </inkml:context>
    <inkml:brush xml:id="br0">
      <inkml:brushProperty name="width" value="0.025" units="cm"/>
      <inkml:brushProperty name="height" value="0.025" units="cm"/>
    </inkml:brush>
  </inkml:definitions>
  <inkml:trace contextRef="#ctx0" brushRef="#br0">1 62 12620,'0'0'2845,"8"-7"-832,5 0-1756,-1 0-1,1 0 1,0 1 0,1 1-1,0 0 1,-1 1 0,1 0-1,1 1 1,-1 1 0,0 0-1,22 0 1,-31 2-258,0 0-1,1 0 1,-1 0-1,0 1 1,1 0 0,-1 0-1,0 0 1,0 0-1,0 1 1,0 0-1,5 2 1,-8-2 23,0 0 1,0 0-1,-1 0 1,1 0-1,-1 0 1,1 0-1,-1 0 0,0 1 1,0-1-1,0 1 1,0-1-1,0 0 0,-1 1 1,1-1-1,-1 1 1,1 0-1,-1-1 1,0 1-1,0-1 0,0 1 1,0-1-1,-1 1 1,1 0-1,-1-1 1,-1 5-1,-2 6 418,0 0 0,-2-1 0,1 1 0,-2-1 1,1 0-1,-2 0 0,1-1 0,-2 0 0,1-1 0,-18 17 0,14-15-320,0 1-1,1 1 0,1 0 1,0 1-1,-13 26 0,22-40-337,-1 7-460,1-4-3481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4.037"/>
    </inkml:context>
    <inkml:brush xml:id="br0">
      <inkml:brushProperty name="width" value="0.025" units="cm"/>
      <inkml:brushProperty name="height" value="0.025" units="cm"/>
    </inkml:brush>
  </inkml:definitions>
  <inkml:trace contextRef="#ctx0" brushRef="#br0">47 122 6342,'0'0'8995,"3"-8"-5530,1-3-2516,3-6 208,2-2 3378,-13 68-1439,-23 64-1386,17-79-1508,1 0 1,2 1 0,1 0-1,0 37 1,15-78 330,0-6-446,-2-1-1,0 1 0,0-1 1,-1 0-1,0 0 0,-2-1 1,1 0-1,-2 0 0,4-21 1,-1-11-148,2-76 0,-11 79-91,3 40 7,1 10 22,2 8 68,-3-13 55,0 0 0,1-1 0,-1 1 0,1 0 1,-1 0-1,1 0 0,0 0 0,-1-1 0,1 1 0,0 0 0,0-1 0,1 1 0,-1-1 0,0 1 0,0-1 0,1 0 0,-1 1 0,1-1 0,-1 0 0,1 0 0,-1 0 0,1 0 0,0 0 0,0 0 0,-1-1 0,1 1 0,0 0 0,0-1 0,0 0 0,0 1 0,0-1 1,-1 0-1,1 0 0,0 0 0,0 0 0,0 0 0,0-1 0,0 1 0,0 0 0,0-1 0,-1 0 0,1 1 0,3-3 0,2 1 15,0-1 0,0-1-1,0 1 1,0-1 0,-1 0 0,0-1-1,1 0 1,-2 0 0,10-10 0,33-56 60,-44 85-231,-3 12 66,-3 15 77,-8 44-1,5-43 1,-1 45 0,6-85-74,0 0 1,0-1 0,0 1-1,0 0 1,0-1 0,0 1-1,1 0 1,-1-1-1,1 1 1,-1-1 0,1 1-1,0-1 1,-1 1 0,3 1-1,-3-2-137,1-1 0,-1 1 0,1-1 0,0 1 0,-1-1 0,1 1 0,0-1 0,-1 0 0,1 0 0,0 1 0,0-1 0,-1 0 0,1 0 0,0 0-1,0 0 1,0 0 0,-1 0 0,1 0 0,0 0 0,0 0 0,0 0 0,3-4-4944,-1-8-3159</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4.397"/>
    </inkml:context>
    <inkml:brush xml:id="br0">
      <inkml:brushProperty name="width" value="0.025" units="cm"/>
      <inkml:brushProperty name="height" value="0.025" units="cm"/>
    </inkml:brush>
  </inkml:definitions>
  <inkml:trace contextRef="#ctx0" brushRef="#br0">0 98 17649,'0'0'7062,"14"3"-5231,12-1-1220,-1 0-1,1-1 1,0-2-1,0-1 0,41-8 1,-29 2-685,215-39 884,-196 41-2732,59 0 1,-97 1-3327,-13-7-2140,-6 3 517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15.787"/>
    </inkml:context>
    <inkml:brush xml:id="br0">
      <inkml:brushProperty name="width" value="0.025" units="cm"/>
      <inkml:brushProperty name="height" value="0.025" units="cm"/>
    </inkml:brush>
  </inkml:definitions>
  <inkml:trace contextRef="#ctx0" brushRef="#br0">1 1 12043,'0'0'11601,"4"8"-10528,0 0-1027,6 9 306,-1-1 0,2 1 0,19 21 0,-27-34-456,0 0-1,0-1 1,1 1-1,-1-1 1,1 0-1,0 0 1,0 0 0,0-1-1,0 1 1,1-1-1,-1 0 1,0 0-1,1-1 1,0 1-1,-1-1 1,1 0-1,0 0 1,0-1 0,0 0-1,0 1 1,7-2-1,-10 0-338,0 1 1,0-1-1,0 0 0,0 0 0,0 0 0,0 0 1,0-1-1,0 1 0,0 0 0,0-1 1,-1 0-1,1 1 0,-1-1 0,1 0 0,-1 0 1,2-2-1,-3 4 390,16-23-8457</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4.924"/>
    </inkml:context>
    <inkml:brush xml:id="br0">
      <inkml:brushProperty name="width" value="0.025" units="cm"/>
      <inkml:brushProperty name="height" value="0.025" units="cm"/>
    </inkml:brush>
  </inkml:definitions>
  <inkml:trace contextRef="#ctx0" brushRef="#br0">51 1 16111,'0'0'4826,"-1"11"-2456,0 137 2628,1-56-4705,-14 124 0,14-214-297,0-1-1,0 1 1,0 0-1,-1-1 1,1 1-1,0-1 1,-1 1-1,0-1 1,1 1-1,-1 0 1,0-1-1,1 0 1,-1 1 0,-2 1-1,3-3-6,0 0 1,-1 0-1,1 0 1,-1-1-1,1 1 0,-1 0 1,1 0-1,0 0 1,-1 0-1,1-1 0,-1 1 1,1 0-1,0 0 1,-1-1-1,1 1 0,0 0 1,-1-1-1,1 1 1,0 0-1,0-1 0,-1 1 1,1 0-1,0-1 1,0 1-1,-1-1 0,1 1 1,0 0-1,0-1 1,0 1-1,0-2 0,-13-47-228,11 29 259,1-1 0,1 1 0,1 0 1,0 0-1,2-1 0,0 1 0,2 1 0,0-1 0,1 1 0,1 0 1,0 0-1,16-26 0,-18 35-14,1 0 0,1 0 0,0 1 0,0 0 0,1 0 0,0 0 0,1 1 0,0 0 0,0 1 0,0 0 0,1 0 0,0 1 0,1 1 0,-1-1 0,1 2 0,0-1 0,0 2 0,1-1 0,-1 2 0,1-1 0,-1 2 0,21-2 0,-31 3-10,0 0-1,1 0 1,-1 0-1,0 0 0,1 1 1,-1-1-1,0 0 0,1 1 1,-1-1-1,0 1 1,0-1-1,1 1 0,-1-1 1,0 1-1,0 0 0,0 0 1,0 0-1,0-1 1,0 1-1,0 0 0,0 0 1,0 0-1,0 1 0,-1-1 1,1 0-1,0 0 0,-1 0 1,1 0-1,-1 1 1,1-1-1,-1 0 0,0 1 1,1-1-1,-1 0 0,0 1 1,0-1-1,0 0 1,0 3-1,0-1 34,-1 0 0,1 0-1,0 0 1,-1 0 0,0 0 0,0 0 0,0 0 0,0 0-1,0 0 1,-1 0 0,1-1 0,-1 1 0,0-1 0,0 1-1,0-1 1,-3 4 0,-4 1 160,-1-1 0,1 0 0,-1 0 1,0-1-1,-1 0 0,1-1 0,-1 0 0,0-1 0,0 0 0,0 0 1,0-1-1,0-1 0,-21 0 0,32-1-212,-1 0 1,0 1-1,1-1 1,-1 0-1,0 0 1,1 0-1,-1-1 1,0 1-1,1 0 1,-1 0-1,1 0 1,-1 0-1,0-1 1,1 1-1,-1 0 0,1 0 1,-1-1-1,0 1 1,1 0-1,-1-1 1,1 1-1,-1-1 1,1 1-1,-1-1 1,1 1-1,0-1 1,-1 1-1,1-1 1,0 0-1,-1 1 1,1-1-1,0 0 0,5-23-2174,-1 18 366,0 0 0,0-1 0,1 1-1,-1 1 1,7-7 0,19-12-13741</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5.346"/>
    </inkml:context>
    <inkml:brush xml:id="br0">
      <inkml:brushProperty name="width" value="0.025" units="cm"/>
      <inkml:brushProperty name="height" value="0.025" units="cm"/>
    </inkml:brush>
  </inkml:definitions>
  <inkml:trace contextRef="#ctx0" brushRef="#br0">0 0 8712,'0'0'17585,"69"21"-16720,-17-21-449,5 0-256,-1 0-128,-4-4-416,-10-1-1186,-12 5-1344,-12 0-546,-12 0-1696</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5.675"/>
    </inkml:context>
    <inkml:brush xml:id="br0">
      <inkml:brushProperty name="width" value="0.025" units="cm"/>
      <inkml:brushProperty name="height" value="0.025" units="cm"/>
    </inkml:brush>
  </inkml:definitions>
  <inkml:trace contextRef="#ctx0" brushRef="#br0">0 18 8936,'0'0'14094,"69"30"-12813,-18-30-769,5-1-319,2-5-161,-2-2 0,-5-2-1057,-5 1-3075,-7-5-5733</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6.158"/>
    </inkml:context>
    <inkml:brush xml:id="br0">
      <inkml:brushProperty name="width" value="0.025" units="cm"/>
      <inkml:brushProperty name="height" value="0.025" units="cm"/>
    </inkml:brush>
  </inkml:definitions>
  <inkml:trace contextRef="#ctx0" brushRef="#br0">18 1 1217,'0'0'24546,"4"8"-23697,0 1-719,0 0-1,-1 1 1,0 0 0,0 0 0,-1 0 0,-1 0-1,0 0 1,0 0 0,-1 0 0,0 0-1,-1 0 1,-1 11 0,-5 16 181,-2 0 1,-14 39-1,23-75-279,0 0 1,-1 0-1,1 0 1,0 0-1,0 0 1,0 0-1,0-1 1,0 1-1,0 0 1,0 0-1,0 0 0,0 0 1,0 0-1,0 0 1,0 0-1,1 0 1,-1-1-1,0 1 1,1 0-1,-1 0 0,1 0 1,-1 0-1,1-1 1,-1 1-1,1 0 1,-1-1-1,2 2 1,0-1 7,0 1 0,0-1 0,0 0 0,1 0 0,-1 0 0,0 0 0,1 0 0,-1-1 0,1 1 0,3 0 0,12 0-6,0 0-1,27-3 1,-21 1-64,46 1-1729,-24 0-2707,-14 0-1769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6.489"/>
    </inkml:context>
    <inkml:brush xml:id="br0">
      <inkml:brushProperty name="width" value="0.025" units="cm"/>
      <inkml:brushProperty name="height" value="0.025" units="cm"/>
    </inkml:brush>
  </inkml:definitions>
  <inkml:trace contextRef="#ctx0" brushRef="#br0">90 0 16143,'0'0'13111,"-4"11"-12646,-23 60 111,-17 54-257,40-111-328,1 0 0,0 1 0,1 0 0,1-1 0,0 1 1,2 26-1,0-38-26,0 0 0,0 0-1,0 0 1,0 0 0,0 0 0,1 0 0,0-1 0,-1 1 0,1-1 0,0 1 0,0-1 0,0 0 0,1 1 0,-1-1 0,0 0 0,1-1 0,0 1 0,-1 0 0,1-1 0,0 1 0,0-1 0,-1 0 0,1 0 0,0 0 0,0-1 0,1 1 0,-1 0 0,4-1 0,13 3-1262,-1-2 0,1 0 0,24-3 1,-33 2-167,34-5-4879,-1-8-3956</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7.100"/>
    </inkml:context>
    <inkml:brush xml:id="br0">
      <inkml:brushProperty name="width" value="0.025" units="cm"/>
      <inkml:brushProperty name="height" value="0.025" units="cm"/>
    </inkml:brush>
  </inkml:definitions>
  <inkml:trace contextRef="#ctx0" brushRef="#br0">4 0 11307,'0'0'13218,"-1"9"-11516,0-5-1582,0 0-1,1 1 1,-1-1-1,1 0 0,1 1 1,-1-1-1,0 0 1,1 0-1,0 1 1,0-1-1,0 0 0,0 0 1,1 0-1,0 0 1,0 0-1,0-1 0,0 1 1,0 0-1,1-1 1,-1 0-1,1 1 0,0-1 1,0 0-1,1 0 1,-1-1-1,0 1 0,1-1 1,0 0-1,5 3 1,-4-2-338,1-1 0,-1 0 1,1 0-1,0 0 1,-1 0-1,1-1 1,0 0-1,0 0 1,0-1-1,0 0 1,0 0-1,0 0 1,0-1-1,0 0 1,-1 0-1,11-3 1,-10 2-842,0-1 0,-1 1 0,1-1 1,-1-1-1,1 1 0,-1-1 0,0 0 1,0 0-1,7-8 0,5-10-5945</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7.437"/>
    </inkml:context>
    <inkml:brush xml:id="br0">
      <inkml:brushProperty name="width" value="0.025" units="cm"/>
      <inkml:brushProperty name="height" value="0.025" units="cm"/>
    </inkml:brush>
  </inkml:definitions>
  <inkml:trace contextRef="#ctx0" brushRef="#br0">120 1 8776,'0'0'12300,"-41"68"-10699,29-38 33,-2 6 0,0 3-577,2 1-769,1-3-224,1-2-32,4-8-513,6-5-576,0-11-544,0-6-1026,5-5-1985,6 0-4901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7.796"/>
    </inkml:context>
    <inkml:brush xml:id="br0">
      <inkml:brushProperty name="width" value="0.025" units="cm"/>
      <inkml:brushProperty name="height" value="0.025" units="cm"/>
    </inkml:brush>
  </inkml:definitions>
  <inkml:trace contextRef="#ctx0" brushRef="#br0">45 1 20339,'0'0'7944,"-29"60"-6695,24-37-576,-1 3-577,2-2-160,4 1-1154,0-1-1280,0-6-1281,0-4-1218,7-6-5029</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8.138"/>
    </inkml:context>
    <inkml:brush xml:id="br0">
      <inkml:brushProperty name="width" value="0.025" units="cm"/>
      <inkml:brushProperty name="height" value="0.025" units="cm"/>
    </inkml:brush>
  </inkml:definitions>
  <inkml:trace contextRef="#ctx0" brushRef="#br0">20 182 19474,'0'0'9658,"-1"11"-8975,-6 38-352,2-23-277,2 0-1,-1 50 0,5-75-50,0 1 0,-1 0 0,1-1 0,0 1 0,0-1 1,0 1-1,0-1 0,0 0 0,0 1 0,1-1 0,-1 0 0,0 0 0,1 0 0,-1 0 0,0 0 0,1 0 1,0 0-1,-1 0 0,1-1 0,-1 1 0,1 0 0,0-1 0,0 0 0,-1 1 0,1-1 0,0 0 0,0 0 0,-1 0 1,1 0-1,0 0 0,0 0 0,2-1 0,4 1-373,0-1 0,0 0 0,-1 0 0,1-1 0,-1 0 0,11-3 0,-14 3-331,-1 0-1,1 0 1,-1 0-1,0-1 1,1 1-1,-1-1 0,0 1 1,-1-1-1,1 0 1,0 0-1,3-6 1,5-17-7969</inkml:trace>
  <inkml:trace contextRef="#ctx0" brushRef="#br0" timeOffset="1">15 4 14221,'0'0'15887,"7"-4"-16815,15 17-1827,0-4-2370,-1-4-3779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8.528"/>
    </inkml:context>
    <inkml:brush xml:id="br0">
      <inkml:brushProperty name="width" value="0.025" units="cm"/>
      <inkml:brushProperty name="height" value="0.025" units="cm"/>
    </inkml:brush>
  </inkml:definitions>
  <inkml:trace contextRef="#ctx0" brushRef="#br0">186 1 7976,'0'0'17296,"48"73"-15214,-29-39-705,1 3-576,-2 7-385,-7 4-288,-9 4-96,-2 6 33,-15 2-33,-16 0-64,-10 2-257,-9-6-928,-6-6-1409,-2-12-2787,5-11-6343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16.118"/>
    </inkml:context>
    <inkml:brush xml:id="br0">
      <inkml:brushProperty name="width" value="0.025" units="cm"/>
      <inkml:brushProperty name="height" value="0.025" units="cm"/>
    </inkml:brush>
  </inkml:definitions>
  <inkml:trace contextRef="#ctx0" brushRef="#br0">190 0 15375,'0'0'4868,"-47"72"-1953,29-41-609,-2 5-736,-1 2-738,3 0-543,2 4-225,4 1-64,0 2-64,2 3-1057,4-3-833,2 0-1089,-1-9-1794,5-9-7655</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9.122"/>
    </inkml:context>
    <inkml:brush xml:id="br0">
      <inkml:brushProperty name="width" value="0.025" units="cm"/>
      <inkml:brushProperty name="height" value="0.025" units="cm"/>
    </inkml:brush>
  </inkml:definitions>
  <inkml:trace contextRef="#ctx0" brushRef="#br0">26 1 18642,'0'0'2306,"-18"60"-2242,12-36-320,4-2-1570,2-3-2466,0-4-2178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9.544"/>
    </inkml:context>
    <inkml:brush xml:id="br0">
      <inkml:brushProperty name="width" value="0.025" units="cm"/>
      <inkml:brushProperty name="height" value="0.025" units="cm"/>
    </inkml:brush>
  </inkml:definitions>
  <inkml:trace contextRef="#ctx0" brushRef="#br0">1 52 7143,'0'0'12043,"8"-8"-10836,-3 4-1057,1-1 1,-1 1-1,1 0 1,0 1-1,0-1 1,1 1-1,-1 0 1,1 1 0,-1-1-1,1 2 1,0-1-1,0 0 1,0 1-1,13 0 1,-5 1 77,-5-1-172,0 1 0,0 0 0,0 1 0,0 0 0,11 3 0,-18-4-36,-1 1 0,0 0 0,0 0 0,0 0 0,0 0 1,0 0-1,0 0 0,0 0 0,0 1 0,0-1 0,-1 1 0,1-1 0,0 1 1,-1 0-1,0-1 0,1 1 0,-1 0 0,0 0 0,0 0 0,0 0 0,0 0 1,0 0-1,0 1 0,-1-1 0,1 0 0,-1 0 0,1 0 0,-1 4 1,0-1 96,0 0 0,0 0 1,-1-1-1,1 1 0,-1 0 1,0 0-1,0-1 0,-1 1 1,0-1-1,1 1 1,-2-1-1,1 0 0,0 0 1,-1 1-1,0-2 0,0 1 1,0 0-1,0-1 1,0 1-1,-1-1 0,0 0 1,1 0-1,-1 0 0,0-1 1,-1 1-1,-6 2 1,-2 1 104,0-1 0,0-1 0,-1 0 0,1-1 0,-1 0 0,0-1 0,0 0 0,-16-1 0,29-1-326,0 0-1,0 0 1,0-1 0,0 1-1,0 0 1,1 0 0,-1 0-1,0-1 1,0 1 0,0 0-1,1-1 1,-1 1-1,0-1 1,0 1 0,1-1-1,-1 1 1,0-1 0,1 1-1,-1-1 1,1 0 0,-1 1-1,1-1 1,-1 0 0,0 0-1,1 0-249,0 1 1,0-1-1,0 1 0,0-1 0,0 1 1,0-1-1,0 0 0,1 1 0,-1-1 1,0 1-1,0-1 0,0 1 0,0 0 1,1-1-1,-1 1 0,0-1 0,1 1 0,-1-1 1,0 1-1,1 0 0,-1-1 0,0 1 1,1-1-1,-1 1 0,1 0 0,-1 0 1,0-1-1,1 1 0,-1 0 0,2-1 1,11-5-8856</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20.511"/>
    </inkml:context>
    <inkml:brush xml:id="br0">
      <inkml:brushProperty name="width" value="0.025" units="cm"/>
      <inkml:brushProperty name="height" value="0.025" units="cm"/>
    </inkml:brush>
  </inkml:definitions>
  <inkml:trace contextRef="#ctx0" brushRef="#br0">527 128 4773,'2'-8'4073,"-1"7"-4038,1-6 715,-1 0 0,1-1 0,-1 1 0,-1 0-1,1-1 1,-2-12 0,1 18-564,-1-1 1,1 1-1,-1-1 1,0 1-1,0-1 1,0 1-1,0 0 1,0 0-1,-1-1 1,1 1-1,-1 0 1,1 0-1,-1 0 1,0 1-1,0-1 1,0 0-1,0 1 0,0-1 1,0 1-1,0 0 1,-1-1-1,1 1 1,0 0-1,-1 0 1,1 1-1,-5-2 1,-2 0-85,-1 1 1,1-1 0,-1 2 0,1-1-1,-1 1 1,1 1 0,-1 0-1,1 0 1,-1 1 0,1 0 0,0 1-1,0-1 1,0 2 0,0 0-1,0 0 1,1 0 0,0 1-1,0 0 1,-8 7 0,-8 7 30,1 1-1,1 2 1,1 0-1,-31 42 1,29-32 62,1 1 1,1 1-1,2 0 0,-16 43 0,27-59-139,2 0 0,0 1 0,2-1 0,-1 1 0,2 0 0,1 0-1,0 0 1,2 0 0,0 1 0,4 29 0,-3-44-43,0 1 1,1-1-1,-1 0 1,1 0-1,0 1 1,1-1-1,-1-1 1,1 1-1,0 0 1,0-1-1,1 1 0,-1-1 1,1 0-1,0 0 1,0 0-1,8 5 1,-4-4 4,1 0 0,0-1 0,-1 0 0,1-1 0,1 0 0,-1 0 0,0-1 0,20 2 0,-1-2 98,1-2-1,-1-1 0,1-1 1,-1-1-1,46-12 1,-14-1 395,112-46 0,-140 47-246,0-1 1,-2-1-1,1-2 0,50-42 0,-73 54-83,0 0 0,-1 0-1,0-1 1,-1 0 0,0 0-1,0-1 1,0 1 0,-1-1-1,-1-1 1,0 1 0,0-1-1,0 1 1,-1-1 0,-1 0 0,2-12-1,-3 14-104,-1 1-1,-1-1 0,1 0 1,-1 1-1,0 0 1,-1-1-1,1 1 0,-1 0 1,-1-1-1,0 1 0,0 0 1,0 1-1,-1-1 1,0 1-1,0-1 0,0 1 1,-1 0-1,0 1 1,0-1-1,-12-9 0,-3 0-46,-1 1-1,-1 1 1,1 0-1,-2 2 1,0 1-1,0 0 1,-1 2-1,0 1 1,0 0-1,-32-3 1,-99-4-2161,2 14-5736,112 1-808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22.052"/>
    </inkml:context>
    <inkml:brush xml:id="br0">
      <inkml:brushProperty name="width" value="0.025" units="cm"/>
      <inkml:brushProperty name="height" value="0.025" units="cm"/>
    </inkml:brush>
  </inkml:definitions>
  <inkml:trace contextRef="#ctx0" brushRef="#br0">1 0 18546,'0'0'2338,"2"51"-2338,-2-17 64,0 3-1089,0-7-513,0 0 161,0-6-192,2-6-770,-2-4-447,0-8-1763</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22.411"/>
    </inkml:context>
    <inkml:brush xml:id="br0">
      <inkml:brushProperty name="width" value="0.025" units="cm"/>
      <inkml:brushProperty name="height" value="0.025" units="cm"/>
    </inkml:brush>
  </inkml:definitions>
  <inkml:trace contextRef="#ctx0" brushRef="#br0">0 460 16400,'0'0'5717,"8"-10"-4970,14-17-395,8-9-198,-2 0-1,-1-2 1,29-55 0,-42 59 102,-2-1 0,0-1 0,11-70 1,-18 98-100,3 15-67,8 23-39,-14-26-51,9 20-468,1 0-1,1-1 0,1-1 1,1 0-1,2-1 0,0-1 0,0 0 1,2-1-1,25 19 0,-29-31-4047,-7-5-3363</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49.744"/>
    </inkml:context>
    <inkml:brush xml:id="br0">
      <inkml:brushProperty name="width" value="0.025" units="cm"/>
      <inkml:brushProperty name="height" value="0.025" units="cm"/>
    </inkml:brush>
  </inkml:definitions>
  <inkml:trace contextRef="#ctx0" brushRef="#br0">8 5412 5477,'-8'18'5858,"10"-13"-996,25-20-1969,175-145-731,48-33-1094,-39 25-664,-146 111 2,112-76 1,402-255-236,-96 32-59,-356 259-92,323-272 125,-174 137-66,-65 59 115,160-112 471,-58 49-642,-22 15 196,-3 3 5,-141 96-147,221-177 236,134-106 552,-261 204-574,26-20-155,37-14 56,126-93-37,-62 74 197,-354 245-346,-10 7-4,1-1 0,-1 0 0,1 1 0,-1-2 0,0 1 1,0 0-1,0-1 0,-1 0 0,4-5 0,-28-4-12334,12 4-763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0.822"/>
    </inkml:context>
    <inkml:brush xml:id="br0">
      <inkml:brushProperty name="width" value="0.025" units="cm"/>
      <inkml:brushProperty name="height" value="0.025" units="cm"/>
    </inkml:brush>
  </inkml:definitions>
  <inkml:trace contextRef="#ctx0" brushRef="#br0">70 186 2242,'0'0'502,"0"9"-716,-5 63 4197,5-93-2350,1 14-1306,0 0 0,0 0 0,1 0 0,0 0 0,0 0 0,0 1 0,1-1 0,0 1 0,1-1 0,-1 1 0,6-7 0,57-67 5744,-41 51-3179,-19 21-2031,-3 4-377,0 0 0,0 0 0,0 1 0,0-1 0,0 1-1,1 0 1,-1 0 0,1 0 0,0 0 0,0 0 0,6-2 0,-14 49 594,-11-2-856,-2-1-1,-2-1 0,-2-1 1,-28 40-1,3-1-180,27-48 6,12-21-10,0 1 1,1-1-1,1 1 1,0 0-1,0 0 1,1 1-1,0-1 1,-4 23-1,10-32 15,1-1-1,0 1 0,0 0 1,0-1-1,0 1 0,0-1 1,0 0-1,0 0 0,0 0 1,0-1-1,0 1 0,4-2 1,23-7 88,-1-1 0,0-2 0,32-18 0,8-2-215,-11 9-760,21-8-3195,-32 4-5214,-27 11-808</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1.415"/>
    </inkml:context>
    <inkml:brush xml:id="br0">
      <inkml:brushProperty name="width" value="0.025" units="cm"/>
      <inkml:brushProperty name="height" value="0.025" units="cm"/>
    </inkml:brush>
  </inkml:definitions>
  <inkml:trace contextRef="#ctx0" brushRef="#br0">116 82 11018,'0'0'16026,"0"12"-15076,-1-1-821,0 1 0,0-1 0,-1 0 0,0 1-1,-1-1 1,-1 0 0,-5 14 0,-1-6-10,-8 17 3,1 1 1,2 1-1,-18 67 0,34-105-117,-1 0-1,0 0 0,0 0 0,0 0 0,0 0 0,0 0 0,0 0 0,0 0 1,0 0-1,1 0 0,-1 0 0,0 0 0,0 0 0,0 0 0,0 0 1,0 0-1,0 0 0,0 0 0,1 0 0,-1 0 0,0 0 0,0 0 1,0 0-1,0 0 0,0 0 0,0 0 0,0 0 0,0 0 0,1 0 1,-1 0-1,0 0 0,0 0 0,0 1 0,0-1 0,0 0 0,0 0 0,0 0 1,0 0-1,0 0 0,0 0 0,0 0 0,0 0 0,0 0 0,0 1 1,0-1-1,0 0 0,0 0 0,0 0 0,0 0 0,0 0 0,0 0 1,0 0-1,0 1 0,0-1 0,0 0 0,0 0 0,0 0 0,0 0 1,0 0-1,0 0 0,0 0 0,0 1 0,0-1 0,0 0 0,0 0 1,0 0-1,0 0 0,0 0 0,-1 0 0,12-9 207,10-18 52,-4-3-296,-1 0 0,-1-1 0,-2-1 0,-1 0 0,-1-1 0,-2 0 0,-1-1 0,-2 0 0,-1 0 0,0-43 0,-22 109-309,12-21 380,1 1 0,1-1 0,-1 0 0,2 1 0,0 0 0,0 0 0,1-1 0,1 21 0,0-31-30,0 1 0,0-1 0,0 0 0,1 1 0,-1-1 0,1 0 0,-1 0 0,1 1 0,0-1 0,-1 0 0,1 0 0,0 0 0,0 0 0,-1 0 0,1 0 0,0 0 0,0 0 0,0 0 0,1 0 0,-1-1 0,0 1 0,0 0 0,0-1 0,2 1 0,0 1 18,1-1 0,0-1 0,-1 1 0,1-1 0,0 1 1,0-1-1,0 0 0,6-1 0,1-1 15,-1 0 1,1 0-1,-1-1 0,1 0 1,12-7-1,-2-2-31,0-2 1,-1 0-1,-1-1 0,19-20 1,26-19-36,-63 53 22,-1 1 0,0 0 0,0 0 0,0 0 0,1 0 0,-1 0 0,0 0 0,0 0 1,0 0-1,1 0 0,-1 0 0,0 0 0,0 0 0,1 0 0,-1 0 0,0 0 0,0 0 0,0 0 1,1 0-1,-1 0 0,0 0 0,0 0 0,0 1 0,1-1 0,-1 0 0,0 0 0,0 0 0,0 0 0,0 0 1,1 1-1,-1-1 0,0 0 0,0 0 0,0 0 0,0 0 0,0 1 0,1-1 0,-1 0 0,0 0 0,0 0 1,0 1-1,0-1 0,0 0 0,0 0 0,0 1 0,0-1 0,0 0 0,0 0 0,0 0 0,0 1 0,0-1 1,0 0-1,0 0 0,0 0 0,0 1 0,0-1 0,0 0 0,-1 0 0,1 1 0,0-1 0,0 0 0,-2 18-105,-4 5 130,-1-1-1,-1 0 1,-21 38-1,15-31 7,-17 47 1,28-68-294,1 1 1,0-1 0,0 1-1,1 0 1,0-1 0,1 1-1,-1 0 1,2 0 0,-1-1 0,3 13-1,7-8-5271,7-11-4863</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1.911"/>
    </inkml:context>
    <inkml:brush xml:id="br0">
      <inkml:brushProperty name="width" value="0.025" units="cm"/>
      <inkml:brushProperty name="height" value="0.025" units="cm"/>
    </inkml:brush>
  </inkml:definitions>
  <inkml:trace contextRef="#ctx0" brushRef="#br0">28 1 17521,'0'0'10858,"-4"77"-10858,-2-27-32,-1 0-1089,2-1-2371,-1-8-5700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5.493"/>
    </inkml:context>
    <inkml:brush xml:id="br0">
      <inkml:brushProperty name="width" value="0.025" units="cm"/>
      <inkml:brushProperty name="height" value="0.025" units="cm"/>
    </inkml:brush>
  </inkml:definitions>
  <inkml:trace contextRef="#ctx0" brushRef="#br0">71 5087 6694,'0'0'2472,"-8"8"-1933,-26 26 353,33-33-590,0 1 0,0-1 0,0 0 0,0 0 0,0 0 0,0 0 0,0 0 1,-1 0-1,1 0 0,0-1 0,-1 1 0,1 0 0,-1-1 0,1 1 0,-1-1 0,1 0 1,-1 1-1,1-1 0,-3 0 0,4 0-226,0-1 1,0 1-1,-1-1 1,1 1-1,0-1 1,0 1-1,0-1 1,0 1-1,0-1 0,0 1 1,0 0-1,0-1 1,0 1-1,0-1 1,0 1-1,1-1 1,-1 1-1,0-1 1,0 1-1,0-1 0,0 1 1,1 0-1,-1-1 1,0 1-1,1-1 1,-1 1-1,0 0 1,0-1-1,1 1 1,-1 0-1,1-1 0,-1 1 1,0 0-1,1 0 1,-1-1-1,1 1 1,-1 0-1,1 0 1,-1 0-1,1 0 1,-1-1-1,0 1 0,2 0 1,22-17 230,-1-2 0,0-1 0,28-31 0,-24 22-273,40-31 1,168-135 216,-171 145-263,140-82 0,29-21 100,-40 3-56,228-184 11,-68 22 364,-27 22-238,20-20 427,-95 83-492,-93 89-117,118-105-17,-43 34-93,345-240 0,-257 184 196,-99 73-23,-95 89-37,150-112 6,93-17-355,-67 39-70,-108 66-21,-38 28 448,313-183-79,-460 273-2223,-9-1-3067,-3-2-2916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0.398"/>
    </inkml:context>
    <inkml:brush xml:id="br0">
      <inkml:brushProperty name="width" value="0.025" units="cm"/>
      <inkml:brushProperty name="height" value="0.025" units="cm"/>
    </inkml:brush>
  </inkml:definitions>
  <inkml:trace contextRef="#ctx0" brushRef="#br0">61 82 6374,'-8'2'5066,"4"-1"-4258,-29 7 357,17-5 4021,654 4-2261,-125-17-2789,214 8-106,-482 15 109,415-30-1,112-6 1565,-287 19-1452,-257-11-397,75-1 762,-208 16-21,116 17 1,-187-13-1009,0-1 0,0-1 1,0-1-1,0-1 1,0-1-1,43-8 0,-64 8-75,1 0 0,-1 0 0,1-1 0,-1 0 0,0 1 0,0-1 0,0 0 0,0-1 0,0 1 0,0 0 0,4-6 0,4-11-6003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16.458"/>
    </inkml:context>
    <inkml:brush xml:id="br0">
      <inkml:brushProperty name="width" value="0.025" units="cm"/>
      <inkml:brushProperty name="height" value="0.025" units="cm"/>
    </inkml:brush>
  </inkml:definitions>
  <inkml:trace contextRef="#ctx0" brushRef="#br0">1 0 13293,'0'0'8904,"18"72"-8680,-17-45-128,-1 0-64,0-5-192,0 0-1025,0-4-833,0-9-1313,0-2-1377,-6-7-3268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6.554"/>
    </inkml:context>
    <inkml:brush xml:id="br0">
      <inkml:brushProperty name="width" value="0.025" units="cm"/>
      <inkml:brushProperty name="height" value="0.025" units="cm"/>
    </inkml:brush>
  </inkml:definitions>
  <inkml:trace contextRef="#ctx0" brushRef="#br0">115 1 10634,'0'0'14878,"5"11"-14472,-2-4-340,-1-3-40,0 0 0,0-1 1,-1 1-1,1 0 0,-1 0 1,0 0-1,0 0 0,0 0 0,-1 0 1,1 1-1,-1-1 0,0 0 1,0 0-1,-1 0 0,1 0 1,-1 0-1,0 0 0,-1 5 1,-15 26 197,-23 38 1,25-50-99,2 1 0,1 0 0,1 1-1,-12 36 1,23-60-115,0-1 0,0 0 0,0 1 1,0-1-1,0 0 0,0 0 0,0 1 0,0-1 0,0 0 0,0 0 0,0 1 0,0-1 1,0 0-1,0 0 0,0 1 0,0-1 0,1 0 0,-1 0 0,0 1 0,0-1 0,0 0 1,0 0-1,0 1 0,1-1 0,-1 0 0,0 0 0,0 0 0,0 0 0,1 1 0,-1-1 1,0 0-1,0 0 0,1 0 0,-1 0 0,0 0 0,0 0 0,1 0 0,-1 1 0,0-1 1,0 0-1,1 0 0,-1 0 0,1 0 0,18-2 391,20-10 180,65-34 58,-60 25-577,1 2-1,89-26 1,-133 45-239,1 0 0,-1-1 1,0 1-1,0 0 0,0 0 0,1 0 0,-1 0 1,0 0-1,0 0 0,1 1 0,-1-1 0,0 0 1,0 1-1,0-1 0,0 0 0,1 1 1,0 0-1,-2 0-59,0-1 1,1 0-1,-1 1 1,0-1-1,0 1 0,0-1 1,0 1-1,1-1 1,-1 1-1,0-1 1,0 1-1,0-1 0,0 1 1,0-1-1,0 1 1,0-1-1,0 1 1,0-1-1,0 1 1,-1-1-1,1 1 0,0-1 1,0 0-1,0 1 1,-1-1-1,1 1 1,0-1-1,0 1 1,-1-1-1,1 0 0,0 1 1,-1-1-1,1 0 1,0 1-1,-1-1 1,1 0-1,-1 1 1,1-1-1,-1 0 0,1 0 1,0 0-1,-1 1 1,0-1-1,-11 6-9481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7.476"/>
    </inkml:context>
    <inkml:brush xml:id="br0">
      <inkml:brushProperty name="width" value="0.025" units="cm"/>
      <inkml:brushProperty name="height" value="0.025" units="cm"/>
    </inkml:brush>
  </inkml:definitions>
  <inkml:trace contextRef="#ctx0" brushRef="#br0">69 8 15375,'0'0'7318,"-4"13"-6618,-15 49 85,5-20-406,2 1 0,-8 50 0,20-93-338,0 0 0,0 0 0,0 0 0,0-1 0,1 1 0,-1 0 0,0 0 0,0 0 0,0 0 0,0 0 0,0 0 1,0 0-1,0 0 0,0 0 0,1 0 0,-1 0 0,0 0 0,0 0 0,0 0 0,0 0 0,0 0 0,0 0 0,0 0 1,1 0-1,-1 0 0,0 0 0,0 0 0,0 0 0,0 0 0,0 1 0,0-1 0,0 0 0,0 0 0,0 0 0,1 0 0,-1 0 1,0 0-1,0 0 0,0 0 0,0 0 0,0 0 0,0 0 0,0 1 0,0-1 0,0 0 0,12-20 491,11-31-514,-15 30-2,-2-1 0,-1 0 0,0 0 0,-2 0 0,0 0 0,-1-33 0,-6 92-331,3-27 291,-1 0 0,1 0 0,1 1 0,0-1 0,1 0 0,2 17 0,-2-25 31,-1-1 0,1 1 0,-1-1 0,1 0 0,0 1-1,-1-1 1,1 0 0,0 1 0,0-1 0,0 0 0,0 0 0,0 0 0,0 0 0,0 0 0,1 0 0,-1 0 0,0 0-1,1 0 1,-1-1 0,2 2 0,0-2 14,0 1 0,1-1-1,-1 0 1,0 1 0,0-2 0,1 1-1,-1 0 1,0 0 0,0-1-1,0 0 1,1 0 0,-1 0 0,4-2-1,0 0 6,0-1-1,0 0 1,0 0-1,-1 0 0,0-1 1,0 0-1,0-1 1,0 1-1,-1-1 1,7-10-1,-1 1-99,-1 0 0,-1-1 0,11-24 0,-32 101-721,6-42 552,-21 85 676,25-95-946,1-1 0,1 1 0,-1 0 0,1 0 0,2 14 0,-1-23 276,-1 0 0,1 1-1,-1-1 1,0 0 0,1 0 0,-1 0 0,1 0 0,-1 1-1,1-1 1,-1 0 0,1 0 0,-1 0 0,0 0 0,1 0 0,-1 0-1,1 0 1,-1 0 0,1 0 0,-1-1 0,1 1 0,-1 0 0,0 0-1,1 0 1,-1 0 0,1-1 0,9-8-5801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7.833"/>
    </inkml:context>
    <inkml:brush xml:id="br0">
      <inkml:brushProperty name="width" value="0.025" units="cm"/>
      <inkml:brushProperty name="height" value="0.025" units="cm"/>
    </inkml:brush>
  </inkml:definitions>
  <inkml:trace contextRef="#ctx0" brushRef="#br0">45 23 15631,'0'0'3902,"-5"11"-2146,-2 4-1130,0 1-1,1 1 1,1-1-1,1 1 0,0 0 1,-3 29-1,7-45-621,0-1 0,0 1 0,0-1-1,0 1 1,0-1 0,0 1 0,0-1 0,0 1 0,1-1 0,-1 1 0,0-1-1,0 1 1,0-1 0,0 1 0,1-1 0,-1 1 0,0-1 0,0 0 0,1 1-1,-1-1 1,0 1 0,1-1 0,-1 0 0,1 1 0,-1-1 0,0 0 0,1 0 0,-1 1-1,1-1 1,-1 0 0,1 0 0,-1 0 0,1 1 0,-1-1 0,1 0 0,22-6 1,18-20-1212,-28 11 557,-1 0 0,-1 0 0,0-1 0,-1 0 0,-1-1 0,0 0 0,10-29 0,-19 43 858,0 25 780,-12 55 63,7-45-1846,-4 60 0,9-82-5206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58.072"/>
    </inkml:context>
    <inkml:brush xml:id="br0">
      <inkml:brushProperty name="width" value="0.025" units="cm"/>
      <inkml:brushProperty name="height" value="0.025" units="cm"/>
    </inkml:brush>
  </inkml:definitions>
  <inkml:trace contextRef="#ctx0" brushRef="#br0">856 135 5093,'-63'-5'2696,"-110"-25"1,117 17-1749,1 4 0,-96-5 0,139 15-869,1 0 1,0 1-1,-1 0 1,1 1-1,0 0 0,1 1 1,-1 0-1,1 1 1,-1 0-1,2 1 0,-1 0 1,0 0-1,1 1 1,0 1-1,1-1 0,0 1 1,-13 16-1,0 2-104,2 1 0,1 1-1,1 0 1,-26 59 0,34-67 9,2 1 1,0-1-1,1 2 1,0-1 0,2 1-1,1 0 1,1-1-1,1 1 1,0 0 0,2 1-1,6 39 1,-4-47 33,1 0 1,1-1-1,0 1 1,1-1 0,0 0-1,1-1 1,1 1-1,0-1 1,1-1-1,0 0 1,1 0 0,1 0-1,-1-2 1,2 1-1,-1-1 1,2-1-1,21 14 1,-14-12 35,1-1-1,0 0 1,0-2 0,1 0 0,0-2-1,0 0 1,1-1 0,-1-1-1,1-2 1,0 0 0,0-1 0,0-2-1,0 0 1,43-8 0,-32 1 270,-1-2 0,0-1 0,0-1 0,-1-2 0,-1-1 0,0-1 0,-1-2 0,-1-1 0,33-29 0,-23 16-197,-2-3-1,-1 0 1,-2-3-1,-2-1 0,-1-1 1,-2-1-1,-2-2 0,38-81 1,-58 108-22,-2 1 0,1-1 0,-2 0 0,0-1 0,-1 1 0,-1-1 0,1-19 0,-3 29-66,-1 0-1,1 0 0,-1 0 0,0 0 1,-1 0-1,0 0 0,0 0 1,0 1-1,-1-1 0,0 1 1,0-1-1,-1 1 0,0 0 1,0 0-1,0 1 0,-1-1 0,1 1 1,-1 0-1,-7-5 0,-2 0-126,0 1 0,-1 0 0,0 1 0,-1 1 0,0 1-1,0 0 1,0 1 0,0 0 0,-1 1 0,-23-1 0,-23-1-1070,-92 5 0,87 1-105,1 0-1080,13 0-1223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3.024"/>
    </inkml:context>
    <inkml:brush xml:id="br0">
      <inkml:brushProperty name="width" value="0.025" units="cm"/>
      <inkml:brushProperty name="height" value="0.025" units="cm"/>
    </inkml:brush>
  </inkml:definitions>
  <inkml:trace contextRef="#ctx0" brushRef="#br0">210 18 10826,'21'-17'5273,"-21"17"-5195,1 0 0,-1 0-1,0 0 1,0 0 0,0 0-1,1 0 1,-1 0 0,0 0-1,0 0 1,0 0 0,1 0-1,-1 0 1,0 0 0,0 0-1,0 0 1,0 0 0,1 0-1,-1 0 1,0 0 0,0 0-1,0 0 1,0 0 0,1 1-1,-1-1 1,0 0 0,0 0-1,0 0 1,0 0 0,0 0-1,0 1 1,1-1 0,-1 0-1,0 0 1,0 0 0,0 0-1,0 1 1,0-1 0,0 0-1,0 0 1,0 0 0,0 1-1,0-1 1,0 0 0,0 0-1,0 0 1,0 1 0,0-1-1,0 0 1,0 0 0,0 0-1,0 0 1,0 1 0,0-1-1,-2 6 253,1-1 0,-1 1 0,0 0 0,0-1 0,0 0 0,-5 7 0,-17 25 344,-1-2 0,-46 51-1,-25 34 578,96-120-1265,0 0-1,0 0 0,0 0 1,0 0-1,-1 0 1,1 0-1,0 0 0,0 0 1,0 0-1,0 0 1,0 0-1,0 0 1,0 1-1,0-1 0,0 0 1,-1 0-1,1 0 1,0 0-1,0 0 0,0 0 1,0 0-1,0 0 1,0 1-1,0-1 0,0 0 1,0 0-1,0 0 1,0 0-1,0 0 1,0 0-1,0 1 0,0-1 1,0 0-1,0 0 1,0 0-1,0 0 0,0 0 1,0 0-1,0 0 1,0 1-1,0-1 0,0 0 1,0 0-1,0 0 1,1 0-1,-1 0 1,0 0-1,0 0 0,0 0 1,0 1-1,0-1 1,0 0-1,0 0 0,0 0 1,0 0-1,1 0 1,-1 0-1,0 0 0,0 0 1,0 0-1,0 0 1,0 0-1,0 0 1,0 0-1,1 0 0,-1 0 1,0 0-1,13-4-962,16-12-801,90-82-9615,-77 60 6039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3.381"/>
    </inkml:context>
    <inkml:brush xml:id="br0">
      <inkml:brushProperty name="width" value="0.025" units="cm"/>
      <inkml:brushProperty name="height" value="0.025" units="cm"/>
    </inkml:brush>
  </inkml:definitions>
  <inkml:trace contextRef="#ctx0" brushRef="#br0">205 1 9833,'0'0'10378,"-56"63"-9545,47-29-289,3-1-95,6 2-65,0-4-63,2 0-193,11 0-64,1-5-256,-3-2-1474,-4-6-1857,-5-5-2115,-2-5-992</inkml:trace>
  <inkml:trace contextRef="#ctx0" brushRef="#br0" timeOffset="1">18 228 7911,'0'0'11115,"-17"-53"-8873,22 47-1057,11 2-544,7 0-417,6 4-224,4 0-416,5 0-1186,4 0-1088,2 0-2467,1 1-5285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3.706"/>
    </inkml:context>
    <inkml:brush xml:id="br0">
      <inkml:brushProperty name="width" value="0.025" units="cm"/>
      <inkml:brushProperty name="height" value="0.025" units="cm"/>
    </inkml:brush>
  </inkml:definitions>
  <inkml:trace contextRef="#ctx0" brushRef="#br0">4 1 13549,'0'0'6630,"3"49"-4292,-3-18-704,0 6-481,0 1-544,0-3-449,0-6-128,0 0-224,0-5-994,0-1-1504,0-7-1762,-7-6-2947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4.043"/>
    </inkml:context>
    <inkml:brush xml:id="br0">
      <inkml:brushProperty name="width" value="0.025" units="cm"/>
      <inkml:brushProperty name="height" value="0.025" units="cm"/>
    </inkml:brush>
  </inkml:definitions>
  <inkml:trace contextRef="#ctx0" brushRef="#br0">0 62 9033,'0'0'4446,"4"-8"-1531,-2 5-2693,0-1 1,0 1-1,0 0 0,0 0 0,0 0 1,1 0-1,-1 0 0,1 0 0,0 0 1,0 1-1,0 0 0,0-1 0,1 1 0,-1 0 1,0 1-1,1-1 0,-1 0 0,1 1 1,0 0-1,-1 0 0,1 0 0,0 0 1,0 1-1,0 0 0,0-1 0,5 2 1,20-2 180,0 1 0,1 1 0,-1 2 0,32 7 0,-51-8-386,1 1 1,-1 0 0,0 0-1,0 1 1,0 0-1,0 1 1,-1 0 0,0 1-1,0 0 1,0 0 0,-1 1-1,1 0 1,-2 0-1,11 13 1,-15-17 35,-1 1 0,1 0 0,-1-1 0,0 1 0,0 0 1,0 1-1,-1-1 0,1 0 0,-1 0 0,0 1 0,0-1 0,0 0 0,-1 1 0,0-1 0,0 1 1,0-1-1,0 1 0,-1-1 0,-1 6 0,0-3 66,-1-1 0,1 0 0,-1 0 0,-1 0 0,1 0 0,-1 0-1,0-1 1,-1 0 0,1 0 0,-1 0 0,-8 7 0,-5 1 32,0-1 0,0 0 0,-1-2-1,-1 0 1,0-1 0,-39 12 0,45-16-278,-1-1 1,1-1 0,-1 0-1,1-1 1,-1-1 0,0 0-1,0-1 1,-21-3 0,34 3-119,0-1 0,1 1-1,-1-1 1,0 1 0,1-1 0,-1 0 0,1 0 0,-1 0 0,1 0 0,0 0 0,-1 0 0,1 0 0,-1-2 0,-7-12-4935,4-6-5347</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2.507"/>
    </inkml:context>
    <inkml:brush xml:id="br0">
      <inkml:brushProperty name="width" value="0.025" units="cm"/>
      <inkml:brushProperty name="height" value="0.025" units="cm"/>
    </inkml:brush>
  </inkml:definitions>
  <inkml:trace contextRef="#ctx0" brushRef="#br0">2 25 4164,'0'0'19416,"1"9"-18829,-2 144-203,1-152-443,0 0 0,0-1 0,-1 1 0,1-1-1,0 1 1,0-1 0,0 1 0,0 0 0,0-1 0,0 1-1,0 0 1,0-1 0,0 1 0,0-1 0,0 1 0,0 0-1,0-1 1,1 1 0,-1-1 0,0 1 0,0-1-1,1 1 1,-1 0 0,0-1 0,1 1 0,-1-1 0,0 0-1,1 1 1,-1-1 0,1 1 0,-1-1 0,1 0 0,-1 1-1,1-1 1,-1 0 0,1 1 0,-1-1 0,1 0 0,0 0-1,-1 1 1,1-1 0,-1 0 0,1 0 0,0 0 0,-1 0-1,1 0 1,-1 0 0,1 0 0,0 0 0,-1 0 0,1 0-1,-1 0 1,1-1 0,0 1 0,-1 0 0,1 0 0,-1 0-1,1-1 1,-1 1 0,1 0 0,-1-1 0,1 1 0,-1-1-1,1 1 1,-1 0 0,1-1 0,-1 1 0,1-2-1,30-32-3496,-20 15 1097,-2-1 1,0-1-1,7-24 1,-4 4 5210,-6 21 5302,-16 53-6138,4-20-1923,2 0 0,-1 0 0,2 1 0,0 0 0,1 0 0,0-1 0,1 1 0,0 1 1,2 17-1,5-18-4002,4-10-4506</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8.447"/>
    </inkml:context>
    <inkml:brush xml:id="br0">
      <inkml:brushProperty name="width" value="0.025" units="cm"/>
      <inkml:brushProperty name="height" value="0.025" units="cm"/>
    </inkml:brush>
  </inkml:definitions>
  <inkml:trace contextRef="#ctx0" brushRef="#br0">8 0 6662,'0'0'-288,"-7"70"-1602,7-34-320</inkml:trace>
  <inkml:trace contextRef="#ctx0" brushRef="#br0" timeOffset="1">59 641 5445,'0'20'1354,"1"65"1779,0-19-2939,11 67-1,-9-101 31,-2 0 0,-1 1-1,-1-1 1,-7 38 0,0 9 947,7-24-1128,8 86-1,0 2-3693,-4-116 1046,-3-11-21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16.789"/>
    </inkml:context>
    <inkml:brush xml:id="br0">
      <inkml:brushProperty name="width" value="0.025" units="cm"/>
      <inkml:brushProperty name="height" value="0.025" units="cm"/>
    </inkml:brush>
  </inkml:definitions>
  <inkml:trace contextRef="#ctx0" brushRef="#br0">0 41 12139,'0'0'8926,"13"-7"-7602,-6 3-1147,0 0-30,1 0 1,0 0-1,0 1 1,0-1-1,1 2 1,-1-1-1,1 1 1,-1 1-1,1 0 1,11-1-1,9 2 43,1 2-1,-1 1 1,44 10 0,-62-11-195,0 1 1,-1 0-1,0 1 1,1 0-1,-1 1 0,-1 0 1,1 0-1,-1 1 1,0 0-1,0 1 1,-1 0-1,14 15 1,-19-20-2,-1 1 0,0-1 0,0 1 0,-1 0 0,1 0 0,-1-1 0,1 1 0,-1 0 0,0 1 0,0-1 1,0 0-1,0 0 0,-1 0 0,1 1 0,-1-1 0,0 0 0,0 0 0,0 1 0,0-1 0,-1 0 0,-1 6 0,0-4 89,0 0-1,0-1 1,-1 1-1,0-1 0,0 1 1,0-1-1,-1 0 1,1 0-1,-1-1 0,0 1 1,0-1-1,-6 4 1,-7 4 264,0-2 1,0 0-1,-1-1 1,0 0-1,0-2 1,-24 6-1,-41 1 47,77-13-413,0 1-1,-1-1 1,1 0-1,0 0 1,-1-1-1,1 0 1,0 0-1,0-1 1,0 1-1,0-1 1,-7-3 0,12 4-154,-1-1 1,0 1 0,1 0 0,0-1 0,-1 1-1,1-1 1,0 0 0,-1 1 0,1-1 0,0 0 0,0 0-1,0 0 1,1 1 0,-2-5 0,2 5-396,-1 0 1,1 0 0,0-1-1,0 1 1,0 0-1,0 0 1,0 0 0,0 0-1,0-1 1,1 1-1,-1 0 1,0 0 0,1 0-1,-1 0 1,1 0-1,-1-1 1,2 0-1,10-10-12783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9.690"/>
    </inkml:context>
    <inkml:brush xml:id="br0">
      <inkml:brushProperty name="width" value="0.025" units="cm"/>
      <inkml:brushProperty name="height" value="0.025" units="cm"/>
    </inkml:brush>
  </inkml:definitions>
  <inkml:trace contextRef="#ctx0" brushRef="#br0">12 1 10025,'0'0'12524,"-8"54"-11339,4-34 321,4-5-545,0-6-449,4 1-352,8-7-128,3 2-64,3-5 129,4 0-130,0 0-735,0 0-898,0-5-832,-1-8-865,-3-4-2787,0-3-4933</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10.050"/>
    </inkml:context>
    <inkml:brush xml:id="br0">
      <inkml:brushProperty name="width" value="0.025" units="cm"/>
      <inkml:brushProperty name="height" value="0.025" units="cm"/>
    </inkml:brush>
  </inkml:definitions>
  <inkml:trace contextRef="#ctx0" brushRef="#br0">153 1 3683,'0'0'12994,"-4"12"-10298,-44 147 2645,-42 94-4052,80-229-1704,10-36-2283,14-40-3776,0 15 212</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10.392"/>
    </inkml:context>
    <inkml:brush xml:id="br0">
      <inkml:brushProperty name="width" value="0.025" units="cm"/>
      <inkml:brushProperty name="height" value="0.025" units="cm"/>
    </inkml:brush>
  </inkml:definitions>
  <inkml:trace contextRef="#ctx0" brushRef="#br0">73 24 16143,'-4'9'2221,"-3"7"-1201,-4 9-186,0 0 1,2 1-1,0 0 1,2 0-1,-7 54 1,14-80-846,0 0 1,0 1-1,0-1 0,0 0 0,0 0 1,0 0-1,0 0 0,0 0 0,0 1 0,0-1 1,0 0-1,0 0 0,0 0 0,0 0 1,0 0-1,0 1 0,0-1 0,0 0 1,0 0-1,0 0 0,0 0 0,0 0 1,0 0-1,1 0 0,-1 1 0,0-1 1,0 0-1,0 0 0,0 0 0,0 0 1,0 0-1,0 0 0,1 0 0,-1 0 1,0 0-1,0 0 0,0 0 0,0 0 1,0 0-1,0 0 0,1 1 0,-1-1 1,0 0-1,0 0 0,0 0 0,0-1 0,0 1 1,1 0-1,-1 0 0,0 0 0,0 0 1,0 0-1,0 0 0,0 0 0,1 0 1,-1 0-1,0 0 0,0 0 0,0 0 1,0 0-1,0 0 0,0-1 0,0 1 1,1 0-1,12-12-535,9-17-585,0-7 710,33-67-12242,-32 58 10114,-6 11 5098,-19 45 8851,0 11-8166,-2 24-2488,2-36-1019,-14 71 2049,13-54-3839,2 0-3692</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17.932"/>
    </inkml:context>
    <inkml:brush xml:id="br0">
      <inkml:brushProperty name="width" value="0.025" units="cm"/>
      <inkml:brushProperty name="height" value="0.025" units="cm"/>
    </inkml:brush>
  </inkml:definitions>
  <inkml:trace contextRef="#ctx0" brushRef="#br0">1 138 1057,'0'0'10917,"0"9"-9588,0 48 2211,16-83-1677,-11 10-1923,-2 1 1,0-1-1,0 0 1,-1-1-1,-1 1 1,-3-31-1,2 13-233,7 71 485,-6 4-230,1-25 224,-2 1-1,0-1 1,0 1 0,-2-1 0,0 0-1,0 0 1,-2 0 0,-9 28-1,9-60-376,2-12 169,1-3-60,2-45-1582,0 70 1587,0 1 0,0 0 1,0 0-1,0 0 0,1 0 0,-1 0 0,1 0 0,1 1 0,-1-1 0,1 0 0,5-7 0,-8 12 77,1-1 1,-1 1-1,0-1 1,1 1 0,-1-1-1,0 1 1,1 0-1,-1-1 1,1 1-1,-1-1 1,1 1 0,-1 0-1,1-1 1,-1 1-1,1 0 1,-1 0-1,1-1 1,-1 1 0,1 0-1,-1 0 1,1 0-1,0 0 1,-1 0-1,1 0 1,-1 0 0,1 0-1,-1 0 1,1 0-1,0 0 1,6 15 141,-7 38 495,0-42-318,1 17 293,0-19-568,-1 0-1,1 0 0,-1 1 1,-1-1-1,0 0 1,0 0-1,-1 0 1,0 0-1,-7 18 1,9-27-247,0 0 1,-1 0-1,1 0 0,-1-1 1,1 1-1,0 0 1,-1 0-1,1 0 1,-1 0-1,1 0 0,0-1 1,-1 1-1,1 0 1,0 0-1,-1-1 1,1 1-1,0 0 0,-1-1 1,1 1-1,0 0 1,0-1-1,-1 1 1,1 0-1,0-1 0,0 1 1,0-1-1,0 1 1,-1 0-1,1-1 1,0 0-277,-7-12-6172</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13.511"/>
    </inkml:context>
    <inkml:brush xml:id="br0">
      <inkml:brushProperty name="width" value="0.025" units="cm"/>
      <inkml:brushProperty name="height" value="0.025" units="cm"/>
    </inkml:brush>
  </inkml:definitions>
  <inkml:trace contextRef="#ctx0" brushRef="#br0">41 1 5733,'0'0'4933,"-36"65"-4452,33-44 191,2-1 321,1 1 320,0-1-224,0 0-448,0-2-449,2 0-96,5 1-96,-3-2-416,-1 2-2115,-3 0-2497</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13.867"/>
    </inkml:context>
    <inkml:brush xml:id="br0">
      <inkml:brushProperty name="width" value="0.025" units="cm"/>
      <inkml:brushProperty name="height" value="0.025" units="cm"/>
    </inkml:brush>
  </inkml:definitions>
  <inkml:trace contextRef="#ctx0" brushRef="#br0">4 1 7751,'0'47'833,"0"-2"-64,0 2-257,-2-4-480,1 1-128,1-2-544,0-2-417,0 0-1346,0-1-2433</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14.211"/>
    </inkml:context>
    <inkml:brush xml:id="br0">
      <inkml:brushProperty name="width" value="0.025" units="cm"/>
      <inkml:brushProperty name="height" value="0.025" units="cm"/>
    </inkml:brush>
  </inkml:definitions>
  <inkml:trace contextRef="#ctx0" brushRef="#br0">30 1 3908,'-3'56'224,"1"0"352,1 0 449,1 0 641,0-1-97,0-1 33,0-2-385,6-6-384,0-2-385,0-5-384,3-4-64,-6-2-384,0-1-865,-3 2-737,0-1-1505</inkml:trace>
  <inkml:trace contextRef="#ctx0" brushRef="#br0" timeOffset="1">10 1221 7655,'0'0'641,"-3"65"224,3-36-353,0-4-480,0-2 32,0-3 192,0-2 1,0-5-193,0-1-64,0-6 32,-2-4-1057,-3-2-4196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4.819"/>
    </inkml:context>
    <inkml:brush xml:id="br0">
      <inkml:brushProperty name="width" value="0.025" units="cm"/>
      <inkml:brushProperty name="height" value="0.025" units="cm"/>
    </inkml:brush>
  </inkml:definitions>
  <inkml:trace contextRef="#ctx0" brushRef="#br0">10 0 5349,'0'0'4057,"0"9"-3261,1 0-868,2 33 2078,-3-36-1246,0 0 0,0-1 0,-1 1 0,0 0 0,0-1 0,-3 9 1,2-5-1056,0-1 1,1 1 0,0-1 0,1 1 0,0-1-1,0 1 1,1 0 0,2 9 0,0 17-822,-3 58-3336,0-73 1553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5.164"/>
    </inkml:context>
    <inkml:brush xml:id="br0">
      <inkml:brushProperty name="width" value="0.025" units="cm"/>
      <inkml:brushProperty name="height" value="0.025" units="cm"/>
    </inkml:brush>
  </inkml:definitions>
  <inkml:trace contextRef="#ctx0" brushRef="#br0">46 0 64,'0'0'8552,"-3"68"-6950,-6-27 576,-2 2-417,0 3-447,5 3-161,1-5-833,5-8-288,0-8-1313,0-8-1314,5-11-544,1-8-960</inkml:trace>
  <inkml:trace contextRef="#ctx0" brushRef="#br0" timeOffset="1">46 504 7175,'0'0'608,"0"52"-95,0-27 352,0-2-321,0-4 321,0-3-64,0-4-609,0 0-608,0-3-802,0 3-1472,0 2-3620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5.504"/>
    </inkml:context>
    <inkml:brush xml:id="br0">
      <inkml:brushProperty name="width" value="0.025" units="cm"/>
      <inkml:brushProperty name="height" value="0.025" units="cm"/>
    </inkml:brush>
  </inkml:definitions>
  <inkml:trace contextRef="#ctx0" brushRef="#br0">42 0 8104,'0'13'469,"-7"600"-5679,-1-501 11070,-7-1-3408,9-92-2970,0-8-1542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25.290"/>
    </inkml:context>
    <inkml:brush xml:id="br0">
      <inkml:brushProperty name="width" value="0.025" units="cm"/>
      <inkml:brushProperty name="height" value="0.025" units="cm"/>
    </inkml:brush>
  </inkml:definitions>
  <inkml:trace contextRef="#ctx0" brushRef="#br0">1 0 16111,'1'0'2851,"0"0"-545,2 0-416,2 9-1153,3 9 352,3 4-353,3 7-479,1-2-193,1-2-64,1-1 32,1-4-96,-2-6-513,0-3-672,0-9-1153,2-2-737,-3 0-1826,0-15-3171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6.078"/>
    </inkml:context>
    <inkml:brush xml:id="br0">
      <inkml:brushProperty name="width" value="0.025" units="cm"/>
      <inkml:brushProperty name="height" value="0.025" units="cm"/>
    </inkml:brush>
  </inkml:definitions>
  <inkml:trace contextRef="#ctx0" brushRef="#br0">1 1 11627,'0'0'1313,"0"49"0,0-19 97,0 1-834,0 4-480,0 2-64,0 7-160,1 1-320,3-2 64,-1 2-33,3-1-31,-2-2-353,1-3-1313,-4-4-2915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15.314"/>
    </inkml:context>
    <inkml:brush xml:id="br0">
      <inkml:brushProperty name="width" value="0.025" units="cm"/>
      <inkml:brushProperty name="height" value="0.025" units="cm"/>
    </inkml:brush>
  </inkml:definitions>
  <inkml:trace contextRef="#ctx0" brushRef="#br0">1 40 8680,'0'0'11686,"5"0"-10480,5-1-748,1 0 0,-1-1 0,1 0-1,-1-1 1,12-4 0,-8 3-233,0 0 0,1 0 0,21-1 0,-8 3-192,128-2 109,-139 5-330,0 0 1,0 1-1,0 1 1,0 1-1,0 0 1,28 12-1,-41-14 82,0 1-1,0 0 0,0 0 0,0 0 1,-1 1-1,7 6 0,-8-6-570,1-1 1,0 0-1,0 0 0,0 0 0,0-1 0,1 1 1,-1-1-1,4 2 0,-2-3-3215</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15.654"/>
    </inkml:context>
    <inkml:brush xml:id="br0">
      <inkml:brushProperty name="width" value="0.025" units="cm"/>
      <inkml:brushProperty name="height" value="0.025" units="cm"/>
    </inkml:brush>
  </inkml:definitions>
  <inkml:trace contextRef="#ctx0" brushRef="#br0">1 1 10602,'0'0'7815,"8"8"-6854,-3-4-854,-1 0 0,1-1 0,0 1-1,0-1 1,0 0 0,0 0 0,0-1-1,1 1 1,-1-1 0,1 0 0,0 0 0,-1-1-1,1 0 1,0 0 0,0 0 0,9-1-1,74-4 514,-89 5-618,1-1 0,0 0 0,-1 0 0,1 0 0,0 1 1,0-1-1,-1 0 0,1 1 0,-1-1 0,1 1 0,0-1 1,-1 1-1,1-1 0,-1 1 0,1-1 0,-1 1 0,1-1 1,-1 1-1,1 0 0,-1-1 0,0 1 0,1 0 0,-1-1 0,0 1 1,0 0-1,0 0 0,1-1 0,-1 1 0,0 0 0,0 1 1,1 29 57,-1-23-38,-4 42 207,-2 0-1,-2 0 0,-2-1 1,-17 51-1,9-35-102,-14 94-1,26-84-3365,6-64-2045</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6.406"/>
    </inkml:context>
    <inkml:brush xml:id="br0">
      <inkml:brushProperty name="width" value="0.025" units="cm"/>
      <inkml:brushProperty name="height" value="0.025" units="cm"/>
    </inkml:brush>
  </inkml:definitions>
  <inkml:trace contextRef="#ctx0" brushRef="#br0">96 1 11787,'0'0'929,"-29"93"-641,14-44-224,2-4-800,3-8-1635,1-3-4419</inkml:trace>
  <inkml:trace contextRef="#ctx0" brushRef="#br0" timeOffset="1">56 709 10025,'-7'62'129,"-4"-1"-161,1-2 32,0-6-609,3-9-864,-1-9-641,5-7-2339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6.763"/>
    </inkml:context>
    <inkml:brush xml:id="br0">
      <inkml:brushProperty name="width" value="0.025" units="cm"/>
      <inkml:brushProperty name="height" value="0.025" units="cm"/>
    </inkml:brush>
  </inkml:definitions>
  <inkml:trace contextRef="#ctx0" brushRef="#br0">1 1 865,'0'0'2594,"7"65"-2850,1-38-1217</inkml:trace>
  <inkml:trace contextRef="#ctx0" brushRef="#br0" timeOffset="1">30 322 8104,'0'13'1703,"-2"97"-2407,0 95-3345,5-165 4960,8 54 0,-1 11-1458,-8-74 890,7 45 0,-4-52-1753</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12.261"/>
    </inkml:context>
    <inkml:brush xml:id="br0">
      <inkml:brushProperty name="width" value="0.025" units="cm"/>
      <inkml:brushProperty name="height" value="0.025" units="cm"/>
    </inkml:brush>
  </inkml:definitions>
  <inkml:trace contextRef="#ctx0" brushRef="#br0">1 0 7431,'0'0'13271,"1"10"-11413,13 70 1320,-13-73-3059,0-1 0,1 0 0,0 0 0,1 0 0,-1 0 0,1 0 0,0 0 0,1-1 0,-1 1 0,1-1 0,0 0 0,8 7-1,-10-11-318,0 1 0,1-1 0,-1 0-1,1 1 1,-1-1 0,1-1-1,-1 1 1,1 0 0,0 0 0,0-1-1,-1 0 1,1 1 0,0-1-1,0 0 1,-1-1 0,1 1 0,4-1-1,-3 0-580,0 0 0,-1-1-1,1 1 1,0-1 0,-1 1 0,0-1-1,1 0 1,-1-1 0,0 1 0,0 0-1,0-1 1,0 0 0,-1 0-1,1 0 1,-1 0 0,0 0 0,0 0-1,3-5 1,3-14-7285</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12.588"/>
    </inkml:context>
    <inkml:brush xml:id="br0">
      <inkml:brushProperty name="width" value="0.025" units="cm"/>
      <inkml:brushProperty name="height" value="0.025" units="cm"/>
    </inkml:brush>
  </inkml:definitions>
  <inkml:trace contextRef="#ctx0" brushRef="#br0">156 0 10314,'0'0'12486,"-7"11"-11215,-19 41-465,1 0-1,3 2 1,-16 57 0,8-24-565,22-54-865,11-27-1180,10-17-108,13-34-4937,-13 15-48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12.946"/>
    </inkml:context>
    <inkml:brush xml:id="br0">
      <inkml:brushProperty name="width" value="0.025" units="cm"/>
      <inkml:brushProperty name="height" value="0.025" units="cm"/>
    </inkml:brush>
  </inkml:definitions>
  <inkml:trace contextRef="#ctx0" brushRef="#br0">63 47 10090,'0'0'14541,"-6"11"-13660,-2 3-574,0 0-1,1 1 1,0 0 0,1 0-1,1 0 1,0 1 0,1 0-1,-2 24 1,14-43-238,4-8-454,0 0 0,-1-1-1,0 0 1,-1-1-1,13-21 1,-3 0-1977,19-43 0,-35 67 2282,-27 60 2753,2-8-1555,15-28-859,-1 5 144,0 0 0,1 1 0,0 0 0,-2 28 0,7-47-422,1-1-1,0 0 1,0 1 0,0-1 0,0 1 0,0-1 0,0 0-1,0 1 1,0-1 0,0 0 0,0 1 0,0-1-1,0 1 1,0-1 0,0 0 0,0 1 0,0-1 0,0 0-1,1 1 1,-1-1 0,0 1 0,0-1 0,0 0 0,1 0-1,-1 1 1,0-1 0,0 0 0,1 1 0,-1-1-1,0 0 1,0 0 0,1 1 0,-1-1 0,0 0 0,1 0-1,-1 0 1,1 0 0,-1 1 0,0-1 0,1 0-1,-1 0 1,0 0 0,1 0 0,-1 0 0,1 0 0,-1 0-1,0 0 1,1 0 0,-1 0 0,0 0 0,1 0 0,-1 0-1,1-1 1,-1 1 0,0 0 0,1 0 0,-1 0-1,0 0 1,1-1 0,20-15-4510,-5-7-3020</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0.944"/>
    </inkml:context>
    <inkml:brush xml:id="br0">
      <inkml:brushProperty name="width" value="0.025" units="cm"/>
      <inkml:brushProperty name="height" value="0.025" units="cm"/>
    </inkml:brush>
  </inkml:definitions>
  <inkml:trace contextRef="#ctx0" brushRef="#br0">0 1 4869,'0'0'7788,"9"3"-7398,33 14 988,57 32 1,-56-26-782,86 32-1,20-2-225,-1 8-1,188 105 0,-169-84-187,-105-54-91,-1 2 0,97 65 0,60 41 618,-34-23-192,-113-70-532,131 59 0,16 9-28,-4 18 144,217 102 319,-170-101 111,-55-29-386,-204-101-140,310 179 303,5 3-255,-229-136-49,249 137 54,-185-90-59,-79-47-8,124 59 0,124 55 44,-114-53-24,-41-14-16,-112-60-9,2-1 0,82 31 0,-54-26 28,-1 3 0,-3 3 0,-1 4 0,108 85 0,-24 8 118,2 2 172,-158-137-275,-1 0 1,1-1-1,0 0 1,1 0-1,-1-1 1,1 0-1,0 0 1,-1-1-1,1 0 1,0 0-1,0-1 1,0 0-1,16 0 1,-23-1-66,-1 0 0,0-1 0,1 1 0,-1 0 0,0-1 0,1 1 0,-1 0 1,0-1-1,0 1 0,1 0 0,-1-1 0,0 1 0,0-1 0,1 1 0,-1 0 0,0-1 0,0 1 0,0-1 1,0 1-1,0-1 0,0 1 0,0-1 0,0 1 0,0-1 0,0 1 0,0 0 0,0-1 0,0 1 1,0-1-1,0 1 0,-1-1 0,1 1 0,0 0 0,0-1 0,0 1 0,-1-1 0,1 1 0,0 0 0,-1-1 1,1 1-1,-10-20-3013,-13-5-4837,10 15-213</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2.283"/>
    </inkml:context>
    <inkml:brush xml:id="br0">
      <inkml:brushProperty name="width" value="0.025" units="cm"/>
      <inkml:brushProperty name="height" value="0.025" units="cm"/>
    </inkml:brush>
  </inkml:definitions>
  <inkml:trace contextRef="#ctx0" brushRef="#br0">234 0 12107,'0'0'10944,"-1"10"-9951,0 1-829,-1 0 0,-1-1 0,0 1 0,-1-1 0,0 0 0,0 0 0,-1 0 0,0 0 0,-1-1 0,-9 12 0,-166 218 194,185-245-5122,20-33-1341,0 2 1050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25.662"/>
    </inkml:context>
    <inkml:brush xml:id="br0">
      <inkml:brushProperty name="width" value="0.025" units="cm"/>
      <inkml:brushProperty name="height" value="0.025" units="cm"/>
    </inkml:brush>
  </inkml:definitions>
  <inkml:trace contextRef="#ctx0" brushRef="#br0">128 0 13261,'0'0'7815,"-36"67"-6117,20-28-161,-1 3-416,-1-2-256,3 4-481,5-3-288,0-6-96,6-3-192,3-9-769,1-6-897,0-8-640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2.625"/>
    </inkml:context>
    <inkml:brush xml:id="br0">
      <inkml:brushProperty name="width" value="0.025" units="cm"/>
      <inkml:brushProperty name="height" value="0.025" units="cm"/>
    </inkml:brush>
  </inkml:definitions>
  <inkml:trace contextRef="#ctx0" brushRef="#br0">1 1 13389,'0'0'12144,"8"13"-11882,-2-4-248,0 2 0,0-1 0,-1 1 0,0 0 0,-1 0 1,-1 0-1,1 1 0,-2-1 0,0 1 0,1 15 0,-2 135-897,-1-91-6359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2.982"/>
    </inkml:context>
    <inkml:brush xml:id="br0">
      <inkml:brushProperty name="width" value="0.025" units="cm"/>
      <inkml:brushProperty name="height" value="0.025" units="cm"/>
    </inkml:brush>
  </inkml:definitions>
  <inkml:trace contextRef="#ctx0" brushRef="#br0">1 250 11275,'0'0'13036,"68"-5"-12940,-30 5-64,3 0-1121,-1-5-1890,-2-1-3010,-3-5-7848</inkml:trace>
  <inkml:trace contextRef="#ctx0" brushRef="#br0" timeOffset="1">503 0 14414,'0'0'7335,"-15"74"-6503,11-41-479,0 0-289,2 2-64,2-1-577,0-2-512,0-6-865,0-3-1633,0-12-1410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3.328"/>
    </inkml:context>
    <inkml:brush xml:id="br0">
      <inkml:brushProperty name="width" value="0.025" units="cm"/>
      <inkml:brushProperty name="height" value="0.025" units="cm"/>
    </inkml:brush>
  </inkml:definitions>
  <inkml:trace contextRef="#ctx0" brushRef="#br0">1 32 11339,'0'0'10036,"14"-6"-9054,1 1-820,0 0 0,1 1 0,0 0-1,0 1 1,0 1 0,0 1 0,0 0 0,0 1-1,0 1 1,0 0 0,1 1 0,19 6-1,-27-6-60,-1 1 0,1 1 0,-1 0 0,0 0-1,0 0 1,-1 1 0,1 0 0,-1 1-1,0-1 1,0 2 0,10 11 0,-14-14-16,-1-1 1,0 1-1,0 0 1,0-1-1,0 1 1,0 0-1,-1 0 1,0 0-1,0 0 1,0 0-1,0 0 1,-1 0-1,1 1 1,-1-1-1,0 0 1,-1 0-1,1 0 1,-1 1-1,1-1 1,-1 0-1,-1 0 1,1 0-1,0 0 1,-1 0-1,0-1 1,0 1-1,-4 5 1,-2 2 71,-1-1 0,0 0-1,0 0 1,-1-1 0,0-1 0,-1 1 0,0-2-1,0 1 1,-1-2 0,0 1 0,0-2 0,0 1-1,-1-2 1,0 0 0,0 0 0,0-1 0,0-1 0,0 0-1,-1-1 1,1 0 0,-1-1 0,1-1 0,-19-2-1,30 2-203,0 1-1,1 0 0,-1-1 1,0 0-1,0 1 0,1-1 1,-1 0-1,0 0 1,1 0-1,-1 0 0,1 0 1,-1 0-1,1 0 0,0 0 1,-1-1-1,1 1 0,0 0 1,0-1-1,0 1 0,0-1 1,0 0-1,0 1 0,1-1 1,-1 0-1,0 1 0,1-1 1,-1 0-1,1-3 0,0 4-325,0-1 0,0 0 0,0 0 0,1 1 1,-1-1-1,1 1 0,-1-1 0,1 0 0,-1 1 0,1-1 0,0 1 0,0-1 0,0 1 0,0 0 0,0-1 0,0 1 0,0 0 0,0 0 0,1-1 0,1 0 0,15-10-6353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3.793"/>
    </inkml:context>
    <inkml:brush xml:id="br0">
      <inkml:brushProperty name="width" value="0.025" units="cm"/>
      <inkml:brushProperty name="height" value="0.025" units="cm"/>
    </inkml:brush>
  </inkml:definitions>
  <inkml:trace contextRef="#ctx0" brushRef="#br0">9 6 14318,'0'0'8381,"0"10"-6587,-8 156 1419,8-166-3250,0 1-1,0 0 0,0 0 1,0 0-1,0 0 1,0 0-1,1 0 1,-1 0-1,0 0 0,1 0 1,-1 0-1,1-1 1,-1 1-1,1 0 1,0 0-1,-1 0 0,1-1 1,0 1-1,-1 0 1,1-1-1,0 1 0,0-1 1,-1 1-1,1-1 1,0 1-1,0-1 1,0 1-1,0-1 0,0 0 1,0 0-1,0 1 1,0-1-1,0 0 1,-1 0-1,1 0 0,0 0 1,0 0-1,0 0 1,0 0-1,0 0 0,0-1 1,0 1-1,0 0 1,1-1-1,2 0-226,0 0 0,0-1 1,0 1-1,0-1 0,0 0 0,-1 0 0,1 0 0,0 0 1,3-4-1,5-7-893,0-1 1,-1-1-1,-1 1 0,-1-1 1,0-1-1,9-21 1,3-20 913,-25 70 3230,-14 56 2720,15-57-5867,1 0 0,0 1 0,1-1 0,0 0 1,1 1-1,0-1 0,3 16 0,2-16-3555</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7.356"/>
    </inkml:context>
    <inkml:brush xml:id="br0">
      <inkml:brushProperty name="width" value="0.025" units="cm"/>
      <inkml:brushProperty name="height" value="0.025" units="cm"/>
    </inkml:brush>
  </inkml:definitions>
  <inkml:trace contextRef="#ctx0" brushRef="#br0">12 0 14286,'0'0'1089,"0"57"-225,0-18 65,0 4-705,0 4-31,-2 1 95,2 1-192,-1-1-160,-1-5-609,2-6-608,-1-2-128,-1-8-897,1-1-1058,-1-3-4035</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09.969"/>
    </inkml:context>
    <inkml:brush xml:id="br0">
      <inkml:brushProperty name="width" value="0.025" units="cm"/>
      <inkml:brushProperty name="height" value="0.025" units="cm"/>
    </inkml:brush>
  </inkml:definitions>
  <inkml:trace contextRef="#ctx0" brushRef="#br0">0 1 1409,'0'0'289</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11.089"/>
    </inkml:context>
    <inkml:brush xml:id="br0">
      <inkml:brushProperty name="width" value="0.025" units="cm"/>
      <inkml:brushProperty name="height" value="0.025" units="cm"/>
    </inkml:brush>
  </inkml:definitions>
  <inkml:trace contextRef="#ctx0" brushRef="#br0">125 157 1185,'-11'1'263,"-27"2"2781,24-2 2500,1-1 4161,13 3-7969,0-2-1676,0-1 0,0 0 0,0 0 0,0 1 0,-1-1 0,1 0 0,0 1 0,0-1 0,0 0 0,0 1 0,0-1 0,0 0 0,0 1 0,0-1 0,1 0 0,-1 1 0,0-1 0,0 0 0,0 1 0,0-1 0,0 0 0,0 1 0,1-1 0,-1 0 0,0 0 0,0 1 0,0-1 0,1 0 0,-1 0 0,0 1 0,0-1 0,1 0 0,-1 0 0,0 0 0,1 1 0,-1-1 0,0 0 0,0 0 0,1 0 0,-1 0 0,0 0 0,1 0 0,-1 0 0,0 0 0,1 0 0,-1 0 0,0 0 0,1 0 0,-1 0 0,0 0 0,1 0 0,-1 0 0,0 0 0,1 0 0,-1 0 0,0 0 0,1-1 0,-1 1 0,0 0 0,1 0 0,-1 0 0,0-1 0,0 1 0,1 0 0,-1-1 0,14-8 511,0-1-1,0-1 1,16-17-1,-1 2-401,6-1-144,-23 18-17,0 0-1,-1-1 1,0 0 0,11-14 0,-32 36 4,0 0 0,-1-1 0,0 0 1,-1-1-1,-1 0 0,1-1 0,-2-1 0,1 0 1,-1 0-1,0-2 0,0 1 0,-1-2 0,-26 7 1,39-12-17,0 0 1,1 0 0,-1 1-1,0-1 1,0 1 0,1-1-1,-1 1 1,0 0 0,1-1 0,-1 1-1,0 0 1,1 0 0,-1 0-1,1 0 1,0 1 0,-1-1-1,1 0 1,0 1 0,0-1 0,-2 3-1,3-4-55,11-2 47,1-1 0,-1 0 0,0 0-1,-1-1 1,1-1 0,-1 0-1,0 0 1,19-14 0,38-17-870,-45 26 221,-18 7 462,-14 8 226,-43 20 48,9-6 96,-68 43-1,95-49-213,54-30-74,2-11 90,2 2 1,1 1-1,0 3 0,87-33 1,-161 82 20,18-16 86,-1-1 0,0-1 0,-1 0 1,0-1-1,0-1 0,0 0 0,-1-1 0,0-1 0,0-1 0,-1 0 0,1-1 0,-23 1 0,85-8-11200,-25-2 4554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11.632"/>
    </inkml:context>
    <inkml:brush xml:id="br0">
      <inkml:brushProperty name="width" value="0.025" units="cm"/>
      <inkml:brushProperty name="height" value="0.025" units="cm"/>
    </inkml:brush>
  </inkml:definitions>
  <inkml:trace contextRef="#ctx0" brushRef="#br0">6 71 7687,'-5'5'7980,"9"-4"-3280,22-6-2061,35-15-2850,-34 10 264,0 0 1,0 2-1,0 1 0,1 1 1,0 2-1,44-2 1,-71 5-54,1 1 0,-1 0 0,0 0 0,0 0 0,0 1 1,0-1-1,0 0 0,0 0 0,0 0 0,0 1 0,0-1 1,0 1-1,0-1 0,-1 0 0,1 1 0,0 0 0,0-1 1,0 1-1,0 0 0,-1-1 0,1 1 0,0 0 0,0 0 1,-1-1-1,1 1 0,-1 0 0,1 0 0,-1 0 0,1 1 1,0 1 9,-1 0 0,1 0 0,-1 0 1,0 0-1,0 0 0,0 0 1,-1 0-1,1 0 0,-1 0 0,-1 4 1,-2 6 177,-1-1 0,0 1 0,-12 20 0,2-12 538,-29 32 1,28-35-662,1 0 1,-15 25-1,28-40-370,1-1-338,7-17-24097</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7.732"/>
    </inkml:context>
    <inkml:brush xml:id="br0">
      <inkml:brushProperty name="width" value="0.025" units="cm"/>
      <inkml:brushProperty name="height" value="0.025" units="cm"/>
    </inkml:brush>
  </inkml:definitions>
  <inkml:trace contextRef="#ctx0" brushRef="#br0">22 1 8968,'0'0'1666,"0"89"-801,0-46 416,-1-3-512,-5-4-545,1-8-865,-5-1-3907</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8.073"/>
    </inkml:context>
    <inkml:brush xml:id="br0">
      <inkml:brushProperty name="width" value="0.025" units="cm"/>
      <inkml:brushProperty name="height" value="0.025" units="cm"/>
    </inkml:brush>
  </inkml:definitions>
  <inkml:trace contextRef="#ctx0" brushRef="#br0">105 1 12075,'-35'232'-533,"31"-185"-37,3 0 0,1-1 0,7 50 0,2 26-1985,-10-59 3285,-3 0 1,-17 92 0,-2 6-3136,1 104 7546,17-152-5896,3-81-729,-1-4-1122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25.989"/>
    </inkml:context>
    <inkml:brush xml:id="br0">
      <inkml:brushProperty name="width" value="0.025" units="cm"/>
      <inkml:brushProperty name="height" value="0.025" units="cm"/>
    </inkml:brush>
  </inkml:definitions>
  <inkml:trace contextRef="#ctx0" brushRef="#br0">36 1 17681,'0'0'6726,"-1"51"-6245,-7-22-321,-1 4-64,3-1-64,0-1-609,3-4-832,1-6-641,2-7-576,0-9-1923</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5.929"/>
    </inkml:context>
    <inkml:brush xml:id="br0">
      <inkml:brushProperty name="width" value="0.025" units="cm"/>
      <inkml:brushProperty name="height" value="0.025" units="cm"/>
    </inkml:brush>
  </inkml:definitions>
  <inkml:trace contextRef="#ctx0" brushRef="#br0">64 0 6983,'0'0'6881,"-9"0"-4917,-43 0 802,52 0-2733,0 0 1,0 0 0,1 0 0,-1 1-1,0-1 1,0 0 0,0 0-1,0 0 1,0 0 0,0 0 0,0 0-1,0 1 1,0-1 0,1 0 0,-1 0-1,0 0 1,0 0 0,0 0-1,0 1 1,0-1 0,0 0 0,0 0-1,0 0 1,0 0 0,0 1 0,0-1-1,0 0 1,0 0 0,0 0-1,0 0 1,0 0 0,-1 1 0,1-1-1,0 0 1,0 0 0,0 0 0,0 0-1,0 0 1,0 1 0,0-1-1,0 0 1,0 0 0,-1 0 0,1 0-1,0 0 1,0 0 0,0 0 0,0 0-1,0 1 1,-1-1 0,1 0 0,0 0-1,0 0 1,0 0 0,0 0-1,-1 0 1,1 0 0,0 0 0,0 0-1,0 0 1,0 0 0,0 0 0,-1 0-1,16 8 51,18-2-200,-1-2 0,38 1 0,70-6-4528,-56 0-438,-24 1 726</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6.258"/>
    </inkml:context>
    <inkml:brush xml:id="br0">
      <inkml:brushProperty name="width" value="0.025" units="cm"/>
      <inkml:brushProperty name="height" value="0.025" units="cm"/>
    </inkml:brush>
  </inkml:definitions>
  <inkml:trace contextRef="#ctx0" brushRef="#br0">1 20 5189,'0'0'10089,"58"0"-8295,-38 0-865,8 0-545,6 0-255,6 0-97,5 0-961,6 0-1153,7 0-705,4 0-192,-3-2-2978</inkml:trace>
  <inkml:trace contextRef="#ctx0" brushRef="#br0" timeOffset="1">763 1 6694,'0'0'8745,"53"1"-7817,-35 1-383,9 0-225,8 1-95,7-1-161,4-2-96,7 2-481,1-1-576,4-1-448,-3 0-706,6 0-1696</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6.630"/>
    </inkml:context>
    <inkml:brush xml:id="br0">
      <inkml:brushProperty name="width" value="0.025" units="cm"/>
      <inkml:brushProperty name="height" value="0.025" units="cm"/>
    </inkml:brush>
  </inkml:definitions>
  <inkml:trace contextRef="#ctx0" brushRef="#br0">0 20 15439,'0'0'4580,"67"-13"-3875,-37 9-1,6 2-319,7 2-321,10 0-353,11 0-1184,4 0-577,4 2-1986,-1 0-1153</inkml:trace>
  <inkml:trace contextRef="#ctx0" brushRef="#br0" timeOffset="1">878 19 10346,'0'0'1217,"55"0"-705,-22 0-415,2 0 31,9 0 128,2 0 32,4 1-192,5 4-32,1-1-544,-2-1-481,-3-1-288,-4 3-289,-7-1 97,-7-1 1057,-1-1 384,-4 2-64,0-4-1474</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6.957"/>
    </inkml:context>
    <inkml:brush xml:id="br0">
      <inkml:brushProperty name="width" value="0.025" units="cm"/>
      <inkml:brushProperty name="height" value="0.025" units="cm"/>
    </inkml:brush>
  </inkml:definitions>
  <inkml:trace contextRef="#ctx0" brushRef="#br0">1 23 8776,'0'0'2798,"8"-3"-327,73-12 2036,12 11-3550,-32 5-3552,64 11-1,-93-8 2227,-16-4-2850</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8.204"/>
    </inkml:context>
    <inkml:brush xml:id="br0">
      <inkml:brushProperty name="width" value="0.025" units="cm"/>
      <inkml:brushProperty name="height" value="0.025" units="cm"/>
    </inkml:brush>
  </inkml:definitions>
  <inkml:trace contextRef="#ctx0" brushRef="#br0">77 0 10250,'0'0'12177,"-1"10"-11355,-60 393 4286,57-393-3929,1-12-412,-1-26-129,0-43-547,4 51-112,1 0 1,0 0-1,2 1 0,0-1 0,1 1 1,1-1-1,9-21 0,-12 35-21,1 0-1,1-1 1,-1 1-1,1 0 1,0 0-1,0 1 1,0-1-1,1 1 1,0 0-1,0 0 1,1 1-1,-1-1 1,1 1 0,0 1-1,0-1 1,0 1-1,0 0 1,1 0-1,0 0 1,-1 1-1,1 0 1,0 1-1,12-2 1,-7 2-126,-1 0 0,1 1 0,0 0 0,19 3 0,-30-3 155,1 0-1,-1 0 1,1 1-1,0-1 1,-1 0-1,1 1 1,-1-1 0,1 1-1,-1 0 1,0-1-1,1 1 1,-1 0 0,0 0-1,1 0 1,-1 0-1,0 0 1,0 0-1,0 0 1,0 0 0,0 0-1,0 1 1,0-1-1,0 0 1,-1 1-1,1-1 1,0 1 0,-1-1-1,1 1 1,-1-1-1,1 1 1,-1-1-1,0 1 1,0-1 0,0 1-1,0-1 1,0 1-1,0 0 1,0-1-1,0 1 1,-1-1 0,1 1-1,0-1 1,-1 1-1,0-1 1,-1 3 0,-1 1 76,0 0 0,-1 0 0,1 0 0,-1-1 0,0 1 1,-1-1-1,1 0 0,-1 0 0,0-1 0,0 0 1,0 1-1,0-2 0,-10 5 0,-1 0 341,0 0-1,0-2 0,-28 7 1,38-11-305,0-1 1,-1 0-1,1 1 1,0-2 0,-1 1-1,1-1 1,-7-1-1,12 2-168,0-1 0,1 1 0,-1 0 0,0 0 0,0 0 0,0-1 0,0 1 0,0-1 0,0 1 0,1 0 0,-1-1 0,0 0 0,0 1 0,1-1-1,-1 1 1,0-1 0,1 0 0,-1 1 0,0-1 0,1 0 0,-1 0 0,1 0 0,0 1 0,-1-1 0,1 0 0,-1 0 0,1 0 0,0 0 0,0 0 0,0 0 0,-1 1 0,1-1 0,0 0 0,0 0 0,0 0 0,0 0-1,1 0 1,-1 0 0,0 0 0,0 0 0,1 0 0,-1 0 0,0 1 0,1-1 0,-1 0 0,0 0 0,1 0 0,0 1 0,-1-1 0,1 0 0,-1 0 0,1 1 0,0-1 0,-1 0 0,1 1 0,0-1 0,1 0 0,2-3-1139,1 1 1,-1-1-1,1 1 1,0 0-1,0 0 1,0 0-1,10-3 1,-6 2-1140,16-7-4165</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8.611"/>
    </inkml:context>
    <inkml:brush xml:id="br0">
      <inkml:brushProperty name="width" value="0.025" units="cm"/>
      <inkml:brushProperty name="height" value="0.025" units="cm"/>
    </inkml:brush>
  </inkml:definitions>
  <inkml:trace contextRef="#ctx0" brushRef="#br0">46 0 12524,'0'0'12017,"-5"11"-10747,0-1-1007,-1 0-120,1 1-1,0-1 1,0 1 0,1 0-1,1 0 1,0 0-1,-2 14 1,7-25-222,-1 0 0,1 0-1,0 0 1,-1 0 0,1-1 0,-1 1-1,1 0 1,-1-1 0,1 0 0,-1 1-1,1-1 1,2-1 0,4-5-1137,1-1 0,-2 1 0,1-1 0,-1-1-1,9-13 1,20-20-3328,-36 54 10130,-7 23-3186,-4 11-238,11-45-2268,-1 1 1,1 0 0,0 0 0,0 0-1,0 0 1,0 0 0,0-1-1,0 1 1,0 0 0,0 0 0,1 0-1,-1 0 1,1-1 0,-1 1 0,1 0-1,0 0 1,0-1 0,-1 1-1,1-1 1,0 1 0,3 2 0,8 0-4711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3:56.005"/>
    </inkml:context>
    <inkml:brush xml:id="br0">
      <inkml:brushProperty name="width" value="0.025" units="cm"/>
      <inkml:brushProperty name="height" value="0.025" units="cm"/>
    </inkml:brush>
  </inkml:definitions>
  <inkml:trace contextRef="#ctx0" brushRef="#br0">1638 272 3844,'0'0'736,"-2"-11"903,-3-5-1007,-1 1-1,-1 0 1,0 0-1,-1 0 1,-1 1-1,0 0 1,-1 0-1,0 1 1,-21-19 0,20 22-462,-1 0 0,-1 1 0,0 0 0,0 1 0,0 1 0,-1 0 0,0 1 0,0 0 0,-1 2 0,0-1 0,0 2 0,-19-3 0,-17 1-72,0 2 1,-70 6-1,86-2 39,-34 3 102,1 4 0,1 2 0,0 4 0,0 2 0,2 3 0,0 3 0,1 3 0,-82 45 0,120-54-190,0 2 0,1 0 0,1 2 0,0 1 0,2 1 0,1 0-1,0 2 1,2 1 0,1 0 0,0 1 0,2 1 0,2 0 0,0 1-1,-11 36 1,4-4-29,3 1 0,3 1-1,3 0 1,2 0-1,3 1 1,1 64 0,6-84-23,2-1-1,1 0 1,2 0 0,3 0 0,1-1 0,1 0 0,29 69 0,-27-84-39,0-1 0,2-1 0,1 0 0,1-1 0,1 0 0,0-2 0,2 0 0,1-1 0,0 0 0,2-2-1,0-1 1,41 25 0,-22-20-256,1-3-1,1-1 0,0-2 1,1-2-1,1-2 0,90 12 1,1-12-1019,143-5 0,-202-8 1249,0-4-1,-1-4 1,0-2 0,0-4-1,-2-3 1,0-4 0,-1-2 0,108-54-1,-130 51 329,-1-2 0,-2-2 0,-1-2 0,-1-3 0,41-41 0,-55 44 225,-1-1 0,-1-2 0,-2-1 0,-2-1 0,-2-1 0,36-76 0,-29 34-217,-2-2-1,-5-1 1,-3-1-1,-4-1 1,-4 0 0,-3-1-1,-3-117 1,-6 187-185,-2 1 1,0-1 0,-1 0 0,-1 1 0,0-1-1,-1 1 1,-1 0 0,-1 1 0,-9-20 0,10 25-32,-2 0 1,0 0 0,0 1-1,0 0 1,-1 0-1,-1 0 1,1 1 0,-1 1-1,-1-1 1,0 2 0,0-1-1,0 1 1,-20-8 0,4 4-62,0 2 0,0 1 1,-1 1-1,1 1 1,-1 1-1,-36 0 1,-168 11-299,217-6 305,-188 13-491,-50 3-2519,83-10-3129,101-5 1667</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1:26.876"/>
    </inkml:context>
    <inkml:brush xml:id="br0">
      <inkml:brushProperty name="width" value="0.025" units="cm"/>
      <inkml:brushProperty name="height" value="0.025" units="cm"/>
    </inkml:brush>
  </inkml:definitions>
  <inkml:trace contextRef="#ctx0" brushRef="#br0">1 99 6726,'0'0'5776,"9"-4"-4911,18-6-316,1 1-1,43-8 1,-60 15-462,0 0 0,0 1 1,1 0-1,-1 1 0,0 1 0,0 0 1,0 0-1,0 1 0,0 0 0,20 7 0,-22-4-30,22 9 23,-1-1-1,2-2 1,0-1-1,0-1 1,0-2 0,39 4-1,30-9 142,181-21 0,-32 0 4,-198 19-191,0 1 0,96 15 0,31 17 194,2-8 0,189 1-1,1091-39 56,-880-15-286,165-4 1,-743 32 2,908-31 43,-749 16-8,254-37 464,-384 51-283,-27 2-261,-1-1 1,1 0-1,-1 0 1,1-1-1,-1 1 1,1-1-1,6-2 1,-10 3-140,0-1-1,0 0 1,1 1 0,-1-1 0,0 0 0,0 0 0,0 0 0,0 0 0,0 0 0,0 0-1,0 0 1,0 0 0,0 0 0,-1-1 0,1 1 0,0 0 0,0-2 0,3-16-4493</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1:44.382"/>
    </inkml:context>
    <inkml:brush xml:id="br0">
      <inkml:brushProperty name="width" value="0.025" units="cm"/>
      <inkml:brushProperty name="height" value="0.025" units="cm"/>
    </inkml:brush>
  </inkml:definitions>
  <inkml:trace contextRef="#ctx0" brushRef="#br0">212 25 4901,'-13'2'1900,"-50"8"1410,-72 0 0,177-19-1180,879 12-1276,-477 25-99,13 0 412,-149-15-1169,353 8 89,-540-27-14,0-6 1,154-35-1,-156 23-2,1 6 0,158-5-1,-248 23-43,0 1 0,0 1 0,1 2-1,-2 1 1,1 1 0,44 16-1,-71-21-86,40 12-1005,-15-16-3020,-9-10-2177</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1:50.498"/>
    </inkml:context>
    <inkml:brush xml:id="br0">
      <inkml:brushProperty name="width" value="0.025" units="cm"/>
      <inkml:brushProperty name="height" value="0.025" units="cm"/>
    </inkml:brush>
  </inkml:definitions>
  <inkml:trace contextRef="#ctx0" brushRef="#br0">43 16 4933,'0'0'5733,"-8"2"-5375,-26 9 37,46-10 3903,62 3-3514,209-21-269,-13 0-463,-222 17-26,0 2 1,0 3-1,77 16 1,607 99 1665,-229-77-1468,-388-40-199,-1-6 0,160-23 0,-92-4 30,45-8-21,335-14 0,-400 57-15,0 6 1,257 52-1,188 18 526,6-37 391,-348-27-794,-77-9-104,320-27-1,-444 12-6,-1 3 0,1 3 0,0 2 0,117 19 0,-150-18 14,-27-2-282,1 0 0,-1 0 0,1 0 0,-1 1 0,1-1 0,-1 1-1,0 0 1,1 0 0,-1 1 0,6 2 0,-7 1-2907,-3 3-1233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26.361"/>
    </inkml:context>
    <inkml:brush xml:id="br0">
      <inkml:brushProperty name="width" value="0.025" units="cm"/>
      <inkml:brushProperty name="height" value="0.025" units="cm"/>
    </inkml:brush>
  </inkml:definitions>
  <inkml:trace contextRef="#ctx0" brushRef="#br0">0 3 12011,'0'0'12135,"15"-1"-11575,15-1-460,1 2 0,0 2 0,51 7 0,-64-6-80,-1 1 0,0 0-1,1 1 1,-2 1-1,1 0 1,-1 1-1,0 1 1,28 19 0,-41-26-2,0 1 1,-1 0 0,1 0-1,-1 0 1,0 0 0,0 1-1,1-1 1,-1 1 0,-1-1-1,1 1 1,0 0 0,-1-1-1,1 1 1,-1 0 0,0 0 0,0 0-1,0 0 1,0 0 0,-1 1-1,1-1 1,-1 0 0,0 0-1,0 0 1,0 0 0,0 1-1,-1-1 1,1 0 0,-2 3-1,0-1 28,0-1-1,-1 1 0,0-1 0,1 0 1,-2 0-1,1 0 0,0-1 0,-1 1 0,0-1 1,0 0-1,0 0 0,0 0 0,0 0 1,0-1-1,-1 0 0,0 0 0,-4 2 1,-13 3 253,0 0 1,0-2-1,-1 0 1,1-2-1,-1 0 1,0-2-1,0 0 1,-42-5-1,65 4-333,0 0 0,1 0 0,-1-1 0,0 1 0,0 0 0,1 0 0,-1-1 0,0 1 0,0 0 0,0 0 0,1-1 0,-1 1 0,0 0 0,0 0 0,0-1 0,0 1 0,0 0 0,0 0 0,0-1 0,0 1 0,0 0 0,0-1 0,0 1 0,0 0 0,0-1 0,0 1 1,0 0-1,0-1 0,0 1 0,0 0 0,0 0 0,0-1 0,0 1 0,0 0 0,0 0 0,-1-1 0,1 1 0,0 0 0,0 0 0,0-1 0,-1 1 0,1 0 0,0 0 0,0-1 0,-1 1 0,1 0 0,0 0 0,0 0 0,-1 0 0,1 0 0,0-1 0,0 1 0,-1 0 0,1 0 0,0 0 0,-1 0 0,1 0 0,0 0 0,-1 0 0,1 0 0,0 0 0,-1 0 0,23-10-3003,9 2-1597,6 0-2300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1:55.808"/>
    </inkml:context>
    <inkml:brush xml:id="br0">
      <inkml:brushProperty name="width" value="0.025" units="cm"/>
      <inkml:brushProperty name="height" value="0.025" units="cm"/>
    </inkml:brush>
  </inkml:definitions>
  <inkml:trace contextRef="#ctx0" brushRef="#br0">1 56 4612,'0'0'6364,"4"-4"-5985,1-1-272,2 0 0,-1 0 0,0 0 0,1 1 0,0 0 0,0 0 0,0 1 0,0 0 0,1 0 0,0 1 1,-1-1-1,1 2 0,0-1 0,0 1 0,12 0 0,-9 1-76,-1 0 1,1 0 0,0 1-1,-1 0 1,1 1 0,-1 1-1,1-1 1,-1 1 0,0 1-1,0 0 1,16 10-1,26 21 132,-35-22-105,0 0 0,1-2 0,1 0-1,-1-1 1,2-1 0,-1-1 0,1 0 0,32 6 0,183 9 722,-24-4-626,225 25 35,-342-43-172,0-3 0,156-24 0,-62-9-14,-44 7 50,1 5-1,165-3 0,-180 25-54,709-19 20,166 18-23,-109-16 133,-761 10-123,930 29 17,-125-1 298,-618-37-85,-21 0 11,281-23-110,-520 34-139,-53 4-7,1 1-1,-1 0 1,1 1 0,0-1-1,-1 2 1,1-1-1,-1 2 1,1-1 0,-1 1-1,0 0 1,1 1 0,-1 0-1,0 1 1,-1 0 0,1 0-1,8 6 1,1 3-299,1-1 0,0-1 0,1 0 1,0-2-1,1-1 0,42 12 0,-36-14-1437,0-1 1,50 2-1,-21-7-3496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44.376"/>
    </inkml:context>
    <inkml:brush xml:id="br0">
      <inkml:brushProperty name="width" value="0.025" units="cm"/>
      <inkml:brushProperty name="height" value="0.025" units="cm"/>
    </inkml:brush>
  </inkml:definitions>
  <inkml:trace contextRef="#ctx0" brushRef="#br0">1 758 4773,'0'0'6758,"65"-34"-5893,-8-15 32,14-18-129,10-16-287,8-12-353,3-4 0,-6 5-128,-12 11-256,-15 16-801,-19 16-1858,-22 15-3972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50.842"/>
    </inkml:context>
    <inkml:brush xml:id="br0">
      <inkml:brushProperty name="width" value="0.025" units="cm"/>
      <inkml:brushProperty name="height" value="0.025" units="cm"/>
    </inkml:brush>
  </inkml:definitions>
  <inkml:trace contextRef="#ctx0" brushRef="#br0">0 732 5509,'0'0'4725,"14"-10"-4213,314-259 2395,-165 128-2798,-63 59-159,164-146-177,-264 228 226,0 0 0,0 0 0,0 0 0,0 0 0,-1 0 0,1 0 0,0 0 0,0 0 0,0 0 0,0 0 0,0 0 0,0 0 0,0 0 0,0 0 0,-1 0 0,1 0 0,0 0 0,0 0 0,0 0 0,0 0 0,0-1 0,0 1 1,0 0-1,0 0 0,0 0 0,0 0 0,0 0 0,0 0 0,-22 11-59,-27 22-12,-184 161 129,68-53-56,135-118 3,20-16 0,-1 1-1,1 0 1,0 0-1,1 1 1,0 1-1,0-1 1,-13 21-1,24-30-11,0 1 0,-1-1 0,1 0 0,0 0 0,-1 0 0,1 0 0,0 0 0,-1 0 0,1 0 0,-1 0 0,1 0 0,0-1 0,2 0 0,29-14-26,-1-1 0,0-1 0,-1-2-1,46-37 1,-49 35 13,80-58 0,122-115-1,-222 183-47,-11 10 18,-12 7-58,-146 119-490,89-66 621,0 1-37,28-22-351,-92 60 0,104-83-2202,14-12-4137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59.754"/>
    </inkml:context>
    <inkml:brush xml:id="br0">
      <inkml:brushProperty name="width" value="0.025" units="cm"/>
      <inkml:brushProperty name="height" value="0.025" units="cm"/>
    </inkml:brush>
  </inkml:definitions>
  <inkml:trace contextRef="#ctx0" brushRef="#br0">658 1 3171,'0'0'85,"-12"4"108,-137 77 2744,15-5-1145,72-47-846,30-15-300,1 1-1,-39 26 1,59-33-503,1 0 0,0 1 0,0 0 0,1 0 0,0 1 0,1 0 1,0 1-1,0 0 0,-10 21 0,6-5 99,1 2 0,2-1-1,0 1 1,2 1 0,1-1 0,-3 43 0,6-22-86,2 0 0,3 0 0,7 54 0,-5-77-139,2-1 1,0 1-1,2-1 1,0 0 0,2-1-1,1 0 1,1 0-1,1-1 1,30 40-1,-37-55-9,1 0 0,1-1 0,-1 0-1,1 0 1,1 0 0,0-1 0,0-1-1,0 0 1,0 0 0,1-1-1,0 0 1,1 0 0,-1-1 0,1-1-1,-1 1 1,1-2 0,0 0 0,0 0-1,0-1 1,0 0 0,1-1-1,-1 0 1,0-1 0,0 0 0,0-1-1,16-4 1,-13 1 8,0-1-1,0 0 0,-1-1 1,0-1-1,0 0 1,-1-1-1,0 0 1,0 0-1,-1-2 1,-1 1-1,16-21 1,-2 0 7,-1-1 0,-2-1 0,23-47 0,-13 13 225,-2-1 1,-3-1 0,19-84-1,-36 110-88,-1 0-1,-1-1 0,-3 0 0,-2 0 0,-2 0 0,-8-70 0,7 103-151,-1 1-1,0 0 1,-1 0-1,0 0 1,-1 0 0,0 0-1,-1 1 1,1-1-1,-2 1 1,1 0-1,-1 1 1,-1 0-1,0 0 1,0 0-1,0 0 1,-1 1-1,-11-7 1,11 9-8,0 0 0,0 1 0,-1 0 0,1 1-1,-1 0 1,0 1 0,0-1 0,0 1 0,0 1 0,0 0 0,0 0 0,-1 1 0,1 0-1,0 1 1,0 0 0,0 0 0,0 1 0,0 0 0,-17 7 0,6-1-68,1 2 0,0 0 0,1 1 0,0 1 1,0 1-1,1 0 0,1 1 0,-15 17 0,22-21-819,0 0 1,1 1-1,0 0 0,-9 18 0,11-12-2396</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1:59.637"/>
    </inkml:context>
    <inkml:brush xml:id="br0">
      <inkml:brushProperty name="width" value="0.025" units="cm"/>
      <inkml:brushProperty name="height" value="0.025" units="cm"/>
    </inkml:brush>
  </inkml:definitions>
  <inkml:trace contextRef="#ctx0" brushRef="#br0">88 16 5221,'0'0'4025,"-8"-5"-2872,7 4-1099,-1 0 0,0 0 0,1 0 0,-1 0 0,0 0 0,1 0 0,-1 0 0,0 1 0,0-1 0,0 0 0,1 1 0,-1 0 0,0-1 0,0 1 0,0 0 0,-3 0 0,3 2-26,1-1 0,-1 1 0,1 0 0,0-1 0,0 1 0,-1 0 0,1 0 0,0 0 0,1-1-1,-1 1 1,0 0 0,1 0 0,-1 0 0,1 1 0,-1-1 0,1 0 0,0 0 0,0 0 0,0 0-1,0 0 1,1 3 0,-2 75 298,3 1 0,16 101 0,44 157-300,-10-64-47,-19-25 205,2 304 1,-43 254 401,-2-213 386,10-435-410,-24 983 1075,-1-20-437,21-513-1049,4-594-153,0 6-27,0 1 1,-2-1-1,0 0 0,-2 1 0,0-1 1,-9 26-1,12-47 16,1 1-1,-1 0 1,0 0 0,0 0-1,0-1 1,0 1 0,0-1-1,0 1 1,0 0 0,-1-1-1,1 0 1,0 1 0,-1-1-1,1 0 1,-3 1 0,3-1-57,0-1 0,0 0 1,0 1-1,0-1 0,0 0 0,0 0 1,0 0-1,-1 0 0,1 0 1,0 0-1,0 0 0,0 0 0,0 0 1,0 0-1,0-1 0,0 1 0,0 0 1,0-1-1,-2 0 0,-1-2-293,0 0 0,0 0 0,1 0 1,-1-1-1,1 1 0,0-1 0,0 0 0,0 0 0,0 0 0,-3-7 0,-20-48-3539,-2-13-3887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0.213"/>
    </inkml:context>
    <inkml:brush xml:id="br0">
      <inkml:brushProperty name="width" value="0.025" units="cm"/>
      <inkml:brushProperty name="height" value="0.025" units="cm"/>
    </inkml:brush>
  </inkml:definitions>
  <inkml:trace contextRef="#ctx0" brushRef="#br0">0 856 10730,'0'0'4420,"14"-14"-3635,10-12-541,-2 0 1,-2-1-1,27-46 0,90-189 681,48-83-350,-180 336-550,-1 2 14,-1 0 0,2 1 0,-1-1 0,0 1 1,1 0-1,0 0 0,1 0 0,0 1 0,12-10 0,-18 15-37,1 0 0,-1-1 0,1 1-1,-1 0 1,1-1 0,0 1-1,-1 0 1,1 0 0,-1 0-1,1 0 1,0-1 0,-1 1-1,1 0 1,-1 0 0,1 0-1,0 0 1,-1 0 0,1 1-1,0-1 1,-1 0 0,1 0-1,-1 0 1,1 0 0,0 1-1,-1-1 1,1 0 0,-1 1-1,1-1 1,-1 0 0,1 1-1,-1-1 1,1 1 0,-1-1 0,1 1-1,-1-1 1,0 1 0,1-1-1,-1 1 1,1 0 0,7 28 101,-8-26-76,17 166 597,2 10-356,-15-158-684,1-1-1,0 1 1,2-1-1,1 0 1,0 0-1,16 25 1,4-5-4544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1.065"/>
    </inkml:context>
    <inkml:brush xml:id="br0">
      <inkml:brushProperty name="width" value="0.025" units="cm"/>
      <inkml:brushProperty name="height" value="0.025" units="cm"/>
    </inkml:brush>
  </inkml:definitions>
  <inkml:trace contextRef="#ctx0" brushRef="#br0">0 0 15150,'0'0'4693,"3"9"-4309,43 176 902,-31-114-1230,3-1-1,29 75 0,-44-139-35,-1 0 0,1-1 0,0 1 0,0-1 0,0 0 0,1 0 0,0 0 0,8 8 0,-10-12-3,-1 0 0,0 0 0,0-1 1,0 1-1,0 0 0,0-1 0,1 1 0,-1-1 0,0 1 0,0-1 0,1 0 0,-1 0 1,0 0-1,1 1 0,-1-1 0,0 0 0,1-1 0,1 1 0,-1-1 13,0 0-1,1 0 1,-1 0 0,0 0 0,0 0-1,0 0 1,-1-1 0,1 1-1,0-1 1,0 1 0,-1-1-1,1 0 1,-1 0 0,2-2-1,16-24 201,-1-1 0,-1-1 0,20-54 0,26-100-210,-59 171-67,-1 6-131,-1-1 0,0 1 0,0-1 0,0 0 0,-1 0 0,0 0 0,-1 1 0,0-14-1,-1 20-27,1 1 0,-1 0 0,0-1 0,1 1 0,-1 0 0,0-1 0,0 1 0,1 0 0,-1 0 0,0 0 0,0 0 0,0 0 0,1 0 0,-1 0 0,0 0 0,0 0 0,1 0 0,-1 0 0,0 0 0,0 0 0,0 1 0,1-1 0,-1 0 0,0 1 0,1-1 0,-2 1 0,-20 16-6638</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1.391"/>
    </inkml:context>
    <inkml:brush xml:id="br0">
      <inkml:brushProperty name="width" value="0.025" units="cm"/>
      <inkml:brushProperty name="height" value="0.025" units="cm"/>
    </inkml:brush>
  </inkml:definitions>
  <inkml:trace contextRef="#ctx0" brushRef="#br0">1 0 7911,'0'0'8937,"69"57"-6983,-41-46-321,2-2-704,-1-4-320,-1 0-449,0-5-96,-4 0-929,-1-3-1281,-4-15-2178,-7-6-1602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1.736"/>
    </inkml:context>
    <inkml:brush xml:id="br0">
      <inkml:brushProperty name="width" value="0.025" units="cm"/>
      <inkml:brushProperty name="height" value="0.025" units="cm"/>
    </inkml:brush>
  </inkml:definitions>
  <inkml:trace contextRef="#ctx0" brushRef="#br0">1 0 13357,'0'0'5124,"5"88"-4451,7-31 128,1 5 64,4 3-481,0-2-160,2-6-128,-2-11-64,1-14 0,-1-9-32,0-14-384,-2-9-673,-6-3-929,0-18-2338,-5-6-3972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2.097"/>
    </inkml:context>
    <inkml:brush xml:id="br0">
      <inkml:brushProperty name="width" value="0.025" units="cm"/>
      <inkml:brushProperty name="height" value="0.025" units="cm"/>
    </inkml:brush>
  </inkml:definitions>
  <inkml:trace contextRef="#ctx0" brushRef="#br0">0 121 10154,'0'0'5557,"1"10"-4596,0 1-564,0-1 0,1 1 0,1-1 0,6 19 1,-8-26-272,0 0 1,0 0 0,1-1 0,-1 1 0,1-1 0,0 1-1,0-1 1,0 1 0,0-1 0,0 0 0,5 4 0,-6-6-99,1 1 1,-1 0-1,1-1 1,0 1 0,-1-1-1,1 1 1,-1-1-1,1 0 1,0 0 0,-1 0-1,1 0 1,0 0-1,-1 0 1,1 0-1,0 0 1,-1-1 0,1 1-1,0-1 1,-1 1-1,1-1 1,-1 0 0,1 1-1,-1-1 1,2-1-1,1-1 20,-1-1 0,1 1 0,-1-1 0,0 1 0,0-1 0,0 0 0,-1 0 0,1 0 0,-1 0 0,0-1 0,0 1 0,-1-1 0,1 1 0,-1-1 0,1-5 0,2-9-19,-1 0 0,1-27 0,-4 37 28,0-35-107,0 43 75,0 0 0,0 0 0,0 0 0,0 0 0,0 0 0,0 0 0,0 0 0,-1 0-1,1 0 1,0 0 0,-1 0 0,1 0 0,-1 0 0,1 0 0,-1 0 0,1 0 0,-1 0-1,1 1 1,-1-1 0,0 0 0,0 0 0,0 1 0,1-1 0,-1 0 0,0 1 0,0-1-1,0 1 1,0-1 0,0 1 0,-2-1 0,2 1 32,0 1-1,0-1 1,0 1-1,0 0 1,0-1 0,0 1-1,0 0 1,0 0 0,0-1-1,0 1 1,0 0-1,0 0 1,1 0 0,-1 0-1,0 0 1,1 0 0,-1 0-1,1 0 1,-1 0-1,1 1 1,-1-1 0,1 0-1,0 0 1,-1 0 0,1 1-1,0-1 1,0 0-1,0 0 1,0 3 0,-1 46 556,1-42-453,0 0-84,0 1 0,1 0 0,0-1 1,0 1-1,1-1 0,1 0 0,-1 1 1,5 7-1,-6-14-90,0 0 0,0 0 0,0 0 0,0-1 0,0 1 0,0 0 0,1-1 0,-1 1 0,1-1 0,-1 0 0,1 1 0,-1-1 0,1 0 0,0 0 0,0 0 0,0 0 0,-1 0 0,1 0 0,0-1 0,0 1 0,0-1 0,0 1 0,0-1 0,0 0 0,0 0 0,1 0 0,-1 0 0,0 0 0,0 0 0,0 0 0,0-1 0,0 1 0,0-1 0,0 1 0,0-1 0,0 0 0,-1 0 0,1 0 0,0 0 0,2-2 0,2-1-575,-1-1 1,0 1-1,0-1 1,-1 0-1,1 0 0,-1 0 1,0-1-1,-1 0 1,1 1-1,-1-1 1,3-9-1,7-16-5769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26.688"/>
    </inkml:context>
    <inkml:brush xml:id="br0">
      <inkml:brushProperty name="width" value="0.025" units="cm"/>
      <inkml:brushProperty name="height" value="0.025" units="cm"/>
    </inkml:brush>
  </inkml:definitions>
  <inkml:trace contextRef="#ctx0" brushRef="#br0">1 1 11723,'0'0'10154,"63"0"-9001,-17 0-224,7 0-417,4 0-320,0 0-192,-6 1-288,-6 3-1313,-8-2-1570,-9-1-1474,-11-1-2017</inkml:trace>
  <inkml:trace contextRef="#ctx0" brushRef="#br0" timeOffset="1">130 117 2915,'0'0'17392,"75"5"-15598,-30-5-321,5 0-1024,-2 0-417,2 0-929,-8 0-1409,-1-7-3428,-3-2-7142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2.441"/>
    </inkml:context>
    <inkml:brush xml:id="br0">
      <inkml:brushProperty name="width" value="0.025" units="cm"/>
      <inkml:brushProperty name="height" value="0.025" units="cm"/>
    </inkml:brush>
  </inkml:definitions>
  <inkml:trace contextRef="#ctx0" brushRef="#br0">65 126 12556,'0'0'5199,"-5"8"-3159,1-1-1752,-4 4 173,1 0 1,0 1-1,1 0 1,0 1-1,1-1 1,1 1-1,0 0 1,-4 22-1,8-34-463,1-1 0,-1 1 0,1-1 1,-1 1-1,1-1 0,-1 1 0,1-1 0,0 1 0,-1-1 0,1 0 0,-1 1 0,1-1 0,0 0 0,0 0 0,-1 0 0,1 1 0,0-1 0,-1 0 0,1 0 1,0 0-1,-1 0 0,1 0 0,0 0 0,0 0 0,-1-1 0,1 1 0,0 0 0,-1 0 0,1 0 0,1-1 0,24-6-274,1-5-464,-19 7 618,0 1 0,0 0 0,0 1 0,1 0 0,0 0 0,-1 1 0,1 0 0,0 0 0,0 1 0,11 0 0,-19 2 147,0-1 0,0 1 0,-1 0 1,1 0-1,0-1 0,-1 1 0,1 0 0,-1 0 0,1 0 1,-1 0-1,1-1 0,-1 1 0,0 0 0,1 0 0,-1 0 1,0 0-1,0 0 0,0 0 0,0 0 0,0 0 0,0 0 0,0 0 1,0 0-1,0 0 0,-1 2 0,-3 29 1035,-1-18-447,0 0 0,-1-1 1,-14 22-1,16-29-503,0 1-1,0-1 1,-1 0 0,0-1-1,0 1 1,0-1 0,-1 0-1,1 0 1,-8 4 0,13-9-152,0 0 0,-1 0 1,1 1-1,0-1 0,0 0 1,0 0-1,0 0 0,-1 0 1,1 0-1,0 0 0,0 0 1,0 0-1,-1 0 0,1 0 1,0 0-1,0 0 0,0 0 1,-1 0-1,1 0 0,0 0 1,0 0-1,0 0 1,-1 0-1,1-1 0,0 1 1,0 0-1,0 0 0,0 0 1,-1 0-1,1 0 0,0 0 1,0-1-1,0 1 0,0 0 1,0 0-1,-1 0 0,1 0 1,0-1-1,0 1 0,0 0 1,0 0-1,0 0 0,0 0 1,0-1-1,-1-14-1546,4-13-1430,8-5-1968,4-5-2653</inkml:trace>
  <inkml:trace contextRef="#ctx0" brushRef="#br0" timeOffset="1">287 1 12460,'0'0'9561,"-10"8"-8616,8-6-811,-38 39 837,38-39-948,1 0 0,-1 0 0,0 0 0,1 0 0,-1 0 0,1 0 0,0 1 0,0-1 0,0 1 0,0-1 0,0 1 0,0-1 0,0 1 0,1-1 0,0 1 0,-1 0 0,1-1 0,0 1-1,0-1 1,0 1 0,1 0 0,0 4 0,0-6-30,0 0 0,0-1 0,1 1 0,-1-1-1,0 1 1,0-1 0,0 1 0,0-1 0,1 0 0,-1 1 0,0-1-1,0 0 1,1 0 0,-1 0 0,0 0 0,0 0 0,1 0-1,-1 0 1,0 0 0,0-1 0,2 0 0,28-6-327,-18 3 176,1 0-1,0 0 0,0 1 1,1 1-1,-1 0 0,23 1 1,-36 2 176,1-1 1,-1 0-1,1 1 0,-1-1 1,0 1-1,1 0 1,-1 0-1,0-1 1,0 1-1,1 0 0,-1 0 1,0 0-1,0 0 1,0 0-1,0 0 0,0 1 1,0-1-1,0 0 1,-1 0-1,1 1 1,0-1-1,-1 1 0,1-1 1,-1 0-1,1 1 1,-1-1-1,0 1 0,0-1 1,0 1-1,1-1 1,-1 1-1,-1-1 1,1 1-1,0-1 0,0 1 1,-1 1-1,1 3 152,-1 1 0,0-1-1,0 0 1,-1 1 0,0-1 0,0 0-1,-5 10 1,4-11-29,-40 60 1341,40-61-1494,0 0 0,-1 0 0,1 0 0,-1 0 0,0-1 0,0 1 0,0-1 1,0 0-1,-1 0 0,1-1 0,-1 1 0,-5 1 0,9-4-133,1 0-1,0 0 1,-1 0 0,1 0-1,0 0 1,-1 0 0,1 0-1,-1 0 1,1-1 0,0 1 0,-1 0-1,1 0 1,0 0 0,-1-1-1,1 1 1,0 0 0,-1 0-1,1-1 1,0 1 0,0 0-1,-1 0 1,1-1 0,0 1-1,0 0 1,0-1 0,-1 1-1,1-1 1,0 1 0,0 0-1,0-1 1,0 1 0,0 0-1,0-1 1,0 1 0,0-1-1,0 1 1,0 0 0,0-1-1,0 1 1,0-1 0,0 1-1,0 0 1,0-1 0,0 1 0,0-2-352,0-20-9011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3.606"/>
    </inkml:context>
    <inkml:brush xml:id="br0">
      <inkml:brushProperty name="width" value="0.025" units="cm"/>
      <inkml:brushProperty name="height" value="0.025" units="cm"/>
    </inkml:brush>
  </inkml:definitions>
  <inkml:trace contextRef="#ctx0" brushRef="#br0">11 4 15246,'0'6'1954,"-5"-2"128,0 0-480,5-2-1026,0-6-2626,1-12-3299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4.648"/>
    </inkml:context>
    <inkml:brush xml:id="br0">
      <inkml:brushProperty name="width" value="0.025" units="cm"/>
      <inkml:brushProperty name="height" value="0.025" units="cm"/>
    </inkml:brush>
  </inkml:definitions>
  <inkml:trace contextRef="#ctx0" brushRef="#br0">1 0 6502,'0'0'10634,"51"43"-9545,-33-12-672,2 5-289,2 2-96,-2 0 0,1-3-833,-1-3-1601,-7-7-609,-2-5-32,-11-10-1890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4.994"/>
    </inkml:context>
    <inkml:brush xml:id="br0">
      <inkml:brushProperty name="width" value="0.025" units="cm"/>
      <inkml:brushProperty name="height" value="0.025" units="cm"/>
    </inkml:brush>
  </inkml:definitions>
  <inkml:trace contextRef="#ctx0" brushRef="#br0">56 284 11082,'-8'-14'1052,"6"11"-1015,-6-12 804,0 1-1,1-2 1,-8-26 0,13 37-643,1 1 1,0-1 0,0 0-1,0 1 1,0-1-1,1 0 1,0 0-1,0 1 1,0-1-1,1 0 1,-1 0-1,1 1 1,0-1-1,1 0 1,-1 1-1,1-1 1,0 1-1,0 0 1,0 0-1,1-1 1,2-3-1,3 1-123,-1 0-1,1 1 0,0 0 1,1 0-1,-1 1 0,1 0 1,0 0-1,1 1 0,-1 0 1,1 1-1,-1 0 0,1 1 1,14-3-1,1 2-65,-1 1-1,0 1 1,1 1 0,35 4-1,-52-3-5,-1 0-1,1 0 1,0 1-1,-1 0 0,0 1 1,1 0-1,-1 0 1,0 0-1,0 1 1,-1 0-1,1 0 1,-1 1-1,0 0 1,0 0-1,0 0 1,-1 1-1,0 0 0,0 0 1,0 0-1,4 8 1,-5-6 38,-1 0-1,1 1 1,-2-1 0,1 1-1,-1-1 1,0 1 0,-1 0 0,0 0-1,0 0 1,-1 0 0,0 0 0,-1 0-1,0 0 1,0 0 0,-1-1-1,0 1 1,-5 12 0,0-2 285,-2 0 1,0-1-1,-1 0 1,-1-1-1,-1 0 1,0 0-1,-1-2 1,-1 1-1,-1-2 1,0 0-1,0 0 0,-26 15 1,40-27-309,-1-1 1,0 0-1,1 0 0,-1 0 1,1-1-1,-1 1 0,0 0 1,0 0-1,1-1 0,-1 1 1,0-1-1,0 0 0,0 0 1,0 1-1,1-1 0,-1 0 1,0-1-1,-3 1 0,5-1-32,-1 1-1,1-1 1,-1 0 0,1 1-1,-1-1 1,1 0-1,-1 1 1,1-1 0,-1 0-1,1 0 1,0 1-1,-1-1 1,1 0 0,0 0-1,0 0 1,0 1-1,0-1 1,0 0 0,0 0-1,0 0 1,0 0-1,0 0 1,0 1 0,0-1-1,0 0 1,1-1-1,1-5-283,0 0-1,0 0 1,1 0-1,0 0 1,0 1-1,1-1 1,6-8-1,15-13-3506,1 2 1,34-28 0,-20 21-2731</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5.321"/>
    </inkml:context>
    <inkml:brush xml:id="br0">
      <inkml:brushProperty name="width" value="0.025" units="cm"/>
      <inkml:brushProperty name="height" value="0.025" units="cm"/>
    </inkml:brush>
  </inkml:definitions>
  <inkml:trace contextRef="#ctx0" brushRef="#br0">78 230 6951,'0'0'6790,"22"68"-4067,-19-34-898,-2 1-608,2-2-224,2-4-288,3-6-385,2-8-256,1-6 0,1-9 1,2-6-290,-3-14-992,-4-11-1089,-6-6-2819,-1-9-1569</inkml:trace>
  <inkml:trace contextRef="#ctx0" brushRef="#br0" timeOffset="1">60 16 11563,'0'0'5541,"-47"-15"-3715,37 15-993,8 6-481,2 6-224,6 2-96,16-1-288,6-2-1538,7-1-1985,-1-2-1763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5.728"/>
    </inkml:context>
    <inkml:brush xml:id="br0">
      <inkml:brushProperty name="width" value="0.025" units="cm"/>
      <inkml:brushProperty name="height" value="0.025" units="cm"/>
    </inkml:brush>
  </inkml:definitions>
  <inkml:trace contextRef="#ctx0" brushRef="#br0">44 319 6534,'-2'9'4538,"-13"43"-1245,10-38-2598,0-1-1,1 1 1,0 0 0,1 0 0,1 0-1,0 1 1,1 25 0,1-38-678,1 0 0,0 0 0,0 0 1,0 0-1,0 0 0,0 0 0,0-1 0,0 1 1,1 0-1,-1-1 0,0 1 0,1-1 0,-1 1 1,1-1-1,0 0 0,0 0 0,-1 0 0,1 0 1,0 0-1,0 0 0,0 0 0,0-1 1,0 1-1,0 0 0,0-1 0,0 0 0,0 0 1,0 1-1,0-1 0,0 0 0,4-1 0,2 1 26,0-1 0,-1 0-1,1 0 1,0 0-1,-1-1 1,0 0 0,12-6-1,-3 0-22,-2-1 0,1-1-1,-1-1 1,-1 0 0,0-1 0,-1 0-1,0 0 1,-1-2 0,0 1-1,-1-2 1,0 1 0,-1-1 0,-1-1-1,-1 1 1,0-1 0,-1-1-1,-1 1 1,0-1 0,-1 0 0,-1 0-1,-1 0 1,0-1 0,-1 1-1,-1 0 1,-2-20 0,1 29-4,-1 1 0,0-1 1,-1 1-1,0 0 0,0 0 1,0 0-1,-1 0 0,0 0 0,0 1 1,-1 0-1,0 0 0,0 0 1,0 0-1,-1 1 0,1 0 1,-2 0-1,1 0 0,-7-3 0,8 5 29,0 0 0,0 0-1,0 1 1,-1 0-1,1 0 1,0 1-1,-1-1 1,0 1-1,1 0 1,-1 1 0,0-1-1,1 1 1,-1 0-1,0 1 1,1-1-1,-1 1 1,0 0-1,1 1 1,-1-1 0,1 1-1,0 0 1,0 0-1,-1 1 1,1 0-1,-5 3 1,2 1 37,-1-1-1,1 2 1,0-1-1,1 1 1,0 0 0,0 1-1,1-1 1,0 1 0,0 1-1,1-1 1,0 1 0,1 0-1,0 0 1,0 0 0,1 1-1,-3 18 1,6-27-78,0 1 1,0-1 0,1 0-1,-1 1 1,0-1-1,1 0 1,-1 0-1,1 0 1,0 1 0,0-1-1,0 0 1,0 0-1,0 0 1,0 0-1,0 0 1,1 0-1,-1-1 1,1 1 0,-1 0-1,1-1 1,0 1-1,0-1 1,0 0-1,-1 1 1,1-1 0,0 0-1,1 0 1,-1 0-1,0 0 1,3 0-1,9 3-119,1 0 0,0-1-1,26 2 1,-5 0-537,-25-4 137,0 2 0,-1-1 1,1 1-1,-1 1 0,0 0 0,0 0 0,-1 1 0,1 0 0,-1 1 0,0 0 0,0 0 0,-1 1 0,0 0 1,0 1-1,0 0 0,-1 0 0,0 0 0,-1 1 0,0 0 0,0 0 0,6 16 0,-2-5-2442,-1-5-2478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6.100"/>
    </inkml:context>
    <inkml:brush xml:id="br0">
      <inkml:brushProperty name="width" value="0.025" units="cm"/>
      <inkml:brushProperty name="height" value="0.025" units="cm"/>
    </inkml:brush>
  </inkml:definitions>
  <inkml:trace contextRef="#ctx0" brushRef="#br0">85 49 11018,'0'0'6716,"-9"-2"-5787,7 2-870,0-1 1,-1 0-1,1 1 1,0 0-1,0-1 1,0 1-1,0 0 1,0 0-1,-1 0 1,1 0-1,0 1 1,0-1-1,0 0 1,0 1-1,0 0 1,0-1-1,0 1 1,0 0-1,0 0 1,0 0-1,0 0 1,0 1-1,1-1 1,-1 0-1,0 1 1,1-1-1,-1 1 1,1-1-1,0 1 1,0 0-1,-1 0 0,1 0 1,0 0-1,0 0 1,1 0-1,-1 0 1,0 0-1,1 0 1,-1 0-1,1 0 1,-1 3-1,-1 4 124,0 0-1,1 0 0,0 1 0,0-1 0,1 0 0,0 0 1,1 1-1,-1-1 0,2 0 0,3 12 0,-4-18-166,-1 0-1,1-1 1,1 1 0,-1-1-1,0 1 1,1-1-1,-1 0 1,1 0-1,0 0 1,-1 0-1,1 0 1,0 0 0,0 0-1,1 0 1,-1-1-1,0 1 1,1-1-1,-1 0 1,0 1 0,1-1-1,0 0 1,-1 0-1,1-1 1,-1 1-1,1-1 1,0 1 0,0-1-1,-1 0 1,1 0-1,0 0 1,0 0-1,-1 0 1,1-1-1,0 0 1,-1 1 0,1-1-1,-1 0 1,1 0-1,3-2 1,-1 1-8,0 0-1,0-1 1,0 0 0,-1 0-1,1 0 1,-1 0 0,0-1 0,0 0-1,0 0 1,0 0 0,0 0 0,-1 0-1,0-1 1,0 0 0,0 0 0,-1 0-1,1 0 1,1-7 0,0 1 10,-1 1 1,0-1 0,-1 0-1,0 0 1,-1 0 0,0 0-1,-1-1 1,-1-13 0,1 22-22,0 1 0,-1 0 0,1 0 1,-1 0-1,1 0 0,-1 0 0,0 0 0,0 0 1,0 0-1,0 0 0,0 0 0,0 0 0,0 0 1,-1 1-1,1-1 0,-1 0 0,1 1 0,-1-1 1,1 1-1,-1 0 0,0 0 0,0-1 0,0 1 1,0 0-1,0 1 0,0-1 0,0 0 0,0 0 1,0 1-1,0 0 0,0-1 0,0 1 0,-1 0 1,1 0-1,0 0 0,0 0 0,0 0 0,0 0 1,-5 2-1,6-1-84,0 0-1,0 0 1,0 0 0,0 0 0,1 0 0,-1 0 0,0 1 0,0-1-1,1 0 1,-1 0 0,0 1 0,1-1 0,0 1 0,-1-1 0,1 0 0,0 1-1,-1-1 1,1 1 0,0-1 0,0 2 0,3 18-5098,3-13-676</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6.490"/>
    </inkml:context>
    <inkml:brush xml:id="br0">
      <inkml:brushProperty name="width" value="0.025" units="cm"/>
      <inkml:brushProperty name="height" value="0.025" units="cm"/>
    </inkml:brush>
  </inkml:definitions>
  <inkml:trace contextRef="#ctx0" brushRef="#br0">28 0 13325,'0'0'5610,"-6"13"-4857,3-5-608,0-3-35,0 0-1,1 0 1,0 1 0,0-1-1,0 0 1,1 1 0,0-1 0,0 1-1,0 0 1,1-1 0,0 1 0,0 0-1,0-1 1,1 1 0,2 9-1,8 13 362,2 0 0,1-1 0,1-1 0,21 27-1,30 55-96,-41-48-303,-19-43-50,1 0 0,1-1 0,11 20 0,-23-75 267,-2 20-277,-1 1 0,0 0-1,-2 1 1,0 0 0,-1 0-1,-1 1 1,0 0 0,-1 1 0,-1 0-1,0 1 1,-25-20 0,28 27-35,11 10-39,18 12-144,-6-8-646,1-1-1,-1 0 1,1 0-1,18 3 1,29 1-7601,-32-10 3275</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7.049"/>
    </inkml:context>
    <inkml:brush xml:id="br0">
      <inkml:brushProperty name="width" value="0.025" units="cm"/>
      <inkml:brushProperty name="height" value="0.025" units="cm"/>
    </inkml:brush>
  </inkml:definitions>
  <inkml:trace contextRef="#ctx0" brushRef="#br0">29 41 6758,'0'0'14686,"-5"10"-13629,-1 0-808,4-7-189,0 0 1,0 1-1,0-1 0,0 1 1,1-1-1,0 1 1,-1 0-1,1-1 1,1 1-1,-1 0 0,0 0 1,1 0-1,0 4 1,0-7-51,1 0 0,-1 1 0,0-1 0,1 0 1,-1 0-1,1 0 0,0 0 0,-1 0 0,1 0 1,0 0-1,0 0 0,0 0 0,-1-1 0,1 1 0,0 0 1,0 0-1,0-1 0,0 1 0,0-1 0,0 1 1,1-1-1,-1 1 0,0-1 0,0 0 0,0 1 0,0-1 1,1 0-1,-1 0 0,0 0 0,0 0 0,0 0 1,1 0-1,-1 0 0,0 0 0,2-1 0,46-8 51,17-24-226,-55 26 112,-1 1-1,1 1 1,0 0-1,0 0 1,0 1-1,1 0 1,-1 1-1,1 0 1,16-1-1,-26 4 98,0 1 0,0-1-1,-1 1 1,1 0 0,-1 0-1,1 0 1,0 0 0,-1 0 0,0 0-1,1 0 1,-1 1 0,0-1-1,1 0 1,-1 1 0,0-1-1,0 1 1,0-1 0,0 1-1,-1 0 1,1-1 0,0 1-1,-1 0 1,1 0 0,-1-1-1,1 1 1,-1 0 0,0 0-1,0 2 1,1-1 26,-1-1 0,0 1 0,1 0 0,0-1-1,0 1 1,0-1 0,0 1 0,0-1 0,0 1 0,1-1 0,-1 0-1,1 1 1,0-1 0,-1 0 0,1 0 0,0 0 0,0-1 0,0 1-1,5 3 1,-3-4-51,-1-1 0,1 1 0,-1-1 0,1 1 0,0-1 0,-1 0 0,1-1 0,0 1 0,-1-1 0,1 1 0,-1-1 0,1 0 0,-1 0 0,1-1 0,-1 1 0,0-1 0,1 1 0,-1-1 0,0 0 0,0 0 0,4-4 0,7-7-71,-1 0 0,0-1-1,12-17 1,8-7-712,-33 37 756,0 0 0,1 1 0,-1-1 1,0 1-1,1 0 0,-1-1 0,0 1 0,1-1 0,-1 1 0,1-1 1,-1 1-1,1 0 0,-1-1 0,1 1 0,-1 0 0,1 0 0,-1-1 1,1 1-1,-1 0 0,1 0 0,-1 0 0,1 0 0,0 0 0,-1-1 1,1 1-1,-1 0 0,1 0 0,-1 0 0,1 1 0,0-1 0,-1 0 1,1 0-1,-1 0 0,1 0 0,-1 1 0,1-1 0,0 0 0,-1 0 1,1 1-1,-1-1 0,0 0 0,1 1 0,-1-1 0,1 1 0,-1-1 1,1 0-1,-1 1 0,0-1 0,1 1 0,-1-1 0,0 1 0,0-1 1,1 1-1,-1 0 0,0 0 0,10 45 406,-5-16 12,-4-28-396,0 1 0,0-1 0,0 0-1,0 0 1,0 0 0,0 0 0,0 0 0,1 0-1,-1 0 1,1 0 0,-1 0 0,1-1-1,0 1 1,0-1 0,0 1 0,0-1-1,0 0 1,0 0 0,0 0 0,0 0-1,0 0 1,1 0 0,-1 0 0,0-1-1,1 1 1,-1-1 0,0 0 0,1 1 0,-1-1-1,0 0 1,1-1 0,-1 1 0,0 0-1,1-1 1,-1 1 0,0-1 0,1 0-1,-1 0 1,0 0 0,0 0 0,3-1-1,6-5-284,-1 1-1,0-2 0,0 1 1,-1-1-1,0-1 0,12-13 0,18-26-1740,-34 87 3016,-5-20-1102,-1-7 539,1 0 0,0 1 0,1-1 0,3 17 0,-3-27-555,-1 0 1,1 1-1,0-1 1,0 0-1,0 0 1,0 0-1,0 0 1,0 0-1,1 0 1,-1 0 0,1 0-1,1 2 1,-1-3-213,-1 0 1,1 0-1,-1-1 1,1 1-1,-1 0 1,1-1-1,0 1 1,-1 0-1,1-1 1,0 0-1,-1 1 1,1-1-1,0 0 1,-1 0 0,1 0-1,0 0 1,0 0-1,2-1 1,10-3-7213</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7.377"/>
    </inkml:context>
    <inkml:brush xml:id="br0">
      <inkml:brushProperty name="width" value="0.025" units="cm"/>
      <inkml:brushProperty name="height" value="0.025" units="cm"/>
    </inkml:brush>
  </inkml:definitions>
  <inkml:trace contextRef="#ctx0" brushRef="#br0">0 1 10314,'0'0'8936,"18"51"-7302,-3-32-161,0 0-512,1 2-384,-4 2-449,-2-5-96,-3-1 0,-4-5-64,-1-3-417,-1-6-351,4-3-610,-2 0-1088,0-12-2467,1-4-2978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27.233"/>
    </inkml:context>
    <inkml:brush xml:id="br0">
      <inkml:brushProperty name="width" value="0.025" units="cm"/>
      <inkml:brushProperty name="height" value="0.025" units="cm"/>
    </inkml:brush>
  </inkml:definitions>
  <inkml:trace contextRef="#ctx0" brushRef="#br0">197 16 3523,'0'0'20873,"-11"-4"-20392,7 2-441,0 0 0,0 0 0,0 1 0,0 0 0,0 0-1,-1 0 1,1 0 0,0 1 0,-1-1 0,1 1 0,-1 0 0,1 1 0,-1-1 0,1 1 0,0 0 0,0 0 0,-1 0 0,1 0 0,0 1-1,0 0 1,0 0 0,0 0 0,0 0 0,-3 3 0,-1 1 60,1-1-1,0 1 0,1 0 1,-1 1-1,1 0 1,0 0-1,1 0 0,0 1 1,-8 14-1,12-20-79,0 1 0,0-1 0,0 1 0,0-1 0,0 1 0,1 0 0,-1-1 0,1 1 0,-1 0 0,1-1 1,0 1-1,0 0 0,1-1 0,-1 1 0,0 0 0,1-1 0,0 1 0,0 0 0,-1-1 0,2 1 0,-1-1 0,0 0 0,0 1 0,1-1 0,-1 0 0,1 0 0,0 0 0,-1 0 0,1 0 0,0 0 0,0 0 0,1 0 0,-1-1 0,0 1 0,0-1 0,5 2 0,5 3-92,1-1 0,0 0 0,0-1 0,1 0-1,-1-1 1,23 2 0,86 0-6480,-67-5-516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7.717"/>
    </inkml:context>
    <inkml:brush xml:id="br0">
      <inkml:brushProperty name="width" value="0.025" units="cm"/>
      <inkml:brushProperty name="height" value="0.025" units="cm"/>
    </inkml:brush>
  </inkml:definitions>
  <inkml:trace contextRef="#ctx0" brushRef="#br0">0 168 13357,'0'0'2333,"9"0"-22,5 1-1723,-1-2-1,1 0 1,0 0 0,-1-1-1,0-1 1,1 0-1,17-8 1,-22 8-402,0-1 0,0 0 1,-1-1-1,1 0 0,-1 0 0,-1-1 0,1 0 1,-1 0-1,0-1 0,0 0 0,-1 0 0,8-11 0,-13 16-145,1 0 0,-1 0 0,0 1 0,0-1 0,0 0 0,0 0 0,-1 0 0,1 0 0,0 0 0,-1 0 0,1 0 0,-1 0 0,0-1 0,0 1 0,0 0 0,0 0 0,0-4 0,-1 5-28,0 0 0,1-1 0,-1 1 0,0 0 0,0 0 1,1 0-1,-1 0 0,0 0 0,0 0 0,0 0 0,0 0 0,0 0 0,-1 0 0,1 0 0,0 1 0,0-1 0,-1 0 0,1 1 0,0-1 0,-2 1 0,-3-2 3,0 1 1,0 1-1,1-1 0,-1 1 0,0 0 1,0 0-1,0 1 0,0-1 0,1 2 0,-1-1 1,-10 4-1,9-2 14,-1 1-1,1 0 1,0 1 0,0-1-1,1 1 1,-1 1 0,1-1 0,0 1-1,1 0 1,0 1 0,-8 10-1,10-13 52,1 0-1,-1 0 0,1 1 1,-1 0-1,1-1 1,1 1-1,-1 0 0,1 0 1,-1 0-1,1 0 1,1 0-1,-1 0 0,1 0 1,0 1-1,0-1 1,0 0-1,1 0 0,0 0 1,0 0-1,2 5 1,-1-6-49,1 0 0,-1-1 0,1 1 0,0-1 0,0 0 0,0 0 0,1 0 0,-1 0 0,1 0 0,0-1 0,-1 0 1,1 0-1,0 0 0,0 0 0,1 0 0,-1-1 0,0 0 0,0 0 0,1 0 0,-1 0 0,1-1 0,4 1 0,15 0 4,0 0-1,40-4 0,-51 1-141,-1 0-1,1 0 1,-1-1 0,0-1-1,0 0 1,16-8 0,-23 10-293,-1 0 1,0-1 0,0 1-1,0-1 1,0 0-1,0 0 1,0 0 0,-1-1-1,1 1 1,-1-1-1,0 0 1,0 0 0,-1 0-1,1 0 1,-1 0-1,0 0 1,0-1 0,0 1-1,2-8 1,-2-24-6622</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8.059"/>
    </inkml:context>
    <inkml:brush xml:id="br0">
      <inkml:brushProperty name="width" value="0.025" units="cm"/>
      <inkml:brushProperty name="height" value="0.025" units="cm"/>
    </inkml:brush>
  </inkml:definitions>
  <inkml:trace contextRef="#ctx0" brushRef="#br0">0 72 17745,'0'0'7463,"76"-48"-7687,-47 36-3108,-9 1-7750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9.712"/>
    </inkml:context>
    <inkml:brush xml:id="br0">
      <inkml:brushProperty name="width" value="0.025" units="cm"/>
      <inkml:brushProperty name="height" value="0.025" units="cm"/>
    </inkml:brush>
  </inkml:definitions>
  <inkml:trace contextRef="#ctx0" brushRef="#br0">97 91 3683,'0'0'19251,"-6"-1"-18637,5 0-589,0 1 0,0 0 1,0-1-1,1 1 0,-1 0 1,0 0-1,0 0 0,0 0 1,0 0-1,0 0 0,0 0 1,0 0-1,0 0 0,1 0 1,-1 0-1,0 0 0,0 1 1,0-1-1,0 0 0,0 1 0,1-1 1,-1 0-1,0 1 0,0-1 1,1 1-1,-1-1 0,0 1 1,1 0-1,-1-1 0,0 1 1,1 0-1,-1-1 0,1 1 1,-1 0-1,0 1 0,-3 42 811,4-37-784,0 0-4,1 0 1,0 0 0,-1 0 0,2 0-1,-1-1 1,4 10 0,-4-14-34,-1 0-1,1 0 1,0-1 0,0 1-1,0 0 1,0-1-1,0 1 1,0 0 0,0-1-1,1 1 1,-1-1 0,0 0-1,1 1 1,-1-1 0,1 0-1,0 0 1,-1 0 0,1 0-1,0 0 1,0-1-1,-1 1 1,1 0 0,0-1-1,0 1 1,0-1 0,3 1-1,-4-2 39,0 1 0,0 0 0,0 0-1,-1-1 1,1 1 0,0-1 0,0 1-1,0 0 1,-1-1 0,1 0-1,0 1 1,0-1 0,-1 1 0,1-1-1,-1 0 1,1 1 0,-1-1 0,1 0-1,-1 0 1,1 0 0,-1 1 0,1-1-1,-1 0 1,0 0 0,0 0 0,1 0-1,-1 0 1,0 1 0,0-1 0,0-2-1,2-34 676,-3 30-598,1-8-36,0 1-1,-1-1 0,-1 1 0,-1 0 0,-5-20 1,7 31-79,-1-1 0,1 0 0,-1 0 0,1 1 0,-1-1 0,0 0 0,0 1 0,0 0 0,-1 0 0,1 0 0,-1 0 0,0 0 0,0 0 0,0 0 0,0 1 0,0 0 0,-1-1 0,1 1 0,-1 1 0,1-1 0,-1 0 0,0 1 0,0 0 0,-6-2 0,9 3-97,-1 0 1,1 0-1,-1 0 1,1 0-1,-1 0 1,1 1-1,-1-1 1,1 0-1,0 1 1,-1-1-1,1 1 1,0-1-1,-1 1 1,1 0-1,0 0 1,0-1-1,0 1 1,-1 0-1,1 0 1,0 0-1,0 0 1,0 0-1,1 1 1,-1-1-1,0 0 1,0 0-1,1 0 1,-1 1-1,0-1 1,1 0 0,-1 1-1,1-1 1,0 1-1,-1 1 1,1-2-126,0 0 1,-1 1 0,1-1 0,0 1 0,0-1 0,0 0 0,0 1 0,0-1 0,0 0-1,0 1 1,1-1 0,-1 1 0,0-1 0,1 0 0,-1 0 0,1 1 0,-1-1-1,1 0 1,0 0 0,0 1 0,-1-1 0,1 0 0,0 0 0,0 0 0,0 0 0,0 0-1,0 0 1,0-1 0,0 1 0,1 0 0,-1-1 0,0 1 0,2 0 0,18 1-10444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0.975"/>
    </inkml:context>
    <inkml:brush xml:id="br0">
      <inkml:brushProperty name="width" value="0.025" units="cm"/>
      <inkml:brushProperty name="height" value="0.025" units="cm"/>
    </inkml:brush>
  </inkml:definitions>
  <inkml:trace contextRef="#ctx0" brushRef="#br0">0 12 4292,'0'0'15999,"1"11"-15065,-1-1-717,1 1-1,1 0 1,0-1-1,1 0 0,0 1 1,0-1-1,7 13 0,-8-18-166,0-1 0,1 0-1,-1 0 1,1 0 0,0 0 0,0 0-1,0-1 1,1 1 0,-1-1-1,1 0 1,0 0 0,0 0-1,0-1 1,0 1 0,1-1-1,-1 0 1,1 0 0,-1 0-1,1-1 1,-1 0 0,8 1-1,-5-2-28,-1 0-1,1 0 1,-1-1-1,1 0 1,-1 0-1,0-1 1,1 0-1,-1 0 1,0 0-1,0-1 1,0 0-1,-1 0 1,1 0-1,-1-1 1,1 0-1,-1 0 1,0 0-1,-1-1 1,9-9-1,-3 1 5,0 0 0,0 0-1,-2-1 1,1 0-1,-2 0 1,12-30-1,-20 52 141,0 1-1,1 0 0,0-1 1,0 1-1,1 0 0,0-1 1,3 10-1,-2-8-5,-2-6-123,1 0 1,0-1 0,-1 1-1,1-1 1,0 1-1,1-1 1,-1 1 0,1-1-1,-1 0 1,1 0-1,0 0 1,0 0 0,0 0-1,1 0 1,-1 0-1,1-1 1,-1 1 0,1-1-1,0 0 1,6 4-1,-6-5-24,1 0-1,-1-1 1,0 1-1,1-1 0,-1 0 1,1 1-1,-1-2 0,0 1 1,1 0-1,-1-1 1,0 1-1,1-1 0,-1 0 1,0 0-1,0-1 0,0 1 1,0 0-1,0-1 1,0 0-1,0 0 0,0 0 1,4-4-1,15-15-57,22-17-554,-42 36 350,0 1 0,0-1 0,0 1 1,0 0-1,0 0 0,0 0 0,1 0 1,-1 0-1,0 0 0,1 1 0,-1-1 1,1 1-1,-1-1 0,0 1 0,1 0 1,-1 0-1,1 0 0,2 1 0,28 25-10160,-16-19 3882</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1.346"/>
    </inkml:context>
    <inkml:brush xml:id="br0">
      <inkml:brushProperty name="width" value="0.025" units="cm"/>
      <inkml:brushProperty name="height" value="0.025" units="cm"/>
    </inkml:brush>
  </inkml:definitions>
  <inkml:trace contextRef="#ctx0" brushRef="#br0">82 197 15567,'0'0'1895,"-8"6"11,3-3-1683,0 0 1,0 0-1,0 1 0,0 0 1,1 0-1,-1 0 1,1 1-1,0-1 1,0 1-1,1 0 1,0 0-1,0 0 1,0 1-1,0-1 0,1 1 1,0-1-1,0 1 1,0 0-1,1 0 1,-1 7-1,1-10-157,1-1 0,0 1-1,0-1 1,0 1 0,0 0 0,0-1-1,0 1 1,1-1 0,-1 1 0,1-1-1,-1 1 1,1-1 0,0 0 0,0 1-1,0-1 1,1 0 0,-1 0 0,0 0-1,1 0 1,0 0 0,1 2 0,0-2-56,-1-1 1,0 0 0,1 0-1,-1 0 1,1-1 0,0 1-1,-1-1 1,1 1 0,-1-1-1,1 0 1,0 0 0,-1 0-1,1 0 1,-1-1 0,1 1 0,0-1-1,-1 1 1,1-1 0,-1 0-1,1 0 1,3-2 0,5-3-10,-1 0 0,0 0 0,0-1 0,0 0 0,-1-1 0,0 0 0,0-1 0,-1 0 1,0 0-1,-1-1 0,0 1 0,0-2 0,-1 1 0,6-15 0,-2 2-9,0 0-1,-2 0 1,-1 0-1,0-1 1,-2-1-1,2-24 1,-5 23 9,-4 18 217,-3 17 657,-1 9-715,0 0 1,1 0-1,1 1 0,0 0 0,2 0 0,0 0 0,1 0 1,1 0-1,3 23 0,-2-39-180,0 0 0,0 0 0,0 0 0,1 1 0,-1-1-1,1 0 1,0-1 0,0 1 0,0 0 0,0 0 0,1-1 0,-1 0 0,1 1 0,-1-1 0,1 0 0,0 0 0,0 0 0,0-1-1,0 1 1,0-1 0,0 1 0,0-1 0,5 1 0,37 6-3159,-2-7-5129,-15-2-5972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2.463"/>
    </inkml:context>
    <inkml:brush xml:id="br0">
      <inkml:brushProperty name="width" value="0.025" units="cm"/>
      <inkml:brushProperty name="height" value="0.025" units="cm"/>
    </inkml:brush>
  </inkml:definitions>
  <inkml:trace contextRef="#ctx0" brushRef="#br0">45 273 4644,'0'0'6967,"1"-11"-3396,1 0-2724,0 4-285,-1 1-1,0-1 1,0 0 0,-1 1 0,0-1 0,0 0 0,0 0-1,-1 1 1,-2-8 0,3 14-514,0 0 1,0-1-1,0 1 0,0-1 1,0 1-1,0 0 0,-1-1 1,1 1-1,0 0 1,0-1-1,0 1 0,-1 0 1,1-1-1,0 1 0,0 0 1,-1-1-1,1 1 0,0 0 1,-1 0-1,1-1 0,0 1 1,-1 0-1,1 0 0,-1 0 1,1 0-1,0-1 0,-1 1 1,1 0-1,-1 0 0,1 0 1,0 0-1,-1 0 0,1 0 1,-1 0-1,1 0 0,0 0 1,-1 0-1,1 0 0,-1 0 1,1 1-1,0-1 0,-1 0 1,1 0-1,-1 0 0,1 0 1,0 1-1,-1-1 0,1 0 1,0 0-1,-1 1 0,1-1 1,0 0-1,0 1 0,-1-1 1,1 0-1,0 1 0,-14 19 325,9-3-201,1-1-1,1 1 1,0 0-1,2 0 1,0 0-1,1 1 1,2 27-1,-1-43-147,-1 0-1,0 0 1,0 0-1,1 0 1,-1-1-1,1 1 1,0 0-1,-1 0 1,1 0-1,0 0 1,0-1-1,0 1 1,0 0-1,1-1 1,-1 1-1,0-1 1,1 1-1,-1-1 1,1 0-1,-1 1 1,1-1-1,0 0 1,0 0-1,-1 0 1,1 0-1,0-1 1,0 1-1,0 0 1,0-1-1,0 1 1,0-1-1,0 0 0,0 0 1,0 0-1,0 0 1,3 0-1,1-1-4,1 0 0,-1 0-1,0 0 1,0-1-1,0 0 1,0-1-1,0 1 1,0-1-1,0 0 1,6-5-1,8-7-23,-1-1-1,-1-1 0,-1 0 0,0-1 0,-1-1 0,16-26 0,-23 31-22,0 0 0,-1-1 0,-1 0-1,0-1 1,-2 1 0,1-1-1,-2 0 1,0-1 0,-1 1-1,1-19 1,-4 33 29,0-1 0,1 1-1,-2 0 1,1-1 0,0 1-1,0-1 1,-1 1 0,0 0 0,1-1-1,-1 1 1,-1-3 0,1 5 5,1-1 0,0 0 0,-1 1 0,1-1 0,-1 1 0,1-1 0,-1 1 0,1-1 0,-1 1 0,1 0 0,-1-1 0,0 1 0,1 0 0,-1-1 0,1 1 0,-1 0 0,0 0 1,1-1-1,-1 1 0,0 0 0,1 0 0,-1 0 0,0 0 0,0 0 0,0 0 0,-2 1 18,1 0 0,-1 0 1,1 0-1,-1 0 0,1 1 1,0-1-1,-1 1 0,1-1 1,0 1-1,0 0 0,0 0 0,0 0 1,1 0-1,-1 0 0,0 0 1,1 1-1,-3 3 0,-2 7 56,-1 1 0,1-1 1,1 1-1,1 0 0,0 0 0,1 1 0,0-1 0,1 1 0,0 0 0,2-1 0,0 1 0,0 0 0,4 20 0,-3-31-71,1 0 0,0-1-1,0 1 1,0 0 0,0-1-1,0 0 1,1 0 0,0 1-1,-1-1 1,1-1 0,0 1-1,1 0 1,-1-1-1,0 0 1,1 0 0,-1 0-1,1 0 1,-1 0 0,1-1-1,0 1 1,0-1 0,0 0-1,0 0 1,0-1 0,0 1-1,0-1 1,0 0 0,6 0-1,1 0-31,0 0-1,0-1 1,0 0-1,0-1 1,0 0-1,0-1 1,0 0-1,0-1 1,11-5-1,-11 3-101,-1 0 0,-1 0-1,1-1 1,-1 0-1,0-1 1,13-14-1,-18 17 111,0 0-1,-1 0 0,1 0 0,-1-1 0,0 1 0,-1-1 0,0 1 1,1-1-1,-2 0 0,1 0 0,-1 0 0,0 0 0,0 0 1,0-8-1,-12 18 203,6 3-127,0 0 0,0 1 0,0-1 1,1 1-1,1 0 0,-1 0 0,1 1 1,0-1-1,1 1 0,0-1 0,0 1 0,1 0 1,0 13-1,1-20-54,0 0 0,1 0-1,-1 0 1,1-1 0,-1 1 0,1 0 0,0 0-1,0-1 1,0 1 0,0 0 0,0-1-1,0 1 1,0-1 0,0 1 0,1-1 0,-1 0-1,0 1 1,1-1 0,-1 0 0,1 0 0,0 0-1,-1 0 1,1 0 0,0 0 0,-1-1 0,1 1-1,0-1 1,0 1 0,0-1 0,0 0 0,-1 1-1,1-1 1,2 0 0,11 1-5,0 0-1,-1-1 1,19-2 0,-20 1 2,32-4-285,0-1 1,0-2-1,56-19 0,-100 27 319,-1 0-1,0 0 0,1 0 0,-1-1 0,0 1 1,1 0-1,-1 0 0,0 0 0,1 0 0,-1 0 0,0 0 1,1-1-1,-1 1 0,0 0 0,0 0 0,1 0 1,-1-1-1,0 1 0,0 0 0,1 0 0,-1-1 0,0 1 1,0 0-1,0 0 0,1-1 0,-1 1 0,0 0 1,0-1-1,0 1 0,0 0 0,0-1 0,0 1 0,0 0 1,0-1-1,0 1 0,0 0 0,0-1 0,-11-12 878,-34-12-31,32 18-707,5 2-115,-54-38 137,59 41-203,0 0 0,0-1 0,0 0 1,1 1-1,-1-1 0,1 0 0,-1 0 0,1 0 0,0-1 0,0 1 0,1 0 1,-1-1-1,1 0 0,-1 1 0,0-8 0,2 10-16,0 1 0,0-1 0,0 0-1,0 1 1,1-1 0,-1 1 0,0-1 0,1 1-1,-1-1 1,0 1 0,1-1 0,-1 1-1,0-1 1,1 1 0,-1-1 0,1 1 0,-1 0-1,1-1 1,-1 1 0,1 0 0,-1-1 0,1 1-1,-1 0 1,1 0 0,0 0 0,-1-1 0,1 1-1,-1 0 1,1 0 0,0 0 0,-1 0 0,1 0-1,27-1-745,-21 1 403,72-3-5722,-30-2-469</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3.150"/>
    </inkml:context>
    <inkml:brush xml:id="br0">
      <inkml:brushProperty name="width" value="0.025" units="cm"/>
      <inkml:brushProperty name="height" value="0.025" units="cm"/>
    </inkml:brush>
  </inkml:definitions>
  <inkml:trace contextRef="#ctx0" brushRef="#br0">119 85 5605,'0'0'7042,"4"-8"-3428,10-26-1111,-14 33-2429,0 1-1,1-1 1,-1 1-1,0-1 1,0 1-1,0-1 0,0 1 1,0-1-1,1 1 1,-1-1-1,0 1 1,0-1-1,0 1 0,0-1 1,0 1-1,-1-1 1,1 1-1,0-1 1,0 1-1,0-1 0,0 1 1,-1-1-1,1 1 1,0-1-1,0 1 0,-1-1 1,1 1-1,0 0 1,-1-1-1,1 1 1,0-1-1,-1 1 0,1 0 1,0 0-1,-1-1 1,1 1-1,-1 0 1,1-1-1,-1 1 0,1 0 1,-1 0-1,1 0 1,-1 0-1,1 0 1,-1-1-1,1 1 0,-1 0 1,1 0-1,-1 0 1,1 0-1,-1 1 1,1-1-1,-1 0 0,1 0 1,-1 0-1,1 0 1,-1 0-1,1 1 1,-1-1-1,1 0 0,-2 1 1,-30 11 792,24-5-763,1 0-1,0 0 1,0 0-1,0 1 1,1 0 0,0 0-1,1 1 1,0-1 0,0 1-1,1 1 1,0-1 0,1 0-1,0 1 1,0 0 0,1 0-1,0-1 1,1 1-1,0 1 1,0-1 0,1 0-1,3 19 1,-3-26-79,1 0 0,0 0 0,0 0 1,0 0-1,0-1 0,0 1 0,1 0 0,-1 0 0,1-1 0,-1 1 1,1-1-1,0 1 0,0-1 0,1 0 0,-1 0 0,0 0 0,5 3 1,-2-2-8,1 0 0,-1 0 0,1-1 0,0 0 0,0 0 0,0 0-1,0-1 1,10 1 0,-6-1-7,1 0-1,-1-1 0,0-1 0,1 1 0,-1-2 1,0 1-1,1-1 0,-1-1 0,0 0 0,13-6 1,-16 5 42,0-1 0,0 1 1,0-1-1,-1 0 1,0-1-1,0 1 0,0-1 1,-1 0-1,0-1 1,0 1-1,0-1 0,-1 0 1,0 0-1,-1-1 1,0 1-1,0-1 0,0 0 1,-1 0-1,0 0 0,2-16 1,-4 18-27,0 0 0,0 0 0,-1 1 0,1-1 0,-1 0 0,-1 0-1,1 0 1,-1 0 0,0 1 0,0-1 0,0 1 0,-1-1 0,0 1 0,0 0 0,-1 0 0,1 1 0,-1-1 0,0 0 0,0 1 0,-1 0 0,1 0 0,-1 1-1,0-1 1,0 1 0,0 0 0,0 0 0,-1 1 0,-10-5 0,6 4-55,1 1 1,-1 0-1,0 0 0,0 1 0,1 0 0,-1 0 1,0 1-1,-11 2 0,18-2-51,-1 0 0,1 0 0,-1 1 0,1 0 0,0-1 0,-1 1 0,1 0 0,0 1 0,-1-1 0,1 1 0,0-1 0,0 1 0,0 0 1,1 0-1,-1 0 0,0 1 0,1-1 0,-1 1 0,1-1 0,0 1 0,0 0 0,0 0 0,0 0 0,0 0 0,-2 5 0,4-6-56,0-1 0,0 1 0,-1-1 0,1 1 0,0-1 0,0 1 0,0-1 0,1 0 0,-1 1 0,0-1 0,0 1 0,1-1 0,-1 1 0,1-1 0,-1 0 0,1 1 0,0-1 0,-1 0 0,1 0 0,0 1 0,0-1 0,0 0 0,0 0 0,0 0 0,0 0 0,0 0 0,0 0 0,1 0 0,-1-1 0,0 1 0,0 0 0,3 0 0,48 15-5855,-12-10-1206</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3.725"/>
    </inkml:context>
    <inkml:brush xml:id="br0">
      <inkml:brushProperty name="width" value="0.025" units="cm"/>
      <inkml:brushProperty name="height" value="0.025" units="cm"/>
    </inkml:brush>
  </inkml:definitions>
  <inkml:trace contextRef="#ctx0" brushRef="#br0">4 50 7239,'0'0'14478,"-1"9"-13518,0-5-891,0-1-1,1 0 0,0 1 0,-1-1 0,1 0 1,1 1-1,-1-1 0,0 0 0,1 1 0,0-1 1,-1 0-1,1 0 0,1 1 0,-1-1 0,0 0 1,1 0-1,0 0 0,-1-1 0,1 1 0,0 0 1,0-1-1,1 1 0,-1-1 0,0 0 0,1 1 1,0-1-1,-1 0 0,1-1 0,0 1 0,0 0 1,0-1-1,0 0 0,0 1 0,1-1 0,-1-1 1,0 1-1,0 0 0,1-1 0,4 1 0,4-1-42,-1-1 0,1 0-1,-1 0 1,1-1-1,-1-1 1,0 0 0,0 0-1,0-1 1,0 0 0,-1-1-1,1 0 1,-1-1-1,-1 0 1,1-1 0,-1 0-1,0 0 1,0-1 0,-1 0-1,0-1 1,-1 0-1,0 0 1,0 0 0,-1-1-1,8-16 1,-13 25 1,-20 78 928,18-75-921,1 0-1,0 1 1,0-1-1,0 0 1,0 0-1,1 0 1,-1 0 0,0 0-1,1 0 1,0 0-1,-1 0 1,1 0-1,0 0 1,0 0-1,0-1 1,0 1-1,0 0 1,1-1-1,-1 1 1,0 0 0,1-1-1,-1 0 1,1 1-1,0-1 1,-1 0-1,1 0 1,4 2-1,-2-2-10,0 0 0,0 0 0,0 0 0,0 0-1,0-1 1,0 0 0,0 0 0,0 0 0,0-1-1,0 1 1,0-1 0,1 0 0,-1 0 0,3-2-1,2 0-14,-1-1 0,0-1 0,-1 0 0,1 0 0,-1 0 0,0-1 0,0 0 0,-1-1-1,11-12 1,-9 9-30,1 2 0,-1-1 0,1 1 0,13-9-1,-22 17 19,1 0-1,-1-1 1,1 1-1,-1 0 0,1 0 1,-1 0-1,1 0 1,-1-1-1,1 1 1,-1 0-1,1 0 0,-1 0 1,1 0-1,-1 0 1,1 0-1,-1 0 0,1 0 1,-1 0-1,1 1 1,-1-1-1,1 0 0,-1 0 1,1 0-1,-1 1 1,0-1-1,1 0 1,-1 0-1,1 1 0,-1-1 1,0 0-1,1 1 1,-1-1-1,0 0 0,1 1 1,0 0-1,11 22 7,3 2-9,-12-23-238,1 0 1,-1-1-1,1 1 1,-1-1-1,1 0 1,-1 0-1,1-1 1,0 1-1,-1-1 1,5 1-1,-2-1-889,0 0 0,0 0 0,-1-1-1,1 0 1,0 0 0,5-1 0,10-9-5614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4.100"/>
    </inkml:context>
    <inkml:brush xml:id="br0">
      <inkml:brushProperty name="width" value="0.025" units="cm"/>
      <inkml:brushProperty name="height" value="0.025" units="cm"/>
    </inkml:brush>
  </inkml:definitions>
  <inkml:trace contextRef="#ctx0" brushRef="#br0">137 25 13965,'0'0'2039,"-10"2"134,-3 1-1364,-1 1-1,0 0 1,-20 10 0,31-13-701,0 0 0,0 0 1,1 0-1,-1 1 0,0 0 1,0-1-1,1 1 1,-1 0-1,1 0 0,-1 0 1,1 1-1,0-1 0,0 1 1,0-1-1,0 1 1,1 0-1,-1-1 0,1 1 1,-1 0-1,1 0 0,0 0 1,0 0-1,0 0 1,1 0-1,-1 1 0,1 2 1,0-5-104,1 0 0,0 0 0,0 0 0,0 0 0,0-1 0,0 1 0,0 0 0,0 0 1,0-1-1,0 1 0,0-1 0,0 1 0,1-1 0,-1 1 0,0-1 0,0 0 0,0 0 0,1 1 1,-1-1-1,0 0 0,0 0 0,1 0 0,-1-1 0,2 1 0,36-3 22,-30-1-223,0 0-1,0 0 0,0-1 0,0 0 0,-1-1 0,0 0 1,0 0-1,0 0 0,-1-1 0,0 0 0,0-1 0,-1 0 0,0 0 1,0 0-1,5-11 0,-14 26 529,0 1 0,0 0 1,1 0-1,-1 0 0,2 0 1,-1 0-1,1 0 0,1 1 1,-1-1-1,2 0 0,0 10 1,0-17-303,0 1 1,-1-1 0,1 0 0,0 0 0,0 0-1,1 0 1,-1 0 0,0 0 0,0 0 0,0 0-1,1 0 1,-1 0 0,0-1 0,1 1 0,-1-1-1,0 1 1,1-1 0,-1 1 0,1-1-1,-1 0 1,1 0 0,-1 0 0,1 0 0,2 0-1,40-3 12,-30-2-557,0 0-1,0-1 1,0 0-1,-1-1 1,0 0-1,0-2 1,14-11-1,10-11-4777,-6 0-4407,-26 24 5846</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4.615"/>
    </inkml:context>
    <inkml:brush xml:id="br0">
      <inkml:brushProperty name="width" value="0.025" units="cm"/>
      <inkml:brushProperty name="height" value="0.025" units="cm"/>
    </inkml:brush>
  </inkml:definitions>
  <inkml:trace contextRef="#ctx0" brushRef="#br0">41 1 13132,'0'0'1799,"-5"10"289,-2 10-1125,0 0 1,1 0 0,1 0-1,1 1 1,-2 36-1,6-54-878,-1 16 418,2-1 1,3 28 0,-3-41-491,0 0 0,0 0 0,0-1 1,1 1-1,0 0 0,0 0 0,0-1 0,1 1 1,-1-1-1,1 0 0,0 0 0,0 0 1,1 0-1,3 4 0,-6-8-8,-1 1 0,1-1 0,-1 0 0,1 1 0,-1-1 0,1 0 0,0 1 0,-1-1 0,1 0 0,-1 0 0,1 1 0,0-1 0,-1 0 0,1 0 0,0 0 0,-1 0 0,1 0 0,0 0 0,-1 0 0,1 0 0,0 0 0,-1 0 0,1 0 0,-1-1 0,1 1 0,0 0 0,-1 0 0,1-1 0,-1 1 0,1 0 0,0-1 0,-1 1 0,1 0 0,-1-1 0,1 1 0,-1-1-1,0 1 1,1-1 0,-1 1 0,1-1 0,-1 1 0,0-1 0,1 1 0,-1-1 0,0 0 0,0 1 0,1-1 0,-1 0 0,0 1 0,0-1 0,0 1 0,0-1 0,0 0 0,0 1 0,0-2 0,6-43 28,-6 42-25,1-9-2,-1 5-29,1 1 1,-1 0-1,0-1 0,0 1 0,0 0 1,-1-1-1,-2-8 0,1 15 167,0 8 57,7 14 207,-1-19-366,1 1 0,-1-1 0,1 0 0,0 0 0,-1 0 0,1-1 0,1 0 0,-1 0 0,0 0 0,0 0 0,1-1 0,-1 0 0,1 0 0,-1-1 0,1 1 0,10-2 0,-5 1-48,0 0 0,0-1 1,0 0-1,0-1 0,0 0 0,0-1 0,16-6 0,-20 4-93,0 1 0,0-2 0,0 1 0,0-1 0,-1 1 0,0-2 1,0 1-1,-1-1 0,0 0 0,0 0 0,0 0 0,-1-1 0,0 1 0,3-12 0,-13 39 226,3-13-81,1 0 1,0-1-1,0 1 0,0 0 1,1 0-1,0 0 1,0 0-1,1 0 0,0 0 1,0 0-1,2 10 0,-2-17-66,1 1 0,-1 0-1,1-1 1,-1 1-1,0-1 1,1 1 0,0-1-1,-1 1 1,1-1 0,-1 1-1,1-1 1,-1 0-1,1 1 1,0-1 0,-1 0-1,1 0 1,0 1 0,-1-1-1,1 0 1,0 0 0,0 0-1,-1 0 1,1 0-1,0 0 1,-1 0 0,1 0-1,0 0 1,0 0 0,-1 0-1,1 0 1,0 0-1,-1-1 1,2 1 0,23-12-1802,-19 5 578,1-1 0,-1 0 0,0-1 1,0 0-1,-1 1 0,-1-2 0,5-11 0,4-16-3288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27.594"/>
    </inkml:context>
    <inkml:brush xml:id="br0">
      <inkml:brushProperty name="width" value="0.025" units="cm"/>
      <inkml:brushProperty name="height" value="0.025" units="cm"/>
    </inkml:brush>
  </inkml:definitions>
  <inkml:trace contextRef="#ctx0" brushRef="#br0">27 1 16560,'0'0'9705,"-15"71"-8936,9-44-417,1 0-256,5 1-64,0 1-32,0-5-32,0 1-801,3-7-800,2-3-706,0-3-1120,-5-6-2659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4.942"/>
    </inkml:context>
    <inkml:brush xml:id="br0">
      <inkml:brushProperty name="width" value="0.025" units="cm"/>
      <inkml:brushProperty name="height" value="0.025" units="cm"/>
    </inkml:brush>
  </inkml:definitions>
  <inkml:trace contextRef="#ctx0" brushRef="#br0">31 1 8872,'0'0'10261,"-3"13"-8532,-3 15-670,1 0-1,1 1 0,0 51 0,4-68-1072,1-1-1,0 1 1,1 0 0,0-1-1,1 1 1,0-1-1,0 0 1,1 0-1,1 0 1,0-1-1,1 1 1,-1-1-1,12 14 1,-15-26 56,-4-9-67,-8-15-94,-46-41 2,93 71 299,31 6-4466,-22-8-4923,-16-2-1421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5.515"/>
    </inkml:context>
    <inkml:brush xml:id="br0">
      <inkml:brushProperty name="width" value="0.025" units="cm"/>
      <inkml:brushProperty name="height" value="0.025" units="cm"/>
    </inkml:brush>
  </inkml:definitions>
  <inkml:trace contextRef="#ctx0" brushRef="#br0">116 235 12588,'0'0'4511,"-10"2"-1847,2 0-2198,0 0 1,1 1-1,-1 0 1,1 0-1,-1 1 1,1 0-1,-9 6 1,13-8-242,1 0 1,-1 0-1,0 1 1,1-1-1,-1 1 1,1-1-1,0 1 1,0 0-1,0 0 1,0 0-1,0 0 1,1 0 0,0 0-1,-1 1 1,1-1-1,0 0 1,0 1-1,1-1 1,-1 1-1,1-1 1,0 1-1,0-1 1,0 5-1,1-6-215,0 0 0,0-1 0,0 1 0,1-1 0,-1 1 0,0-1 0,1 0 0,-1 0 1,1 1-1,-1-1 0,1 0 0,0 0 0,-1-1 0,1 1 0,0 0 0,0 0 0,0-1 0,-1 1 0,1-1 0,0 0 0,0 1 0,0-1 0,0 0 0,0 0 0,0 0 0,3-1 0,54-3-558,-50 0 145,0 0 0,-1 0 0,1-1 0,-1 0 0,0 0-1,-1-1 1,1 0 0,-1 0 0,0-1 0,-1 0 0,1 0 0,-1 0 0,-1-1 0,1 0 0,-2 0 0,1-1 0,-1 1 0,0-1 0,5-18 0,-9 29 543,0 0-1,-1-1 1,1 1 0,0 0 0,1-1-1,-1 1 1,0 0 0,0-1 0,1 1 0,-1 0-1,1-1 1,0 1 0,-1 0 0,1-1-1,0 1 1,0-1 0,0 0 0,0 1 0,0-1-1,0 0 1,0 1 0,0-1 0,1 0-1,-1 0 1,0 0 0,1 0 0,-1 0 0,1 0-1,1 0 1,-1 0-123,0-1 0,1 1 0,-1-1 0,0 1 0,0-1 0,1 0 0,-1 0 0,0 0 0,0 0 0,1 0-1,-1-1 1,0 1 0,0-1 0,0 1 0,1-1 0,-1 0 0,0 0 0,0 0 0,0 0 0,0 0 0,0 0 0,-1-1 0,1 1 0,0-1 0,1-1 0,3-3-91,0-1 1,0 1 0,-1-1 0,0 0 0,-1-1-1,1 1 1,-2-1 0,1 0 0,-1 0 0,0 0 0,3-15-1,-2 0-60,-1-1 0,-1-46-1,-2 69 142,0 0 0,0 0 0,0 1 0,0-1-1,0 0 1,0 0 0,0 0 0,0 0 0,0 1-1,0-1 1,0 0 0,-1 0 0,1 0 0,0 1-1,-1-1 1,1 0 0,-1 0 0,1 1 0,-1-1-1,1 0 1,-1 1 0,1-1 0,-1 1 0,1-1-1,-2 0 1,1 1 18,1 0 0,-1 1 0,0-1 0,1 0 1,-1 0-1,0 1 0,1-1 0,-1 1 0,1-1 0,-1 0 0,1 1 0,-1-1 0,1 1 0,-1 0 0,1-1 0,-1 1 0,1-1 0,-1 1 0,1 0 1,0-1-1,-1 1 0,1 0 0,0-1 0,0 1 0,0 0 0,0-1 0,-1 1 0,1 0 0,0 1 0,-6 25 575,1 0 0,1 0 0,1 1 1,2 35-1,1-52-533,0-1 1,1 1-1,0-1 1,1 0 0,0 0-1,0 1 1,2-1-1,-1-1 1,1 1 0,0 0-1,1-1 1,0 0-1,0 0 1,11 12 0,-12-18-66,1 1 0,0-1 1,-1 0-1,1 0 0,0 0 1,1-1-1,6 3 0,-11-5-1,0 1-1,0 0 0,0-1 0,0 1 0,0-1 1,0 0-1,0 1 0,0-1 0,0 0 0,0 0 0,1 1 1,-1-1-1,0 0 0,0 0 0,0 0 0,0 0 1,0-1-1,0 1 0,0 0 0,0 0 0,0-1 1,0 1-1,0 0 0,0-1 0,0 1 0,0-1 1,0 1-1,0-1 0,0 0 0,0 1 0,0-1 0,-1 0 1,1 0-1,0 0 0,-1 1 0,1-1 0,0 0 1,-1 0-1,1 0 0,-1 0 0,1-2 0,-1-2 7,0 0 0,0 0 0,-1 0 0,1 0 0,-1 0 0,-1 0 0,1 0 0,-1 0 0,1 0 0,-2 0 0,1 0 0,0 1 0,-1-1 0,0 1 0,-3-5 0,0 2 4,1 0 0,-1 1 1,0 0-1,-1 0 0,1 0 1,-1 0-1,0 1 0,-10-5 1,16 9 143,4 4-155,0-1 1,0 1-1,0-1 1,1 0-1,-1 0 1,0-1-1,1 1 1,0-1-1,4 2 1,47 8-3792,2-14-5903,-22-7-1570</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5.859"/>
    </inkml:context>
    <inkml:brush xml:id="br0">
      <inkml:brushProperty name="width" value="0.025" units="cm"/>
      <inkml:brushProperty name="height" value="0.025" units="cm"/>
    </inkml:brush>
  </inkml:definitions>
  <inkml:trace contextRef="#ctx0" brushRef="#br0">343 0 18097,'0'0'3038,"-11"1"-705,8-1-2179,-52 9 2195,53-9-2226,0 1 1,-1-1-1,1 1 1,0-1 0,1 1-1,-1 0 1,0 0-1,0 0 1,0 0-1,0 0 1,1 1-1,-1-1 1,1 1-1,-1-1 1,1 1-1,-1-1 1,1 1-1,0 0 1,0-1 0,0 1-1,0 0 1,0 0-1,0 0 1,0 0-1,0 0 1,1 0-1,-1 0 1,1 3-1,0-4-149,0 0 0,1 0 0,-1 0 0,1 1 0,-1-1 0,1 0 0,0 0 0,-1 0-1,1 0 1,0 0 0,0 0 0,0 0 0,0 0 0,0 0 0,0-1 0,0 1 0,0 0 0,0-1-1,0 1 1,0 0 0,0-1 0,1 1 0,-1-1 0,2 1 0,37 10-1467,-29-9 697,15 4-1252,-16-4 1205,0 0 0,0 1 0,0 0 0,0 0-1,0 1 1,-1 0 0,1 1 0,16 11 0,-26-16 906,1 0 1,-1 1-1,1-1 0,-1 0 0,0 1 1,1-1-1,-1 0 0,1 1 0,-1-1 1,0 1-1,0-1 0,1 1 0,-1-1 1,0 1-1,0-1 0,1 1 1,-1-1-1,0 1 0,0-1 0,0 1 1,0-1-1,0 1 0,0-1 0,0 1 1,0-1-1,0 1 0,0 0 0,0-1 1,0 1-1,0-1 0,0 1 0,0-1 1,-1 1-1,1-1 0,0 1 0,0-1 1,-1 1-1,1-1 0,0 1 1,-1-1-1,1 0 0,0 1 0,-1-1 1,1 1-1,-1-1 0,1 0 0,0 1 1,-1-1-1,1 0 0,-1 0 0,1 1 1,-1-1-1,1 0 0,-1 0 0,1 0 1,-1 0-1,0 0 0,1 0 0,-1 0 1,1 0-1,-1 0 0,0 0 1,-41 7 2091,41-7-2183,-30 1 24,-1 0 0,1-2 0,0-2 0,-35-6 0,31 1-2981,-54-19 0,17 0-4601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6.229"/>
    </inkml:context>
    <inkml:brush xml:id="br0">
      <inkml:brushProperty name="width" value="0.025" units="cm"/>
      <inkml:brushProperty name="height" value="0.025" units="cm"/>
    </inkml:brush>
  </inkml:definitions>
  <inkml:trace contextRef="#ctx0" brushRef="#br0">1 53 16912,'0'0'2659,"49"-26"-578,-4 13-287,10 5-769,7 3-96,3 5-416,-3 0-481,-9 0-2178,-8 0-5382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6.773"/>
    </inkml:context>
    <inkml:brush xml:id="br0">
      <inkml:brushProperty name="width" value="0.025" units="cm"/>
      <inkml:brushProperty name="height" value="0.025" units="cm"/>
    </inkml:brush>
  </inkml:definitions>
  <inkml:trace contextRef="#ctx0" brushRef="#br0">18 63 8200,'0'0'12337,"-2"9"-10971,-4 34 815,-3 78-1,9-103-1911,0-1 0,2 1 0,0-1 0,1 0 0,0 0 0,1 0 0,13 31 0,-17-47-255,1 1-1,-1-1 0,1 1 1,-1-1-1,1 0 0,0 0 1,0 1-1,0-1 0,0 0 1,0 0-1,0 0 0,0 0 1,0 0-1,0 0 1,0 0-1,0 0 0,1 0 1,-1-1-1,0 1 0,1 0 1,-1-1-1,0 1 0,1-1 1,-1 0-1,3 1 0,-2-1 3,-1-1-1,1 0 0,-1 1 1,1-1-1,-1 0 0,0 0 1,1 0-1,-1 0 0,0 0 1,0 0-1,0 0 0,0 0 1,0-1-1,0 1 0,0 0 1,0-1-1,0 1 1,-1 0-1,1-1 0,0 1 1,-1-1-1,0 1 0,1-4 1,9-34-167,-3-1 1,6-76 0,-11 88-147,-2 27 288,0 1 0,-1-1 0,1 1 0,0-1 0,0 1 0,0-1 0,0 1 0,0-1 0,0 1 0,0-1 0,0 1 0,0-1 0,0 1 0,0-1 0,0 1 0,0-1 0,0 1 0,1-1 0,-1 1-1,0-1 1,0 1 0,1-1 0,-1 1 0,0-1 0,0 1 0,1 0 0,-1-1 0,1 1 0,-1 0 0,0-1 0,1 1 0,-1 0 0,1-1 0,-1 1 0,1 0 0,-1 0 0,0-1 0,1 1 0,-1 0 0,1 0 0,-1 0 0,1 0 0,-1 0 0,1 0 0,-1 0 0,1 0 0,0 0 0,-1 0-1,1 0 1,0 0 0,23 21-45,-4-4 89,-12-14-28,0 0 0,0 0 0,1-1 0,-1 0 0,1 0 0,-1-1 0,1 0 0,0 0 0,-1-1 0,1 0 0,0-1 0,-1 0 0,1-1 0,-1 1 0,1-1 0,-1-1 0,0 0 0,13-6 0,-17 7-2,1 0-1,-1 0 1,0 0 0,0-1 0,1 0-1,-2 1 1,1-2 0,0 1 0,-1 0-1,1-1 1,-1 0 0,0 1-1,0-1 1,-1-1 0,1 1 0,-1 0-1,0 0 1,0-1 0,0 0 0,-1 1-1,1-1 1,-1 0 0,0 1 0,-1-1-1,1 0 1,-1 0 0,0 0 0,0 0-1,0 0 1,-1 0 0,0 1-1,0-1 1,0 0 0,-3-6 0,3 8-5,-1 0 0,0-1 1,0 1-1,0 0 1,-1 1-1,1-1 0,-1 0 1,0 1-1,1-1 0,-1 1 1,0 0-1,0 0 1,-1 0-1,1 0 0,0 1 1,-1-1-1,1 1 1,-1 0-1,1 0 0,-1 0 1,1 0-1,-1 1 0,0-1 1,1 1-1,-1 0 1,0 0-1,1 1 0,-1-1 1,0 1-1,1 0 0,-1-1 1,1 2-1,-1-1 1,1 0-1,-1 1 0,1-1 1,0 1-1,0 0 1,0 0-1,0 0 0,-5 5 1,1 3 65,1-1 1,0 1 0,1 1 0,-1-1-1,2 1 1,0 0 0,0 0 0,1 0-1,1 0 1,-1 0 0,2 1-1,0-1 1,0 1 0,1-1 0,0 1-1,1 0 1,3 12 0,-3-20-53,1 0 1,0 0-1,0-1 0,0 1 1,1 0-1,-1-1 1,1 1-1,0-1 0,0 0 1,0 0-1,0 0 1,1 0-1,-1 0 0,1-1 1,0 1-1,-1-1 1,1 0-1,7 2 0,10 4-22,0-1-1,30 6 0,-30-8-3,3 1-157,-14-5-52,0 2 0,1-1 0,-1 2 0,0-1-1,0 1 1,-1 1 0,14 7 0,-17 2-429</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7.116"/>
    </inkml:context>
    <inkml:brush xml:id="br0">
      <inkml:brushProperty name="width" value="0.025" units="cm"/>
      <inkml:brushProperty name="height" value="0.025" units="cm"/>
    </inkml:brush>
  </inkml:definitions>
  <inkml:trace contextRef="#ctx0" brushRef="#br0">1 100 10570,'0'0'5605,"11"4"-2402,11 4-2055,1-1-1,0-1 0,0-1 0,33 3 0,-50-7-1006,0-1-1,1 0 0,-1-1 1,0 1-1,0-1 0,0 0 1,0 0-1,0-1 0,0 0 1,11-5-1,-15 6-119,1-1-1,-1 0 1,1 0 0,-1 0 0,0 0 0,0 0-1,0-1 1,0 1 0,0 0 0,-1-1-1,1 0 1,-1 1 0,1-1 0,-1 0-1,0 0 1,0 0 0,0 0 0,-1 0 0,1 0-1,-1 0 1,1 0 0,-1 0 0,0-5-1,0 6-18,-1-1 1,1 1-1,0 0 0,0-1 0,-1 1 0,0 0 0,1-1 0,-1 1 0,0 0 0,0-1 0,0 1 1,0 0-1,-1 0 0,1 0 0,-1 0 0,1 0 0,-1 1 0,0-1 0,1 0 0,-1 1 0,0-1 1,0 1-1,0 0 0,0-1 0,0 1 0,-1 0 0,1 0 0,0 0 0,0 1 0,-1-1 0,1 0 0,-1 1 1,-4-1-1,3 1-1,0 0 1,0 0 0,0 0-1,0 0 1,1 1 0,-1-1-1,0 1 1,0 0 0,0 0 0,0 0-1,0 1 1,1-1 0,-1 1-1,1 0 1,-1 0 0,1 0-1,0 1 1,0-1 0,0 1-1,-5 5 1,3-2 66,1 1 0,-1 1 0,1-1 0,1 1-1,-1 0 1,1 0 0,0 0 0,1 0 0,0 0 0,-1 11 0,2-16-54,1 0 1,0 0 0,0 1 0,0-1 0,0 0-1,0 0 1,1 1 0,0-1 0,-1 0 0,1 0-1,0 0 1,0 0 0,1 0 0,-1 0 0,1 0-1,-1 0 1,1-1 0,0 1 0,0 0 0,0-1-1,1 0 1,-1 1 0,0-1 0,1 0 0,0 0-1,-1-1 1,1 1 0,0 0 0,3 1 0,4 0-438,0 0 1,0 0 0,0 0-1,1-2 1,15 2 0,-14-2-1152,0-1-1,0-1 1,0 0 0,18-3 0,7-10-6001</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8.347"/>
    </inkml:context>
    <inkml:brush xml:id="br0">
      <inkml:brushProperty name="width" value="0.025" units="cm"/>
      <inkml:brushProperty name="height" value="0.025" units="cm"/>
    </inkml:brush>
  </inkml:definitions>
  <inkml:trace contextRef="#ctx0" brushRef="#br0">103 171 14286,'0'0'9726,"-6"2"-9657,-1 0-38,6-1-19,-1-1 0,1 0 0,-1 1 0,1-1 0,0 1 0,-1 0 0,1-1 0,0 1 0,-1 0 0,1 0 0,0 0 0,0 0 0,0 0 0,0 0-1,0 0 1,0 0 0,0 1 0,0-1 0,0 0 0,0 0 0,0 3 0,1-4 490,-3-47 977,9 38-717,2-1-718,-25 12 276,13 0-257,1-1 0,0 1 0,0 0-1,0 0 1,0 0 0,0 1 0,0-1 0,0 1 0,1 0 0,-1-1-1,1 1 1,0 0 0,0 0 0,0 1 0,0-1 0,1 0-1,-1 1 1,1-1 0,-1 4 0,0-1 57,0 0 0,1 1 0,-1-1 1,1 0-1,1 1 0,-1-1 0,1 1 0,0-1 0,1 0 0,1 9 0,-1-13-112,-1 0 0,1 0-1,0-1 1,0 1 0,0-1 0,0 1-1,0-1 1,1 1 0,-1-1-1,0 0 1,1 1 0,-1-1-1,1 0 1,-1 0 0,1 0-1,-1 0 1,1 0 0,0-1-1,-1 1 1,1 0 0,0-1-1,0 1 1,0-1 0,0 0-1,-1 1 1,1-1 0,0 0-1,0 0 1,0 0 0,0-1-1,0 1 1,0 0 0,-1-1-1,1 1 1,0-1 0,0 1-1,-1-1 1,1 0 0,0 0-1,-1 0 1,1 0 0,-1 0-1,1 0 1,-1 0 0,1-1-1,-1 1 1,2-2 0,4-9-35,2 1 0,-1 0 0,1 0 0,1 1 0,14-12 0,-20 19 14,-1 0 1,1 1-1,-1-1 1,1 1-1,0 0 0,0 0 1,0 0-1,0 1 1,0 0-1,0-1 1,0 1-1,0 1 1,1-1-1,-1 1 1,0-1-1,1 1 1,-1 0-1,0 1 1,1-1-1,-1 1 1,8 2-1,-11-2 16,0-1-1,0 1 1,0 0-1,0-1 1,0 1-1,0 0 1,0 0-1,0 0 1,0 0-1,0 0 1,-1 0-1,1 0 1,0 1-1,-1-1 1,1 0-1,-1 0 1,1 0-1,-1 1 1,1-1-1,-1 0 1,0 0-1,0 1 1,0-1-1,0 0 1,0 1-1,0-1 1,0 0-1,0 1 1,0-1-1,0 0 1,-1 1-1,1-1 1,-1 0-1,1 0 1,-1 0-1,1 1 1,-1-1-1,0 0 1,1 0-1,-1 0 1,0 0-1,0 0 1,0 0-1,0 0 1,0 0-1,0-1 1,0 1-1,0 0 1,0 0-1,-1-1 1,1 1-1,0-1 1,0 1-1,0-1 1,-1 0-1,1 1 1,0-1-1,-1 0 1,1 0-1,0 0 1,-1 0-1,1 0 1,-1 0-1,0-4 64,1 1-1,0-1 1,1 0-1,-1 1 1,1-1-1,-1 0 1,1 1-1,0-1 1,1 0-1,0-6 1,14-46-155,-13 52 57,-1 0-1,1 0 1,0 0 0,0 1 0,0-1 0,0 0 0,1 1-1,-1 0 1,1 0 0,0-1 0,5-3 0,-5 6 23,0 0 0,0 1 0,1-1 0,-1 1 0,0 0 0,0 0 0,0 0 0,0 0 0,0 1 0,0-1 0,0 1 0,0 0 0,0 0 0,0 0 0,0 0 0,0 0 0,0 1 0,3 1 0,30 9-66,-33-12 72,1 1 0,-1-1-1,1 0 1,-1 0 0,1-1-1,-1 1 1,1-1 0,-1 1-1,0-1 1,1 0 0,-1 0 0,0-1-1,0 1 1,0 0 0,0-1-1,0 0 1,0 0 0,4-3-1,-5 1 0,1 1-1,-1-1 0,0 0 1,-1 0-1,1 1 0,-1-1 0,1 0 1,-1 0-1,0-1 0,0 1 1,-1 0-1,0 0 0,1 0 0,-2-8 1,-9 32-103,8-8 130,0 0 0,2 0 0,-1-1 0,1 1 0,1 0 0,0 0 0,3 14 0,-3-23-22,0 0 0,0 0 0,1 0 0,-1 0 1,1 0-1,0 0 0,-1-1 0,1 1 0,0 0 0,1-1 0,-1 1 0,0-1 1,1 0-1,-1 0 0,1 0 0,0 0 0,0 0 0,0-1 0,0 1 0,0-1 1,0 0-1,0 0 0,0 0 0,0 0 0,0-1 0,1 1 0,-1-1 0,0 1 1,1-1-1,3-1 0,1 1-84,0-1 1,0-1 0,0 0-1,0 0 1,0 0-1,0-1 1,-1 0-1,1 0 1,-1-1 0,0 0-1,0 0 1,0-1-1,0 0 1,-1 0-1,0-1 1,7-8 0,-7 9 35,-1-1 0,0 0 0,0-1 1,0 1-1,-1-1 0,0 0 1,-1 0-1,1 0 0,-1 0 0,-1 0 1,1-1-1,-1 0 0,-1 1 1,1-1-1,-1 0 0,-1 0 0,1-9 1,-2 16 54,1 1 0,0 0 1,0 0-1,0-1 0,0 1 1,0 0-1,0-1 1,0 1-1,0 0 0,-1-1 1,1 1-1,0 0 0,0 0 1,0-1-1,-1 1 0,1 0 1,0 0-1,0 0 0,0-1 1,-1 1-1,1 0 0,0 0 1,-1 0-1,1 0 0,0 0 1,0-1-1,-1 1 1,1 0-1,0 0 0,-1 0 1,1 0-1,0 0 0,-1 0 1,1 0-1,0 0 0,-1 0 1,1 0-1,0 0 0,0 0 1,-1 0-1,1 0 0,0 1 1,-1-1-1,1 0 1,0 0-1,0 0 0,-1 0 1,1 1-1,0-1 0,0 0 1,-1 0-1,1 0 0,0 1 1,0-1-1,-1 0 0,1 0 1,0 1-1,0-1 0,0 0 1,0 0-1,0 1 0,-1-1 1,1 0-1,0 1 1,-14 16 211,12-12-156,0 0 1,0 0-1,1 0 0,-1 1 1,1-1-1,0 0 0,0 1 0,1-1 1,0 0-1,0 1 0,0-1 1,0 0-1,1 1 0,0-1 1,0 0-1,1 1 0,-1-1 0,4 6 1,-3-7-68,1 0 0,0-1 0,-1 1 1,1-1-1,0 0 0,1 1 0,-1-2 1,1 1-1,-1 0 0,1-1 0,0 1 1,0-1-1,0 0 0,0-1 0,0 1 1,0-1-1,1 1 0,-1-1 1,1 0-1,-1-1 0,0 1 0,6-1 1,-2 1-285,-1-1 1,1 1 0,0-2 0,0 1 0,0-1-1,15-3 1,-21 3-3,0 0 0,0 0 0,0 0 0,0 0 0,0-1-1,-1 1 1,1 0 0,0-1 0,-1 1 0,1-1 0,-1 0 0,1 1 0,-1-1 0,0 0-1,0 0 1,0 0 0,0 0 0,0 0 0,0 0 0,0 0 0,-1 0 0,1 0 0,-1 0-1,0-1 1,1 1 0,-1 0 0,0 0 0,0 0 0,-1-3 0,0-26-6187,-5-6-4323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8.692"/>
    </inkml:context>
    <inkml:brush xml:id="br0">
      <inkml:brushProperty name="width" value="0.025" units="cm"/>
      <inkml:brushProperty name="height" value="0.025" units="cm"/>
    </inkml:brush>
  </inkml:definitions>
  <inkml:trace contextRef="#ctx0" brushRef="#br0">44 5 16239,'-21'-4'3460,"5"3"-257,10 1 1473,22 4-4452,3 3-224,2-3-1729,-6-4-3909,-3 0-12811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21.552"/>
    </inkml:context>
    <inkml:brush xml:id="br0">
      <inkml:brushProperty name="width" value="0.025" units="cm"/>
      <inkml:brushProperty name="height" value="0.025" units="cm"/>
    </inkml:brush>
  </inkml:definitions>
  <inkml:trace contextRef="#ctx0" brushRef="#br0">1 1 8456,'0'0'14259,"2"11"-13699,6 74 210,-5-44-411,10 58-1,-11-88-272,1-1 0,-1 0-1,2-1 1,-1 1-1,2-1 1,-1 1 0,1-1-1,0 0 1,1-1-1,0 1 1,7 7 0,-11-14-33,0 0 1,0-1 0,0 1-1,1 0 1,-1-1 0,0 1-1,1-1 1,-1 0 0,1 0 0,-1 0-1,1 0 1,-1 0 0,1-1-1,0 1 1,-1-1 0,1 1-1,0-1 1,-1 0 0,1 0-1,0 0 1,-1-1 0,1 1-1,0-1 1,-1 1 0,1-1-1,0 0 1,-1 0 0,1 0 0,-1 0-1,0-1 1,1 1 0,-1-1-1,0 1 1,0-1 0,0 0-1,0 0 1,0 0 0,3-3-1,5-7 75,1-1 0,-2 0 0,0 0 0,0-1 0,8-17 0,-5 8-102,-1-1 0,-1 0 0,-1-1 0,-1 1 0,-2-2 0,0 1 0,4-51 0,-12 76-1957,-4 18-8928</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22.050"/>
    </inkml:context>
    <inkml:brush xml:id="br0">
      <inkml:brushProperty name="width" value="0.025" units="cm"/>
      <inkml:brushProperty name="height" value="0.025" units="cm"/>
    </inkml:brush>
  </inkml:definitions>
  <inkml:trace contextRef="#ctx0" brushRef="#br0">0 193 5221,'0'0'12743,"12"2"-10795,-7 0-1788,0-1-1,0 0 0,0 0 1,0 0-1,0-1 1,1 0-1,-1 0 0,0 0 1,0-1-1,1 1 0,-1-1 1,0-1-1,0 1 1,0-1-1,0 1 0,0-1 1,-1-1-1,1 1 1,-1-1-1,7-4 0,-2 0-48,-1-1 0,0 0 0,0 0 0,0-1-1,11-18 1,-16 22-40,0 1-1,-1-1 1,1 0 0,-1 0-1,0 0 1,-1-1 0,1 1-1,-1 0 1,0-1-1,0 1 1,-1-1 0,1 1-1,-1-1 1,-1-7 0,1 12-23,0 0 0,-1 0 0,1 0 1,0 0-1,0 0 0,0 0 0,-1 0 0,1 0 1,-1 0-1,1 0 0,-1 0 0,1 1 0,-1-1 1,1 0-1,-1 0 0,0 0 0,1 1 1,-1-1-1,0 0 0,0 1 0,0-1 0,1 0 1,-1 1-1,0-1 0,0 1 0,0 0 1,-1-1-1,0 1 12,0 0 1,-1 0 0,1 0-1,0 0 1,0 0-1,0 0 1,0 1 0,0-1-1,0 1 1,0 0 0,0 0-1,-3 1 1,-1 2 38,-1 0 1,1 0-1,-1 0 1,1 1-1,1 0 1,-8 8-1,3 0 3,1 1 0,0 0 0,1 1 0,0 0 0,-9 28 0,14-34-69,0 0-1,0 0 1,1 1 0,1-1-1,-1 1 1,2-1 0,-1 1-1,1-1 1,1 1 0,0 0-1,3 13 1,-3-20-28,0 0-1,1 0 1,0-1 0,0 1 0,0-1-1,0 1 1,0-1 0,0 0 0,0 1-1,1-1 1,-1 0 0,1-1 0,0 1-1,-1 0 1,1-1 0,0 0 0,0 1-1,0-1 1,0 0 0,0-1 0,0 1-1,0 0 1,1-1 0,-1 0 0,0 1-1,0-1 1,0-1 0,4 1 0,8-1 10,0 0 0,-1-1 0,1-1 0,23-6 0,64-32-412,-76 30 275,0 0-1,0 1 1,1 2 0,36-7 0,-76 6 494,1 1 1,0-2 0,1 0 0,0 0 0,-13-16-1,-9-16-317,22 28-52,-1 0 0,-25-24 0,66 41-1161,67 14-3828,-31-12-2691,-19-4-2231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27.921"/>
    </inkml:context>
    <inkml:brush xml:id="br0">
      <inkml:brushProperty name="width" value="0.025" units="cm"/>
      <inkml:brushProperty name="height" value="0.025" units="cm"/>
    </inkml:brush>
  </inkml:definitions>
  <inkml:trace contextRef="#ctx0" brushRef="#br0">0 26 7976,'0'0'14061,"64"-12"-13324,-18 12-481,6 0-224,0 0-385,3-2-2273,-3-2-2915,-7-3-4677</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22.892"/>
    </inkml:context>
    <inkml:brush xml:id="br0">
      <inkml:brushProperty name="width" value="0.025" units="cm"/>
      <inkml:brushProperty name="height" value="0.025" units="cm"/>
    </inkml:brush>
  </inkml:definitions>
  <inkml:trace contextRef="#ctx0" brushRef="#br0">113 128 13677,'-8'0'2920,"0"-1"-2372,-1 1 290,1-1 1,-1 2-1,1-1 0,-1 1 1,-13 3-1,21-4-747,-1 1-1,0 0 1,1-1-1,-1 1 1,0 0-1,1-1 1,-1 1-1,1 0 0,-1 0 1,1 0-1,0 1 1,-1-1-1,1 0 1,0 0-1,0 1 1,0-1-1,0 1 1,0-1-1,0 1 1,0-1-1,0 1 1,1 0-1,-1-1 1,1 1-1,-1 0 1,1 0-1,0-1 0,-1 1 1,1 0-1,0 0 1,0-1-1,0 1 1,0 0-1,1 0 1,-1-1-1,1 4 1,0-4-88,0 1 0,-1 0 1,1-1-1,0 1 0,0-1 1,0 1-1,0-1 0,0 0 1,0 1-1,1-1 0,-1 0 1,0 0-1,1 0 0,-1 0 0,1 0 1,-1 0-1,1 0 0,1 0 1,38 14-239,-18-7-95,-7 0 174,-1 1 0,1 0 1,-2 1-1,1 0 0,-1 1 0,-1 1 0,0 0 0,-1 1 1,0 0-1,10 16 0,-16-21 206,0 0 0,-1 1 0,0 0 1,-1 0-1,0 0 0,0 1 0,-1-1 1,0 1-1,-1 0 0,0-1 0,0 1 0,-1 0 1,-1 0-1,1 1 0,-2-1 0,1 0 0,-1 0 1,-1 0-1,-3 12 0,2-15 191,0-1 0,0 0 0,-1 0 1,1 0-1,-2-1 0,1 1 0,0-1 0,-1 0 0,0 0 0,0-1 1,-1 1-1,1-1 0,-8 4 0,11-6-192,0-1 1,0 0-1,0 0 1,1 0-1,-1 0 0,0 0 1,0-1-1,0 1 1,-1-1-1,1 1 0,0-1 1,0 1-1,0-1 0,0 0 1,0 0-1,0 0 1,-1-1-1,1 1 0,0 0 1,0-1-1,0 1 1,0-1-1,0 0 0,0 0 1,0 0-1,0 0 1,0 0-1,0 0 0,1 0 1,-1 0-1,0-1 1,1 1-1,-1-1 0,1 1 1,0-1-1,-1 0 0,1 0 1,0 1-1,0-1 1,0 0-1,0 0 0,0 0 1,0 0-1,1 0 1,-1-3-1,-3-7-64,2 1 1,0-1-1,0 0 1,1 1-1,0-1 1,1 0-1,0 0 1,1 0-1,1 0 0,-1 0 1,2 1-1,0-1 1,8-21-1,8-9-195,1 0 0,35-51-1,9-21-80,-57 98 288,19-43-1,-24 55 5,-1 0-1,0 1 1,0-1-1,0 0 1,-1 0-1,1 0 1,-1 1-1,0-1 0,0 0 1,0 0-1,-1 0 1,1 0-1,-2-4 1,1 8-2,1-1 1,-1 0-1,1 1 1,-1-1-1,0 1 1,1-1-1,-1 0 1,1 1-1,-1 0 1,0-1-1,0 1 1,1-1 0,-1 1-1,0 0 1,0 0-1,1-1 1,-1 1-1,0 0 1,0 0-1,0 0 1,0 0-1,1 0 1,-1 0-1,0 0 1,0 0-1,0 0 1,1 0 0,-1 0-1,0 1 1,0-1-1,0 0 1,1 1-1,-1-1 1,0 0-1,1 1 1,-1-1-1,0 1 1,1-1-1,-1 1 1,0-1-1,1 1 1,-2 1 0,-27 25-12,22-17 63,0 2 0,1-1 0,0 1 0,1 0 0,0 0 0,1 0 0,0 1 0,1-1 0,0 1 1,1 0-1,1 0 0,0 0 0,2 24 0,-1-34-41,0 0 0,0 0-1,1 0 1,0 0 0,-1 0 0,1 0 0,0 0-1,1 0 1,-1 0 0,0 0 0,1 0 0,0 0-1,-1-1 1,1 1 0,0-1 0,1 1 0,-1-1-1,0 0 1,1 0 0,-1 0 0,1 0 0,-1 0 0,1-1-1,0 1 1,0-1 0,0 0 0,0 0 0,0 0-1,0 0 1,0 0 0,0 0 0,0-1 0,0 0-1,1 1 1,-1-1 0,0-1 0,0 1 0,4-1-1,3 0-3,0 0-1,0 0 1,0-1-1,-1-1 1,1 0-1,0 0 1,-1-1-1,0 0 1,0 0-1,0-1 1,9-7-1,-10 6-10,0-1-1,-1 1 1,0-1-1,-1-1 0,0 1 1,0-1-1,0 0 1,-1 0-1,0-1 0,-1 0 1,0 1-1,0-2 1,-1 1-1,0 0 0,0-1 1,-1 1-1,-1-1 1,0 0-1,0 1 0,-1-18 1,0 26 5,0 1 0,0 0 0,0 0 0,0-1 0,0 1 1,-1 0-1,1-1 0,0 1 0,0 0 0,0 0 0,0-1 0,-1 1 0,1 0 0,0 0 1,0 0-1,0-1 0,-1 1 0,1 0 0,0 0 0,0 0 0,-1 0 0,1 0 0,0-1 1,-1 1-1,1 0 0,0 0 0,0 0 0,-1 0 0,1 0 0,0 0 0,-1 0 0,1 0 1,0 0-1,-1 0 0,1 0 0,0 0 0,0 0 0,-1 0 0,1 0 0,0 1 0,-1-1 1,1 0-1,0 0 0,0 0 0,-1 0 0,1 0 0,0 1 0,0-1 0,-1 0 0,-11 11 6,7-4 23,2 1 0,-1-1 0,1 1 0,0 0 0,1 0 0,0 0 0,0 0 0,1 1 0,0-1 0,0 0 0,1 10 0,0-15-14,-1-1 0,2 1 0,-1 0 1,0 0-1,0-1 0,1 1 0,0 0 1,-1 0-1,1-1 0,0 1 0,1-1 1,-1 1-1,0-1 0,1 1 0,-1-1 1,1 0-1,0 0 0,-1 1 0,1-1 1,0-1-1,0 1 0,1 0 0,-1 0 1,0-1-1,1 1 0,-1-1 0,1 0 1,-1 0-1,1 0 0,-1 0 0,1 0 0,0 0 1,-1-1-1,1 1 0,5-1 0,-1 0-11,-1-1 0,1 0-1,-1 0 1,1-1 0,-1 0 0,0 0-1,0 0 1,0-1 0,0 0-1,0 0 1,0 0 0,-1-1-1,1 0 1,-1 0 0,0 0-1,-1-1 1,1 0 0,-1 0-1,1 0 1,5-11 0,-3 7-47,-2 0 1,1-1-1,-1 0 1,0 0 0,-1 0-1,-1-1 1,1 1-1,-2-1 1,1 0-1,1-19 1,-5 53-28,0-6 245,0-1 0,2 0 0,2 22 0,-3-35-253,0-1-1,1 0 0,-1 1 0,1-1 0,-1 0 0,1 0 0,0 1 1,0-1-1,0 0 0,0 0 0,0 0 0,0 0 0,1 0 0,-1 0 1,1 0-1,-1 0 0,1-1 0,0 1 0,0-1 0,0 1 0,-1-1 1,1 0-1,1 1 0,-1-1 0,0 0 0,0 0 0,0-1 0,1 1 1,3 1-1,-5-2-135,0 0-1,0 0 1,-1 0 0,1 0 0,0 0-1,0-1 1,0 1 0,-1 0 0,1 0-1,0 0 1,0-1 0,-1 1 0,1 0-1,0-1 1,0 1 0,-1-1 0,1 1-1,0-1 1,-1 1 0,1-1 0,-1 1-1,1-1 1,-1 0 0,1 1 0,-1-1-1,1 0 1,-1 1 0,0-1 0,1 0-1,-1 0 1,0 1 0,1-2 0,2-30-8087,-3 31 7891,0-29-7891</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23.228"/>
    </inkml:context>
    <inkml:brush xml:id="br0">
      <inkml:brushProperty name="width" value="0.025" units="cm"/>
      <inkml:brushProperty name="height" value="0.025" units="cm"/>
    </inkml:brush>
  </inkml:definitions>
  <inkml:trace contextRef="#ctx0" brushRef="#br0">1 1 8488,'0'0'15855,"65"60"-29532</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23.557"/>
    </inkml:context>
    <inkml:brush xml:id="br0">
      <inkml:brushProperty name="width" value="0.025" units="cm"/>
      <inkml:brushProperty name="height" value="0.025" units="cm"/>
    </inkml:brush>
  </inkml:definitions>
  <inkml:trace contextRef="#ctx0" brushRef="#br0">120 229 16624,'0'0'2066,"-8"4"352,-1 0-1722,0 2 0,0-1 1,0 1-1,1 0 0,0 1 0,-13 14 0,17-17-457,0 0 0,0 1 0,1-1 0,0 1 0,0 0 0,0 0 0,0 0 0,1 0 0,0 0 0,0 1 0,1-1 0,-1 1 0,1-1 0,0 1 0,1 0 0,-1 6 0,1-10-230,1-1 0,-1 1-1,1-1 1,0 0 0,-1 1-1,1-1 1,0 0-1,0 0 1,0 0 0,0 1-1,0-1 1,0 0-1,0 0 1,0 0 0,1 0-1,-1-1 1,0 1 0,0 0-1,1 0 1,-1-1-1,1 1 1,-1-1 0,0 1-1,1-1 1,-1 0 0,1 1-1,-1-1 1,1 0-1,-1 0 1,1 0 0,-1 0-1,3-1 1,5 1-9,-1 0-1,1-1 1,-1 0 0,15-4-1,-12 1-84,-1 0-1,1-1 1,-1 0-1,0-1 0,-1 0 1,1 0-1,-1-1 1,-1-1-1,1 1 1,-1-1-1,0-1 0,-1 1 1,0-1-1,0-1 1,9-17-1,-10 16 67,-1-1 0,0 1 0,0-1 0,-1 0 0,-1 0 0,0 0 0,-1-1 0,0 1 0,-1-1 0,0 1 0,-1-1 0,0 1 0,-1-1 0,-3-14-1,3 23 26,0 0 1,0 0-1,-1 0 0,1 1 0,-1-1 0,0 0 0,0 1 0,0-1 0,0 1 0,-1-1 0,1 1 0,-1 0 0,0 0 0,0 0 0,0 1 0,0-1 0,-1 1 0,1 0 0,-8-4 0,8 5 7,0 0 1,0 0-1,0 1 0,0-1 0,0 1 0,0-1 1,0 1-1,0 0 0,0 0 0,0 1 1,0-1-1,0 1 0,0-1 0,0 1 1,0 0-1,0 0 0,0 0 0,0 1 0,1-1 1,-1 1-1,0-1 0,1 1 0,-1 0 1,1 0-1,0 0 0,0 0 0,-3 3 1,-4 6 43,0 0-1,0 1 1,1 0 0,-8 17 0,14-25-29,-1 1 1,1-1-1,1 1 0,-1-1 0,0 1 0,1-1 0,0 1 1,0 0-1,1 0 0,-1 0 0,1-1 0,0 1 0,0 0 1,1 0-1,-1 0 0,3 8 0,-1-11-31,-1 0 1,1 0-1,0 0 0,0 0 1,0 0-1,0 0 0,0-1 1,1 1-1,-1-1 0,0 1 1,1-1-1,-1 0 0,1 0 1,-1 0-1,1 0 0,-1 0 1,1-1-1,0 1 1,3-1-1,62 7-506,-51-6 212,-1-1-138,1 2 0,-1 0 0,0 1 1,0 1-1,19 6 0,-31-8 329,0 0 1,0 0-1,0 0 0,0 0 0,0 1 1,-1-1-1,1 1 0,-1 0 0,1 0 1,-1 0-1,0 1 0,-1-1 0,1 1 1,0 0-1,-1-1 0,0 1 1,0 0-1,0 1 0,0-1 0,-1 0 1,0 0-1,0 1 0,1 6 0,-2-9 52,0-1 0,0 1 0,1-1-1,-1 1 1,0-1 0,0 0 0,1 1 0,-1-1-1,1 1 1,-1-1 0,1 0 0,0 1-1,-1-1 1,1 0 0,0 0 0,0 0 0,0 1-1,2 0 1,-3-2-133,1 0 0,0 0 0,-1 0 0,1 0 0,0 0 0,-1 0 0,1 0 0,0 0 0,-1 0 0,1 0 0,0 0 0,0-1 0,-1 1-1,1 0 1,-1-1 0,1 1 0,0 0 0,-1-1 0,1 1 0,-1-1 0,1 1 0,-1-1 0,1 1 0,-1-1 0,1 0 0,5-7-1900,0 0-1,-1 0 1,0 0 0,4-10-1,2-4-2332</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23.899"/>
    </inkml:context>
    <inkml:brush xml:id="br0">
      <inkml:brushProperty name="width" value="0.025" units="cm"/>
      <inkml:brushProperty name="height" value="0.025" units="cm"/>
    </inkml:brush>
  </inkml:definitions>
  <inkml:trace contextRef="#ctx0" brushRef="#br0">1 168 897,'4'-6'2523,"0"-1"1,1 1-1,0 0 1,1 0-1,-1 0 1,1 1-1,0 0 0,1 0 1,8-5-1,24-6 344,24-12-2208,-60 27-658,0 0-1,-1 0 1,1-1-1,-1 0 0,0 1 1,1-1-1,-1 0 1,0 0-1,0 0 0,0-1 1,0 1-1,-1 0 0,1-1 1,-1 1-1,1-1 1,-1 1-1,0-1 0,0 0 1,0 0-1,1-4 0,-3 6 2,0 0 0,0 0 0,0 0 0,1 0 0,-2 0 0,1 0 0,0 0 0,0 1 0,0-1 0,0 0 0,0 1 0,0-1 0,-1 1-1,1-1 1,0 1 0,0 0 0,-1 0 0,1-1 0,0 1 0,-1 0 0,1 0 0,0 0 0,-1 0 0,1 1 0,-2-1 0,-41 4 108,37-2-73,0 1 1,0 0-1,0 0 1,0 0-1,0 1 1,1 0 0,0 1-1,0-1 1,0 1-1,0 0 1,1 1-1,0-1 1,0 1 0,-5 8-1,6-9 52,1 1 0,0-1 0,0 1 1,0-1-1,1 1 0,-1 0 0,1 0 0,1 0 0,-1 0 0,1 0 0,0 1 0,1-1 0,-1 0 1,1 0-1,1 1 0,-1-1 0,3 11 0,-2-14-75,1 1-1,-1-1 1,1 0 0,0 0 0,0 0-1,0 0 1,0-1 0,1 1 0,-1 0-1,1-1 1,0 0 0,-1 1 0,1-1-1,0 0 1,0-1 0,1 1 0,-1-1-1,0 1 1,0-1 0,1 0 0,-1 0-1,1 0 1,-1 0 0,5-1 0,10 3-183,1-1 0,0-2 0,21-1 0,-37 1 117,7 0-437,-1-1 1,0 0 0,1-1 0,-1 0 0,0-1 0,12-5 0,27-19-7861,-15 0-5857</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4.168"/>
    </inkml:context>
    <inkml:brush xml:id="br0">
      <inkml:brushProperty name="width" value="0.025" units="cm"/>
      <inkml:brushProperty name="height" value="0.025" units="cm"/>
    </inkml:brush>
  </inkml:definitions>
  <inkml:trace contextRef="#ctx0" brushRef="#br0">31 149 5637,'-4'-44'8004,"3"42"-7703,1 0-1,0 1 1,0-1 0,0 0 0,0 1-1,0-1 1,0 0 0,0 0 0,1 1-1,-1-1 1,0 1 0,1-1 0,-1 0-1,1 1 1,0-1 0,0 1 0,-1-1-1,1 1 1,0 0 0,0-1 0,0 1-1,2-2 1,-2 3-235,-1 0 1,0 0-1,1 0 1,-1 1-1,1-1 0,-1 0 1,1 0-1,-1 0 0,0 1 1,1-1-1,-1 0 1,1 0-1,-1 1 0,0-1 1,1 0-1,-1 1 0,0-1 1,0 0-1,1 1 0,-1-1 1,0 1-1,0-1 1,1 0-1,-1 1 0,0-1 1,0 1-1,0-1 0,0 1 1,0-1-1,0 0 1,0 1-1,0-1 0,0 1 1,0-1-1,0 1 0,2 23 451,-2-21-327,-2 96 1229,-20 139 0,-2 65-290,32-314-846,6-25-225,-2-1 0,-1 0 0,-2-1 0,8-70 0,-10 65-33,13-86-316,6-176 0,-26 324 230,-1-2 41,1 0 1,0 0-1,2 0 1,6 31 0,-7-45 19,-1 0 0,1 0 0,0 0 0,0 0 0,0-1 0,1 1 0,-1 0 0,1-1 0,-1 1 0,1-1 1,0 0-1,0 1 0,0-1 0,0 0 0,0 0 0,1 0 0,-1-1 0,1 1 0,-1 0 0,1-1 1,0 0-1,-1 1 0,1-1 0,0 0 0,0 0 0,0-1 0,0 1 0,0-1 0,0 1 0,0-1 1,0 0-1,0 0 0,0 0 0,-1-1 0,5 0 0,-1 0 0,0-1 1,0 0-1,0 0 0,0-1 0,0 0 1,-1 0-1,1 0 0,-1 0 1,0-1-1,0 0 0,0 0 1,0-1-1,-1 1 0,7-8 0,6-11 5,-1 0 0,13-26 0,-4 8 13,-25 41-17,0 0 0,0 0-1,0 0 1,0 0-1,0 0 1,0 1 0,0-1-1,-1 0 1,1 0-1,0 0 1,0 0 0,0 0-1,0 0 1,0 0-1,0 1 1,0-1-1,0 0 1,1 0 0,-1 0-1,0 0 1,0 0-1,0 0 1,0 1 0,0-1-1,0 0 1,0 0-1,0 0 1,0 0 0,0 0-1,0 0 1,0 0-1,0 0 1,0 0 0,1 1-1,-1-1 1,0 0-1,0 0 1,0 0 0,0 0-1,0 0 1,0 0-1,0 0 1,1 0 0,-1 0-1,0 0 1,0 0-1,0 0 1,0 0-1,0 0 1,0 0 0,0 0-1,1 0 1,-1 0-1,0 0 1,0 0 0,0 0-1,0 0 1,0 0-1,0 0 1,1 0 0,-1 0-1,0 0 1,0 0-1,0-1 1,0 1 0,0 0-1,0 0 1,0 0-1,0 0 1,3 20 76,-2 23 183,-5 170 713,-1 55-264,5-263-714,1 0 1,-1 0-1,1 0 0,0 0 1,0-1-1,0 1 0,1 0 1,0-1-1,0 1 0,0-1 1,5 8-1,-6-11-47,0 0 0,-1 0 0,1 0 0,0-1 0,0 1 0,0 0 0,0 0 0,0-1 0,0 1 0,0 0 0,0-1 0,0 1 0,1-1 0,-1 0 0,0 1 0,0-1 0,0 0 0,1 0 0,-1 1 1,1-1-1,1-1-134,-1 1 1,0-1 0,0 0 0,0 1 0,0-1-1,0 0 1,0 0 0,-1 0 0,1-1 0,0 1-1,0 0 1,-1-1 0,1 1 0,-1-1 0,3-2-1,15-25-4106,-2-9-2439</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4.510"/>
    </inkml:context>
    <inkml:brush xml:id="br0">
      <inkml:brushProperty name="width" value="0.025" units="cm"/>
      <inkml:brushProperty name="height" value="0.025" units="cm"/>
    </inkml:brush>
  </inkml:definitions>
  <inkml:trace contextRef="#ctx0" brushRef="#br0">1 0 15310,'0'0'11371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4.853"/>
    </inkml:context>
    <inkml:brush xml:id="br0">
      <inkml:brushProperty name="width" value="0.025" units="cm"/>
      <inkml:brushProperty name="height" value="0.025" units="cm"/>
    </inkml:brush>
  </inkml:definitions>
  <inkml:trace contextRef="#ctx0" brushRef="#br0">0 52 14189,'0'0'8296,"3"13"-6737,11 58 409,24 92 544,-33-146-2462,1 1 0,0-1 0,2-1 0,0 1 0,1-1-1,0-1 1,12 16 0,-18-28-25,0 1-1,0-1 1,0 0 0,1 0-1,-1 0 1,1 0-1,-1 0 1,1-1-1,0 1 1,0-1-1,0 0 1,0 0 0,1-1-1,-1 1 1,0-1-1,1 0 1,-1 0-1,1-1 1,-1 1-1,1-1 1,6 0 0,-6-1 50,0 0 0,0-1 0,0 0 1,0 0-1,0 0 0,0 0 0,0-1 1,-1 0-1,1 0 0,-1 0 1,0 0-1,1-1 0,-2 1 0,1-1 1,0 0-1,-1-1 0,5-7 0,7-12 61,0-2 0,-2 0 0,-1 0 0,-1-2 0,12-48-1,-10 20 112,10-111-1,-23 167-682,-3 16-2577,-4-7-4716,2-9-1208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5.242"/>
    </inkml:context>
    <inkml:brush xml:id="br0">
      <inkml:brushProperty name="width" value="0.025" units="cm"/>
      <inkml:brushProperty name="height" value="0.025" units="cm"/>
    </inkml:brush>
  </inkml:definitions>
  <inkml:trace contextRef="#ctx0" brushRef="#br0">1 40 11018,'0'0'12268,"81"50"-10763,-24-50-287,13 0-642,6-13-384,3-2-160,-3-2-160,-8 1-1473,-14 3-1506,-16 4-897,-23 3-2786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5.616"/>
    </inkml:context>
    <inkml:brush xml:id="br0">
      <inkml:brushProperty name="width" value="0.025" units="cm"/>
      <inkml:brushProperty name="height" value="0.025" units="cm"/>
    </inkml:brush>
  </inkml:definitions>
  <inkml:trace contextRef="#ctx0" brushRef="#br0">0 134 14061,'0'0'4164,"54"8"-2370,-1-12-673,13-12-192,10-4-64,3-4-545,2 2-256,-5-1-961,-7 6-1953,-12 2-3525</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5.943"/>
    </inkml:context>
    <inkml:brush xml:id="br0">
      <inkml:brushProperty name="width" value="0.025" units="cm"/>
      <inkml:brushProperty name="height" value="0.025" units="cm"/>
    </inkml:brush>
  </inkml:definitions>
  <inkml:trace contextRef="#ctx0" brushRef="#br0">429 28 16400,'0'0'9032,"-32"86"-8231,27-41-449,5 4-256,0 5-64,5 1 0,8-3-320,2-8-1025,0-8-1122,-2-7-1248,-7-11-3043</inkml:trace>
  <inkml:trace contextRef="#ctx0" brushRef="#br0" timeOffset="1">46 203 13229,'-7'-11'2546,"-24"-38"64,30 47-2503,0 1 0,0-1-1,0 0 1,1 0-1,-1 0 1,0-1-1,1 1 1,0 0 0,-1 0-1,1 0 1,0 0-1,0 0 1,0-1-1,0 1 1,0 0 0,1 0-1,-1 0 1,1 0-1,-1 0 1,1 0-1,0 0 1,0 0 0,0 0-1,0 0 1,0 0-1,0 0 1,0 1-1,1-1 1,-1 0 0,1 1-1,-1-1 1,1 1-1,0 0 1,-1-1 0,3 0-1,6-3 108,-1 0-1,1 0 0,0 1 1,1 0-1,13-2 1,-15 3 1,43-10-29,1 2-1,0 3 0,1 2 0,-1 2 0,107 7 0,-157-3-169,0 0 0,1 0 1,-1 0-1,0 1 0,0 0 1,0-1-1,0 1 0,0 0 1,0 0-1,0 1 0,0-1 0,0 1 1,0 0-1,0-1 0,-1 1 1,1 0-1,-1 0 0,0 1 1,1-1-1,-1 0 0,0 1 0,0 0 1,-1-1-1,1 1 0,-1 0 1,1 0-1,-1 0 0,2 6 1,-3-5 100,1 0 1,-1 0 0,0 0 0,-1 0 0,1 1-1,-1-1 1,0 0 0,0 0 0,0 0 0,0 0-1,-1 0 1,0-1 0,0 1 0,0 0-1,0-1 1,0 1 0,-1-1 0,1 0 0,-1 0-1,0 0 1,-6 5 0,-7 5 243,0 0 0,-1-2 0,-21 11 0,29-17-546,0-1 0,0 0 1,0 0-1,-1-1 0,1 0 0,-1-1 1,0 0-1,-15 1 0,29-13-10903,13-8-5402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0.740"/>
    </inkml:context>
    <inkml:brush xml:id="br0">
      <inkml:brushProperty name="width" value="0.025" units="cm"/>
      <inkml:brushProperty name="height" value="0.025" units="cm"/>
    </inkml:brush>
  </inkml:definitions>
  <inkml:trace contextRef="#ctx0" brushRef="#br0">1 1 4805,'0'0'14808,"9"3"-13398,63 15-22,81 10 0,-150-28-1340,0 0 1,0 1 0,0-1 0,-1 0 0,1 1-1,0 0 1,0 0 0,0 0 0,0 0 0,0 0-1,-1 0 1,1 1 0,0-1 0,-1 1 0,0 0-1,1 0 1,-1 0 0,0 0 0,0 0 0,0 0-1,0 0 1,0 1 0,0-1 0,-1 1 0,1 0 0,-1-1-1,0 1 1,0 0 0,0 0 0,0 0 0,0 0-1,-1 0 1,1-1 0,-1 1 0,0 0 0,0 0-1,0 0 1,0 0 0,0 0 0,-1 0 0,1 0-1,-1 0 1,0 0 0,0 0 0,0 0 0,0 0-1,-1-1 1,-1 5 0,-3 4 179,-1 1 1,0-1-1,-1 0 0,0-1 0,-1 0 1,-13 13-1,-69 54 480,22-20-387,60-49-458,-29 30 81,19-10-3280,19-22-4335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28.277"/>
    </inkml:context>
    <inkml:brush xml:id="br0">
      <inkml:brushProperty name="width" value="0.025" units="cm"/>
      <inkml:brushProperty name="height" value="0.025" units="cm"/>
    </inkml:brush>
  </inkml:definitions>
  <inkml:trace contextRef="#ctx0" brushRef="#br0">241 1 10410,'0'0'12332,"1"56"-11275,-1-34-673,0 1-256,0 2-128,0-1-64,0 1-865,0-2-576,2-1-737,-2-5-1826,0-7-2787</inkml:trace>
  <inkml:trace contextRef="#ctx0" brushRef="#br0" timeOffset="1">0 296 5926,'0'0'17680,"79"-13"-16591,-33 3-608,6-2-385,-2 1-64,-3 0-801,-6 0-1121,-10 3-640,-6-2-513,-10-1-1281,-5 1-1185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6.518"/>
    </inkml:context>
    <inkml:brush xml:id="br0">
      <inkml:brushProperty name="width" value="0.025" units="cm"/>
      <inkml:brushProperty name="height" value="0.025" units="cm"/>
    </inkml:brush>
  </inkml:definitions>
  <inkml:trace contextRef="#ctx0" brushRef="#br0">4 0 5285,'0'0'15759,"-4"48"-13741,4-29 192,1-2-416,7-3-417,2-1-288,1-5-256,3-5-385,1-3-288,1 0-96,0-2-64,-4-8-1025,-5-2-1601,-7-1-2435,0 0-3875</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6.974"/>
    </inkml:context>
    <inkml:brush xml:id="br0">
      <inkml:brushProperty name="width" value="0.025" units="cm"/>
      <inkml:brushProperty name="height" value="0.025" units="cm"/>
    </inkml:brush>
  </inkml:definitions>
  <inkml:trace contextRef="#ctx0" brushRef="#br0">2 105 20083,'0'0'9017,"-1"9"-8313,1-6-679,0 0-1,-1 0 1,1 0 0,0 0-1,1 0 1,-1 0 0,0-1-1,1 1 1,0 0 0,-1 0-1,1-1 1,0 1 0,2 3-1,-1-4-19,0 0-1,0 0 0,0 0 1,1 0-1,-1 0 0,1-1 0,-1 1 1,1-1-1,-1 1 0,1-1 1,0 0-1,-1 0 0,1-1 1,0 1-1,0 0 0,0-1 1,0 0-1,2 1 0,17 0-129,0 0-1,0-1 0,0-1 0,0-1 1,0 0-1,0-2 0,34-11 0,-44 12-248,-1-1-1,0-1 1,0 0-1,0 0 1,0-1-1,-1-1 0,0 1 1,0-2-1,-1 1 1,0-1-1,0-1 1,-1 1-1,0-2 1,0 1-1,9-17 1,-4-7 47,-23 55 1791,-10 39 944,-18 98 1,31-117-2037,2 0 0,2 1-1,3 56 1,0-89-521,1-1-1,1 0 0,0 0 0,0 1 1,1-2-1,0 1 0,6 12 0,-6-15-1056,1 0 0,-1 0 0,1-1 0,0 0 0,1 0-1,7 8 1,6 0-9225</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8.027"/>
    </inkml:context>
    <inkml:brush xml:id="br0">
      <inkml:brushProperty name="width" value="0.025" units="cm"/>
      <inkml:brushProperty name="height" value="0.025" units="cm"/>
    </inkml:brush>
  </inkml:definitions>
  <inkml:trace contextRef="#ctx0" brushRef="#br0">0 0 4773,'0'0'15577,"1"9"-14141,2 267 4139,3 67-3372,-4-308-2120,17 214 133,-18-243-205,1-1-1,-1 1 1,1 0-1,-1-1 1,2 0 0,-1 1-1,5 6 1,-7-11-19,1 0-1,-1-1 1,0 1 0,1-1 0,-1 1-1,1-1 1,-1 1 0,1-1 0,-1 1-1,1-1 1,-1 1 0,1-1 0,-1 0-1,1 1 1,0-1 0,-1 0 0,1 0-1,0 1 1,-1-1 0,1 0 0,0 0-1,-1 0 1,1 0 0,0 0 0,0 0-1,1-1-42,-1 1 1,0-1-1,0 0 0,0 0 0,1 0 0,-1 0 0,0 0 0,0 0 0,0 0 0,-1 0 0,1 0 0,0 0 0,0-1 0,-1 1 0,1 0 0,0-1 1,0-2-1,5-11-1880,-1-1 0,5-29 0,-2-3-3765</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8.615"/>
    </inkml:context>
    <inkml:brush xml:id="br0">
      <inkml:brushProperty name="width" value="0.025" units="cm"/>
      <inkml:brushProperty name="height" value="0.025" units="cm"/>
    </inkml:brush>
  </inkml:definitions>
  <inkml:trace contextRef="#ctx0" brushRef="#br0">25 664 3267,'-3'9'10106,"1"-5"-8879,-1 1-680,0 0 0,1 0 0,0 1 0,0-1 0,0 0 0,1 1 0,-1-1 0,1 1 0,1 0 0,-1 11 0,2-17-474,0 1-1,0-1 1,0 1 0,0-1-1,0 0 1,0 1 0,0-1 0,1 0-1,-1 0 1,0 0 0,0 0-1,0 0 1,0 0 0,0 0 0,0 0-1,1 0 1,-1 0 0,0-1-1,0 1 1,0 0 0,0-1 0,0 1-1,0-1 1,0 0 0,0 1-1,0-1 1,0 1 0,1-3-1,13-9 219,-1-1 0,-1-1 0,0-1 0,-1 0 0,-1 0 0,0-1-1,9-18 1,5-5-7,43-67 118,-5-4 0,90-215 0,-140 297-353,-12 48 8,-1 3-45,-1 24-91,3 0 0,12 83 1,-11-116-25,0-1 0,1 1 0,1-1 1,0 0-1,0-1 0,1 1 0,1-1 1,0 0-1,1 0 0,0-1 0,1 0 0,0-1 1,0 0-1,13 10 0,-18-17-540,0 0-1,1 0 0,-1 0 1,1 0-1,0-1 0,9 4 1,25-2-8716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9.362"/>
    </inkml:context>
    <inkml:brush xml:id="br0">
      <inkml:brushProperty name="width" value="0.025" units="cm"/>
      <inkml:brushProperty name="height" value="0.025" units="cm"/>
    </inkml:brush>
  </inkml:definitions>
  <inkml:trace contextRef="#ctx0" brushRef="#br0">48 0 16528,'0'0'5573,"-24"71"-3715,16-25-577,0 10-705,3 4-159,3 5-129,2-6-192,0-5-64,9-9-96,8-9-288,3-14-609,2-9-737,1-8-320,-2-5-1057,-4-3-2338,-7-12-3715</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9.690"/>
    </inkml:context>
    <inkml:brush xml:id="br0">
      <inkml:brushProperty name="width" value="0.025" units="cm"/>
      <inkml:brushProperty name="height" value="0.025" units="cm"/>
    </inkml:brush>
  </inkml:definitions>
  <inkml:trace contextRef="#ctx0" brushRef="#br0">18 344 15407,'0'0'3651,"-4"12"-2017,1-5-1398,1-5-189,1 0 0,0 0 0,0 0 0,0 0 1,0 1-1,0-1 0,0 0 0,1 1 0,-1-1 0,1 0 1,0 1-1,-1-1 0,1 1 0,0-1 0,0 0 0,1 1 1,-1-1-1,0 0 0,1 1 0,0-1 0,-1 0 1,1 1-1,0-1 0,0 0 0,0 0 0,0 0 0,1 0 1,-1 0-1,1 0 0,-1 0 0,4 3 0,2-1 22,-1 1 1,1-2-1,0 1 0,0-1 0,0 0 1,0 0-1,1-1 0,-1 0 0,1-1 1,0 1-1,-1-1 0,1-1 0,0 0 1,-1 0-1,1 0 0,0-1 0,0 0 1,-1 0-1,1-1 0,-1 0 0,1-1 0,-1 1 1,0-1-1,0-1 0,0 1 0,0-1 1,-1-1-1,0 1 0,0-1 0,0 0 1,0 0-1,6-8 0,8-14 42,-1-1 0,-2-1 0,0-1 1,-2 0-1,-1-1 0,-2 0 0,-1-1 0,-1-1 0,-2 0 0,5-42 1,-10 49-59,-4 24-17,0 6 3,-8 42 57,-3 132-1284,12-157 751,1 1-1,1 0 1,1-1 0,0 0-1,2 1 1,8 22-1,8-6-5845,3-17-7303</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3:04.735"/>
    </inkml:context>
    <inkml:brush xml:id="br0">
      <inkml:brushProperty name="width" value="0.025" units="cm"/>
      <inkml:brushProperty name="height" value="0.025" units="cm"/>
    </inkml:brush>
  </inkml:definitions>
  <inkml:trace contextRef="#ctx0" brushRef="#br0">391 309 7399,'-47'272'4025,"18"138"-2680,12-148-918,-12-1 1,-11-1-1,-84 288 0,120-532-419,-2 11 6,-2-1 0,0 0-1,-2 0 1,-1-1 0,-14 24-1,24-47-3,1-1 0,-1 0-1,1 0 1,-1 0-1,0 0 1,1 0-1,-1 0 1,0 0-1,0 0 1,0 0-1,0-1 1,0 1 0,0 0-1,0 0 1,0-1-1,0 1 1,0-1-1,0 1 1,-1-1-1,-1 1 1,3-1 14,-1-1 0,0 1 0,1 0 0,-1-1 0,0 1 0,1-1 0,-1 1 0,1-1 0,-1 0 1,1 1-1,-1-1 0,1 0 0,0 1 0,-1-1 0,1 0 0,0 1 0,0-1 0,-1 0 0,1 1 0,0-1 0,0 0 0,0 0 0,0-1 0,-1-5 42,0 0 1,1-1-1,0 1 0,0 0 0,3-13 0,-1 12-71,1 1-1,-1-1 1,1 1-1,1 0 1,-1 0 0,1 1-1,0-1 1,1 1 0,0-1-1,0 2 1,0-1-1,0 0 1,8-4 0,-3 2 4,1 0 1,1 2 0,-1-1 0,1 1-1,0 1 1,1 0 0,13-3 0,14-1-304,0 1 0,1 3 1,78-1-1,390 14-4334,-97 2 3724,1419-53 1571,-1070 18-134,511-34-254,-10-86-234,-1148 127-12,-2-5-1,-1-5 0,150-59 1,-222 71 152,0-2 0,-1-2 0,-1-2 0,-1-1 0,-1-1 0,-2-2 0,0-2 0,-2-1 0,0-1 0,-3-2 0,0-1 0,29-47 0,-42 57-103,-1-1 0,-2-1 1,0 0-1,-2-1 0,0 0 0,-2 0 1,-1-1-1,-1 0 0,-1-1 0,-2 1 0,-1-1 1,-1 0-1,-1 1 0,-1-1 0,-2 0 0,0 1 1,-2-1-1,-13-38 0,-100-240-42,94 256-52,-2 1 0,-2 1-1,-65-84 1,74 110-124,-1 1-1,-1 2 1,-1 0 0,-1 1-1,0 1 1,-39-22-1,24 20-180,-2 1 0,0 1 0,-72-18 1,-9 11-15,0 4 1,-135-3-1,215 20 476,-1797-48 2620,1096 99-2728,2 40-619,-15 0-252,-644 11 883,1378-98-30,-50 2-116,-146 14 355,190-13-563,0 1-1,0 2 1,0 0 0,1 2-1,-43 19 1,35-6-1944,16-4-1547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5:11.022"/>
    </inkml:context>
    <inkml:brush xml:id="br0">
      <inkml:brushProperty name="width" value="0.025" units="cm"/>
      <inkml:brushProperty name="height" value="0.025" units="cm"/>
    </inkml:brush>
  </inkml:definitions>
  <inkml:trace contextRef="#ctx0" brushRef="#br0">36 152 6342,'0'0'9358,"-8"-3"-8279,-1-1-1060,-10-3 1480,20 6-1440,0 0 0,0 1 0,0-1-1,0 1 1,-1-1 0,1 1 0,0 0 0,0-1 0,0 1 0,0 0-1,0 0 1,1-1 0,-1 1 0,0 0 0,0 0 0,0 0-1,0 0 1,0 1 0,0-1 0,0 0 0,0 0 0,1 1 0,207-2 2357,314 5-2195,-20-1 448,-96-1-628,387 8-4,55 20-11,-749-24-25,1412 18 1024,-567-52-993,579 22 75,-221 5-22,-20-30 139,-638-1-182,125-2 12,-661 35-29,397-16 377,-501 15-247,-1-1 0,1 1 0,0-1 0,0 0 0,-1 0 0,1 0 0,-1-1-1,6-2 1,3-12-1560,-8-11-6004,-5 15-43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5:32.929"/>
    </inkml:context>
    <inkml:brush xml:id="br0">
      <inkml:brushProperty name="width" value="0.025" units="cm"/>
      <inkml:brushProperty name="height" value="0.025" units="cm"/>
    </inkml:brush>
  </inkml:definitions>
  <inkml:trace contextRef="#ctx0" brushRef="#br0">117 1557 4452,'0'0'6705,"10"-2"-5781,76-14 664,-26 4 380,67-5 1,43 15-1341,262 31 0,-391-25-565,556 10 262,-158-12 417,165-1-479,-493-9-15,0-5 0,-1-5 0,149-43 0,-241 55-210,-1 0-1,-1-2 1,1 0 0,-1 0 0,-1-2 0,0 0-1,0 0 1,-1-2 0,0 0 0,-1 0 0,15-18 0,-6 8 163,0 2 0,34-22 0,-35 27-195,-1-1-1,0-1 0,-1 0 0,19-23 0,-23 22 86,-2-1-1,0 0 0,-1 0 0,0-2 0,11-28 0,-21 43-66,1-1 0,-1 0 1,-1 0-1,1 0 0,-1 0 0,0 0 0,-1 0 1,0-1-1,0 1 0,0 0 0,-1 0 0,0 0 1,0 0-1,-1 0 0,0 0 0,0 0 0,-1 0 1,0 0-1,0 1 0,0 0 0,-6-8 0,-18-18 61,-1 1 0,-1 1 0,-61-47 0,-13-12 61,-41-41-103,117 109-58,-1 1 1,-1 2-1,-54-26 0,-74-18-296,-3 6-1,-289-61 1,252 81-81,-225-13 1,-203 29-433,569 20 757,1 3 0,0 2 0,0 3 0,0 2-1,1 2 1,0 3 0,-96 41 0,119-42 15,0 2-1,1 2 1,1 0 0,1 2-1,1 1 1,0 1-1,2 2 1,1 0 0,0 2-1,2 0 1,1 2-1,2 0 1,-31 57 0,-135 354-594,173-409 651,2 0 0,1 1 0,1 0 0,-6 57 0,13-74-6,1-1-1,0 1 0,1-1 1,0 0-1,1 1 0,1-1 0,0 0 1,0 0-1,2-1 0,-1 1 1,2-1-1,-1 0 0,2 0 0,8 13 1,5-1 10,0 0 0,2-2 0,0 0 0,2-1 0,0-2 0,1 0 0,42 22 1,-14-12-291,2-2 1,109 36-1,-76-40-2594,-29-15-2322,-3-6-5154</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5:50.745"/>
    </inkml:context>
    <inkml:brush xml:id="br0">
      <inkml:brushProperty name="width" value="0.025" units="cm"/>
      <inkml:brushProperty name="height" value="0.025" units="cm"/>
    </inkml:brush>
  </inkml:definitions>
  <inkml:trace contextRef="#ctx0" brushRef="#br0">983 13 5477,'0'0'-913,"-11"-2"2563,-45-4-1165,1 3 0,-1 1 0,1 3 0,0 3 0,-1 2 0,-63 15 0,96-13-328,1 1-1,0 0 1,1 2-1,0 1 1,0 0-1,2 1 1,-1 2-1,2 0 1,0 1-1,-30 34 1,8-3 255,3 2 0,-62 108 0,84-130-337,2 0 0,0 0 0,2 1 1,2 1-1,-13 57 0,19-66-19,1 0 1,0 0-1,2-1 0,0 1 1,1 0-1,1 0 0,1 0 0,1 0 1,12 37-1,0-16-29,1-1 0,3-1 0,0-1 0,3-1 0,1 0-1,29 32 1,-35-48-48,2 0-1,0-1 1,1-2-1,1 0 1,0-1-1,1-1 1,1-1-1,1-1 1,0-2-1,36 14 1,205 41-310,-78-23 384,180 46 322,-277-73-252,1-5-1,100 2 0,1022-8 6,-935-11-86,-237 0-45,1-1 0,-1-2 0,-1-2 0,61-22 0,-58 14 21,-1-2 0,-1-3 0,-1-1 0,-1-1 1,-1-3-1,-1-1 0,-2-2 0,-1-1 0,-1-2 0,-2-1 0,-2-2 0,-1-1 0,-1-1 0,-3-1 0,-1-2 1,-2 0-1,29-81 0,-45 103 9,0 0-1,-1 0 1,-1-1 0,-1 1 0,0-1 0,-2-39-1,-2 49 2,0 0 0,-1 0 0,0 0-1,-1 1 1,0-1 0,-1 1-1,0-1 1,-1 1 0,0 0-1,0 1 1,-1-1 0,0 1 0,-1 0-1,-11-11 1,-8-4 86,-1 0-1,-1 2 1,-1 2 0,-1 0 0,0 2-1,-2 1 1,-33-12 0,-242-76 177,123 57-300,-368-47-1,-199 57-24,13 67-73,615-15 0,0 5 0,1 5 1,-229 79-1,260-65-2335,-144 84-1,129-61-1448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28.618"/>
    </inkml:context>
    <inkml:brush xml:id="br0">
      <inkml:brushProperty name="width" value="0.025" units="cm"/>
      <inkml:brushProperty name="height" value="0.025" units="cm"/>
    </inkml:brush>
  </inkml:definitions>
  <inkml:trace contextRef="#ctx0" brushRef="#br0">1 35 17809,'0'0'6662,"89"-14"-5381,-37 11-256,9 3-640,2 0-289,3 0-96,-2 4-961,-6 3-1762,-10-4-1633,-9-1-4068</inkml:trace>
  <inkml:trace contextRef="#ctx0" brushRef="#br0" timeOffset="1">830 1 10634,'0'0'16047,"-31"65"-15374,29-42-321,2 4-288,0 0-32,0 0-224,0 0-1409,4-1-1538,0-8-1025,0-4-2851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17.067"/>
    </inkml:context>
    <inkml:brush xml:id="br0">
      <inkml:brushProperty name="width" value="0.025" units="cm"/>
      <inkml:brushProperty name="height" value="0.025" units="cm"/>
    </inkml:brush>
  </inkml:definitions>
  <inkml:trace contextRef="#ctx0" brushRef="#br0">1 196 5029,'0'0'5125,"8"-8"-4981,5-4-266,4-6 739,1 2 0,1 0 1,1 1-1,0 1 0,23-13 1,-20 20-387,-1 1-1,47-5 1,-8 1-10,8-1-94,0 4 0,1 3 1,113 8-1,-61 0-54,-64 0-60,0 2 0,63 16 1,-64-11 4,0-2 1,66 2 0,702 10 434,-371-18-339,-263-4-94,54-14 286,1-1-14,331-1-234,60 11 2,-354 9-50,763-3-37,-920 3 29,-52 0-3,107-9 0,446-13 72,-266 18-51,72-13-1013,-262 17-2983,180-6-669,-252-10 2354,-53 3-1467</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18.842"/>
    </inkml:context>
    <inkml:brush xml:id="br0">
      <inkml:brushProperty name="width" value="0.025" units="cm"/>
      <inkml:brushProperty name="height" value="0.025" units="cm"/>
    </inkml:brush>
  </inkml:definitions>
  <inkml:trace contextRef="#ctx0" brushRef="#br0">2211 185 10090,'-598'-147'699,"520"133"-779,-153-8 0,-81 21-133,153 2 500,108-1-88,0 3 0,-1 1 0,2 3 0,-1 2 1,-76 24-1,101-24-192,1 1 1,0 1 0,1 2 0,0 0 0,1 1 0,0 1 0,1 2 0,1 0 0,1 1 0,0 1 0,2 1 0,-19 25 0,17-16-15,2 1 0,2 1 0,0 1 0,3 0 0,0 1 0,2 0 0,2 1 0,0 0 0,3 1 0,1-1 0,1 1 0,2 0 0,2 1 0,1-1 0,7 47 0,-6-67 69,1-1 0,0 1 1,1-1-1,1 1 0,0-1 1,1-1-1,0 1 0,1-1 1,1 0-1,0-1 0,0 1 1,2-2-1,-1 1 1,1-1-1,1-1 0,0 0 1,17 12-1,-2-6 77,-1-1 1,2-1-1,-1-2 0,2 0 0,0-2 1,0-1-1,53 9 0,168 19-12,277 4 0,-501-40-124,484 1-34,-395-10 41,0-6 0,160-40 1,-262 51-5,73-19 21,106-43 1,-169 56 12,0-1 1,-1 0-1,0-2 0,0-1 0,-2 0 1,0-1-1,0-1 0,-1-1 1,30-35-1,-40 40 7,-1-1 0,0 1 0,-1-1 0,-1 0 1,0-1-1,0 1 0,-1-1 0,-1 0 0,0 0 0,0 0 0,-2-1 0,0 1 0,0-1 0,-1 1 1,-1 0-1,0-1 0,-1 1 0,0 0 0,-1 0 0,0 0 0,-6-13 0,-1 1-5,0 1-1,-2 0 1,-1 1 0,0 1-1,-2 0 1,0 0-1,-2 2 1,0 0 0,-37-32-1,24 28-24,-2 1 0,0 1 0,-2 2 0,0 2 0,-1 0 0,-1 3 0,-66-20-1,-14 6-900,-141-17-1,132 26-1506,50 7-1618</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30.107"/>
    </inkml:context>
    <inkml:brush xml:id="br0">
      <inkml:brushProperty name="width" value="0.025" units="cm"/>
      <inkml:brushProperty name="height" value="0.025" units="cm"/>
    </inkml:brush>
  </inkml:definitions>
  <inkml:trace contextRef="#ctx0" brushRef="#br0">17 22 3459,'0'0'6481,"-4"-4"-5771,-8-9 944,11 9 1088,13 8-1260,24 15-971,1-2 1,1-1 0,1-2 0,51 11-1,165 21-268,-76-16-60,-76-14-38,177 7 0,106-25 297,-351 2-448,212-13 66,53-1-56,-146 14 1,484-4 34,0-36-14,135 3 7,-334 37-3454,-409-2-501,5-6-903</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00.938"/>
    </inkml:context>
    <inkml:brush xml:id="br0">
      <inkml:brushProperty name="width" value="0.025" units="cm"/>
      <inkml:brushProperty name="height" value="0.025" units="cm"/>
    </inkml:brush>
  </inkml:definitions>
  <inkml:trace contextRef="#ctx0" brushRef="#br0">1703 1932 5605,'0'0'7335,"25"2"-5536,-22 7-1577,-1 0-1,1 0 0,-2 0 0,1 1 1,-1-1-1,-1 1 0,1-1 0,-2 0 1,1 1-1,-3 12 0,1 0-167,-5 46-50,-19 83 0,15-101 307,2 0 1,3 0 0,-1 100-1,8-145-296,-1-1 0,1 0 0,0 0 0,0 0-1,0 0 1,0 1 0,1-2 0,0 1 0,0 0 0,0 0-1,0 0 1,0-1 0,1 0 0,0 1 0,6 5-1,-3-4 24,1 0-1,0 0 0,0 0 0,1-1 1,-1 0-1,1 0 0,13 3 0,3 0 24,1-1 0,0-1-1,0-2 1,36 1 0,137 20-41,-156-16-15,1-2 0,0-1-1,0-3 1,0-1-1,53-6 1,-15-12 6,-1-4-1,133-53 1,-45 14-1,296-70-79,-78 25-75,319-83-315,15 70 496,38 27-28,-9-55 9,527-118 20,-943 201-28,-67 15 46,417-23 0,-608 67-36,0-5 0,-1-2 0,126-36 0,136-24 263,-216 50-256,-65 8 3,94-36 0,-98 30-4,100-24 0,-132 41-19,-1 1 1,1 0-1,-1 1 1,1 1-1,-1 1 0,1 1 1,-1 0-1,19 7 1,-25-7-6,-2-1 4,0-1 0,0 0-1,0 0 1,0-1 0,0 0-1,0 0 1,0-2 0,0 1 0,0-1-1,16-5 1,0-3 8,0-2-1,35-20 1,-32 16 6,43-17 0,-56 24 41,-1 0 1,0-1-1,0 0 0,0-1 0,-2-1 0,1 0 0,-2-1 0,18-23 0,3 0-77,31-37 16,-37 41 2,1 1 0,35-29-1,-14 27 232,-43 30-222,1-1-1,0 1 1,-1-2 0,0 1 0,0-1 0,0 0 0,-1 0 0,0 0 0,0-1 0,0 0-1,0 0 1,4-9 0,14-26-11,-13 25 16,0-2 0,-2 1 0,8-22 0,-14 33-7,0 0-1,-1 0 1,0 0-1,0 0 1,-1 0-1,1 0 1,-1 0-1,0-1 1,-1 1 0,0 0-1,0 0 1,0 0-1,-1 0 1,-2-7-1,-6-15 5,2-1-1,-8-41 1,5 15 24,10 49-35,-1 0 1,1 1-1,-1-1 1,0 1-1,-1-1 1,1 1-1,-1 0 0,0 0 1,-1 0-1,1 0 1,-1 0-1,0 1 1,0 0-1,0 0 0,0 0 1,-1 0-1,-9-6 1,4 6-6,1 0 1,-1 0 0,0 1 0,0 1 0,0-1-1,0 2 1,-1-1 0,1 1 0,-15 1-1,-120 6 14,-260 46-1,371-46 1,-542 129 90,82-14-100,-26-32 0,-291 61-23,-48 69 42,7-2 13,-1626 318-183,706-216 263,868-135 544,-219 33-1683,1013-204-2043,-164-1-1,158-14-1083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49.539"/>
    </inkml:context>
    <inkml:brush xml:id="br0">
      <inkml:brushProperty name="width" value="0.025" units="cm"/>
      <inkml:brushProperty name="height" value="0.025" units="cm"/>
    </inkml:brush>
  </inkml:definitions>
  <inkml:trace contextRef="#ctx0" brushRef="#br0">0 346 3011,'0'0'7426,"12"-2"-6946,80-20 555,-52 11-641,78-10 0,-105 20-316,0 0 1,0 1-1,0 0 0,0 1 1,0 1-1,0 0 1,-1 1-1,1 0 0,-1 1 1,18 8-1,5 3 100,1-1 0,0-2 0,0-1 0,1-2 0,1-1 0,-1-2 0,1-2 0,68 0 0,282 11 132,-209-3-49,247-16 1,-150-24-192,174-12 94,315-29 288,-577 49-455,347-12 123,-170 15 336,263-9 367,-305 16-535,473 5-149,-443 7-81,-233-2-45,543-16 12,-323-4-25,293-33 0,-532 37-2,80-14-13,302-10 0,-371 41 47,195 29 0,-298-29-30,79 14 429,143 5 0,-231-18-349,0-1-1,0 1 1,0-1-1,-1 1 1,1-1-1,0 1 0,-1-1 1,0 0-1,1 1 1,-1-1-1,0 0 0,1 1 1,-1-1-1,0 0 1,0 0-1,0 0 0,0 0 1,-2 2-1,-8 13-309,1 26-5601,0-33 122</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2.204"/>
    </inkml:context>
    <inkml:brush xml:id="br0">
      <inkml:brushProperty name="width" value="0.025" units="cm"/>
      <inkml:brushProperty name="height" value="0.025" units="cm"/>
    </inkml:brush>
  </inkml:definitions>
  <inkml:trace contextRef="#ctx0" brushRef="#br0">0 39 14894,'0'0'3075,"46"14"-2370,-15-9-353,7-2-192,4-3-128,3 0 32,2-10-128,-3-4-608,-8 3-385,-9 0-1154,-9 3-671,-10 2-738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2.543"/>
    </inkml:context>
    <inkml:brush xml:id="br0">
      <inkml:brushProperty name="width" value="0.025" units="cm"/>
      <inkml:brushProperty name="height" value="0.025" units="cm"/>
    </inkml:brush>
  </inkml:definitions>
  <inkml:trace contextRef="#ctx0" brushRef="#br0">1 18 10090,'0'0'7884,"8"-2"-7521,16-4-247,1 2-1,-1 1 0,0 1 0,1 1 0,0 1 0,27 4 0,-48-3-115,-1 0 0,0 0 0,0 0 1,0 0-1,0 0 0,0 0 0,-1 1 0,1 0 0,0-1 0,-1 1 0,1 0 0,-1 0 0,1 1 0,-1-1 0,0 0 0,0 1 0,0-1 0,0 1 0,1 3 0,-1-2 14,0 1 0,-1 0 1,0 0-1,0-1 0,0 1 1,0 0-1,-1 0 0,0 0 1,0 0-1,0 0 0,-1 6 1,-2 4 44,-1 0 0,0 0 0,-1 0 1,0 0-1,-1-1 0,-14 24 1,-3 1-85,-7 13-139,8-20-4484</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2.916"/>
    </inkml:context>
    <inkml:brush xml:id="br0">
      <inkml:brushProperty name="width" value="0.025" units="cm"/>
      <inkml:brushProperty name="height" value="0.025" units="cm"/>
    </inkml:brush>
  </inkml:definitions>
  <inkml:trace contextRef="#ctx0" brushRef="#br0">224 105 8040,'2'-11'1660,"-1"4"-1688,1 0 579,0-1 1,0 0 0,-1 1 0,0-1 0,-1-11 0,0 17-445,0 1 0,0 0 0,0 0 0,0-1 0,-1 1 0,1 0 0,0 0 1,-1 0-1,1 0 0,-1-1 0,1 1 0,-1 0 0,0 0 0,1 0 0,-1 0 0,0 0 1,0 0-1,0 1 0,0-1 0,0 0 0,0 0 0,0 0 0,0 1 0,0-1 0,0 1 0,0-1 1,0 1-1,0-1 0,0 1 0,-1 0 0,1-1 0,0 1 0,0 0 0,-1 0 0,1 0 1,0 0-1,0 0 0,0 0 0,-1 0 0,1 0 0,0 1 0,0-1 0,0 0 0,-1 1 0,1-1 1,0 1-1,-2 1 0,-5 1 24,-1 1 0,1 1 0,0-1 1,1 1-1,-1 1 0,1 0 0,0 0 0,0 0 1,1 0-1,0 1 0,0 1 0,-6 8 1,-2 5 7,1 0 0,1 0 1,-13 34-1,19-41-32,1 0 0,1 0 0,1 0 0,0 1-1,0 0 1,1-1 0,1 20 0,1-30-96,0-1 0,0 1 0,0 0 0,1-1 0,-1 1 0,1-1 0,0 1 0,0-1 0,0 0 0,1 1 0,-1-1 0,1 0 0,0 0-1,0 0 1,0 0 0,0 0 0,0 0 0,1 0 0,-1-1 0,1 1 0,-1-1 0,1 0 0,0 0 0,0 0 0,0 0 0,1-1 0,-1 1 0,0-1 0,1 1 0,-1-1 0,0 0 0,1-1 0,-1 1 0,6 0 0,1-1 1,-1 0 1,1 0-1,-1-1 1,1-1-1,-1 1 1,1-2-1,-1 1 1,0-1-1,0 0 1,0-1-1,-1 0 1,1-1-1,-1 0 1,0 0-1,0-1 1,-1 1-1,10-10 1,-11 9-8,-1 1 1,0-1-1,0 0 1,0 0-1,-1 0 1,1-1 0,-2 0-1,1 1 1,-1-1-1,0-1 1,0 1-1,-1 0 1,0-1-1,0 1 1,-1-1-1,0 0 1,0 1-1,-1-1 1,0 0 0,0 0-1,-1 1 1,-1-9-1,0 11 12,0 0-1,-1 1 0,1-1 1,-1 0-1,0 1 1,0 0-1,0 0 0,-1 0 1,1 0-1,-1 0 1,0 1-1,0-1 1,-1 1-1,1 0 0,-1 0 1,1 1-1,-1-1 1,0 1-1,0 0 1,0 1-1,0-1 0,0 1 1,0 0-1,-1 0 1,1 0-1,-7 1 0,6-1-35,0 1-1,1 0 0,-1 1 0,1-1 0,-1 1 0,0 0 0,1 1 1,0-1-1,-1 1 0,1 0 0,-6 3 0,8-3-83,0 0 0,0 0 0,1 0 0,-1 0-1,1 0 1,-1 1 0,1-1 0,0 1 0,0-1 0,0 1 0,0 0 0,0 0-1,1 0 1,-1 0 0,1 0 0,0 0 0,0 0 0,0 1 0,0 3-1,2-3-3456,8-4-2718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5.032"/>
    </inkml:context>
    <inkml:brush xml:id="br0">
      <inkml:brushProperty name="width" value="0.025" units="cm"/>
      <inkml:brushProperty name="height" value="0.025" units="cm"/>
    </inkml:brush>
  </inkml:definitions>
  <inkml:trace contextRef="#ctx0" brushRef="#br0">0 20 2691,'12'-9'1697,"0"4"-1921,1 1 128,-1 3 1633,-2 1-2754</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5.595"/>
    </inkml:context>
    <inkml:brush xml:id="br0">
      <inkml:brushProperty name="width" value="0.025" units="cm"/>
      <inkml:brushProperty name="height" value="0.025" units="cm"/>
    </inkml:brush>
  </inkml:definitions>
  <inkml:trace contextRef="#ctx0" brushRef="#br0">178 187 10314,'3'-11'2503,"0"-5"-1796,0-1 399,1 1 0,0-1-1,1 1 1,12-25 0,-15 113 266,-10 17-1331,-3 0 0,-26 94-1,36-179-163,0 1 0,-1-1 0,1 1-1,-1-1 1,0 1 0,-1-1-1,-4 7 1,7-11-1,-1 1 1,1 0-1,-1 0 0,0-1 0,0 1 1,0 0-1,1-1 0,-1 1 1,0 0-1,0-1 0,0 0 1,0 1-1,0-1 0,0 1 0,0-1 1,0 0-1,0 0 0,0 0 1,0 1-1,0-1 0,0 0 1,0 0-1,0 0 0,0-1 0,0 1 1,0 0-1,0 0 0,0-1 1,0 1-1,0 0 0,0-1 1,0 1-1,0-1 0,0 1 0,0-1 1,0 1-1,1-1 0,-1 0 1,0 1-1,0-1 0,-1-2 1,-5-5-415,0 0 1,1-1 0,0 0-1,0 0 1,1 0 0,0-1-1,1 0 1,-5-13 0,-22-88-1162,30 106 1603,-4-15 458,1 0-1,0 0 1,2 0-1,1 0 1,0 0-1,4-37 1,-2 50-89,0 1-1,0 0 1,1-1 0,0 1-1,0 0 1,0 0 0,1 0-1,0 0 1,0 1 0,1-1-1,0 1 1,-1 0 0,2 0-1,-1 0 1,1 0 0,-1 1-1,1 0 1,0 0 0,1 0-1,-1 1 1,1-1 0,0 1-1,-1 0 1,13-3 0,-8 3-207,0 0 0,0 1 1,0 1-1,1-1 0,-1 2 1,0-1-1,1 2 0,-1-1 1,0 1-1,1 1 0,-1 0 1,0 0-1,0 1 0,0 0 1,-1 1-1,1 0 0,-1 0 1,0 1-1,0 1 0,0-1 1,-1 1-1,0 1 0,0-1 0,0 2 1,11 13-1,-18-20-54,-1 0 0,1 0 0,0 0 0,-1 1 0,1-1 0,-1 0 0,1 0 1,-1 0-1,0 0 0,0 1 0,1-1 0,-1 0 0,0 0 0,0 0 0,0 1 0,0-1 0,0 0 0,-1 0 0,1 1 0,0-1 0,-1 0 0,1 0 0,0 0 0,-1 0 0,1 0 0,-1 1 0,0-1 0,1 0 1,-1 0-1,0 0 0,0-1 0,0 1 0,1 0 0,-1 0 0,0 0 0,0-1 0,0 1 0,0 0 0,-3 0 0,-6 5 117,0 0 1,0-1-1,-18 6 0,9-4-76,-9 8 74,-3 1-959,11-8-6289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28.994"/>
    </inkml:context>
    <inkml:brush xml:id="br0">
      <inkml:brushProperty name="width" value="0.025" units="cm"/>
      <inkml:brushProperty name="height" value="0.025" units="cm"/>
    </inkml:brush>
  </inkml:definitions>
  <inkml:trace contextRef="#ctx0" brushRef="#br0">1 52 17200,'0'0'5702,"74"-25"-5222,-38 21-352,1-1-224,-1 0-1858,0 0-2786,1-3-4997</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6.606"/>
    </inkml:context>
    <inkml:brush xml:id="br0">
      <inkml:brushProperty name="width" value="0.025" units="cm"/>
      <inkml:brushProperty name="height" value="0.025" units="cm"/>
    </inkml:brush>
  </inkml:definitions>
  <inkml:trace contextRef="#ctx0" brushRef="#br0">5 24 10090,'0'0'5525,"0"10"-4191,-2 20-563,0-9-386,1 1 0,1-1 1,4 28-1,-4-48-381,0 1 0,1 0 0,-1-1 0,1 1 0,-1-1 0,1 1 1,0-1-1,-1 1 0,1-1 0,0 0 0,0 1 0,0-1 0,0 0 0,1 0 0,-1 1 0,0-1 0,0 0 0,1 0 1,-1 0-1,0-1 0,1 1 0,-1 0 0,1 0 0,-1-1 0,1 1 0,-1-1 0,1 1 0,0-1 0,-1 0 1,1 0-1,0 0 0,-1 0 0,1 0 0,0 0 0,-1 0 0,1 0 0,2-1 0,2 0 5,-1-1-1,0 1 1,1-1-1,-1 0 1,0-1-1,0 1 1,0-1-1,0 0 1,6-6-1,15-15-652,-2-2 1,-1-1-1,-1 0 0,29-49 0,-71 146 1829,3-27-927,2 1 0,2 0 0,1 1 0,3 1 0,-7 90 0,16-136-263,0 1 0,0 0 0,-1 0-1,1 0 1,0-1 0,0 1 0,0 0 0,0 0-1,0 0 1,0 0 0,1-1 0,-1 1 0,0 0-1,0 0 1,1 0 0,-1-1 0,0 1 0,1 0-1,-1 0 1,1-1 0,-1 1 0,1 0-1,-1-1 1,1 1 0,-1-1 0,1 1 0,0-1-1,-1 1 1,1-1 0,0 1 0,-1-1 0,1 1-1,0-1 1,0 0 0,-1 1 0,1-1 0,0 0-1,0 0 1,0 0 0,-1 0 0,1 1-1,0-1 1,0 0 0,1-1 0,0 1-342,0-1 1,0 0 0,0 1-1,0-1 1,0 0-1,-1 0 1,1 0-1,0-1 1,-1 1 0,1 0-1,-1-1 1,1 1-1,-1-1 1,1 1-1,-1-1 1,0 0 0,1-1-1,10-22-7906</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6.964"/>
    </inkml:context>
    <inkml:brush xml:id="br0">
      <inkml:brushProperty name="width" value="0.025" units="cm"/>
      <inkml:brushProperty name="height" value="0.025" units="cm"/>
    </inkml:brush>
  </inkml:definitions>
  <inkml:trace contextRef="#ctx0" brushRef="#br0">16 9 8584,'0'0'9609,"-16"50"-8968,42-46-385,12-4-128,4 0 0,7-11-96,2-2 32,-4 0-832,-5 1-802,-7 6-1024,-15 1-994,-11 3-1633</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7.287"/>
    </inkml:context>
    <inkml:brush xml:id="br0">
      <inkml:brushProperty name="width" value="0.025" units="cm"/>
      <inkml:brushProperty name="height" value="0.025" units="cm"/>
    </inkml:brush>
  </inkml:definitions>
  <inkml:trace contextRef="#ctx0" brushRef="#br0">1 23 4901,'0'0'12363,"63"23"-11946,-24-32-193,5 0-160,0 0-512,-3-1-2403,-2 2-1986</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8.190"/>
    </inkml:context>
    <inkml:brush xml:id="br0">
      <inkml:brushProperty name="width" value="0.025" units="cm"/>
      <inkml:brushProperty name="height" value="0.025" units="cm"/>
    </inkml:brush>
  </inkml:definitions>
  <inkml:trace contextRef="#ctx0" brushRef="#br0">71 19 8840,'0'0'10271,"-3"9"-9827,-12 34-48,4-15 11,1 1 1,1 0 0,1 0-1,-6 60 1,40-138 51,-14 4-457,-1-2-1,7-86 1,-17 138 0,-1 1-1,2 0 0,-1-1 1,1 1-1,0 0 1,0-1-1,0 0 0,1 1 1,-1-1-1,2 0 0,-1-1 1,0 1-1,1 0 1,0-1-1,0 0 0,0 0 1,0 0-1,1 0 1,0-1-1,0 0 0,0 0 1,0 0-1,5 2 1,-6-3-16,1-1 0,-1 0 1,0 0-1,1 0 1,-1 0-1,0 0 1,1-1-1,-1 0 1,1 0-1,-1 0 0,1-1 1,-1 0-1,0 1 1,1-2-1,-1 1 1,0 0-1,0-1 1,0 0-1,0 0 0,0 0 1,0 0-1,0 0 1,-1-1-1,1 0 1,-1 0-1,0 0 1,0 0-1,0 0 1,0-1-1,0 1 0,2-5 1,-44 77-37,37-63-62,-1 0 0,1 0-1,0 0 1,1 0-1,-1 0 1,1 0-1,1 0 1,-1 0-1,1 1 1,1 11-1,-1-18-40,0 1 0,0 0 0,0-1 0,1 1 0,-1-1 0,0 1 0,0-1 0,1 1 0,-1-1-1,0 1 1,1-1 0,-1 1 0,0-1 0,1 1 0,-1-1 0,1 0 0,-1 1 0,1-1 0,-1 0 0,1 1 0,-1-1 0,1 0-1,-1 0 1,1 1 0,-1-1 0,1 0 0,-1 0 0,1 0 0,0 0 0,-1 0 0,1 0 0,-1 0 0,1 0 0,-1 0-1,1 0 1,0 0 0,13 0-4635</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8.547"/>
    </inkml:context>
    <inkml:brush xml:id="br0">
      <inkml:brushProperty name="width" value="0.025" units="cm"/>
      <inkml:brushProperty name="height" value="0.025" units="cm"/>
    </inkml:brush>
  </inkml:definitions>
  <inkml:trace contextRef="#ctx0" brushRef="#br0">22 0 15439,'0'0'2882,"-21"54"-2818,25-53-64,14-1-961,3-9-3299,1-14-4516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8.887"/>
    </inkml:context>
    <inkml:brush xml:id="br0">
      <inkml:brushProperty name="width" value="0.025" units="cm"/>
      <inkml:brushProperty name="height" value="0.025" units="cm"/>
    </inkml:brush>
  </inkml:definitions>
  <inkml:trace contextRef="#ctx0" brushRef="#br0">43 22 15407,'-5'8'758,"3"-4"-657,-4 7 378,0 0 1,0 1 0,-6 21 0,11-31-420,0 0 1,0 0 0,1 0-1,-1 1 1,1-1 0,-1 0-1,1 0 1,0 1 0,0-1-1,0 0 1,0 1 0,0-1-1,1 0 1,-1 0 0,1 0-1,-1 1 1,1-1 0,0 0-1,0 0 1,0 0 0,0 0-1,0 0 1,0 0-1,1 0 1,-1-1 0,1 1-1,-1 0 1,1-1 0,0 1-1,-1-1 1,4 3 0,47 10 139,-46-14-209,0 1 0,0 0 0,-1 0 0,1 1 0,0 0-1,-1 0 1,1 0 0,-1 0 0,0 1 0,0 0 0,8 6-1,-4 7 1062,-7-18 940,6-13-1795,35-53 256,-23 38-429,-1-1-1,22-47 0,-41 76-50,-13 33-565,11-27 111,-4 5-1101,1-4-3338</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9.955"/>
    </inkml:context>
    <inkml:brush xml:id="br0">
      <inkml:brushProperty name="width" value="0.025" units="cm"/>
      <inkml:brushProperty name="height" value="0.025" units="cm"/>
    </inkml:brush>
  </inkml:definitions>
  <inkml:trace contextRef="#ctx0" brushRef="#br0">252 150 4548,'0'0'7319,"-10"15"-6742,-12 26 467,1 1 1,-28 79-1,-34 197 1085,37-131-2021,25-91-359,21-96 196,1 0-1,-1 1 0,0-1 1,0 0-1,1 0 1,-1 0-1,0 0 0,0 0 1,1 0-1,-1 0 0,0 0 1,0 0-1,1 0 1,-1 1-1,0-1 0,0 0 1,1 0-1,-1-1 0,0 1 1,0 0-1,1 0 1,-1 0-1,0 0 0,0 0 1,1 0-1,-1 0 0,0 0 1,0 0-1,1-1 1,-1 1-1,0 0 0,0 0 1,0 0-1,1 0 0,-1-1 1,0 1-1,0 0 1,0 0-1,0 0 0,1-1 1,-1 1-1,0 0 0,0 0 1,0-1-1,0 1 1,0 0-1,0 0 0,0-1 1,0 1-1,0 0 0,14-15-806,6-14-322,26-32-564,-43 58 1709,0 0-1,0 0 1,0 0-1,0 0 1,1 1-1,-1-1 1,1 1 0,-1 0-1,1 0 1,0 0-1,0 0 1,0 1-1,0 0 1,4-1-1,-3 2 223,0 1-1,0 0 0,0 0 0,0 0 0,0 1 0,0 0 1,-1 0-1,1 0 0,-1 0 0,0 1 0,1 0 0,-1 0 1,0 0-1,0 0 0,5 7 0,14 8 245,-2-4-255,1-1 1,0-1-1,1-1 0,0-1 0,0-1 0,1-1 0,0-2 0,1 0 0,30 3 0,28-1 89,122-5 0,-131-3-267,155-8-660,-1-11 0,0-9 0,413-107 0,311-80 3383,-936 211-2417,0 0 0,0-1 0,-1-1 0,0 0 0,0-1-1,0-1 1,-1 0 0,0-1 0,-1 0 0,0-1 0,12-12 0,-22 18-304,1 0 1,-1 0 0,0 0 0,0 0-1,-1 0 1,1-1 0,-1 1 0,0-1-1,0 0 1,0 0 0,-1 1 0,2-9-1,2-64 197,-6 62 69,2-1-1,0 1 0,4-19 0,-1 21-165,0 0 0,1 0 0,13-20 0,-13 23-87,0 0-1,0 0 1,0 0-1,-2 0 0,1-1 1,1-11-1,-5 20-6,0 1 0,0 0 0,0 0 0,0 0 0,0 0 0,-1 0 0,1 0-1,0 0 1,-1 0 0,1 0 0,-1 0 0,1 0 0,-1 0 0,0 0-1,1 0 1,-1 0 0,0 0 0,0 1 0,1-1 0,-1 0 0,0 1 0,0-1-1,0 0 1,0 1 0,0-1 0,0 1 0,0-1 0,0 1 0,0 0 0,0-1-1,0 1 1,0 0 0,0 0 0,-3 0 0,-46-4 45,40 4-42,-677-49-288,525 31 225,-1 7 1,0 7-1,-1 7 0,-163 25 1,-772 115-61,838-124 123,204-17-3181,1-2-3347,48 0 1216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28.449"/>
    </inkml:context>
    <inkml:brush xml:id="br0">
      <inkml:brushProperty name="width" value="0.025" units="cm"/>
      <inkml:brushProperty name="height" value="0.025" units="cm"/>
    </inkml:brush>
  </inkml:definitions>
  <inkml:trace contextRef="#ctx0" brushRef="#br0">1 494 4837,'0'0'19234,"14"0"-18305,-10 0-880,8 0 77,0 0 1,1-1-1,-1 0 0,0-1 0,0-1 0,0 0 0,0 0 1,13-6-1,113-61-93,-4-6 0,-3-6 1,155-126-1,-277 201-786,12-13-5685,-17 11 507</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28.794"/>
    </inkml:context>
    <inkml:brush xml:id="br0">
      <inkml:brushProperty name="width" value="0.025" units="cm"/>
      <inkml:brushProperty name="height" value="0.025" units="cm"/>
    </inkml:brush>
  </inkml:definitions>
  <inkml:trace contextRef="#ctx0" brushRef="#br0">0 87 16143,'0'0'6316,"5"-8"-5494,-1 3-734,0 0 0,0 1 0,0-1 1,1 1-1,-1-1 0,1 1 0,0 1 1,0-1-1,1 1 0,-1 0 0,1 0 1,-1 0-1,1 1 0,0 0 0,0 0 1,11-2-1,17-3 15,0 2 0,68-1 0,-100 6-59,-1 0-1,0 0 0,1 0 1,-1 0-1,0 1 0,0-1 1,1 0-1,-1 1 0,0-1 0,0 0 1,0 1-1,1 0 0,-1-1 1,0 1-1,0 0 0,0-1 1,0 1-1,0 0 0,0 0 0,0 0 1,-1 0-1,1 0 0,0 0 1,0 2-1,1-1 38,-1 1 0,0 0 0,0 0 0,-1 0-1,1 0 1,-1 0 0,1 0 0,-1 0 0,0 0 0,0 4 0,-2 3 105,1 1 1,-1 0-1,-1-1 1,1 1-1,-6 9 0,-6 10 325,-30 45 0,32-58-537,1 1 0,0 1 0,2 0-1,0 0 1,1 1 0,-9 35-1,16-53-452,-1 14-363,5-8-4445,6-7-2903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02.481"/>
    </inkml:context>
    <inkml:brush xml:id="br0">
      <inkml:brushProperty name="width" value="0.025" units="cm"/>
      <inkml:brushProperty name="height" value="0.025" units="cm"/>
    </inkml:brush>
  </inkml:definitions>
  <inkml:trace contextRef="#ctx0" brushRef="#br0">164 161 4292,'0'0'4474,"-12"2"-2109,7-1-2299,-70 16 3313,70-16-2935,1 1 0,-1-1 0,0 1 0,0 0 0,1 1 0,-1-1 0,1 1 0,0 0 0,0 0 0,0 0 0,0 1 0,0-1 0,1 1 0,-6 7 0,9-10-386,-1 0-1,1 0 1,-1 0-1,1 0 1,0 0-1,0-1 1,0 1-1,-1 0 1,1 0-1,0 0 1,0 0-1,0 0 1,0 0 0,0 0-1,1 0 1,-1 0-1,0 0 1,0 0-1,1 0 1,-1-1-1,0 1 1,1 0-1,-1 0 1,1 0-1,-1 0 1,1-1-1,-1 1 1,1 0-1,0-1 1,-1 1 0,1 0-1,0-1 1,0 1-1,-1-1 1,1 1-1,0-1 1,0 1-1,0-1 1,0 0-1,0 1 1,-1-1-1,1 0 1,2 0-1,42 9 663,-20-9-673,-1-1 0,0 0 0,0-2 0,1-1 0,-2 0 0,1-2-1,-1-1 1,0-1 0,0-1 0,22-12 0,-8 2-1335,55-38-1,21-34-7513,-75 53 1200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29.335"/>
    </inkml:context>
    <inkml:brush xml:id="br0">
      <inkml:brushProperty name="width" value="0.025" units="cm"/>
      <inkml:brushProperty name="height" value="0.025" units="cm"/>
    </inkml:brush>
  </inkml:definitions>
  <inkml:trace contextRef="#ctx0" brushRef="#br0">272 0 16944,'0'0'1858,"-13"0"106,0 1-1641,0 1-1,0 0 1,0 1 0,0 0-1,0 0 1,1 2-1,0 0 1,-1 0 0,2 1-1,-1 0 1,1 1-1,0 1 1,-15 12 0,19-13-210,0 1 1,0 1 0,0-1 0,1 1 0,1 0 0,0 0 0,0 1-1,0 0 1,1-1 0,1 2 0,0-1 0,-3 15 0,5-21-99,1 0 1,-1 0-1,1 0 0,-1 0 1,1 0-1,1 1 0,-1-1 1,0 0-1,1 0 0,0 0 1,0 0-1,0 0 0,1 0 1,-1 0-1,1 0 0,0-1 1,0 1-1,0 0 0,1-1 1,-1 0-1,1 1 0,0-1 1,-1 0-1,2 0 0,-1-1 1,0 1-1,0-1 0,1 1 1,0-1-1,-1 0 0,1-1 1,0 1-1,7 2 0,-7-3 4,0 0-1,-1 0 0,1 0 0,0 0 0,0-1 0,0 0 0,-1 1 0,1-2 0,0 1 0,0 0 0,0-1 1,-1 1-1,1-1 0,0 0 0,0 0 0,-1-1 0,1 1 0,-1-1 0,1 0 0,-1 0 0,0 0 0,0 0 0,0 0 1,0-1-1,0 1 0,0-1 0,-1 0 0,1 0 0,-1 0 0,0 0 0,0 0 0,0-1 0,0 1 0,0-1 0,-1 1 1,0-1-1,0 1 0,0-1 0,0 0 0,0 0 0,-1 0 0,1 1 0,-1-1 0,0 0 0,-1 0 0,1 0 1,0 0-1,-2-4 0,1 7-11,1 0 1,-1 0 0,0 1-1,0-1 1,0 0 0,1 0-1,-1 0 1,0 1 0,0-1-1,0 0 1,0 1 0,0-1-1,0 1 1,0-1 0,-1 1-1,1 0 1,0-1 0,0 1-1,0 0 1,0 0 0,0 0-1,-1 0 1,1 0 0,0 0-1,0 0 1,0 0 0,0 0 0,-1 1-1,1-1 1,0 0 0,0 1-1,0-1 1,0 1 0,0-1-1,0 1 1,0 0 0,0-1-1,0 1 1,0 0 0,0-1-1,1 1 1,-1 0 0,0 0-1,0 0 1,1 0 0,-1 0-1,0 2 1,1-1-7,0 0-1,0 0 1,0 0-1,1 0 1,-1 0-1,1-1 1,0 1-1,-1 0 1,1 0-1,0 0 1,0-1-1,0 1 1,0-1-1,0 1 1,0-1 0,1 1-1,-1-1 1,1 1-1,-1-1 1,1 0-1,-1 0 1,1 0-1,-1 0 1,1 0-1,0 0 1,0 0-1,0-1 1,-1 1-1,1-1 1,0 1 0,0-1-1,0 0 1,0 1-1,2-1 1,12 2-18,1-1 0,-1 0 1,18-2-1,-17 1-42,24-4-453,-49 24 37,-11 7 158,-28 49 809,44-68-1335,-1 0 0,1 0-1,0 1 1,-2 12-1,4-1-5487</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02.826"/>
    </inkml:context>
    <inkml:brush xml:id="br0">
      <inkml:brushProperty name="width" value="0.025" units="cm"/>
      <inkml:brushProperty name="height" value="0.025" units="cm"/>
    </inkml:brush>
  </inkml:definitions>
  <inkml:trace contextRef="#ctx0" brushRef="#br0">4 1 13613,'0'0'5611,"12"0"-4917,43 0 107,90 2-87,-130-1-702,-1 1 0,0 0 0,0 1 1,0 1-1,0 0 0,0 1 0,23 12 0,-34-15-9,1 0 1,-1 0-1,-1 0 1,1 0-1,0 0 1,-1 1-1,1 0 1,-1-1-1,0 1 1,1 0-1,-1 0 1,-1 0-1,1 0 1,0 1-1,-1-1 1,0 0-1,0 1 1,0-1-1,1 5 1,-1-1 8,-1-1 0,0 1 1,-1-1-1,1 1 0,-1-1 1,0 1-1,-1-1 0,0 0 0,-4 12 1,-5 5 10,-1 0 0,-1-1 1,-1-1-1,-19 24 0,-124 139-1261,46-70-5328,80-84-198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4.449"/>
    </inkml:context>
    <inkml:brush xml:id="br0">
      <inkml:brushProperty name="width" value="0.025" units="cm"/>
      <inkml:brushProperty name="height" value="0.025" units="cm"/>
    </inkml:brush>
  </inkml:definitions>
  <inkml:trace contextRef="#ctx0" brushRef="#br0">0 0 22838,'0'0'32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09.149"/>
    </inkml:context>
    <inkml:brush xml:id="br0">
      <inkml:brushProperty name="width" value="0.025" units="cm"/>
      <inkml:brushProperty name="height" value="0.025" units="cm"/>
    </inkml:brush>
  </inkml:definitions>
  <inkml:trace contextRef="#ctx0" brushRef="#br0">1 90 16047,'0'0'6321,"7"13"-5360,14 43 65,22 95 1,-28-92-892,-12-48-123,1 1-1,0-1 1,1 0-1,0 0 1,10 14-1,-14-23-51,0 0-1,0-1 1,0 0-1,0 1 0,0-1 1,1 0-1,-1 1 0,1-1 1,-1 0-1,1 0 0,-1 0 1,1 0-1,0 0 0,-1-1 1,1 1-1,0 0 0,3 0 1,-3-2-62,0 1 0,0 0 0,-1-1 0,1 1 0,0-1 0,0 0 1,-1 1-1,1-1 0,0 0 0,-1 0 0,1 0 0,-1 0 0,1-1 0,-1 1 1,1 0-1,-1-1 0,0 1 0,0 0 0,0-1 0,0 0 0,2-2 0,7-14-1338,-1 0 0,-1 0 0,0-1-1,-2 1 1,0-2 0,-1 1-1,0-1 1,1-34 0,0-58-3395,-11 8 6553,1 78 3928,1 36-914,-1 44-1812,4-6-1992,3 0-1,10 65 1,-9-94-914,0-1 0,1 0 1,1 0-1,0 0 0,2-1 0,0 0 1,1-1-1,0 1 0,15 17 1,-23-32-288,0 0 0,1-1 0,-1 1 0,1 0 0,-1 0 0,1-1 0,0 1 0,-1-1 1,1 0-1,0 0 0,0 1 0,0-1 0,0 0 0,0 0 0,1-1 0,2 2 0,-7-5-3435,-5-11 610,-12-7-2449</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09.476"/>
    </inkml:context>
    <inkml:brush xml:id="br0">
      <inkml:brushProperty name="width" value="0.025" units="cm"/>
      <inkml:brushProperty name="height" value="0.025" units="cm"/>
    </inkml:brush>
  </inkml:definitions>
  <inkml:trace contextRef="#ctx0" brushRef="#br0">76 54 7687,'0'0'3171,"-60"-44"705,47 34-609,11 10-384,21 3-2435,9 7 129,8 0-385,10-4-96,2-3-288,2-3-1730,-3-2-2562,-2-14-5798</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09.863"/>
    </inkml:context>
    <inkml:brush xml:id="br0">
      <inkml:brushProperty name="width" value="0.025" units="cm"/>
      <inkml:brushProperty name="height" value="0.025" units="cm"/>
    </inkml:brush>
  </inkml:definitions>
  <inkml:trace contextRef="#ctx0" brushRef="#br0">104 103 6150,'0'0'8466,"-12"9"-5316,3-2-2572,0 1-1,0 0 0,1 0 1,-1 1-1,-10 16 0,16-20-318,-1 1-1,1 0 1,0 0 0,0 0-1,0 1 1,1-1-1,0 1 1,0-1-1,1 1 1,0 0 0,0 0-1,1 0 1,0 12-1,0-17-243,0-1 0,0 1 0,0 0 1,1-1-1,-1 1 0,1 0 0,-1-1 0,1 1 0,-1-1 0,1 1 0,0-1 0,0 1 0,0-1 1,0 1-1,0-1 0,0 0 0,0 0 0,0 1 0,0-1 0,1 0 0,-1 0 0,1 0 0,2 1 1,-2-1-7,1 0 0,0 0 1,0-1-1,0 1 0,0-1 1,1 0-1,-1 0 0,0 0 1,0 0-1,0 0 0,0-1 1,4 0-1,1-2 2,1 0 0,0 0 0,-1 0 0,1-1-1,-1 0 1,0-1 0,0 0 0,6-6 0,-2 1-23,-2 0 0,1-1 0,-2-1 0,1 0 0,-2 0 0,1 0 0,-2-1 0,0-1 0,0 1 0,-1-1 0,-1 0 0,0 0 0,-1-1 0,-1 0 0,3-24 0,-27 85 845,6 42 197,14-82-976,0-1-1,1 0 1,0 1 0,0-1 0,0 0-1,1 1 1,0-1 0,0 0 0,0 0-1,1 0 1,-1 0 0,1 0 0,0 0-1,4 6 1,-4-9-45,0 0 1,-1-1-1,1 1 1,0-1-1,0 0 0,0 1 1,0-1-1,0 0 1,0 0-1,0 0 0,0 0 1,0-1-1,1 1 0,-1-1 1,0 1-1,0-1 1,1 0-1,-1 0 0,0 0 1,1 0-1,-1 0 1,0 0-1,1-1 0,-1 1 1,0-1-1,0 1 0,1-1 1,-1 0-1,0 0 1,2-2-1,3 0 7,-1-1-1,1 0 1,-1 0 0,0-1 0,-1 0-1,1 0 1,-1 0 0,5-8-1,-2 4-20,-2-1-1,0-1 0,0 1 1,-1-1-1,0 0 0,-1 0 0,0-1 1,0 1-1,-2-1 0,1 0 1,-1 1-1,-1-1 0,0-18 0,-5 72-205,2-32 268,1 1-1,0 0 1,1 0 0,0 0 0,0-1 0,4 16-1,-4-24-32,1 0-1,-1 0 0,1-1 1,0 1-1,0 0 0,0 0 1,0-1-1,0 1 0,0-1 1,0 1-1,0-1 0,1 1 1,-1-1-1,1 0 0,-1 0 1,4 2-1,-2-2 5,0 0 0,0 0 1,0 0-1,0 0 0,0-1 0,0 1 0,0-1 0,0 0 1,0 0-1,0 0 0,0 0 0,0-1 0,5-1 0,-1 0-8,0-1 0,0 0-1,0 0 1,-1-1-1,0 0 1,0 0 0,0 0-1,0-1 1,-1 1-1,1-2 1,-1 1 0,0 0-1,-1-1 1,1 0-1,-1 0 1,4-10 0,-1 5-30,-1-1 1,0 0 0,-1 0 0,-1-1 0,0 0 0,0 1 0,-2-1-1,3-17 1,-6 47-188,-1 0 166,0 1-1,2-1 1,0 0 0,1 1-1,1-1 1,7 32 0,-9-48-139,1 1 1,0-1-1,0 1 1,0-1-1,1 1 1,-1-1-1,0 1 1,0-1-1,1 0 1,-1 0-1,1 0 1,-1 0-1,1 0 1,-1 0-1,1 0 1,0 0-1,-1-1 1,1 1-1,2 0 1,-1-1-463,-1 1 0,1-1 0,0 0 1,-1 0-1,1 0 0,-1 0 0,1-1 0,0 1 0,-1 0 1,1-1-1,-1 0 0,0 0 0,5-2 0,19-15-8870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0.205"/>
    </inkml:context>
    <inkml:brush xml:id="br0">
      <inkml:brushProperty name="width" value="0.025" units="cm"/>
      <inkml:brushProperty name="height" value="0.025" units="cm"/>
    </inkml:brush>
  </inkml:definitions>
  <inkml:trace contextRef="#ctx0" brushRef="#br0">109 1 7175,'0'0'13410,"-8"1"-11211,2 0-1902,0 0 1,0 1-1,0 0 0,1 0 0,-1 1 0,1-1 1,0 1-1,-1 0 0,-6 6 0,9-7-229,0 0 0,0 1 1,0 0-1,1-1 0,-1 1 0,1 0 0,-1 0 0,1 1 0,0-1 1,0 0-1,1 1 0,-1-1 0,1 1 0,-1 0 0,1-1 0,0 1 1,1 0-1,-1 0 0,0 4 0,1-7-99,1-1 0,-1 1 0,0 0 0,1 0 0,-1 0 0,1-1 0,-1 1 0,0 0 0,1 0 0,0-1-1,-1 1 1,1 0 0,-1-1 0,1 1 0,0-1 0,0 1 0,-1-1 0,1 1 0,0-1 0,0 1 0,-1-1 0,1 0 0,0 1 0,0-1 0,0 0 0,0 0 0,0 0 0,-1 1 0,1-1 0,0 0 0,2-1 0,36 1-351,-28 0 102,29-1-823,-25 0 831,0 0 1,0 1-1,0 1 0,0 0 0,-1 1 0,29 7 1,-42-8 325,0-1 0,0 0 0,0 1 0,0-1 0,0 0 0,0 1 0,0 0 1,0-1-1,0 1 0,0 0 0,0-1 0,0 1 0,0 0 0,0 0 0,0 0 1,-1 0-1,1-1 0,0 1 0,-1 0 0,1 0 0,-1 1 0,1-1 0,-1 0 1,1 0-1,-1 0 0,0 0 0,0 0 0,1 0 0,-1 3 0,-1-2 88,1 1-1,-1-1 1,0 0-1,0 1 1,0-1 0,-1 1-1,1-1 1,0 0-1,-1 0 1,0 0-1,1 0 1,-4 3-1,-7 6 445,0-1 1,-1 0-1,-15 8 0,19-11-565,-1-1-1,0 0 1,0-1 0,0 0 0,-1-1 0,1 0-1,-1-1 1,0 0 0,-20 3 0,31-6-180,-1-1-1,1 1 1,0-1 0,0 1 0,0 0 0,-1-1-1,1 1 1,0-1 0,0 1 0,0-1-1,0 1 1,0 0 0,0-1 0,0 1-1,0-1 1,0 1 0,0-1 0,0 1 0,0-1-1,0 1 1,0 0 0,1-1 0,-1 1-1,0-1 1,0 1 0,0 0 0,1-1-1,-1 1 1,0-1 0,0 1 0,1 0-1,-1-1 1,1 1 0,9-17-3139,9-5-2809,4-3-2200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0.562"/>
    </inkml:context>
    <inkml:brush xml:id="br0">
      <inkml:brushProperty name="width" value="0.025" units="cm"/>
      <inkml:brushProperty name="height" value="0.025" units="cm"/>
    </inkml:brush>
  </inkml:definitions>
  <inkml:trace contextRef="#ctx0" brushRef="#br0">35 1 13485,'0'0'11280,"-4"10"-10138,-4 14-644,2 1 0,0 1 0,2-1 0,1 1 1,1-1-1,1 1 0,1 0 0,1 0 0,8 42 0,-8-65-492,-1 0 0,1 0 0,0 1 0,0-1 0,0 0 0,0 0 0,1 0 0,-1 0 0,1-1 0,0 1 0,0 0-1,0-1 1,0 1 0,0-1 0,1 0 0,-1 1 0,0-1 0,1 0 0,0-1 0,0 1 0,-1 0 0,1-1 0,0 1 0,0-1 0,0 0 0,1 0 0,-1 0 0,0-1 0,0 1 0,0-1 0,1 1 0,-1-1 0,0 0 0,1-1 0,-1 1 0,0 0 0,0-1 0,0 0 0,4-1 0,3-1-80,-1 0 1,0-1-1,-1 0 1,1 0 0,-1-1-1,0 0 1,0 0-1,0-1 1,-1 0 0,1-1-1,-1 1 1,6-10 0,4-10-290,-7 12 423,-14 37 237,1-13-251,1 0-1,0 0 0,0 0 1,1 1-1,0-1 0,1 0 1,1 16-1,-1-26-101,0 1 0,1-1 0,-1 1-1,0-1 1,1 1 0,-1-1 0,1 0 0,-1 1-1,0-1 1,1 0 0,-1 1 0,1-1 0,-1 0 0,1 1-1,-1-1 1,1 0 0,-1 0 0,1 0 0,-1 0-1,1 1 1,-1-1 0,1 0 0,-1 0 0,1 0-1,0 0 1,-1 0 0,1 0 0,-1 0 0,1-1-1,-1 1 1,1 0 0,-1 0 0,1 0 0,-1 0 0,1-1-1,-1 1 1,1 0 0,-1 0 0,1-1 0,-1 1-1,1 0 1,-1-1 0,0 1 0,1-1 0,21-16-3507,9-27-6094,-16 17 2786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1.402"/>
    </inkml:context>
    <inkml:brush xml:id="br0">
      <inkml:brushProperty name="width" value="0.025" units="cm"/>
      <inkml:brushProperty name="height" value="0.025" units="cm"/>
    </inkml:brush>
  </inkml:definitions>
  <inkml:trace contextRef="#ctx0" brushRef="#br0">41 426 11211,'0'0'12016,"-6"10"-10494,4-6-1412,-2 3 244,-1 0-1,1 1 1,1-1 0,0 1 0,0 0 0,0 0 0,1 0-1,0 1 1,0-1 0,1 0 0,0 9 0,1-15-349,1-1 0,-1 0 0,0 0 0,1 0 0,-1 0-1,1 0 1,-1-1 0,1 1 0,0 0 0,-1 0 0,1 0 0,0 0 0,-1 0 0,1-1 0,0 1 0,0 0 0,0-1 0,0 1 0,0-1-1,0 1 1,0-1 0,0 1 0,0-1 0,0 0 0,0 1 0,0-1 0,0 0 0,0 0 0,0 0 0,0 0 0,0 0 0,0 0 0,0 0-1,0 0 1,1 0 0,-1 0 0,0-1 0,1 1 0,3-1-15,-1 0 0,1 0 0,-1 0 0,0-1 0,1 1 0,-1-1-1,0 0 1,5-3 0,-2-1-165,0 0-1,-1-1 1,0 0-1,0 0 1,0 0-1,-1-1 0,0 0 1,7-16-1,-9 18 129,0-1 0,-1 1-1,0 0 1,0 0 0,-1-1 0,1 1-1,-2-1 1,1 0 0,-1 1-1,0-1 1,0 1 0,0-1-1,-2-7 1,1 13 49,1 1 1,0 0-1,-1 0 0,1 0 0,0 0 0,0 0 0,-1 0 1,1 0-1,0 0 0,-1 0 0,1 0 0,0 0 0,-1 0 0,1 0 1,0 0-1,0 0 0,-1 0 0,1 1 0,0-1 0,-1 0 1,1 0-1,0 0 0,0 0 0,0 0 0,-1 1 0,1-1 1,0 0-1,0 0 0,-1 1 0,1-1 0,0 0 0,0 0 1,0 1-1,0-1 0,0 0 0,-1 0 0,1 1 0,0-1 1,0 0-1,0 1 0,0-1 0,0 0 0,0 0 0,0 1 1,0-1-1,0 0 0,0 1 0,-8 16 188,4-7-103,1 1 0,1 0 0,0-1 0,0 1 1,1 0-1,0 0 0,1 0 0,2 15 0,-2-23-76,0 0-1,1-1 1,-1 1-1,1 0 1,0-1 0,0 1-1,0-1 1,0 1-1,0-1 1,0 1-1,1-1 1,-1 0-1,1 1 1,0-1-1,-1 0 1,1 0 0,0 0-1,0-1 1,0 1-1,1 0 1,-1-1-1,0 1 1,1-1-1,-1 0 1,1 0-1,-1 0 1,1 0 0,-1 0-1,1-1 1,0 1-1,-1-1 1,1 1-1,0-1 1,-1 0-1,1 0 1,0 0-1,0-1 1,2 0 0,3 0-27,-1-2-1,0 1 1,0-1 0,0 0 0,0 0 0,0-1 0,-1 0 0,0 0 0,1 0 0,-2-1 0,1 0 0,0 0 0,-1-1 0,0 1 0,0-1 0,-1 0-1,8-14 1,-1 1-106,0 0-1,-2-1 1,0 0-1,-2-1 0,6-22 1,-7 14 56,-1-1 1,-1 0-1,-1-46 1,-3 75 68,0 0-1,1 0 1,-1 1 0,0-1 0,0 0-1,0 0 1,0 0 0,0 1-1,0-1 1,0 0 0,-1 0-1,1 0 1,0 1 0,0-1-1,-1 0 1,1 0 0,0 1 0,-1-1-1,1 0 1,-1 1 0,1-1-1,-1 0 1,1 1 0,-1-1-1,1 0 1,-1 1 0,0-1 0,0 0-1,0 2 10,0-1-1,0 0 1,0 0 0,0 1-1,0-1 1,0 0 0,0 1-1,0-1 1,0 1 0,0-1-1,0 1 1,0 0 0,0-1-1,0 1 1,0 0-1,1-1 1,-2 2 0,-31 43 234,26-30-154,1 1 0,0 0 1,1 0-1,1 1 0,0-1 0,2 1 0,-1 0 1,2-1-1,0 1 0,3 29 0,-1-42-92,0 0 0,0 0 0,0 0 0,0 0 0,1 0 0,0 0 0,-1-1-1,1 1 1,0-1 0,1 1 0,-1-1 0,1 0 0,-1 0 0,1 0 0,0 0 0,0-1 0,0 1 0,1-1-1,-1 0 1,1 1 0,-1-2 0,1 1 0,-1 0 0,1-1 0,0 1 0,0-1 0,5 1 0,-2-1-66,-1 0 1,1 0 0,-1-1 0,1 0 0,-1 0 0,1 0-1,-1-1 1,1 0 0,-1 0 0,1-1 0,-1 1 0,0-1-1,0-1 1,0 1 0,0-1 0,8-5 0,-2-2 19,-1 0 1,0 0 0,-1-1 0,0 0-1,0-1 1,-1 0 0,-1-1-1,0 0 1,0 0 0,-2 0-1,0-1 1,7-20 0,-5 7 43,-2 0 1,0 0-1,-2-1 1,-1 0-1,0-50 1,-4 72-3,0 0 1,0 0-1,0 1 1,-1-1-1,1 0 1,-2 1-1,1-1 1,-4-6-1,6 11 12,-1 0 0,1 0 0,-1 0 0,1 0 0,-1 0 0,0 0 0,1 1 0,-1-1 0,0 0 0,0 0 0,1 0 0,-1 1 0,0-1 0,0 0 0,0 1 0,0-1 0,0 1 0,0-1 0,0 1 0,0-1 0,0 1 0,0 0 0,0-1 0,0 1 0,0 0 0,-1 0 0,1 0 0,0 0 0,0 0 0,0 0 0,0 0 0,0 0 0,0 1 0,0-1 0,-1 0 0,1 1 0,0-1 0,0 1 0,0-1 0,0 1 0,0-1 0,1 1 0,-1 0 0,0-1 0,0 1 0,0 0 0,0 0 0,1-1 0,-1 1 0,0 0 0,0 2 0,-3 3 46,0 0 1,1 1-1,0-1 0,0 1 0,1 0 0,0 0 1,0 0-1,0 0 0,1 0 0,0 0 0,0 12 0,3 87 460,-1-98-455,1 10 27,0 0 1,2 0-1,0-1 0,1 1 1,0-1-1,14 27 1,-16-37-76,0 0 0,0 0 0,1-1 0,0 0 0,1 0 1,-1 0-1,1 0 0,0 0 0,1-1 0,-1 0 0,1 0 0,0-1 1,0 1-1,0-1 0,1-1 0,0 1 0,0-1 0,10 3 1,-16-5-34,0-1 0,-1 1 0,1-1 0,0 0 0,0 1 1,0-1-1,0 0 0,0 0 0,0 0 0,0 1 0,0-1 1,-1 0-1,1 0 0,0 0 0,0-1 0,0 1 1,0 0-1,0 0 0,0 0 0,0-1 0,0 1 0,-1 0 1,1-1-1,0 1 0,0-1 0,0 1 0,-1-1 1,1 0-1,0 1 0,-1-1 0,1 1 0,0-1 0,-1 0 1,2-1-1,-3 1-34,1-1 0,0 1 0,-1-1 0,1 1 0,-1-1 0,1 1 0,-1-1 0,0 1-1,0 0 1,1-1 0,-1 1 0,0 0 0,0 0 0,0 0 0,0 0 0,-1 0 0,1 0 0,0 0 0,0 0 0,-1 0 0,-1 0 0,-27-17-633,-1 1-1,-42-16 1,-4-2 963,77 35-257,0 0 0,-1 0 0,1 0-1,0 0 1,0 0 0,0 0 0,0-1 0,-1 1-1,1 0 1,0 0 0,0 0 0,0 0 0,0-1-1,0 1 1,0 0 0,0 0 0,0 0 0,-1-1-1,1 1 1,0 0 0,0 0 0,0-1 0,0 1-1,0 0 1,0 0 0,0 0 0,0-1-1,0 1 1,0 0 0,0 0 0,1 0 0,-1-1-1,0 1 1,0 0 0,0 0 0,0 0 0,0-1-1,0 1 1,0 0 0,0 0 0,1 0 0,-1 0-1,0-1 1,0 1 0,0 0 0,0 0 0,1 0-1,-1 0 1,0 0 0,0 0 0,0-1 0,1 1-1,-1 0 1,0 0 0,0 0 0,0 0 0,1 0-1,-1 0 1,0 0 0,0 0 0,0 0 0,1 0-1,-1 0 1,0 0 0,0 0 0,1 0-1,-1 0 1,0 0 0,0 1 0,21-7-41,-19 6 68,37-9-73,34-7-2713,-1-4-5014,-31 6 127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1.728"/>
    </inkml:context>
    <inkml:brush xml:id="br0">
      <inkml:brushProperty name="width" value="0.025" units="cm"/>
      <inkml:brushProperty name="height" value="0.025" units="cm"/>
    </inkml:brush>
  </inkml:definitions>
  <inkml:trace contextRef="#ctx0" brushRef="#br0">104 1 12940,'0'0'7613,"-8"0"-5291,2 0-1986,0 0 0,0 1 1,1-1-1,-1 1 0,0 1 0,1-1 1,-1 1-1,-7 3 0,11-4-259,0 0 0,-1 0 0,1 0-1,0 1 1,0-1 0,0 1 0,0 0 0,0-1-1,0 1 1,1 0 0,-1 0 0,0 0 0,1 0 0,-1 0-1,1 1 1,0-1 0,0 0 0,0 1 0,0-1-1,0 1 1,1-1 0,-1 1 0,1-1 0,-1 1 0,1 3-1,0-5-96,1 0-1,-1 0 0,1 1 0,-1-1 1,1 0-1,-1 0 0,1 0 0,0 0 0,-1 0 1,1 0-1,0 0 0,0 0 0,0 0 1,0 0-1,0 0 0,0 0 0,0 0 1,0-1-1,0 1 0,1-1 0,-1 1 1,0-1-1,0 1 0,0-1 0,1 1 0,-1-1 1,0 0-1,2 0 0,49 7-1211,-33-5 734,-18-2 440,15 2-407,0 1-1,30 10 0,-44-13 505,1 1 0,-1 0 0,0-1 0,0 1 0,1 0 0,-1 0 0,0 0 0,0 1 0,0-1 0,0 1-1,0-1 1,0 1 0,0-1 0,-1 1 0,1 0 0,-1 0 0,1 0 0,-1 0 0,0 0 0,1 0 0,-1 0-1,0 1 1,0-1 0,-1 0 0,1 1 0,0-1 0,-1 0 0,1 5 0,-2-4 36,0-1 1,0 1-1,0 0 1,0-1-1,-1 0 1,1 1 0,-1-1-1,0 0 1,1 1-1,-1-1 1,0 0-1,0 0 1,0-1-1,-1 1 1,1 0-1,0-1 1,-1 1-1,1-1 1,-1 0-1,1 0 1,-1 0-1,1 0 1,-1 0-1,-3 0 1,-5 2-279,-1 0 1,0-1-1,0 0 1,-16 0-1,5-3-2743,2-4-2863</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2.315"/>
    </inkml:context>
    <inkml:brush xml:id="br0">
      <inkml:brushProperty name="width" value="0.025" units="cm"/>
      <inkml:brushProperty name="height" value="0.025" units="cm"/>
    </inkml:brush>
  </inkml:definitions>
  <inkml:trace contextRef="#ctx0" brushRef="#br0">174 52 5317,'0'0'8323,"5"-8"-5542,15-25-347,-20 33-2385,0-1-1,1 1 0,-1 0 1,0-1-1,0 1 1,0 0-1,0-1 0,0 1 1,0 0-1,0-1 1,0 1-1,0 0 0,0-1 1,-1 1-1,1 0 1,0-1-1,0 1 0,0 0 1,0-1-1,0 1 1,-1 0-1,1-1 0,0 1 1,0 0-1,0 0 0,-1-1 1,1 1-1,0 0 1,0 0-1,-1-1 0,1 1 1,0 0-1,-1 0 1,1 0-1,0 0 0,-1 0 1,1-1-1,0 1 1,-1 0-1,1 0 0,0 0 1,-1 0-1,1 0 1,0 0-1,-1 0 0,1 0 1,0 0-1,-1 0 1,0 0-1,-19 1 636,18 0-494,-7 1-42,1 0 0,-1 1 0,0 0 0,1 0 0,0 1 0,0 1 0,0-1 0,0 1 0,1 0 0,0 1 1,0 0-1,0 0 0,0 1 0,1-1 0,1 1 0,-1 1 0,1-1 0,0 1 0,0 0 0,1 0 0,0 0 0,1 0 0,0 1 0,0 0 0,1 0 0,0-1 0,0 1 0,1 0 0,0 16 0,2-23-130,-1 1 0,1-1 0,0 1 0,0-1 0,0 1-1,0-1 1,0 0 0,1 1 0,-1-1 0,1 0 0,-1 0-1,1 0 1,0 0 0,0-1 0,-1 1 0,1 0 0,1-1-1,-1 1 1,0-1 0,0 0 0,1 0 0,-1 1 0,0-2-1,1 1 1,-1 0 0,1 0 0,-1-1 0,1 1 0,-1-1-1,1 0 1,0 0 0,4 0 0,2 0-6,0 0-1,0-1 1,0 0 0,0 0 0,-1-1-1,1 0 1,0-1 0,11-5-1,-8 2 10,0 0-1,-1-1 1,0-1-1,0 0 1,-1 0-1,19-20 1,-25 24-13,0-1-1,-1 1 1,1-1 0,-1 0 0,0 0 0,0 0 0,-1-1 0,1 1 0,-1 0 0,0-1 0,-1 0 0,1 1 0,-1-1-1,0 0 1,-1 0 0,1 0 0,-1 0 0,-1-6 0,0 9-19,0 1 0,0-1-1,0 1 1,0 0 0,0-1 0,0 1-1,-1 0 1,1 0 0,-1 0 0,0 0-1,0 0 1,0 0 0,0 0 0,0 1-1,0-1 1,0 1 0,0 0 0,0-1 0,-1 1-1,1 0 1,-1 0 0,1 0 0,-1 1-1,1-1 1,-1 1 0,1-1 0,-1 1-1,0 0 1,1 0 0,-1 0 0,-4 1-1,4-1-93,0 0 0,0 0 0,0 0-1,0 0 1,0 1 0,0 0-1,-1 0 1,1 0 0,1 0-1,-1 0 1,0 0 0,0 1-1,0-1 1,1 1 0,-1 0-1,1 0 1,-1 0 0,1 0 0,0 0-1,-1 1 1,1-1 0,1 1-1,-1-1 1,0 1 0,1 0-1,-3 4 1,3-2-403,0-1 0,0 1 0,1-1 0,0 1 0,0-1 0,0 1 0,1 8-1,11 13-4966,5-9-392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33.103"/>
    </inkml:context>
    <inkml:brush xml:id="br0">
      <inkml:brushProperty name="width" value="0.025" units="cm"/>
      <inkml:brushProperty name="height" value="0.025" units="cm"/>
    </inkml:brush>
  </inkml:definitions>
  <inkml:trace contextRef="#ctx0" brushRef="#br0">1 113 6919,'0'0'8199,"11"-4"-6095,21-7-977,0 3 1,1 0 0,0 2 0,57-3 0,151 6 553,-143 4-1512,-68-1-157,209 1 118,317-40 1,-522 34-135,26-5 6,84-1 0,-143 11 1,-1 0 0,0 0 0,1 1 0,-1-1 0,0 0 0,1 0 0,-1 1 0,0-1 0,1 0 0,-1 0 0,0 1 0,0-1 1,1 0-1,-1 1 0,0-1 0,0 0 0,0 1 0,0-1 0,1 1 0,-1-1 0,0 0 0,0 1 0,0-1 0,0 1 0,0-1 0,0 0 1,0 1-1,0-1 0,0 1 0,0-1 0,0 0 0,0 1 0,0-1 0,0 1 0,-1-1 0,1 0 0,0 1 0,0-1 0,0 0 0,-1 1 1,1-1-1,0 0 0,0 1 0,-1-1 0,1 0 0,0 0 0,0 1 0,-1-1 0,-7 10-2058,3-9-5879,5-8-2054</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3"/>
    </inkml:context>
    <inkml:brush xml:id="br0">
      <inkml:brushProperty name="width" value="0.025" units="cm"/>
      <inkml:brushProperty name="height" value="0.025" units="cm"/>
    </inkml:brush>
  </inkml:definitions>
  <inkml:trace contextRef="#ctx0" brushRef="#br0">1 42 12268,'0'0'10762,"3"13"-9988,16 54 83,-3 0 1,-2 1-1,-4 1 0,1 77 1,-1-195 67,-2 18-900,6-54 12,-10 49-218,2 0 1,1 0-1,2 1 1,1 0-1,19-42 0,-27 73 169,1 1-1,0-1 1,0 0-1,0 1 0,1-1 1,-1 1-1,1 0 0,-1 0 1,1 0-1,0 1 0,0 0 1,0-1-1,1 1 1,-1 0-1,0 1 0,7-2 1,-9 2-17,0 1 0,0-1 0,0 1 1,0 0-1,0 0 0,-1-1 0,1 1 1,0 1-1,0-1 0,0 0 0,0 0 0,0 1 1,0-1-1,-1 1 0,1-1 0,0 1 1,0 0-1,-1 0 0,1 0 0,0 0 0,-1 0 1,1 0-1,-1 0 0,0 1 0,1-1 1,-1 0-1,0 1 0,0-1 0,0 1 1,0-1-1,0 1 0,0 0 0,0-1 0,0 1 1,-1 0-1,1 0 0,-1 0 0,1-1 1,-1 1-1,0 0 0,1 0 0,-1 2 0,-1 1 22,1 0-1,-1 0 0,0-1 0,0 1 0,0-1 0,-1 1 1,1-1-1,-1 1 0,0-1 0,-1 0 0,1 0 0,-1 0 1,0 0-1,1 0 0,-2-1 0,1 1 0,0-1 0,-1 0 1,0 0-1,1 0 0,-1 0 0,-5 2 0,-14 9 357,-1 0 0,-36 15 0,54-26-217,-3 1 14,-3 2 56,-2 0-1,1-1 0,-1-1 1,-14 3-1,24-10-469,10-6-97,12-9-502,6-2-559,61-56-9015,-44 34 399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3.700"/>
    </inkml:context>
    <inkml:brush xml:id="br0">
      <inkml:brushProperty name="width" value="0.025" units="cm"/>
      <inkml:brushProperty name="height" value="0.025" units="cm"/>
    </inkml:brush>
  </inkml:definitions>
  <inkml:trace contextRef="#ctx0" brushRef="#br0">9 1 15791,'0'0'6118,"-2"12"-4720,-2 30-157,2 0-1,4 69 0,0-84-1049,2 0-1,0-1 0,2 1 1,1-1-1,17 42 1,-23-66-145,-1 1 1,1-1-1,0 0 1,1 0-1,-1 0 1,0 0-1,0 0 1,1 0-1,-1 0 1,1 0 0,0-1-1,0 1 1,-1-1-1,1 1 1,0-1-1,0 0 1,0 1-1,1-1 1,-1 0-1,3 1 1,-4-3-24,1 1-1,-1 0 1,1-1-1,-1 1 1,0-1 0,1 1-1,-1-1 1,1 0 0,-1 0-1,0 1 1,0-1 0,0 0-1,1 0 1,-1 0-1,0 0 1,0-1 0,0 1-1,0 0 1,-1 0 0,1 0-1,0-1 1,0 1 0,-1-1-1,1 1 1,-1 0-1,1-1 1,-1 1 0,0-1-1,0 1 1,1-1 0,-1 1-1,0-3 1,2-9-11,0 0 0,0-1 0,-1 1 0,-1-1-1,-1-14 1,0 22-10,0 0-1,1 0 0,-2 0 1,1 1-1,-1-1 0,0 0 0,0 1 1,0-1-1,-1 1 0,0 0 1,0 0-1,0 0 0,-1 0 0,-3-4 1,6 8-3,0 0 1,0 0 0,0 0 0,0 0 0,-1 0-1,1 0 1,0 1 0,0-1 0,0 0 0,-1 1-1,1-1 1,0 1 0,-1-1 0,1 1 0,0-1-1,-1 1 1,1 0 0,-3 0 0,3 0-2,1 0 0,-1 1 1,0-1-1,0 0 0,1 1 0,-1-1 1,0 1-1,1-1 0,-1 1 1,0-1-1,1 1 0,-1 0 0,1-1 1,-1 1-1,1 0 0,-1-1 1,1 1-1,0 0 0,-1-1 1,1 1-1,0 0 0,-1 1 0,0 2 0,0-1 0,1 1 0,-1 0 0,1-1 0,0 1 0,0 0 0,0-1 0,1 1 0,-1 0 0,1-1 0,0 1 0,2 6 0,0-5-4,0-1 0,1 0 0,-1 1 0,1-1 0,0 0-1,0-1 1,0 1 0,0-1 0,1 0 0,0 0 0,-1 0-1,1 0 1,0-1 0,0 0 0,0 0 0,1 0 0,-1-1 0,0 0-1,1 0 1,-1 0 0,7 0 0,-3 0-69,0-1-1,0 0 1,0 0-1,0-1 1,0 0-1,0 0 1,0-1 0,0 0-1,-1 0 1,1-1-1,-1-1 1,11-5 0,-6 0-43,-1-1 0,0-1 0,-1 0 0,0 0 0,10-16 0,16-15 25,-37 42 96,0 0 0,0-1 0,1 1 0,-1 0 0,0 0 1,1 0-1,-1-1 0,0 1 0,1 0 0,-1 0 0,0 0 0,1 0 0,-1-1 1,0 1-1,1 0 0,-1 0 0,1 0 0,-1 0 0,0 0 0,1 0 0,-1 0 1,1 0-1,-1 0 0,0 0 0,1 0 0,-1 0 0,1 1 0,-1-1 0,0 0 1,1 0-1,-1 0 0,0 0 0,1 1 0,-1-1 0,0 0 0,1 0 0,-1 1 1,0-1-1,0 0 0,1 1 0,-1-1 0,0 0 0,0 0 0,1 1 0,-1-1 1,0 1-1,0-1 0,0 0 0,0 1 0,0-1 0,0 0 0,0 1 0,1-1 1,-1 1-1,0-1 0,0 0 0,0 1 0,0-1 0,-1 1 0,8 38 354,-4-20-213,-2-16-123,0-1 0,-1 0 0,1 0 0,0 0 0,0 0 0,1 0 0,-1 0 0,0 0 0,1 0-1,-1 0 1,1-1 0,-1 1 0,1-1 0,0 1 0,0-1 0,0 1 0,0-1 0,0 0 0,0 0 0,0 0-1,3 1 1,1-1 1,-1 0-1,0 0 0,1 0 1,-1-1-1,0 0 0,1 0 1,-1-1-1,0 1 0,6-2 1,8-3-122,-1 0 1,-1-1 0,1-1-1,21-12 1,-6 0-602,-20 11 454,1 0 0,-1 1 0,1 1-1,1 0 1,27-8 0,-41 15 308,1-1-1,-1 0 1,1 0-1,0 1 1,-1-1 0,1 1-1,-1-1 1,1 1-1,-1 0 1,1 0-1,-1 0 1,0 0-1,1 0 1,-1 0 0,0 0-1,0 0 1,0 0-1,0 0 1,0 1-1,0-1 1,0 0-1,0 1 1,0-1 0,0 1-1,-1-1 1,1 1-1,0 1 1,0 0 31,0 0 1,0-1-1,1 1 1,-1-1-1,1 0 0,0 1 1,0-1-1,0 0 1,0 0-1,0 0 0,0 0 1,1 0-1,4 2 1,0-2-38,0 0 0,1 0 1,-1-1-1,0 0 1,1 0-1,0-1 0,-1 0 1,1 0-1,-1-1 1,8-1-1,78-24-602,-76 19-88,0 2 0,1 0 0,-1 1 0,1 1 0,20-2 0,-34 8-963</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4.076"/>
    </inkml:context>
    <inkml:brush xml:id="br0">
      <inkml:brushProperty name="width" value="0.025" units="cm"/>
      <inkml:brushProperty name="height" value="0.025" units="cm"/>
    </inkml:brush>
  </inkml:definitions>
  <inkml:trace contextRef="#ctx0" brushRef="#br0">1 10 14606,'0'0'15054,"11"8"-14878,-4-3-228,1 0 0,0-1 0,1 0 0,-1 0 0,1-1 0,-1 0 0,1 0 0,0-1 0,0 0 0,0 0 0,12 0 0,1-4-753,1 0 0,31-7 0,-37 5 599,1 1 1,-1 0-1,1 2 0,28 0 0,-43 1 330,-1 1-1,0 0 0,0-1 0,1 1 0,-1 0 0,0 0 0,0 1 0,0-1 0,0 0 1,0 1-1,0-1 0,-1 1 0,1-1 0,0 1 0,-1 0 0,1 0 0,1 3 1,-2-3-79,1 0 1,-1 0-1,1 0 1,0 0 0,-1 0-1,1-1 1,0 1-1,0 0 1,0-1 0,0 0-1,0 1 1,1-1-1,-1 0 1,0 0 0,0 0-1,1 0 1,-1-1-1,1 1 1,2 0 0,11-2-314,-1 0 1,0-1 0,0-1-1,0 0 1,0-1-1,-1-1 1,0 0 0,25-13-1,-24 10-121,0 2 0,0 0 0,0 0 0,1 2-1,0-1 1,0 2 0,25-2 0,-40 5 406,0 0 0,0 0-1,0 0 1,-1 1 0,1-1 0,0 0 0,0 0 0,-1 1 0,1-1 0,0 1 0,-1-1-1,1 0 1,0 1 0,-1-1 0,1 1 0,-1 0 0,1-1 0,-1 1 0,2 1 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5.907"/>
    </inkml:context>
    <inkml:brush xml:id="br0">
      <inkml:brushProperty name="width" value="0.025" units="cm"/>
      <inkml:brushProperty name="height" value="0.025" units="cm"/>
    </inkml:brush>
  </inkml:definitions>
  <inkml:trace contextRef="#ctx0" brushRef="#br0">0 18 9673,'0'0'8985,"5"9"-7266,17 48-413,19 45-217,-38-94-1047,1-1 0,0 0 0,0 0 0,1-1-1,-1 1 1,2-1 0,-1 0 0,1 0 0,0-1 0,10 8 0,-12-11-19,-1 0 1,1 0-1,0 0 1,0-1-1,0 1 1,0-1-1,0 0 1,0 0 0,0 0-1,0-1 1,1 0-1,-1 0 1,0 0-1,0 0 1,0 0-1,1-1 1,3-1 0,-1 0 19,-1 0 1,0-1 0,0 0 0,0 0 0,-1-1 0,1 0 0,-1 0 0,0 0 0,9-9 0,1-4 13,-2 0 0,0 0 0,-1-2 1,-1 1-1,13-32 0,10-45 2169,-43 136-2025,5-27-186,0 0-1,1 0 1,0 1 0,1-1-1,1 1 1,1 0-1,0 0 1,1-1 0,2 18-1,-2-30-77,0 0 0,0 0 0,-1-1 0,1 1 1,0 0-1,0 0 0,1-1 0,-1 1 0,0-1 0,0 1 0,1-1 0,-1 0 0,1 0 0,0 1 0,-1-1 0,1 0 0,0 0 0,-1 0 0,1-1 1,0 1-1,0 0 0,0-1 0,0 1 0,2 0 0,0-1-499,-1 0 0,1 1 1,0-1-1,-1-1 0,1 1 0,0 0 0,-1-1 1,1 0-1,-1 0 0,1 0 0,-1 0 1,1 0-1,3-3 0,23-18-10158</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6.357"/>
    </inkml:context>
    <inkml:brush xml:id="br0">
      <inkml:brushProperty name="width" value="0.025" units="cm"/>
      <inkml:brushProperty name="height" value="0.025" units="cm"/>
    </inkml:brush>
  </inkml:definitions>
  <inkml:trace contextRef="#ctx0" brushRef="#br0">129 0 12684,'0'0'10453,"-9"5"-9178,2-1-1126,0 1 0,1 0 0,-1 0-1,1 0 1,0 1 0,0 0 0,1 0 0,0 0-1,0 1 1,0 0 0,1 0 0,0 0-1,0 0 1,-4 15 0,0-1 173,2 1 0,0 1 0,1-1 0,1 1 0,0 23 0,3-36-267,0-1 0,1 1 0,1 0 0,-1-1 1,1 1-1,1-1 0,0 1 0,0-1 1,1 0-1,0 0 0,1 0 0,0 0 0,0 0 1,9 11-1,-9-16-133,0 0 0,0-1 0,0 1 0,1-1 0,0 0 1,0 0-1,0-1 0,0 1 0,0-1 0,0 0 0,0-1 0,1 1 0,-1-1 1,1 0-1,-1 0 0,1-1 0,10 0 0,42-6-3688,-8-10-3393,-12-2-2775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6.747"/>
    </inkml:context>
    <inkml:brush xml:id="br0">
      <inkml:brushProperty name="width" value="0.025" units="cm"/>
      <inkml:brushProperty name="height" value="0.025" units="cm"/>
    </inkml:brush>
  </inkml:definitions>
  <inkml:trace contextRef="#ctx0" brushRef="#br0">186 1 13773,'0'0'11691,"-5"9"-10554,-153 307-372,152-304-932,6-11 76,0-1-1,0 0 1,0 0-1,0 0 1,0 1 0,0-1-1,0 0 1,0 0-1,0 0 1,0 1-1,0-1 1,0 0 0,0 0-1,0 1 1,0-1-1,0 0 1,0 0 0,0 0-1,0 1 1,0-1-1,0 0 1,-1 0-1,1 0 1,0 0 0,0 1-1,0-1 1,0 0-1,0 0 1,-1 0-1,1 0 1,0 0 0,0 1-1,0-1 1,-1 0-1,1 0 1,0 0 0,0 0-1,0 0 1,-1 0-1,1 0 1,0 0-1,0 0 1,-1 0 0,1 0-1,0 0 1,0 0-1,0 0 1,-1 0 0,1 0-1,0 0 1,0 0-1,0 0 1,-1 0-1,1 0 1,0-1 0,0 1-1,0 0 1,-1 0-1,1 0 1,0 0 0,0 0-1,0 0 1,0-1-1,-1 1 1,1 0-1,0 0 1,0 0 0,0-1-1,-4-14-6706,0-11-1914</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7.093"/>
    </inkml:context>
    <inkml:brush xml:id="br0">
      <inkml:brushProperty name="width" value="0.025" units="cm"/>
      <inkml:brushProperty name="height" value="0.025" units="cm"/>
    </inkml:brush>
  </inkml:definitions>
  <inkml:trace contextRef="#ctx0" brushRef="#br0">0 0 15246,'0'0'8713,"53"30"-7464,-27-18-544,5-2-545,6 2-128,1-2-1153,1 0-2371,-6-2-3074,-2-1-6630</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7.482"/>
    </inkml:context>
    <inkml:brush xml:id="br0">
      <inkml:brushProperty name="width" value="0.025" units="cm"/>
      <inkml:brushProperty name="height" value="0.025" units="cm"/>
    </inkml:brush>
  </inkml:definitions>
  <inkml:trace contextRef="#ctx0" brushRef="#br0">0 163 13485,'0'0'11691,"10"-2"-11056,-1-2-605,0 1 1,0-1-1,-1 0 0,1-1 0,-1 0 1,0 0-1,0-1 0,-1 0 0,0 0 1,0-1-1,0 0 0,-1 0 0,0-1 1,6-8-1,25-31-9,-34 95 198,-7 2-56,2-19-447,1 56-1,1-86 188,0 0 0,0 0 0,1-1 0,-1 1 0,0 0 0,0 0 0,1 0 0,-1 0 0,0 0 0,1 0 0,-1-1 0,1 1 0,-1 0 0,1 0 0,-1 0 0,1-1 0,-1 1 0,2 0 0,11 1-4279,-2-6-1122</inkml:trace>
  <inkml:trace contextRef="#ctx0" brushRef="#br0" timeOffset="1">393 0 10730,'0'0'11243,"-12"51"-8296,10-27-1378,2 2-928,0 0-33,0-4-416,5-2-160,5-4-864,0-5-1314,-1-4-897,-1-6-1506,1-1-3330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7.824"/>
    </inkml:context>
    <inkml:brush xml:id="br0">
      <inkml:brushProperty name="width" value="0.025" units="cm"/>
      <inkml:brushProperty name="height" value="0.025" units="cm"/>
    </inkml:brush>
  </inkml:definitions>
  <inkml:trace contextRef="#ctx0" brushRef="#br0">189 0 12204,'0'0'13666,"-2"9"-12556,-14 44-932,-3-1-1,-2-1 1,-39 69-1,60-120-265,0 0 1,0 0-1,0 1 0,0-1 0,0 0 0,0 0 1,0 1-1,0-1 0,0 0 0,0 0 0,-1 1 1,1-1-1,0 0 0,0 0 0,0 1 1,0-1-1,-1 0 0,1 0 0,0 0 0,0 1 1,0-1-1,-1 0 0,1 0 0,0 0 0,0 0 1,-1 0-1,1 1 0,0-1 0,0 0 0,-1 0 1,1 0-1,0 0 0,-1 0 0,1 0 0,0 0 1,0 0-1,-1 0 0,1 0 0,0 0 1,0 0-1,-1 0 0,1 0 0,0 0 0,-1-1 1,1 1-1,0 0 0,0 0 0,-1 0 0,1 0 1,0 0-1,0-1 0,0 1 0,-1 0 0,1 0 1,0-1-1,-7-13-4834,1-9-1783</inkml:trace>
  <inkml:trace contextRef="#ctx0" brushRef="#br0" timeOffset="1">1 107 13325,'0'0'12523,"48"42"-11562,-20-33-608,4-1-225,0-3-96,1-2-673,-5-1-2145,-6 1-2563,-3-2-6823</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8.180"/>
    </inkml:context>
    <inkml:brush xml:id="br0">
      <inkml:brushProperty name="width" value="0.025" units="cm"/>
      <inkml:brushProperty name="height" value="0.025" units="cm"/>
    </inkml:brush>
  </inkml:definitions>
  <inkml:trace contextRef="#ctx0" brushRef="#br0">1 22 12075,'0'0'7933,"8"-4"-5194,-1 1-2254,0 0 0,1 0 0,-1 1 0,0 0 0,1 0 0,-1 1 0,14-1 0,-19 2-445,0 0-1,0 1 0,0-1 1,1 0-1,-1 1 1,0-1-1,0 1 0,0 0 1,0 0-1,0-1 1,0 1-1,0 1 0,0-1 1,-1 0-1,1 0 1,0 1-1,-1-1 1,1 1-1,0-1 0,-1 1 1,0 0-1,1 0 1,-1-1-1,0 1 0,0 0 1,0 0-1,0 0 1,-1 0-1,1 0 0,0 0 1,-1 1-1,0-1 1,1 0-1,-1 0 0,0 0 1,0 4-1,0 0 68,0 0 0,0 0 0,-1 0-1,0 0 1,0-1 0,0 1 0,0 0 0,-1-1-1,0 1 1,0-1 0,-1 0 0,-5 9 0,-1 0 360,-2-1 1,-23 24 0,18-20-334,16-12-288,11-6-209,15-8-642,-11 1-839,-1-2-1,24-19 0,2-10-5193,-12 8-878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33.834"/>
    </inkml:context>
    <inkml:brush xml:id="br0">
      <inkml:brushProperty name="width" value="0.025" units="cm"/>
      <inkml:brushProperty name="height" value="0.025" units="cm"/>
    </inkml:brush>
  </inkml:definitions>
  <inkml:trace contextRef="#ctx0" brushRef="#br0">1 28 4484,'0'0'13490,"8"7"-11584,-3-3-1698,1 0-1,-1-1 0,1 0 1,-1 0-1,1 0 1,0-1-1,0 1 0,1-1 1,-1-1-1,11 2 1,4 0 225,1-2 1,34-2-1,414-32 850,-157 9-1172,-53 13-1617,-260 11 1426,0 0 0,-1 0-1,1 0 1,0 1 0,0-1 0,0 0-1,-1 0 1,1 0 0,0 1 0,0-1-1,0 0 1,0 0 0,-1 1 0,1-1-1,0 0 1,0 0 0,0 1 0,0-1-1,0 0 1,0 0 0,0 1 0,0-1-1,0 0 1,0 0 0,0 1 0,0-1-1,0 0 1,0 1 0,0-1 0,0 0-1,0 0 1,0 1 0,0-1 0,0 0-1,0 0 1,0 1 0,1-1 0,-1 0-1,0 0 1,0 1 0,0-1 0,0 0-1,1 0 1,-1 0 0,0 0 0,0 1-1,0-1 1,1 0 0,-1 0 0,0 0-1,0 0 1,1 0 0,-1 1 0,0-1-1,0 0 1,1 0 0,-1 0 0,0 0-1,0 0 1,1 0 0,-22 13-4436,-3-7-2504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8.505"/>
    </inkml:context>
    <inkml:brush xml:id="br0">
      <inkml:brushProperty name="width" value="0.025" units="cm"/>
      <inkml:brushProperty name="height" value="0.025" units="cm"/>
    </inkml:brush>
  </inkml:definitions>
  <inkml:trace contextRef="#ctx0" brushRef="#br0">192 0 16976,'0'0'7367,"17"56"-5733,-1-33-97,1 6-672,-2 3-481,-1 4-288,-11 5-64,-3 7-32,-9 4 0,-17 4-352,-12 9-321,-9-1-864,-2-2-1218,-4-7-1248,2-11-6600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0.075"/>
    </inkml:context>
    <inkml:brush xml:id="br0">
      <inkml:brushProperty name="width" value="0.025" units="cm"/>
      <inkml:brushProperty name="height" value="0.025" units="cm"/>
    </inkml:brush>
  </inkml:definitions>
  <inkml:trace contextRef="#ctx0" brushRef="#br0">30 37 6086,'0'0'6785,"-6"10"-5616,2-3-746,2-5-311,0 0 0,0 0-1,0 0 1,1 0-1,-1 1 1,1-1 0,0 0-1,-1 1 1,1 0-1,0-1 1,1 1-1,-1-1 1,0 1 0,1 0-1,0 0 1,-1-1-1,1 1 1,0 0 0,0 0-1,1 0 1,-1-1-1,1 1 1,1 5 0,12 32 1252,-12-32-1106,0 0 0,1 0 0,0 0 0,1 0 0,0 0 1,7 11-1,-10-19-222,-1 1 0,1-1 0,-1 1 0,1-1 0,-1 0 1,1 1-1,-1-1 0,1 0 0,-1 1 0,1-1 1,0 0-1,-1 1 0,1-1 0,-1 0 0,1 0 0,0 0 1,-1 0-1,1 0 0,0 0 0,-1 0 0,1 0 0,-1 0 1,1 0-1,0 0 0,-1 0 0,1 0 0,0 0 1,-1-1-1,1 1 0,-1 0 0,1 0 0,0-1 0,-1 1 1,1 0-1,-1-1 0,1 1 0,-1-1 0,1 1 1,-1-1-1,1 1 0,-1-1 0,0 1 0,1-1 0,-1 0 1,19-29 506,-18 26-472,28-64 252,-22 48-220,1 1 1,1-1-1,14-21 0,-21 45 79,-1 1-1,1-1 0,-1 0 0,0 1 1,0-1-1,-1 1 0,1 8 1,0 0 70,0-8-210,0-1-1,-1 0 0,2 0 0,-1 1 1,0-1-1,1 0 0,0 0 1,0 0-1,0-1 0,0 1 0,1 0 1,-1-1-1,1 0 0,3 4 1,-4-6-29,-1 0 1,1 0 0,0 0 0,-1-1 0,1 1 0,0 0 0,-1-1-1,1 1 1,0-1 0,0 0 0,-1 0 0,1 1 0,0-1-1,0 0 1,-1-1 0,1 1 0,0 0 0,0 0 0,-1-1 0,1 1-1,0-1 1,0 1 0,-1-1 0,1 0 0,-1 0 0,1 0 0,-1 0-1,1 0 1,-1 0 0,1 0 0,-1 0 0,0 0 0,0-1 0,0 1-1,1-1 1,0-2 0,12-13 35,-1-1 0,-1-1 1,-1 0-1,9-22 0,-14 29-7,-5 70 1154,-3-39-838,0-13-297,1-1-1,1 1 0,-1-1 0,1 1 1,0 0-1,0-1 0,1 1 0,-1-1 1,3 8-1,-2-12-58,0 0 0,0-1 0,0 1 0,0-1 0,0 1 0,0-1 0,0 1 0,0-1 0,0 0 0,0 1 0,0-1-1,1 0 1,-1 0 0,0 0 0,0 0 0,0 0 0,0 0 0,0 0 0,0 0 0,1-1 0,-1 1 0,0 0 0,0-1 0,0 1 0,0-1 0,0 1 0,2-2 0,30-15-1635,-32 16 1433,34-25-6932,-20 9 603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0.496"/>
    </inkml:context>
    <inkml:brush xml:id="br0">
      <inkml:brushProperty name="width" value="0.025" units="cm"/>
      <inkml:brushProperty name="height" value="0.025" units="cm"/>
    </inkml:brush>
  </inkml:definitions>
  <inkml:trace contextRef="#ctx0" brushRef="#br0">56 0 9577,'0'0'5846,"-6"9"-3161,-1 2-2014,1 1 0,-1 0 0,2 1 0,0-1 0,0 1 0,1 0 0,1 1 0,0-1 0,-1 19 0,4-26-525,0 1 0,1-1-1,-1 1 1,2-1 0,-1 0 0,4 10-1,-5-15-135,1 0-1,-1 0 0,0 0 0,1 0 0,-1 0 0,1 0 0,-1 0 0,1 0 1,0-1-1,-1 1 0,1 0 0,0 0 0,-1-1 0,1 1 0,0 0 0,0-1 1,0 1-1,0-1 0,0 1 0,0-1 0,0 1 0,0-1 0,0 0 0,0 1 1,0-1-1,0 0 0,0 0 0,0 0 0,0 0 0,0 0 0,0 0 0,0 0 1,0 0-1,0 0 0,0 0 0,0-1 0,0 1 0,0 0 0,0-1 0,0 1 1,0-1-1,0 1 0,0-1 0,-1 1 0,1-1 0,0 0 0,0 1 0,0-1 0,-1 0 1,1 0-1,1-1 0,2-3-255,-1 1 1,1-1-1,-1 0 1,0 0-1,0 0 1,0-1-1,-1 1 1,0-1-1,0 1 1,0-1-1,-1 0 0,0 0 1,0 1-1,0-12 1,1-9-2953,-5-50 0,0 70 4346,-3 18 82,-1 20 802,5-14-1013,0 4 497,0-1 0,2 1 0,3 35 1,-3-56-1482,0 1 0,0-1 0,0 0 0,1 1 0,-1-1 0,0 0 0,1 1 0,-1-1 0,1 0 0,0 0 0,-1 1 0,1-1 0,0 0 0,0 0 0,-1 0 0,1 0 0,0 0 0,0 0 0,0 0 0,1 0 0,-1-1 0,0 1 0,0 0 0,0 0 0,2 0 0,0-1-74,-1 0 0,1 1 1,-1-1-1,0 0 0,1-1 0,-1 1 1,0 0-1,1-1 0,-1 1 1,0-1-1,0 0 0,0 0 0,4-1 1,31-22-2911,-12 0-3359,-12 5 1098,-1 0-732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0.823"/>
    </inkml:context>
    <inkml:brush xml:id="br0">
      <inkml:brushProperty name="width" value="0.025" units="cm"/>
      <inkml:brushProperty name="height" value="0.025" units="cm"/>
    </inkml:brush>
  </inkml:definitions>
  <inkml:trace contextRef="#ctx0" brushRef="#br0">62 0 9673,'0'0'14734,"-8"73"-14221,-3-40-193,-2 0-192,1-2-96,5-4 0,1-9-32,1-7-64,5-10-897,0-15-3331,0-11-961,0-6-3715</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1.146"/>
    </inkml:context>
    <inkml:brush xml:id="br0">
      <inkml:brushProperty name="width" value="0.025" units="cm"/>
      <inkml:brushProperty name="height" value="0.025" units="cm"/>
    </inkml:brush>
  </inkml:definitions>
  <inkml:trace contextRef="#ctx0" brushRef="#br0">1 1 15310,'0'0'7944,"6"64"-6791,13-47 128,9 0-320,5-3-576,3-2-289,1-2-160,0-4-1826,-3-3-3267,-4-3-8200</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2.233"/>
    </inkml:context>
    <inkml:brush xml:id="br0">
      <inkml:brushProperty name="width" value="0.025" units="cm"/>
      <inkml:brushProperty name="height" value="0.025" units="cm"/>
    </inkml:brush>
  </inkml:definitions>
  <inkml:trace contextRef="#ctx0" brushRef="#br0">0 1 15086,'0'0'8339,"1"12"-6908,0 119 567,-2-69-3050,13 122-1,-8-201-8282,-3-24 4224,-1-3-580</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2.579"/>
    </inkml:context>
    <inkml:brush xml:id="br0">
      <inkml:brushProperty name="width" value="0.025" units="cm"/>
      <inkml:brushProperty name="height" value="0.025" units="cm"/>
    </inkml:brush>
  </inkml:definitions>
  <inkml:trace contextRef="#ctx0" brushRef="#br0">1 0 9801,'0'0'9113,"4"12"-7421,1 3-1370,6 15 571,0-1 1,2 0 0,24 39 0,-32-60-794,1 0 1,-1-1 0,1 1 0,1-1 0,-1-1 0,1 1 0,0-1 0,1 0-1,0-1 1,-1 0 0,2 0 0,-1 0 0,0-1 0,1-1 0,0 1 0,0-1-1,11 2 1,-13-4-88,0 0-1,0 0 1,0-1 0,0 1-1,0-2 1,1 1-1,-1-1 1,0 0 0,0 0-1,0-1 1,-1 0-1,1 0 1,0-1 0,9-4-1,-12 4 2,0 0 0,0 0-1,0-1 1,-1 0 0,1 1 0,-1-1-1,0 0 1,0 0 0,0-1-1,-1 1 1,1 0 0,-1-1 0,0 0-1,-1 0 1,1 1 0,-1-1 0,0 0-1,0 0 1,0 0 0,-1 0 0,0-6-1,1 2 2,-2-1 0,1 1 0,-1 0 0,0 0 0,-1 0 0,0 1 0,-1-1 0,0 0-1,-6-12 1,7 16-377,-1 0-1,0 1 1,0-1-1,-1 1 1,0-1 0,1 1-1,-6-4 1,5 5-706,1 0 0,-1 1-1,0-1 1,0 1 0,0 0 0,-1 0 0,1 0 0,0 1 0,-8-2 0</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2.905"/>
    </inkml:context>
    <inkml:brush xml:id="br0">
      <inkml:brushProperty name="width" value="0.025" units="cm"/>
      <inkml:brushProperty name="height" value="0.025" units="cm"/>
    </inkml:brush>
  </inkml:definitions>
  <inkml:trace contextRef="#ctx0" brushRef="#br0">0 0 10922,'0'0'7335,"14"73"-5029,-3-39-544,0 2-641,4 3 96,2-5-576,3-1-545,-1-3-64,0-2-160,0-5-1025,-4 0-1121,-2-7-1218,-6-6-2497,-2-3-5126</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3.263"/>
    </inkml:context>
    <inkml:brush xml:id="br0">
      <inkml:brushProperty name="width" value="0.025" units="cm"/>
      <inkml:brushProperty name="height" value="0.025" units="cm"/>
    </inkml:brush>
  </inkml:definitions>
  <inkml:trace contextRef="#ctx0" brushRef="#br0">32 158 12396,'0'0'3064,"-6"-10"22,-19-33-439,25 41-2575,0 1 0,-1-1 0,1 1-1,0-1 1,0 1 0,0-1 0,0 1-1,0-1 1,1 1 0,-1-1-1,0 1 1,1-1 0,-1 1 0,1-1-1,-1 1 1,1 0 0,0-1 0,-1 1-1,1 0 1,0 0 0,0-1 0,0 1-1,0 0 1,0 0 0,0 0-1,0 0 1,0 0 0,1 0 0,-1 0-1,0 1 1,1-1 0,-1 0 0,0 1-1,1-1 1,-1 1 0,2-1 0,3-2 129,12-6-71,1 0-1,0 1 0,0 1 1,1 1-1,0 1 1,0 0-1,1 2 0,-1 0 1,1 2-1,0 0 0,-1 1 1,23 3-1,-40-3-81,0 0 1,0 1-1,-1 0 1,1-1-1,0 1 0,0 0 1,0 0-1,-1 1 0,1-1 1,-1 0-1,1 1 1,-1 0-1,1 0 0,-1-1 1,0 1-1,0 0 1,0 1-1,0-1 0,0 0 1,-1 1-1,1-1 1,-1 1-1,1-1 0,-1 1 1,0 0-1,0-1 0,0 1 1,0 0-1,-1 0 1,1 0-1,-1 0 0,0 0 1,1 0-1,-1 0 1,-1 0-1,1-1 0,0 1 1,-1 0-1,1 0 0,-1 0 1,-1 3-1,-1 6 273,-1-1 0,0 0 1,-1 0-1,0 0 0,-1-1 0,0 1 0,0-1 0,-16 17 0,18-22-310,0 0 1,0 0-1,0-1 1,-1 0-1,1 0 0,-1 0 1,0-1-1,0 1 1,-1-1-1,1 0 0,-1-1 1,1 1-1,-1-1 0,-10 2 1,21-12-1325,1 4 975,1 0 1,-1 1 0,1 0 0,0 0-1,1 0 1,-1 1 0,0 0 0,1 1-1,-1-1 1,1 2 0,-1-1 0,1 1 0,-1 0-1,1 0 1,8 2 0,-10-2 320,0 1 1,1 0-1,-1 0 0,0 1 1,0-1-1,0 1 0,0 1 1,-1-1-1,1 1 0,0 0 1,-1 0-1,0 1 0,0-1 1,0 1-1,0 0 0,-1 0 1,1 1-1,6 9 1,-9-11 178,-1-1 0,0 0 0,0 1 0,0-1 1,0 1-1,-1-1 0,1 1 0,-1 0 1,1-1-1,-1 1 0,0-1 0,0 1 1,0 0-1,0-1 0,-1 1 0,1 0 0,-1-1 1,0 1-1,1-1 0,-1 1 0,-2 2 1,0 0 34,0 0 1,0 0 0,-1 0-1,0-1 1,0 0 0,0 1-1,-1-1 1,1-1 0,-7 5-1,-7 3 26,0 0-1,-1-2 0,0 0 0,-28 8 0,38-14-497,1-1-1,-1 0 0,0 0 0,0-1 0,-17 0 1,25-2 11,0 1 0,0-1 0,1 1 0,-1-1 0,0 1 0,1-1 1,-1 0-1,0 1 0,1-1 0,-1 0 0,1 0 0,-1 1 1,1-1-1,-1 0 0,1 0 0,0 0 0,-1 1 0,1-1 0,0 0 1,0 0-1,-1 0 0,1 0 0,0 0 0,0 0 0,0 0 0,0 1 1,0-1-1,0 0 0,1 0 0,-1 0 0,0 0 0,0 0 1,1 0-1,-1 1 0,0-1 0,1 0 0,-1 0 0,1 0 0,0 0 1,12-18-8471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3.636"/>
    </inkml:context>
    <inkml:brush xml:id="br0">
      <inkml:brushProperty name="width" value="0.025" units="cm"/>
      <inkml:brushProperty name="height" value="0.025" units="cm"/>
    </inkml:brush>
  </inkml:definitions>
  <inkml:trace contextRef="#ctx0" brushRef="#br0">0 1 24311,'0'0'7271,"74"2"-8328,-45-2-2755,0 0-3427,-8 5-8103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34.530"/>
    </inkml:context>
    <inkml:brush xml:id="br0">
      <inkml:brushProperty name="width" value="0.025" units="cm"/>
      <inkml:brushProperty name="height" value="0.025" units="cm"/>
    </inkml:brush>
  </inkml:definitions>
  <inkml:trace contextRef="#ctx0" brushRef="#br0">46 2 4164,'0'0'9129,"-8"9"-7822,-23 28 215,30-36-1438,0 0-1,1-1 1,-1 1 0,1 0-1,-1 0 1,1-1 0,-1 1-1,1 0 1,0 0 0,-1 0 0,1 0-1,0-1 1,0 1 0,0 0-1,-1 0 1,1 0 0,0 0-1,0 0 1,0 0 0,0-1-1,1 1 1,-1 0 0,0 0-1,0 0 1,0 0 0,1 0 0,-1 0-1,0-1 1,1 1 0,-1 0-1,1 0 1,-1-1 0,1 1-1,-1 0 1,1-1 0,0 1-1,-1 0 1,1-1 0,0 1-1,-1-1 1,1 1 0,0-1 0,0 1-1,0-1 1,0 1 0,38 10 1523,-36-10-1389,34 4 426,0-1 1,0-1 0,0-3 0,45-4-1,-10-4-646,82-21 0,-135 25-888,-1 0 1,0-2 0,-1 0-1,28-14 1,-11-5-4850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3.981"/>
    </inkml:context>
    <inkml:brush xml:id="br0">
      <inkml:brushProperty name="width" value="0.025" units="cm"/>
      <inkml:brushProperty name="height" value="0.025" units="cm"/>
    </inkml:brush>
  </inkml:definitions>
  <inkml:trace contextRef="#ctx0" brushRef="#br0">3 14 20019,'0'0'9705,"-3"16"-10890,13-31-2947,-2 1-3779</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4.694"/>
    </inkml:context>
    <inkml:brush xml:id="br0">
      <inkml:brushProperty name="width" value="0.025" units="cm"/>
      <inkml:brushProperty name="height" value="0.025" units="cm"/>
    </inkml:brush>
  </inkml:definitions>
  <inkml:trace contextRef="#ctx0" brushRef="#br0">0 1 14382,'0'0'5872,"6"13"-4111,24 63-110,-12-23-74,52 98 0,-69-150-1549,0 1 1,0 0-1,-1-1 1,1 1-1,0-1 1,1 0-1,-1 1 1,0-1-1,0 0 0,0 0 1,1 1-1,-1-1 1,1 0-1,-1 0 1,1 0-1,-1-1 0,1 1 1,0 0-1,-1-1 1,1 1-1,0-1 1,-1 1-1,3-1 0,-2 0-3,-1-1 0,1 1 0,0-1-1,0 0 1,-1 0 0,1 0 0,-1 0-1,1 0 1,0 0 0,-1 0 0,0 0-1,1 0 1,-1-1 0,0 1 0,0-1-1,0 1 1,2-4 0,5-10 42,0 0-1,-2-1 1,9-28 0,-11 33-95,33-128 161,-33 137-113,1 14 23,8 35 63,-1-4-45,-11-41-56,-1 0 0,1-1 0,-1 1 0,1 0 0,-1-1 0,1 1 0,0-1 0,0 1 0,0-1 0,0 1 0,0-1 0,0 0 0,0 1 0,0-1 0,1 0 0,-1 0 0,0 0 0,1 0 0,-1 0 0,1 0 0,-1 0 0,1 0 0,0-1 0,-1 1 0,1-1 0,0 1 0,-1-1 0,1 1 0,0-1 0,-1 0 0,1 0 0,0 0 0,0 0 0,-1 0 0,1 0 0,0-1 0,0 1 0,-1-1 0,1 1 0,0-1 0,-1 1 0,1-1 0,-1 0 0,1 0 0,-1 0 0,1 0 0,-1 0 0,0 0 0,1 0 0,1-3 0,11-8 82,-1-1 0,-1-1-1,21-29 1,-20 26-59,-6 8-27,-4 4 5,0 1 0,0 0 0,0 0-1,1 0 1,-1 0 0,1 0 0,0 1-1,8-6 1,-11 12-9,0 0 0,0 0 0,-1 0 0,1 0 0,-1 0 0,0 0 0,0 0 0,0 0 0,-1 5 0,1-3 17,-1 35 35,-1-25-76,2-1 0,0 1 0,0-1 1,5 24-1,-5-38-75,0 1 0,0 0 0,1-1 0,-1 1 0,0 0 0,1-1 0,-1 1 0,0 0 0,1-1 1,-1 1-1,1-1 0,-1 1 0,1-1 0,0 1 0,-1-1 0,1 1 0,-1-1 0,1 1 1,0-1-1,-1 0 0,1 1 0,0-1 0,0 0 0,-1 0 0,1 0 0,0 1 0,0-1 0,-1 0 1,1 0-1,0 0 0,0 0 0,-1 0 0,1 0 0,0-1 0,0 1 0,-1 0 0,2-1 0,0 1-679,0-1 0,1 0-1,-1 1 1,0-1-1,0 0 1,0-1-1,0 1 1,0 0-1,-1 0 1,1-1-1,3-2 1,10-18-9816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5.066"/>
    </inkml:context>
    <inkml:brush xml:id="br0">
      <inkml:brushProperty name="width" value="0.025" units="cm"/>
      <inkml:brushProperty name="height" value="0.025" units="cm"/>
    </inkml:brush>
  </inkml:definitions>
  <inkml:trace contextRef="#ctx0" brushRef="#br0">0 90 4708,'0'0'22582,"61"-15"-21621,-20 1-481,8-2-384,-5 2-32,2 1-128,-9 4-480,-12 4-1506,-9 2-1730,-13 3-1249</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5.408"/>
    </inkml:context>
    <inkml:brush xml:id="br0">
      <inkml:brushProperty name="width" value="0.025" units="cm"/>
      <inkml:brushProperty name="height" value="0.025" units="cm"/>
    </inkml:brush>
  </inkml:definitions>
  <inkml:trace contextRef="#ctx0" brushRef="#br0">0 80 11179,'0'0'13709,"77"3"-12909,-31-20-479,-2 0-321,1-1-897,-7 2-2851,0 1-3234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5.762"/>
    </inkml:context>
    <inkml:brush xml:id="br0">
      <inkml:brushProperty name="width" value="0.025" units="cm"/>
      <inkml:brushProperty name="height" value="0.025" units="cm"/>
    </inkml:brush>
  </inkml:definitions>
  <inkml:trace contextRef="#ctx0" brushRef="#br0">61 5 16624,'0'0'2754,"-5"8"-602,-4 10-1512,1 0 1,1 0-1,1 0 0,0 1 1,2 0-1,-4 30 1,4-16-132,2 1-1,1 0 1,5 43 0,0-51-463,2-1 1,1 1-1,2-2 1,0 1-1,1-1 1,18 30 0,-29-58-16,1 0 1,-1 0 0,1 0-1,-1 0 1,1 0 0,1-1 0,0-6-1,0-9-2,7-190-456,-5 180 111,1 1 0,2 0 1,1 0-1,1 0 0,13-29 0,-18 52 310,0-1 1,0 1-1,1 0 0,0 0 0,0 0 0,1 0 0,-1 1 1,9-8-1,-10 11 7,-1 0 0,1 0 0,-1 1-1,1-1 1,0 0 0,-1 1 0,1 0 0,0 0 0,0 0 0,0 0 0,0 0 0,0 1 0,0-1 0,1 1 0,-1 0 0,0 0 0,0 0 0,0 0-1,0 1 1,0-1 0,6 2 0,-8-1 3,0-1 0,0 0 0,1 1-1,-1-1 1,0 1 0,0-1 0,0 1 0,0 0-1,0 0 1,0-1 0,0 1 0,0 0 0,0 0-1,0 0 1,0 0 0,-1 0 0,1 0 0,0 0-1,-1 0 1,1 1 0,0-1 0,-1 0 0,0 0-1,1 0 1,-1 1 0,0-1 0,1 0 0,-1 1-1,0-1 1,0 0 0,0 0 0,0 1 0,0-1-1,-1 0 1,1 1 0,0-1 0,-1 0 0,1 0-1,0 0 1,-1 1 0,0-1 0,1 0 0,-1 0-1,0 0 1,-1 2 0,-2 3 119,0 0 0,0 0 0,0-1 0,-1 1 0,0-1 0,0 0 0,-5 4 0,-33 20-490,-1-2 1,-47 22-1,86-48-1623</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6.115"/>
    </inkml:context>
    <inkml:brush xml:id="br0">
      <inkml:brushProperty name="width" value="0.025" units="cm"/>
      <inkml:brushProperty name="height" value="0.025" units="cm"/>
    </inkml:brush>
  </inkml:definitions>
  <inkml:trace contextRef="#ctx0" brushRef="#br0">0 196 11307,'0'0'14888,"9"0"-13612,0-1-1220,0-1-1,-1-1 1,1 1-1,0-1 1,-1-1-1,0 1 1,0-1-1,0-1 1,0 0 0,0 0-1,-1 0 1,0-1-1,0 0 1,7-8-1,3-4 3,0-1-1,-1-1 1,-1 0 0,17-30-1,-34 57-25,-1 1-1,1-1 0,1 1 0,-1-1 0,1 10 1,-2 4 37,1-10-129,-1-1-34,1 0 0,1 0-1,-1 1 1,2-1 0,-1 0 0,1 0 0,1 1-1,3 17 1,-4-28-34,1 1 0,-1 0-1,1-1 1,-1 1 0,0-1-1,1 1 1,-1 0 0,1-1 0,0 1-1,-1-1 1,1 1 0,-1-1 0,1 0-1,0 1 1,-1-1 0,1 0-1,0 1 1,0-1 0,-1 0 0,1 0-1,0 0 1,-1 1 0,1-1 0,0 0-1,0 0 1,-1 0 0,1 0-1,0 0 1,0-1 0,-1 1 0,1 0-1,0 0 1,0 0 0,-1-1 0,1 1-1,0 0 1,-1-1 0,2 0-1,23-18-5251,-10-5-455</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6.455"/>
    </inkml:context>
    <inkml:brush xml:id="br0">
      <inkml:brushProperty name="width" value="0.025" units="cm"/>
      <inkml:brushProperty name="height" value="0.025" units="cm"/>
    </inkml:brush>
  </inkml:definitions>
  <inkml:trace contextRef="#ctx0" brushRef="#br0">136 0 14830,'0'0'10752,"-2"12"-9551,-9 54-748,-4 0 1,-42 117 0,57-183-561,0 0 0,0 0 0,0 1 0,0-1 0,0 0 0,0 0 1,0 0-1,0 1 0,0-1 0,0 0 0,0 0 0,0 0 0,0 1 0,0-1 0,0 0 0,0 0 0,0 0 0,0 1 0,0-1 1,-1 0-1,1 0 0,0 0 0,0 0 0,0 0 0,0 1 0,0-1 0,-1 0 0,1 0 0,0 0 0,0 0 0,0 0 0,0 0 1,-1 0-1,1 0 0,0 1 0,0-1 0,0 0 0,-1 0 0,1 0 0,0 0 0,0 0 0,0 0 0,-1 0 0,1 0 0,0 0 1,0 0-1,0 0 0,-1-1 0,1 1 0,0 0 0,0 0 0,0 0 0,-1 0 0,1 0 0,0 0 0,0 0 0,0 0 0,0-1 1,0 1-1,-1 0 0,1 0 0,-5-12-6634,4 12 6674,-6-20-8682</inkml:trace>
  <inkml:trace contextRef="#ctx0" brushRef="#br0" timeOffset="1">1 141 16047,'0'0'9417,"61"24"-8424,-35-16-609,5 0-320,1-2-256,1-1-1698,-4-3-1921,-5-1-3428</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6.812"/>
    </inkml:context>
    <inkml:brush xml:id="br0">
      <inkml:brushProperty name="width" value="0.025" units="cm"/>
      <inkml:brushProperty name="height" value="0.025" units="cm"/>
    </inkml:brush>
  </inkml:definitions>
  <inkml:trace contextRef="#ctx0" brushRef="#br0">0 350 9449,'0'0'16506,"12"-1"-15598,-3 0-848,0-1 0,0 0 1,0 0-1,-1 0 1,1-1-1,-1-1 0,0 0 1,0 0-1,0 0 0,0-1 1,-1 0-1,10-8 0,-4 1-45,-5 6-2,0-1 1,-1 0 0,0 0-1,0-1 1,0 0-1,-1 0 1,7-13-1,-16 74 719,-1-30-736,2-11-144,0 1 0,0-1 0,1 1 0,1 0 0,3 25 0,-3-37-56,0 0-1,0 0 1,1-1-1,-1 1 1,1 0 0,-1 0-1,0 0 1,1 0-1,0-1 1,-1 1 0,1 0-1,-1 0 1,1-1-1,0 1 1,0-1-1,-1 1 1,1 0 0,0-1-1,0 1 1,0-1-1,0 0 1,0 1 0,-1-1-1,1 0 1,0 0-1,0 1 1,0-1-1,0 0 1,0 0 0,0 0-1,0 0 1,0 0-1,0 0 1,0 0 0,0-1-1,0 1 1,0 0-1,0 0 1,-1-1-1,1 1 1,0-1 0,0 1-1,0 0 1,0-1-1,-1 0 1,1 1 0,1-2-1,8-14-5550</inkml:trace>
  <inkml:trace contextRef="#ctx0" brushRef="#br0" timeOffset="1">328 0 11723,'0'0'10890,"-3"56"-9160,3-34-385,0 2-320,5 2-256,8-4-353,-4 1-191,2-5-193,-3-2 0,-1-3-32,-3-3-609,-4-1-1185,0-5-1313,-12-4-8135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7.182"/>
    </inkml:context>
    <inkml:brush xml:id="br0">
      <inkml:brushProperty name="width" value="0.025" units="cm"/>
      <inkml:brushProperty name="height" value="0.025" units="cm"/>
    </inkml:brush>
  </inkml:definitions>
  <inkml:trace contextRef="#ctx0" brushRef="#br0">1 139 13421,'0'0'11050,"82"-60"-10057,-44 46-641,3 1-288,-1 1-224,-4 1-1409,-4-2-2339,-5-2-5893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7.791"/>
    </inkml:context>
    <inkml:brush xml:id="br0">
      <inkml:brushProperty name="width" value="0.025" units="cm"/>
      <inkml:brushProperty name="height" value="0.025" units="cm"/>
    </inkml:brush>
  </inkml:definitions>
  <inkml:trace contextRef="#ctx0" brushRef="#br0">0 33 13741,'0'0'4639,"3"13"-3400,81 492 5364,-82-497-6591,0-11 5,1-27 26,1-46 13,-5-29-209,1-54-332,2 140 441,0 0 1,1 0-1,1 0 0,0 1 0,1 0 0,9-18 0,-13 33 38,0 1-1,0 0 1,0-1-1,1 1 0,-1 0 1,1 0-1,0 0 1,-1 0-1,1 0 1,0 1-1,0-1 0,0 0 1,0 1-1,1 0 1,-1-1-1,0 1 1,1 0-1,-1 0 0,1 0 1,-1 1-1,1-1 1,-1 0-1,1 1 0,3-1 1,-4 2-2,0-1 1,-1 0-1,1 0 1,-1 1 0,1-1-1,0 1 1,-1 0-1,1-1 1,-1 1-1,1 0 1,-1 0-1,0 0 1,1 0-1,-1 0 1,0 0-1,0 0 1,0 1-1,0-1 1,0 0-1,0 1 1,0-1-1,0 1 1,0-1 0,0 1-1,-1-1 1,1 1-1,-1-1 1,1 1-1,-1 0 1,0-1-1,0 1 1,1 0-1,-1-1 1,0 1-1,-1 0 1,1-1-1,-1 4 1,1-2 9,-1 0 1,0 1-1,0-1 1,0 0-1,-1 0 0,1 0 1,-1 0-1,1-1 0,-1 1 1,0 0-1,0-1 1,-1 1-1,1-1 0,0 0 1,-1 1-1,1-1 1,-6 3-1,-56 31 337,46-26-230,-10 3-6,21-10-163,1-1-1,-1 1 1,1 1-1,0 0 1,0-1-1,-6 7 1,44-13-10825,-7-7 2183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38.878"/>
    </inkml:context>
    <inkml:brush xml:id="br0">
      <inkml:brushProperty name="width" value="0.025" units="cm"/>
      <inkml:brushProperty name="height" value="0.025" units="cm"/>
    </inkml:brush>
  </inkml:definitions>
  <inkml:trace contextRef="#ctx0" brushRef="#br0">1 1 5317,'0'0'19784,"13"3"-19031,25 2-307,1-2 0,38-1 0,0-3-4484,-25 1-5161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8.131"/>
    </inkml:context>
    <inkml:brush xml:id="br0">
      <inkml:brushProperty name="width" value="0.025" units="cm"/>
      <inkml:brushProperty name="height" value="0.025" units="cm"/>
    </inkml:brush>
  </inkml:definitions>
  <inkml:trace contextRef="#ctx0" brushRef="#br0">0 99 13613,'0'0'5792,"9"-10"-3956,-3 2-1553,1 0-1,0 1 0,0 0 1,1 1-1,0-1 0,0 2 1,1-1-1,-1 1 0,1 0 1,0 1-1,1 0 1,-1 0-1,1 1 0,-1 0 1,1 1-1,0 0 0,18-1 1,-28 3-280,1 0-1,0 0 1,0 0 0,0 0 0,0 0 0,0 0 0,-1 0 0,1 0 0,0 1 0,0-1 0,0 0 0,0 0 0,-1 1 0,1-1 0,0 0 0,0 1 0,-1-1 0,1 1 0,0-1 0,-1 1 0,1-1 0,0 1 0,-1-1 0,1 1-1,-1 0 1,1-1 0,-1 1 0,1 0 0,-1 0 0,0-1 0,1 2 0,-1 0-1,0 0-1,0 1 0,0-1 0,0 0 1,0 0-1,0 0 0,-1 0 1,1 0-1,-1 0 0,0 0 1,0 0-1,-1 2 0,-32 51 16,4-22-14,23-27 0,0 0-1,1 1 1,0 0-1,0 0 0,1 0 1,0 1-1,0 0 0,1 0 1,-1 0-1,2 1 0,-4 9 1,7-18-2,0 1-1,1-1 1,-1 1 0,0-1 0,0 1 0,1-1 0,-1 1 0,0-1 0,0 0-1,1 1 1,-1-1 0,1 1 0,-1-1 0,0 0 0,1 1 0,-1-1-1,1 0 1,-1 1 0,1-1 0,-1 0 0,1 0 0,-1 0 0,1 1 0,-1-1-1,1 0 1,-1 0 0,1 0 0,-1 0 0,1 0 0,-1 0 0,1 0-1,-1 0 1,1 0 0,0 0 0,25-1 10,-22 0-10,10 0-216,-1-1-1,0-1 0,-1 0 0,1-1 1,20-9-1,28-18-4714,-23 8-1535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8.455"/>
    </inkml:context>
    <inkml:brush xml:id="br0">
      <inkml:brushProperty name="width" value="0.025" units="cm"/>
      <inkml:brushProperty name="height" value="0.025" units="cm"/>
    </inkml:brush>
  </inkml:definitions>
  <inkml:trace contextRef="#ctx0" brushRef="#br0">166 0 15407,'0'0'7238,"-4"61"-5828,-13-23-706,0 2-319,-4 2-321,-1-1-32,1-4-32,3-2 32,3-9-416,4-7-641,5-10-833,3-9-1025,-2 0-1313,0-13-1729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8.814"/>
    </inkml:context>
    <inkml:brush xml:id="br0">
      <inkml:brushProperty name="width" value="0.025" units="cm"/>
      <inkml:brushProperty name="height" value="0.025" units="cm"/>
    </inkml:brush>
  </inkml:definitions>
  <inkml:trace contextRef="#ctx0" brushRef="#br0">1 1 10826,'0'0'11627,"65"8"-10378,-33 5-544,4 1-545,3-2-128,4 0-768,-7-5-2051,-1-2-3619</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9.156"/>
    </inkml:context>
    <inkml:brush xml:id="br0">
      <inkml:brushProperty name="width" value="0.025" units="cm"/>
      <inkml:brushProperty name="height" value="0.025" units="cm"/>
    </inkml:brush>
  </inkml:definitions>
  <inkml:trace contextRef="#ctx0" brushRef="#br0">0 23 11851,'0'0'3614,"11"-4"-325,-11 4-3260,11-4 594,0 0 0,-1 1 0,1 1 0,0 0 0,13-1 0,-21 2-561,0 1-1,-1 0 1,1 0-1,-1 0 1,1 0 0,-1 1-1,1-1 1,0 1-1,-1-1 1,1 1 0,-1 0-1,0 0 1,1 0-1,-1 0 1,0 1 0,0-1-1,1 1 1,-1-1-1,0 1 1,-1 0 0,1-1-1,0 1 1,0 0-1,-1 0 1,1 1 0,-1-1-1,0 0 1,1 0-1,-1 1 1,0-1 0,0 0-1,-1 1 1,2 3-1,-1-1 11,0-1 0,-1 0 0,0 0 0,1 0 0,-1 0 0,-1 1 0,1-1 0,-1 0-1,1 0 1,-1 0 0,0 0 0,-1 0 0,1 0 0,-1 0 0,1 0 0,-1 0 0,-5 6 0,-1 0 374,-1-1 1,0 0 0,0 0 0,-16 11 0,14-12-4,0 1 0,0 1 0,-12 14 0,71-29-133,104-37-2132,-50 11-3179,-47 11-1010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35.542"/>
    </inkml:context>
    <inkml:brush xml:id="br0">
      <inkml:brushProperty name="width" value="0.025" units="cm"/>
      <inkml:brushProperty name="height" value="0.025" units="cm"/>
    </inkml:brush>
  </inkml:definitions>
  <inkml:trace contextRef="#ctx0" brushRef="#br0">0 1136 15855,'0'0'827,"13"-9"-528,172-112 818,237-115 0,233-63-1818,-276 150-1105,531-127-7930,-716 231 7921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5.799"/>
    </inkml:context>
    <inkml:brush xml:id="br0">
      <inkml:brushProperty name="width" value="0.025" units="cm"/>
      <inkml:brushProperty name="height" value="0.025" units="cm"/>
    </inkml:brush>
  </inkml:definitions>
  <inkml:trace contextRef="#ctx0" brushRef="#br0">0 1 10570,'1'-1'387,"0"1"0,0 0 1,0 0-1,-1 0 0,1 0 0,0 0 1,0 0-1,0 1 0,0-1 0,0 0 1,0 0-1,-1 1 0,1-1 0,0 0 1,0 1-1,0-1 0,-1 1 0,1-1 0,0 1 1,-1-1-1,1 1 0,0 0 0,-1-1 1,2 2-1,7 25 3506,-8 44-3309,-2-51 526,-2 57-321,1-40-36,3 46 0,-1-81-733,0 0 1,1 1-1,-1-1 0,1 0 0,0 0 0,-1 1 0,1-1 0,0 0 0,0 0 0,1 0 1,-1 0-1,0 0 0,1 0 0,-1-1 0,1 1 0,0 0 0,-1-1 0,1 1 1,0-1-1,0 0 0,3 2 0,13 1-4443,1-11-6320,-5-3-2315</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6.139"/>
    </inkml:context>
    <inkml:brush xml:id="br0">
      <inkml:brushProperty name="width" value="0.025" units="cm"/>
      <inkml:brushProperty name="height" value="0.025" units="cm"/>
    </inkml:brush>
  </inkml:definitions>
  <inkml:trace contextRef="#ctx0" brushRef="#br0">0 30 13773,'0'0'7794,"11"-3"-6603,38-3-145,76 0 0,-69 4-950,117-10-26,-172 12-75,0 0 1,0 0-1,0 0 1,0 1 0,-1-1-1,1 0 1,0 0 0,0 1-1,0-1 1,0 1-1,0-1 1,0 1 0,-1-1-1,1 1 1,0-1-1,0 1 1,-1 0 0,1-1-1,0 1 1,-1 0-1,1 0 1,-1-1 0,1 1-1,-1 0 1,1 0-1,-1 1 1,6 34 591,-6-25-245,-1 1 0,0-1 0,-1 0 0,-3 14 0,0-10-299,0 0 1,-1 0 0,-1-1-1,0 0 1,-1 0 0,0-1-1,-1 0 1,0-1 0,-1 0 0,-20 19-1,19-25-1949,4-6-2274,1-3-3475</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6.870"/>
    </inkml:context>
    <inkml:brush xml:id="br0">
      <inkml:brushProperty name="width" value="0.025" units="cm"/>
      <inkml:brushProperty name="height" value="0.025" units="cm"/>
    </inkml:brush>
  </inkml:definitions>
  <inkml:trace contextRef="#ctx0" brushRef="#br0">44 0 9513,'0'0'5440,"-9"5"-3433,-26 13-272,47-17 5471,47 2-5257,42 2-1076,10 0-1539,-39-10-2728,-36-6-1821,-7-5-3599</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7.507"/>
    </inkml:context>
    <inkml:brush xml:id="br0">
      <inkml:brushProperty name="width" value="0.025" units="cm"/>
      <inkml:brushProperty name="height" value="0.025" units="cm"/>
    </inkml:brush>
  </inkml:definitions>
  <inkml:trace contextRef="#ctx0" brushRef="#br0">42 0 13869,'0'0'12300,"-2"14"-11644,-7 33-284,-3 13-163,-6 108 0,18-166-168,0 0-1,-1-1 0,1 1 0,0 0 0,0-1 0,1 1 1,-1 0-1,0 0 0,1-1 0,-1 1 0,1 0 0,-1-1 1,1 1-1,0-1 0,-1 1 0,1-1 0,0 1 0,0-1 1,0 1-1,0-1 0,1 0 0,-1 0 0,0 0 0,0 1 1,1-1-1,-1 0 0,1-1 0,-1 1 0,1 0 0,-1 0 1,1-1-1,0 1 0,-1-1 0,1 1 0,0-1 0,-1 1 1,1-1-1,0 0 0,-1 0 0,1 0 0,0 0 0,0 0 1,-1-1-1,3 1 0,4-2 106,0 0 0,0 0 0,0-1 1,0 0-1,0 0 0,-1-1 0,1 0 0,6-5 0,12-9-120,-2-2-1,-1 0 1,0-1-1,-2-1 1,0-1-1,-2-1 1,0-1-1,27-50 1,-45 75-150,-1-1-1,0 1 1,1-1 0,-1 1 0,0-1-1,1 1 1,-1-1 0,0 1 0,0-1-1,1 1 1,-1-1 0,0 0-1,0 1 1,0-1 0,0 1 0,0-1-1,0 0 1,0 1 0,0-1 0,0 0-1,0 1 1,0-1 0,0 1 0,0-1-1,-1 0 1,1 1 0,0-1-1,0 1 1,-1-1 0,1 1 0,0-1-1,-1 1 1,1-1 0,-1 0 0,-20-1-8697,16 3 7503,-13-1-6578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7.881"/>
    </inkml:context>
    <inkml:brush xml:id="br0">
      <inkml:brushProperty name="width" value="0.025" units="cm"/>
      <inkml:brushProperty name="height" value="0.025" units="cm"/>
    </inkml:brush>
  </inkml:definitions>
  <inkml:trace contextRef="#ctx0" brushRef="#br0">4 0 14510,'0'0'3107,"-4"49"-481,4-27-192,0 0-544,11-5-224,6-3-577,9-3-865,1-3-160,5-8-897,4 0-1345,-1 0-1217,-3-13-993,-5-1-1217,-5-4 992,-5 1-992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39.222"/>
    </inkml:context>
    <inkml:brush xml:id="br0">
      <inkml:brushProperty name="width" value="0.025" units="cm"/>
      <inkml:brushProperty name="height" value="0.025" units="cm"/>
    </inkml:brush>
  </inkml:definitions>
  <inkml:trace contextRef="#ctx0" brushRef="#br0">1 0 8200,'0'0'13196,"71"29"-12235,-30-29-609,4 0-255,3 0-97,1 0-705,-6 0-1633,-6 0-2755,-5 0-5958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8.222"/>
    </inkml:context>
    <inkml:brush xml:id="br0">
      <inkml:brushProperty name="width" value="0.025" units="cm"/>
      <inkml:brushProperty name="height" value="0.025" units="cm"/>
    </inkml:brush>
  </inkml:definitions>
  <inkml:trace contextRef="#ctx0" brushRef="#br0">42 31 3299,'9'-30'13870,"-22"43"-6618,-20 48-4485,32-60-2747,1 0-1,-1 0 1,1 1-1,-1-1 1,1 0-1,-1 1 0,1-1 1,0 0-1,-1 1 1,1-1-1,0 0 1,0 1-1,0-1 1,0 1-1,0-1 0,1 0 1,-1 1-1,0-1 1,1 0-1,-1 1 1,1-1-1,-1 0 0,1 1 1,-1-1-1,1 0 1,0 0-1,0 0 1,0 0-1,0 0 1,-1 0-1,1 0 0,1 0 1,-1 0-1,0 0 1,0 0-1,0-1 1,0 1-1,1 0 0,-1-1 1,0 1-1,0-1 1,1 1-1,-1-1 1,0 0-1,1 0 1,-1 0-1,1 1 0,-1-1 1,0 0-1,1-1 1,-1 1-1,0 0 1,1 0-1,1-1 0,7-1-13,1 0 0,0 0 0,-1-1 0,0-1 0,17-7 0,9-10-345,-29 15 286,1 1-1,-1 1 0,1-1 1,0 1-1,0 1 1,0-1-1,1 1 0,-1 1 1,1-1-1,14-1 1,-22 7 158,1 0 0,-1 1 0,-1-1 0,1 0 1,0 0-1,-1 0 0,1 0 0,-1 1 1,0-1-1,0 0 0,0 1 0,-2 4 1,2 0 122,0 6-20,-1-11-159,1 0 1,0 0 0,0 0-1,0 0 1,1 0-1,-1 0 1,1 0-1,-1 0 1,3 5-1,-2-7-54,-1 0 1,1-1-1,0 1 0,0 0 0,0-1 1,0 1-1,0 0 0,0-1 0,1 1 0,-1-1 1,0 0-1,0 1 0,0-1 0,0 0 0,1 0 1,-1 1-1,0-1 0,0 0 0,0 0 1,1-1-1,-1 1 0,0 0 0,0 0 0,0 0 1,1-1-1,-1 1 0,0-1 0,0 1 0,0-1 1,1 0-1,16-7-1360,-1 0 0,-1-1 0,1-1 0,-1 0 0,23-21 0,-23 19-1084,23-18-5313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8.581"/>
    </inkml:context>
    <inkml:brush xml:id="br0">
      <inkml:brushProperty name="width" value="0.025" units="cm"/>
      <inkml:brushProperty name="height" value="0.025" units="cm"/>
    </inkml:brush>
  </inkml:definitions>
  <inkml:trace contextRef="#ctx0" brushRef="#br0">183 1 17969,'-12'6'1730,"-4"4"-1017,-17 9 2135,0-1 0,-55 21-1,106-45-2780,-2 0-448,1 1 1,0 0-1,0 1 1,0 1-1,1 0 1,-1 1-1,1 1 1,23 2 0,-38 0 423,-1-1 1,1 1 0,-1 0 0,1-1 0,-1 1 0,0 1 0,1-1 0,-1 0 0,0 0 0,0 1-1,0-1 1,0 1 0,0 0 0,0-1 0,-1 1 0,1 0 0,0 0 0,-1 0 0,1 0 0,-1 1-1,0-1 1,0 0 0,0 0 0,0 1 0,0-1 0,-1 1 0,1-1 0,-1 1 0,1-1 0,-1 1-1,0-1 1,0 1 0,0-1 0,0 1 0,-1 4 0,0-2 140,0-1-1,0 1 1,0 0 0,-1-1 0,1 1-1,-1-1 1,0 0 0,0 1 0,-1-1-1,1 0 1,-1 0 0,0-1 0,0 1-1,-1-1 1,1 1 0,0-1 0,-1 0-1,-6 4 1,4-4-154,-1 0 1,0 0-1,0-1 1,-1 0-1,1-1 1,0 1-1,-1-1 0,1 0 1,-14-1-1,21 0-121,0 0-1,0 0 0,-1-1 0,1 1 0,0 0 1,-1 0-1,1 0 0,0 0 0,0 0 0,-1-1 1,1 1-1,0 0 0,0 0 0,0-1 1,-1 1-1,1 0 0,0 0 0,0-1 0,0 1 1,0 0-1,-1 0 0,1-1 0,0 1 1,0 0-1,0-1 0,0 1 0,0 0 0,0-1 1,0 1-1,0 0 0,0 0 0,0-1 0,0 1 1,0 0-1,0-1 0,0 1 0,0 0 1,0-1-1,0 1 0,1 0 0,-1 0 0,0-1 1,0 1-1,0 0 0,0 0 0,1-1 1,-1 1-1,0 0 0,0 0 0,0-1 0,1 1 1,-1 0-1,0 0 0,0 0 0,1 0 0,0-1 1,12-14-3854,34-12-6172,-18 11 3370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8.924"/>
    </inkml:context>
    <inkml:brush xml:id="br0">
      <inkml:brushProperty name="width" value="0.025" units="cm"/>
      <inkml:brushProperty name="height" value="0.025" units="cm"/>
    </inkml:brush>
  </inkml:definitions>
  <inkml:trace contextRef="#ctx0" brushRef="#br0">56 0 14061,'0'0'13389,"-7"10"-12706,2-5-569,-26 37 160,29-40-269,1 1 0,-1 0 0,1 0 0,-1 0-1,1 0 1,0 0 0,0 0 0,1 0 0,-1 1-1,1-1 1,-1 0 0,1 0 0,0 1 0,0-1-1,0 0 1,1 4 0,1-6-24,-1 1 0,0-1-1,1 0 1,-1 0 0,0 0-1,1 0 1,0 0 0,-1 0 0,1 0-1,-1 0 1,1-1 0,0 1 0,0-1-1,-1 1 1,1-1 0,0 0 0,0 1-1,0-1 1,-1 0 0,1 0-1,0 0 1,2-1 0,45-2-776,-28-1 4,0-1 0,27-11 1,-32 10 854,-1 1 0,1 0 1,0 1-1,1 1 0,25-2 1,-40 6 32,-1-1 1,0 1-1,0-1 1,0 1-1,0-1 1,1 1 0,-1 0-1,0-1 1,0 1-1,0 0 1,-1 0-1,1 0 1,0 0-1,0 0 1,0 0-1,-1 0 1,1 0 0,0 0-1,-1 0 1,1 0-1,-1 0 1,1 1-1,-1-1 1,0 0-1,1 0 1,-1 1-1,0-1 1,0 0 0,0 0-1,0 1 1,0-1-1,0 2 1,0-1-53,0 0-1,0 0 1,0 0 0,0 0 0,0 0 0,1 0 0,-1-1 0,1 1 0,0 0 0,-1 0-1,1 0 1,0 0 0,0-1 0,0 1 0,0 0 0,1-1 0,-1 1 0,0-1-1,1 1 1,-1-1 0,1 0 0,-1 0 0,1 1 0,-1-1 0,1 0 0,3 1 0,8-1-85,1 0 1,-1-1 0,1 0 0,0-1 0,-1-1 0,0 0 0,1-1 0,-1 0 0,25-11 0,39-7-1412,-75 21 1429,9-2-70,0 0 0,0 0-1,0 2 1,0-1 0,16 2 0,-25 0 164,0-1 0,0 0-1,0 1 1,0 0 0,0-1-1,0 1 1,-1 0-1,1 0 1,0 0 0,0 0-1,0 0 1,-1 0 0,1 1-1,-1-1 1,1 1-1,-1-1 1,0 1 0,1-1-1,-1 1 1,0 0 0,0 0-1,0 0 1,0-1-1,0 1 1,-1 0 0,1 0-1,0 0 1,-1 0 0,0 0-1,1 0 1,-1 0-1,0 0 1,0 1 0,0 2-1,-1-4-35,1 0-1,0 1 0,0-1 1,0 0-1,0 1 0,1-1 1,-1 0-1,0 1 1,0-1-1,1 0 0,-1 1 1,1-1-1,-1 0 0,1 0 1,0 0-1,0 1 0,-1-1 1,1 0-1,0 0 0,0 0 1,0 0-1,0 0 1,0-1-1,0 1 0,2 1 1,-1-1-54,0 0 1,1-1-1,-1 0 0,0 1 1,1-1-1,-1 0 1,1 0-1,-1 0 1,0 0-1,1 0 0,-1-1 1,0 1-1,4-2 1,4-1-1121,0-1 1,0 0 0,-1-1 0,1 0 0,15-12-1,4-6-7077</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9.297"/>
    </inkml:context>
    <inkml:brush xml:id="br0">
      <inkml:brushProperty name="width" value="0.025" units="cm"/>
      <inkml:brushProperty name="height" value="0.025" units="cm"/>
    </inkml:brush>
  </inkml:definitions>
  <inkml:trace contextRef="#ctx0" brushRef="#br0">0 11 13549,'0'0'14990,"56"-11"-14734,-20 19-192,5-2-32,6 0-640,3-3-1795,1-3-2017,-1 0-2498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9.641"/>
    </inkml:context>
    <inkml:brush xml:id="br0">
      <inkml:brushProperty name="width" value="0.025" units="cm"/>
      <inkml:brushProperty name="height" value="0.025" units="cm"/>
    </inkml:brush>
  </inkml:definitions>
  <inkml:trace contextRef="#ctx0" brushRef="#br0">50 0 17104,'0'0'9449,"-19"60"-8776,8-26-33,1 3-223,4 0-129,3-1-192,3-1-32,0-7-64,5-2-576,7-9-802,-4-6-736,-1-7-512,-2-4-545,-5-4-1634,0-13-1056</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0.015"/>
    </inkml:context>
    <inkml:brush xml:id="br0">
      <inkml:brushProperty name="width" value="0.025" units="cm"/>
      <inkml:brushProperty name="height" value="0.025" units="cm"/>
    </inkml:brush>
  </inkml:definitions>
  <inkml:trace contextRef="#ctx0" brushRef="#br0">1 11 6566,'0'0'18642,"76"-11"-17649,-20 11-481,11 0-223,1 0-129,-3 0-128,-10 0-737,-10 0-1473,-18 0-1153,-11 0-1602</inkml:trace>
  <inkml:trace contextRef="#ctx0" brushRef="#br0" timeOffset="1">24 143 17200,'0'0'6695,"78"5"-5767,-17-17 65,8 2-96,2 0-705,-3 3-160,-9 6-672,-13 1-1634,-15 0-1057,-12 5-1954,-11-1-3780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0.527"/>
    </inkml:context>
    <inkml:brush xml:id="br0">
      <inkml:brushProperty name="width" value="0.025" units="cm"/>
      <inkml:brushProperty name="height" value="0.025" units="cm"/>
    </inkml:brush>
  </inkml:definitions>
  <inkml:trace contextRef="#ctx0" brushRef="#br0">48 34 10442,'0'0'6668,"-6"8"-3583,0 0-2220,0 0 1,1 1-1,0 0 0,1 0 1,-7 17-1,10-24-801,1 0 0,-1 0-1,0-1 1,1 1 0,-1 0 0,1 0 0,0 0-1,0-1 1,0 1 0,0 0 0,0 0-1,0 0 1,0 0 0,0 0 0,1-1-1,-1 1 1,1 0 0,0 0 0,-1-1-1,1 1 1,0 0 0,0-1 0,0 1 0,0-1-1,0 1 1,0-1 0,0 1 0,1-1-1,-1 0 1,1 0 0,-1 0 0,1 1-1,-1-1 1,1-1 0,-1 1 0,1 0-1,0 0 1,-1-1 0,1 1 0,0-1 0,0 1-1,0-1 1,0 0 0,-1 1 0,1-1-1,3-1 1,-2 2-54,0-1-1,0-1 0,-1 1 1,1 0-1,0-1 1,-1 1-1,1-1 1,0 0-1,-1 0 0,1 0 1,-1 0-1,1 0 1,-1-1-1,0 1 1,1-1-1,-1 1 0,0-1 1,0 0-1,0 0 1,0 0-1,-1 0 1,1 0-1,0-1 0,-1 1 1,0 0-1,1-1 1,0-3-1,2-2 9,-1 0 0,-1 0-1,1 0 1,-1 0 0,-1 0-1,0-1 1,1-15 0,-4 50-102,1-24 89,0 0-1,1 0 1,-1 0 0,1 0-1,0 0 1,0 0 0,-1 0 0,1 0-1,1 0 1,-1 0 0,0 0 0,0 0-1,1 0 1,-1 0 0,1 0 0,0 0-1,-1 0 1,1 0 0,0 0 0,0 0-1,0-1 1,0 1 0,1 0 0,-1-1-1,0 1 1,1-1 0,-1 1 0,1-1-1,0 0 1,-1 0 0,1 1 0,0-1-1,0 0 1,-1-1 0,1 1-1,0 0 1,4 1 0,2 0 11,0 0 0,0 0 0,1-1 0,-1 0 0,0 0 0,1-1 0,-1 0 0,1 0 0,-1-1 0,0 0 0,1 0 0,-1-1 1,0-1-1,14-4 0,-17 5-10,-1 0 1,1-1 0,-1 1 0,0-1-1,0 0 1,0 0 0,0 0 0,0 0-1,0-1 1,-1 1 0,0-1 0,0 0 0,0 0-1,0 0 1,0-1 0,-1 1 0,0-1-1,0 1 1,0-1 0,-1 0 0,1 0-1,-1 0 1,0 1 0,0-1 0,-1-8-1,0 12-6,0 1-1,1 0 1,-1 0-1,0 0 1,0-1 0,0 1-1,0 0 1,0 0-1,0 0 1,0-1-1,0 1 1,0 0-1,0 0 1,-1 0-1,1 0 1,0-1-1,0 1 1,0 0-1,0 0 1,0 0-1,0-1 1,0 1-1,0 0 1,-1 0 0,1 0-1,0 0 1,0 0-1,0-1 1,0 1-1,0 0 1,-1 0-1,1 0 1,0 0-1,0 0 1,0 0-1,-1 0 1,1 0-1,0 0 1,0 0-1,0-1 1,0 1-1,-1 0 1,1 0 0,-11 6 15,-6 13 188,14-14-124,1 0 0,0 0 0,0 0 0,0 1 0,0-1 0,1 1-1,0-1 1,0 1 0,0-1 0,1 1 0,0 0 0,0-1 0,0 1 0,2 6 0,-1-10-67,-1 1 0,1-1 1,0 1-1,1-1 0,-1 0 0,0 1 0,1-1 1,-1 0-1,1 0 0,0 0 0,0 0 1,-1 0-1,1 0 0,1-1 0,-1 1 0,0-1 1,0 1-1,1-1 0,-1 0 0,0 0 0,1 0 1,-1 0-1,1 0 0,-1 0 0,1-1 0,0 1 1,-1-1-1,1 0 0,0 0 0,-1 0 1,4 0-1,2-1-35,0 0 0,0-1 1,0 1-1,-1-1 0,1-1 0,0 0 1,-1 0-1,0 0 0,0-1 0,0 0 1,0 0-1,0-1 0,-1 1 0,0-2 1,0 1-1,0-1 0,-1 0 1,1 0-1,-1 0 0,-1-1 0,0 1 1,0-1-1,0-1 0,0 1 0,-1 0 1,-1-1-1,1 1 0,-1-1 1,0 0-1,1-14 0,-3 22 26,0 0-1,0 0 1,0-1-1,0 1 1,0 0-1,0 0 1,0 0-1,1-1 1,-1 1-1,0 0 1,0 0-1,0-1 1,0 1 0,0 0-1,0 0 1,0 0-1,-1-1 1,1 1-1,0 0 1,0 0-1,0 0 1,0-1-1,0 1 1,0 0-1,0 0 1,0 0 0,0-1-1,-1 1 1,1 0-1,0 0 1,0 0-1,0 0 1,0-1-1,-1 1 1,1 0-1,0 0 1,0 0-1,0 0 1,-1 0-1,1 0 1,0 0 0,0-1-1,0 1 1,-1 0-1,1 0 1,0 0-1,-1 0 1,-9 10 192,-6 21 123,14-26-271,1 1 0,0-1 0,0 1 0,0 0 0,1-1 0,0 1 0,0 0 0,0 0 0,1-1 0,0 1 0,3 10 0,-3-13-64,0-1 0,1 1 1,-1 0-1,1-1 0,0 1 0,0-1 0,0 1 1,0-1-1,0 0 0,0 0 0,1 0 0,-1 0 0,1 0 1,0-1-1,-1 1 0,1-1 0,0 0 0,0 0 1,0 0-1,0 0 0,0 0 0,0 0 0,3 0 0,37 1-2552,-41-2 2128,0 0 0,-1-1 0,1 1 0,0 0 0,-1-1 0,1 1 0,0-1-1,-1 0 1,1 1 0,0-1 0,-1 0 0,1 0 0,-1 0 0,0 0 0,1 0 0,-1-1 0,0 1 0,0 0 0,0 0 0,1-1 0,0-2 0,6-19-8779</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0.884"/>
    </inkml:context>
    <inkml:brush xml:id="br0">
      <inkml:brushProperty name="width" value="0.025" units="cm"/>
      <inkml:brushProperty name="height" value="0.025" units="cm"/>
    </inkml:brush>
  </inkml:definitions>
  <inkml:trace contextRef="#ctx0" brushRef="#br0">0 0 19346,'0'0'7880,"72"29"-9674,-46-19-3491,-1-2-5189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1.210"/>
    </inkml:context>
    <inkml:brush xml:id="br0">
      <inkml:brushProperty name="width" value="0.025" units="cm"/>
      <inkml:brushProperty name="height" value="0.025" units="cm"/>
    </inkml:brush>
  </inkml:definitions>
  <inkml:trace contextRef="#ctx0" brushRef="#br0">18 8 12908,'0'0'2990,"9"-1"-310,2 0-1756,-1-1 159,0 0 0,-1 2 0,1-1-1,0 1 1,-1 0 0,16 3 0,-24-2-1043,-1-1 1,1 1-1,0 0 1,0 0-1,-1-1 1,1 1-1,0 0 1,-1 0-1,1 0 1,-1 0-1,1 0 1,-1 0-1,1 0 1,-1 0-1,0 0 1,1 0-1,-1 0 1,0 0-1,0 0 1,0 1-1,0-1 1,0 0 0,0 0-1,0 0 1,0 0-1,0 0 1,-1 2-1,-10 33 48,2-23-37,0 0-1,-20 21 1,-20 25 460,46-55-356,0 0 0,1 1-1,-1-1 1,1 1 0,0-1 0,0 1-1,1 0 1,-1 0 0,1 0-1,0 0 1,0 7 0,1-11-143,1-1 1,-1 1-1,0 0 1,0 0-1,1 0 1,-1 0-1,1-1 0,-1 1 1,1 0-1,-1 0 1,1-1-1,0 1 1,-1 0-1,1-1 1,0 1-1,-1-1 0,1 1 1,0-1-1,0 1 1,0-1-1,-1 1 1,1-1-1,0 0 1,0 1-1,0-1 0,0 0 1,0 0-1,0 0 1,0 0-1,-1 0 1,3 0-1,38 1 43,-29-2-17,17 0-282,0-1-1,54-11 1,7-14-6192,-89 26 5970,0 1 242,-1 0 1,1 0-1,-1 0 1,0 0-1,1 0 1,-1 0 0,1-1-1,-1 1 1,0 0-1,1 0 1,-1 0-1,1-1 1,-1 1-1,0 0 1,1-1-1,-1 1 1,0 0 0,0-1-1,1 1 1,-1 0-1,0-1 1,0 1-1,1 0 1,-1-1-1,0 1 1,0-1-1,0 1 1,0 0 0,0-2-1,0-2-6022</inkml:trace>
  <inkml:trace contextRef="#ctx0" brushRef="#br0" timeOffset="1">49 139 15855,'0'0'6790,"65"-19"-6277,-31 14-385,1 1-160,-2-1-2210,2-3-5349</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1.919"/>
    </inkml:context>
    <inkml:brush xml:id="br0">
      <inkml:brushProperty name="width" value="0.025" units="cm"/>
      <inkml:brushProperty name="height" value="0.025" units="cm"/>
    </inkml:brush>
  </inkml:definitions>
  <inkml:trace contextRef="#ctx0" brushRef="#br0">0 314 17040,'0'0'9182,"11"3"-8627,-6-1-544,1-1-1,-1 0 1,0 0-1,1 0 0,-1 0 1,1-1-1,-1 0 1,1 0-1,-1 0 0,0-1 1,1 0-1,-1 0 0,0 0 1,1-1-1,-1 0 1,0 0-1,0 0 0,6-4 1,-4 2-23,0 0 0,-1-1 1,1-1-1,-1 1 0,8-9 1,-11 11 26,-1 1 0,0-1 1,0 0-1,0 1 1,-1-1-1,1 0 1,-1 0-1,0 0 1,1 0-1,-1 0 0,0 0 1,-1-1-1,1 1 1,-1 0-1,1 0 1,-1-5-1,0 8-5,-1-1 1,1 1-1,0 0 0,-1 0 0,1-1 1,0 1-1,0 0 0,-1 0 1,1 0-1,-1 0 0,1-1 0,0 1 1,-1 0-1,1 0 0,0 0 1,-1 0-1,1 0 0,0 0 0,-1 0 1,1 0-1,-1 0 0,1 0 1,0 0-1,-1 0 0,1 0 0,0 0 1,-1 0-1,1 0 0,-1 1 1,1-1-1,0 0 0,-1 0 0,1 0 1,0 1-1,0-1 0,-1 0 1,1 0-1,0 1 0,-1-1 0,1 0 1,0 0-1,-1 1 0,-14 10 205,10-4-125,-1 0-1,1-1 1,1 2 0,-1-1 0,1 0 0,0 1 0,1 0 0,0 0 0,0 0 0,1 0 0,0 1 0,0-1-1,1 0 1,0 1 0,0-1 0,1 1 0,0-1 0,2 11 0,-1-17-93,0 0 1,0 0-1,0 0 1,0 0-1,0 0 0,0-1 1,0 1-1,0 0 1,1-1-1,-1 1 0,1-1 1,-1 0-1,1 1 1,0-1-1,-1 0 0,1 0 1,0 0-1,0 0 1,0 0-1,0 0 1,0-1-1,0 1 0,0-1 1,0 1-1,0-1 1,0 0-1,0 0 0,0 0 1,0 0-1,1 0 1,-1 0-1,0 0 0,3-2 1,2 1-136,-1 0 1,1 0-1,-1-1 1,1 0 0,-1 0-1,0-1 1,1 0-1,-1 0 1,7-5-1,2-6-292,-1 0 0,0-1 0,-1 0-1,-1-1 1,15-24 0,3-5 235,-27 46 1654,-4 12-606,-5 29-132,2-20-241,3-19-435,1-1-1,0 1 1,-1-1 0,1 1 0,0-1-1,0 1 1,0 0 0,1-1 0,-1 1-1,1-1 1,-1 1 0,1-1-1,0 0 1,0 1 0,0-1 0,0 0-1,0 1 1,1-1 0,-1 0 0,1 0-1,1 2 1,-1-3-42,1 1 1,-1-1-1,1 0 0,-1-1 1,0 1-1,1 0 0,0-1 1,-1 1-1,1-1 0,-1 0 0,1 0 1,-1 0-1,1 0 0,0 0 1,-1-1-1,1 1 0,-1-1 1,1 0-1,-1 0 0,1 0 1,2-1-1,4-2-126,-1-1 0,0 1 0,0-2 0,0 1 0,0-1 0,-1 0 0,0-1 0,0 0 0,0 0 0,-1 0 0,0-1 0,9-17 0,-2 3-104,-2-1-1,0 0 1,12-41-1,7-71 1135,-39 173-599,0-2 182,1 1-1,2 0 0,-2 53 0,8-82-695,0 1 1,0 0-1,1 0 0,0 0 0,1 0 1,-1 0-1,2-1 0,-1 1 1,1-1-1,1 0 0,0 0 0,0 0 1,0 0-1,1 0 0,0-1 1,1 0-1,-1 0 0,1 0 1,1-1-1,6 6 0,-7-11-3166,-7-11 2342,-9-11 329,-81-77-3873,9 9 3281,82 89 1380,0 0 1,1 0-1,-1 0 0,0 0 1,0 0-1,1 0 1,-1 0-1,0 0 1,1 0-1,-1 0 0,0 0 1,1 0-1,-1 0 1,0 0-1,1 0 1,-1 0-1,0 0 0,0 0 1,1-1-1,-1 1 1,0 0-1,0 0 1,1 0-1,-1-1 0,0 1 1,0 0-1,1 0 1,-1-1-1,0 1 1,0 0-1,0 0 0,0-1 1,1 1-1,-1 0 1,0-1-1,0 1 1,0 0-1,0 0 0,0-1 1,0 1-1,0 0 1,0-1-1,0 1 1,0 0-1,0-1 0,0 1 1,0 0-1,0-1 1,0 1-1,0 0 1,0 0-1,-1-1 0,1 1 1,0 0-1,0-1 1,0 1-1,0 0 1,-1-1-1,41 12 21,-27-6 450,6 0-459,1-1 1,-1-1-1,0 0 1,1-1-1,0-1 0,-1-1 1,23-3-1,-41 3-204,0 0-1,0-1 0,0 1 1,0 0-1,0 0 0,0-1 0,0 1 1,0-1-1,0 1 0,0-1 1,-1 1-1,1-1 0,0 1 1,0-1-1,0 0 0,-1 0 0,1 1 1,0-1-1,-1 0 0,1 0 1,-1 0-1,1 0 0,-1 0 1,1 0-1,-1 0 0,0 0 0,1 0 1,-1 0-1,0 0 0,0 0 1,0 0-1,0 0 0,0 0 1,0-1-1,1-20-5014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1.109"/>
    </inkml:context>
    <inkml:brush xml:id="br0">
      <inkml:brushProperty name="width" value="0.025" units="cm"/>
      <inkml:brushProperty name="height" value="0.025" units="cm"/>
    </inkml:brush>
  </inkml:definitions>
  <inkml:trace contextRef="#ctx0" brushRef="#br0">14 1 15919,'0'0'8082,"5"6"-8066,1 3-59,1-1 0,0-1-1,1 1 1,0-1 0,0-1 0,1 1-1,0-1 1,17 8 0,-21-11-23,0 1 1,0-1-1,0 1 1,-1 0 0,0 0-1,1 1 1,-2-1-1,1 1 1,0 0-1,-1 0 1,0 0-1,0 0 1,0 1 0,3 10-1,-5-14 73,0 1 0,0 0 0,0 0 0,-1 0 0,1 0 0,-1 0 0,0 0 0,0 0 0,0 0 0,0 0 0,0 0 0,0 0 0,-1-1 0,0 1 0,1 0 0,-1 0 0,0 0 0,0 0 0,-1-1 0,1 1 0,-1 0 0,1-1 0,-1 1 0,0-1 0,0 0 0,0 0 0,0 0 0,0 0 0,0 0 0,-1 0 0,-3 2 0,3-2 54,0 0 0,0 0 1,-1-1-1,1 0 0,0 0 1,-1 0-1,1 0 1,0 0-1,-1 0 0,1-1 1,-1 0-1,1 0 0,-1 0 1,0 0-1,1 0 1,-1-1-1,1 1 0,0-1 1,-1 0-1,1 0 0,-1 0 1,1-1-1,0 1 0,0-1 1,-5-3-1,4 2-139,1 0 1,-1 0-1,1-1 0,0 1 0,0-1 1,0 1-1,1-1 0,-3-5 0,2 4-714,1 0 0,0 0 0,0 0-1,0-1 1,1 1 0,-1-11 0,-1-11-6121</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2.262"/>
    </inkml:context>
    <inkml:brush xml:id="br0">
      <inkml:brushProperty name="width" value="0.025" units="cm"/>
      <inkml:brushProperty name="height" value="0.025" units="cm"/>
    </inkml:brush>
  </inkml:definitions>
  <inkml:trace contextRef="#ctx0" brushRef="#br0">1 1 18514,'0'0'4260,"56"23"-4004,-24-23-192,0 0-1730,-1-8-10185</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2.728"/>
    </inkml:context>
    <inkml:brush xml:id="br0">
      <inkml:brushProperty name="width" value="0.025" units="cm"/>
      <inkml:brushProperty name="height" value="0.025" units="cm"/>
    </inkml:brush>
  </inkml:definitions>
  <inkml:trace contextRef="#ctx0" brushRef="#br0">1 1 11851,'0'0'14286,"87"46"-13710,-36-41-480,3-3-288,-2-2-2050,-4-3-2851,-3-10-6662</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3.062"/>
    </inkml:context>
    <inkml:brush xml:id="br0">
      <inkml:brushProperty name="width" value="0.025" units="cm"/>
      <inkml:brushProperty name="height" value="0.025" units="cm"/>
    </inkml:brush>
  </inkml:definitions>
  <inkml:trace contextRef="#ctx0" brushRef="#br0">67 0 14830,'0'0'5317,"-53"45"-3940,45-20-31,3 4 159,5 4-672,0 2-353,0-1-320,5-1-95,2-8-610,-3-3-1377,0-6-64,-4-6 385,0-6 256</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3.431"/>
    </inkml:context>
    <inkml:brush xml:id="br0">
      <inkml:brushProperty name="width" value="0.025" units="cm"/>
      <inkml:brushProperty name="height" value="0.025" units="cm"/>
    </inkml:brush>
  </inkml:definitions>
  <inkml:trace contextRef="#ctx0" brushRef="#br0">0 13 17072,'0'0'7047,"54"-13"-6182,-16 13-257,8 0-159,1 0-385,1 0-481,-6 0-1665,-7 0-1025,-9 0-736,-14 0-1763</inkml:trace>
  <inkml:trace contextRef="#ctx0" brushRef="#br0" timeOffset="1">49 120 13581,'0'0'11691,"69"34"-10986,-14-35-545,6-6-128,-6-1-449,-7 1-1216,-14 2-1346,-13 4-1217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3.756"/>
    </inkml:context>
    <inkml:brush xml:id="br0">
      <inkml:brushProperty name="width" value="0.025" units="cm"/>
      <inkml:brushProperty name="height" value="0.025" units="cm"/>
    </inkml:brush>
  </inkml:definitions>
  <inkml:trace contextRef="#ctx0" brushRef="#br0">0 30 15407,'0'0'8167,"64"21"-7142,-26-21-512,5-6-449,-2-3-384,-5-1-1698,-8 1-1153,-6 1-2307,-6-1-1504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4.096"/>
    </inkml:context>
    <inkml:brush xml:id="br0">
      <inkml:brushProperty name="width" value="0.025" units="cm"/>
      <inkml:brushProperty name="height" value="0.025" units="cm"/>
    </inkml:brush>
  </inkml:definitions>
  <inkml:trace contextRef="#ctx0" brushRef="#br0">29 45 2915,'0'0'17323,"-6"9"-15225,-16 25-481,22-33-1591,0-1 0,0 0-1,0 1 1,0-1 0,-1 1 0,1-1-1,0 0 1,0 1 0,0-1-1,0 0 1,0 1 0,0-1 0,0 1-1,0-1 1,0 0 0,0 1-1,1-1 1,-1 0 0,0 1 0,0-1-1,0 0 1,0 1 0,1-1-1,-1 0 1,0 1 0,0-1 0,0 0-1,1 1 1,-1-1 0,0 0-1,1 0 1,-1 1 0,0-1 0,0 0-1,1 0 1,-1 0 0,0 0-1,1 1 1,-1-1 0,1 0 0,-1 0-1,0 0 1,1 0 0,-1 0-1,0 0 1,1 0 0,-1 0 0,1 0-1,-1 0 1,0 0 0,1 0-1,-1 0 1,0 0 0,1 0 0,0-1-1,24 0 20,-24 1 2,17-5-202,1 0 0,-1-1-1,0-1 1,0-1 0,-1 0-1,0-1 1,24-18 0,-7 6 255,-34 21-77,0-1 0,0 1 1,1 0-1,-1 0 0,0 0 0,0 0 1,1-1-1,-1 1 0,0 0 0,1 0 0,-1 0 1,0 0-1,1 0 0,-1 0 0,0 0 1,0 0-1,1-1 0,-1 1 0,0 0 0,1 1 1,-1-1-1,0 0 0,1 0 0,-1 0 1,0 0-1,0 0 0,1 0 0,-1 0 0,0 0 1,1 0-1,-1 1 0,0-1 0,0 0 1,1 0-1,-1 0 0,0 0 0,1 1 0,1 14 638,-11 32 240,5-31-510,4-14-362,-1 0 1,1 0-1,-1 0 1,1 0 0,0 0-1,0 0 1,0 0-1,0 0 1,1 0-1,-1 0 1,0 0-1,1 0 1,0 0 0,-1 0-1,1 0 1,0 0-1,0 0 1,0 0-1,0-1 1,0 1-1,0 0 1,1-1 0,-1 1-1,1-1 1,-1 1-1,1-1 1,-1 0-1,1 1 1,2 0-1,-1-1-55,0 0 0,0-1 0,1 1 0,-1-1 0,0 0-1,0 0 1,1 0 0,-1 0 0,0-1 0,1 1 0,-1-1 0,0 0-1,0 0 1,0 0 0,0 0 0,0 0 0,0-1 0,4-2-1,4-3-857,0 0 0,-1-1 0,0 0 0,9-9-1,15-23-7810,-14 11-1272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4.438"/>
    </inkml:context>
    <inkml:brush xml:id="br0">
      <inkml:brushProperty name="width" value="0.025" units="cm"/>
      <inkml:brushProperty name="height" value="0.025" units="cm"/>
    </inkml:brush>
  </inkml:definitions>
  <inkml:trace contextRef="#ctx0" brushRef="#br0">95 1 11627,'0'0'8985,"-7"8"-7880,-2 6-596,0 1 1,0-1 0,1 2 0,1-1 0,1 1 0,0 0 0,1 1 0,1-1-1,-2 21 1,3-16-512,0-1 0,2 1 0,1 1-1,3 29 1,4-24-1158,-6-26 964,-1 0-1,0-1 0,0 1 1,1-1-1,-1 1 1,0-1-1,1 1 1,-1 0-1,0-1 0,1 1 1,-1-1-1,1 0 1,-1 1-1,1-1 1,-1 1-1,1-1 0,-1 0 1,1 1-1,-1-1 1,1 0-1,0 0 1,-1 1-1,2-1 0,-1-8-5169,-1-13 3834,0 18 1058,-1-6 678,0 1-1,-1-1 1,1 1-1,-2-1 1,1 1-1,-6-10 1,5 11 653,0 0-1,1 0 1,0-1-1,0 1 1,0 0-1,1-1 1,0 1 0,1-12-1,0 18-758,0 0-1,1 0 1,-1 0-1,1 1 1,-1-1 0,1 0-1,0 1 1,-1-1-1,1 0 1,0 1-1,-1-1 1,1 0 0,0 1-1,0-1 1,0 1-1,0 0 1,-1-1-1,1 1 1,0 0 0,0-1-1,0 1 1,0 0-1,0 0 1,0 0-1,0 0 1,0 0 0,1 0-1,33-1 380,-28 1-312,69 7-767,-6-1-7129,-45-6 572</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4.782"/>
    </inkml:context>
    <inkml:brush xml:id="br0">
      <inkml:brushProperty name="width" value="0.025" units="cm"/>
      <inkml:brushProperty name="height" value="0.025" units="cm"/>
    </inkml:brush>
  </inkml:definitions>
  <inkml:trace contextRef="#ctx0" brushRef="#br0">121 0 12204,'0'0'7505,"-9"3"-6127,3-1-1285,-46 18 1610,51-20-1706,-1 1 1,0 0 0,1-1 0,-1 1 0,1 0 0,0 0 0,-1 0-1,1 0 1,0 0 0,-1 1 0,1-1 0,0 0 0,0 1 0,0-1-1,0 1 1,0-1 0,0 1 0,1-1 0,-1 1 0,0-1 0,1 1 0,0 0-1,-1-1 1,1 1 0,0 0 0,-1-1 0,1 1 0,0 0 0,0 0-1,1 3 1,0-3-158,1 0 1,-1 0-1,1 0 0,-1 0 0,1-1 0,0 1 1,0 0-1,0-1 0,0 1 0,0-1 0,0 1 1,0-1-1,0 0 0,5 2 0,39 14-2004,-36-14 1547,3 1 160,26 8-65,-38-11 663,1-1 0,0 1 0,-1-1 0,0 1 0,1 0 0,-1 0 0,1 0 0,-1-1 0,0 1 0,0 0 0,1 1 0,-1-1 0,0 0 0,0 0 0,0 0 0,0 1 0,1 2 0,-2-3 35,-1 0 1,1 0-1,-1 0 0,1 0 1,-1 0-1,0 0 1,1 0-1,-1-1 0,0 1 1,1 0-1,-1 0 1,0 0-1,0-1 0,0 1 1,0 0-1,0-1 1,0 1-1,0-1 0,0 1 1,0-1-1,0 0 1,0 1-1,0-1 0,0 0 1,-2 1-1,-36 9 904,34-9-751,-18 4 141,-1-2-1,-41 2 1,64-5-541,1 0 0,-1 0 0,1 0 0,-1 0 0,1 0 0,-1 0 0,1 0 0,-1 0 0,1 0 0,0 0 0,-1 0 0,1 0 0,-1 0 0,1-1 0,-1 1 0,1 0 0,0 0 0,-1 0 0,1-1 0,0 1 0,-1 0 0,1-1 0,0 1 0,-1 0 0,1-1 0,0 1 0,-1 0 0,1-1 0,0 1 0,0-1 0,-1 0 0,8-15-4917,13-2-1893</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5.124"/>
    </inkml:context>
    <inkml:brush xml:id="br0">
      <inkml:brushProperty name="width" value="0.025" units="cm"/>
      <inkml:brushProperty name="height" value="0.025" units="cm"/>
    </inkml:brush>
  </inkml:definitions>
  <inkml:trace contextRef="#ctx0" brushRef="#br0">116 209 16720,'0'0'2738,"-9"6"-773,6-4-1864,-58 45 2471,57-43-2389,0-1 1,0 1-1,1 1 0,-1-1 0,1 0 0,0 1 0,0 0 0,0-1 0,1 1 0,0 0 1,0 1-1,0-1 0,-2 8 0,4-12-203,0 0-1,0 0 1,0 0 0,0-1 0,0 1 0,0 0-1,1 0 1,-1 0 0,0 0 0,0 0 0,1 0-1,-1-1 1,0 1 0,1 0 0,-1 0-1,1 0 1,-1-1 0,1 1 0,-1 0 0,1-1-1,0 1 1,-1 0 0,1-1 0,0 1-1,-1-1 1,1 1 0,0-1 0,0 1 0,0-1-1,1 1 1,2 0-51,0 0 0,0 0 0,0-1 0,0 1 0,0-1 0,0 0 0,7 0 0,-1-1-194,0-1-1,0 1 1,0-2 0,0 1 0,15-7-1,-14 2 30,0 0 0,0-1 0,0 0 0,-1-1 0,0 0 0,-1 0 0,0-1 0,-1-1 0,0 1 0,0-1 0,8-17 0,-8 12 300,-1-1 0,0 1 0,-1-1-1,-1-1 1,-1 1 0,0-1-1,2-33 1,-6 50-5,1-1 0,-1 0 0,0 1-1,0-1 1,0 0 0,0 1 0,0-1 0,0 0 0,-1 1 0,1-1-1,0 0 1,-1 1 0,1-1 0,-1 1 0,0-1 0,1 1 0,-1-1-1,0 1 1,0 0 0,0-1 0,0 1 0,0 0 0,0-1-1,-1 1 1,1 0 0,0 0 0,0 0 0,-1 0 0,1 0 0,-1 1-1,1-1 1,-1 0 0,1 1 0,-1-1 0,1 1 0,-1-1 0,0 1-1,1 0 1,-1 0 0,0 0 0,1-1 0,-1 2 0,-3-1 0,-2 1 86,0 0 0,0 1 0,0 0 0,0 0 0,0 1 1,0 0-1,1 0 0,-1 0 0,-5 5 0,-2 1 152,0 1 1,1 1-1,-20 20 0,30-27-206,-1-1 0,1 1 0,0 0 1,1 0-1,-1 0 0,1 0 0,-1 1 0,1-1 0,1 1 0,-1-1 1,1 1-1,-1 0 0,1 0 0,1-1 0,-1 1 0,1 0 0,0 7 1,0-9-96,1-1 0,0 1 1,0-1-1,0 1 0,0-1 0,1 0 1,-1 0-1,1 0 0,-1 0 1,1 0-1,0 0 0,0 0 1,0 0-1,0-1 0,0 1 1,0-1-1,0 1 0,0-1 1,1 0-1,-1 0 0,1 0 0,-1 0 1,0 0-1,4 0 0,10 3-465,1 0 0,26 2 0,-29-4-55,10 0-449,45 8-1249,-65-9 2186,1 0 0,0 1 0,-1-1-1,1 1 1,-1 0 0,1 0-1,-1 0 1,0 1 0,0-1 0,0 1-1,3 3 1,-6-4 67,0-1 0,0 0 0,0 0 0,0 1 0,0-1 0,-1 0 0,1 1 0,-1-1-1,1 1 1,-1-1 0,1 1 0,-1-1 0,0 1 0,0-1 0,0 1 0,0-1 0,0 1 0,0-1 0,0 1 0,0-1 0,-1 1-1,1-1 1,0 1 0,-1-1 0,1 1 0,-1-1 0,0 0 0,0 1 0,1-1 0,-1 0 0,0 0 0,0 1 0,-1 0-1,-17 8-5640</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5.762"/>
    </inkml:context>
    <inkml:brush xml:id="br0">
      <inkml:brushProperty name="width" value="0.025" units="cm"/>
      <inkml:brushProperty name="height" value="0.025" units="cm"/>
    </inkml:brush>
  </inkml:definitions>
  <inkml:trace contextRef="#ctx0" brushRef="#br0">0 140 11531,'0'0'8002,"5"8"-6432,-4-5-1444,1 0 0,-1 0 1,1 0-1,0 0 0,0 0 1,0-1-1,0 1 0,1-1 1,-1 0-1,1 0 0,-1 0 1,1 0-1,0 0 0,0 0 1,0-1-1,0 1 0,0-1 1,0 0-1,0 0 0,0 0 1,0 0-1,1 0 0,-1-1 1,0 0-1,1 1 1,-1-1-1,0-1 0,1 1 1,-1 0-1,0-1 0,0 1 1,1-1-1,-1 0 0,0 0 1,4-2-1,-1 0-83,0 0 0,-1-1 1,1 1-1,-1-1 0,0 0 0,0 0 1,0-1-1,0 0 0,-1 1 1,0-1-1,0-1 0,0 1 0,-1-1 1,0 1-1,0-1 0,0 0 0,0 0 1,-1 0-1,0-1 0,-1 1 0,1 0 1,-1-1-1,-1 1 0,1-1 0,-1 0 1,0 1-1,0-1 0,-2-6 0,2 12-57,0-1-1,-1 1 1,1 0-1,0 0 0,-1 0 1,1 0-1,-1 0 0,1-1 1,-1 1-1,0 0 0,1 0 1,-1 0-1,0 0 1,0 1-1,0-1 0,0 0 1,0 0-1,0 0 0,0 1 1,0-1-1,0 0 1,0 1-1,0-1 0,0 1 1,0 0-1,0-1 0,-1 1 1,1 0-1,0-1 0,0 1 1,-1 0-1,1 0 1,0 0-1,0 0 0,0 0 1,-1 1-1,1-1 0,0 0 1,0 0-1,-2 1 1,-1 0 10,1 0 0,-1 1 0,0-1 1,0 1-1,1 0 0,-1 0 1,0 0-1,1 0 0,0 1 1,-6 5-1,4-3 66,0 1 0,1-1 0,0 1 0,0 0 0,0 1 0,1-1 1,0 0-1,0 1 0,0 0 0,1 0 0,0 0 0,1 0 0,0 0 0,0 0 0,0 0 0,1 1 0,0-1 1,1 8-1,-1-13-54,1-1 0,-1 1 1,1-1-1,0 1 0,0-1 1,0 0-1,0 1 1,0-1-1,0 0 0,0 0 1,0 0-1,0 0 0,1 0 1,-1 0-1,0 0 0,1 0 1,-1 0-1,0 0 1,1-1-1,2 1 0,40 6 107,-31-8-91,0 0 0,-1-1 0,1 0 1,20-6-1,-21 4-71,-1-1 1,0 0-1,0 0 1,0-1-1,-1 0 1,0-1-1,0-1 1,-1 1-1,0-1 1,0-1-1,-1 0 1,0 0 0,0 0-1,-1-1 1,0 0-1,9-20 1,-20 41 327,1 0 0,0 0 1,0 0-1,1 0 0,0 15 1,2-24-238,-1 0 0,1 1 0,0-1-1,0 0 1,0 0 0,1 0 0,-1 1 0,0-1 0,1 0 0,0 0 0,-1 0 0,1 0 0,0 0 0,0 0-1,0 0 1,0 0 0,1 0 0,-1 0 0,0-1 0,1 1 0,-1 0 0,1-1 0,0 0 0,-1 1-1,1-1 1,0 0 0,0 0 0,0 1 0,0-2 0,0 1 0,0 0 0,0 0 0,0-1 0,0 1 0,0-1-1,1 1 1,-1-1 0,3 0 0,-1 0-87,1 0-1,0-1 1,-1 0 0,1 1-1,0-2 1,-1 1-1,1 0 1,-1-1-1,1 0 1,-1 0 0,0 0-1,0-1 1,0 1-1,0-1 1,0 0 0,-1 0-1,1 0 1,-1-1-1,0 1 1,5-7 0,8-22-3940,-10-3-5120,-6 25 1763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1.629"/>
    </inkml:context>
    <inkml:brush xml:id="br0">
      <inkml:brushProperty name="width" value="0.025" units="cm"/>
      <inkml:brushProperty name="height" value="0.025" units="cm"/>
    </inkml:brush>
  </inkml:definitions>
  <inkml:trace contextRef="#ctx0" brushRef="#br0">1 305 10730,'0'0'9721,"9"-3"-8770,2-1-777,-2-1 0,1 0 1,-1 0-1,1-1 1,-1 0-1,-1 0 0,1-1 1,-1 0-1,0-1 0,-1 0 1,8-11-1,43-55 184,48-56-193,-105 129-167,-1 0 0,1 0 0,0 0 0,-1 1-1,1-1 1,0 0 0,0 0 0,0 1 0,0-1-1,-1 1 1,1-1 0,0 1 0,0-1 0,0 1 0,0-1-1,0 1 1,0 0 0,1 0 0,-1-1 0,2 1-1,-3 1 2,1-1 0,0 0-1,-1 1 1,1-1-1,-1 1 1,1 0-1,0-1 1,-1 1 0,1-1-1,-1 1 1,0 0-1,1-1 1,-1 1-1,0 0 1,1-1 0,-1 1-1,0 0 1,0 0-1,1-1 1,-1 1-1,0 0 1,0 1 0,0 59 50,-1-41 44,-1 25-70,1 44 159,1-83-345,1 0 0,-1 0 0,1 0 0,0 0 0,1 0 0,0-1 0,0 1 0,0-1 0,0 1 0,1-1 0,4 7 0,-5-10-87,0 0 0,0 0 0,0 0 0,0-1 0,0 1 0,0 0 0,0-1 0,0 0 0,1 1 0,-1-1 0,0 0-1,5 1 1,35 2-5793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1.434"/>
    </inkml:context>
    <inkml:brush xml:id="br0">
      <inkml:brushProperty name="width" value="0.025" units="cm"/>
      <inkml:brushProperty name="height" value="0.025" units="cm"/>
    </inkml:brush>
  </inkml:definitions>
  <inkml:trace contextRef="#ctx0" brushRef="#br0">16 84 13068</inkml:trace>
  <inkml:trace contextRef="#ctx0" brushRef="#br0" timeOffset="1">16 84 13068,'-15'-70'3299,"23"65"-832,6-1-97,7 3-832,1 3-481,10 0-513,3 0-448,6 3-96,-1 3-673,1-3-1857,-4-2-1762,-6-1-3844</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6.092"/>
    </inkml:context>
    <inkml:brush xml:id="br0">
      <inkml:brushProperty name="width" value="0.025" units="cm"/>
      <inkml:brushProperty name="height" value="0.025" units="cm"/>
    </inkml:brush>
  </inkml:definitions>
  <inkml:trace contextRef="#ctx0" brushRef="#br0">0 1 13645,'0'0'8424,"10"57"-8264,-2-48-512,3-4-2723,0-5-5637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6.807"/>
    </inkml:context>
    <inkml:brush xml:id="br0">
      <inkml:brushProperty name="width" value="0.025" units="cm"/>
      <inkml:brushProperty name="height" value="0.025" units="cm"/>
    </inkml:brush>
  </inkml:definitions>
  <inkml:trace contextRef="#ctx0" brushRef="#br0">108 128 13453,'0'0'7975,"-8"-5"-6379,5 3-1537,2 1 28,-1-1 0,1 1-1,-1 0 1,0 0 0,1 0 0,-1 0 0,0 0-1,0 0 1,1 1 0,-1-1 0,0 0 0,0 1 0,0 0-1,0-1 1,0 1 0,0 0 0,0 0 0,0 0-1,0 0 1,0 0 0,0 1 0,0-1 0,1 0 0,-1 1-1,0 0 1,0-1 0,0 1 0,0 0 0,1 0-1,-1 0 1,0 0 0,1 0 0,-1 0 0,1 1 0,-1-1-1,1 0 1,0 1 0,0-1 0,-1 1 0,1 0-1,-1 2 1,-2 2 96,1 0 0,0 0 0,0 0 0,1 0 0,0 1 0,0-1 0,0 1 0,1-1 0,0 1 0,-1 12-1,2-16-163,0-1 0,1 1-1,-1 0 1,0-1-1,1 0 1,0 1-1,-1-1 1,1 1-1,0-1 1,0 0-1,1 1 1,-1-1-1,0 0 1,1 0-1,-1 0 1,1 0-1,0 0 1,0-1 0,-1 1-1,1 0 1,0-1-1,0 1 1,1-1-1,-1 0 1,0 0-1,0 1 1,1-2-1,-1 1 1,1 0-1,-1 0 1,4 0-1,4 0-87,0 0 0,0 0-1,0-1 1,0 0-1,0-1 1,0 0 0,0-1-1,0 0 1,0 0 0,-1-1-1,1 0 1,-1-1-1,1 0 1,-1 0 0,0-1-1,-1 0 1,1-1-1,-1 0 1,0 0 0,10-12-1,-8 9 2,-2-1-1,1 1 1,-1-1 0,-1-1-1,0 0 1,0 0-1,-1 0 1,-1-1 0,0 0-1,0 0 1,-1 0-1,-1 0 1,0-1-1,-1 1 1,2-25 0,-23 96 1509,18-53-1413,0 0-1,0 0 1,0 0-1,0 1 1,1-1-1,1 0 1,-1 0-1,1 1 1,0-1-1,0 0 1,0 0-1,1 0 1,0 0 0,4 8-1,-3-10-31,0 0-1,0-1 1,0 0-1,0 1 1,0-1 0,1-1-1,-1 1 1,1 0-1,0-1 1,0 0-1,0 0 1,0 0 0,0 0-1,0-1 1,0 1-1,1-1 1,-1 0 0,1 0-1,-1-1 1,9 1-1,-2-1-56,0 1 0,-1-2 0,1 1-1,-1-2 1,1 1 0,-1-1-1,0-1 1,0 0 0,18-7 0,-4-3-143,0-1 1,32-25-1,-55 38 200,0 1 9,-1-1 0,1 0 0,0 1 0,0-1 0,-1 0 1,1 1-1,0-1 0,0 1 0,0-1 0,-1 1 0,1-1 1,0 1-1,0 0 0,0 0 0,0-1 0,0 1 0,0 0 1,0 0-1,0 0 0,0 0 0,0 0 0,0 0 0,0 0 1,0 0-1,0 0 0,0 1 0,-1-1 0,3 1 0,8 23 435,-11-20-436,1-1-1,1 1 1,-1-1 0,0 1 0,1-1-1,0 1 1,3 5 0,5 0-389,0 0 0,0 0 1,1-1-1,-1-1 0,14 8 0,-10-8 34,-2 1-1,1 1 0,18 17 0,-25-19 386,-1 0-1,1 0 1,-1 1-1,-1-1 1,1 1-1,-1 1 1,-1-1-1,0 0 1,0 1-1,0 0 1,-1-1 0,-1 1-1,1 0 1,-1 0-1,-1 0 1,0 11-1,-1-2 210,-1 0-1,0 0 0,-1 0 1,-1-1-1,-1 1 1,0-1-1,-10 21 0,14-36-188,0 1-1,0-1 0,0 0 0,0 0 1,0 1-1,-1-1 0,1 0 0,-1 0 1,1 0-1,-1 0 0,0-1 0,0 1 1,0 0-1,0-1 0,0 1 0,0-1 1,0 0-1,-1 1 0,1-1 0,0 0 1,-1-1-1,1 1 0,0 0 0,-1-1 1,1 1-1,-1-1 0,1 0 0,-1 0 1,0 0-1,1 0 0,-1 0 0,-3-1 1,1-1-38,0 0 1,0 0-1,1 0 1,-1 0 0,1-1-1,-1 0 1,1 0 0,0 0-1,0 0 1,0-1-1,1 0 1,-1 0 0,1 0-1,0 0 1,-4-7 0,-1-2-12,1-1 1,0 0 0,1-1 0,1 1 0,0-1 0,1-1 0,1 1-1,0 0 1,1-1 0,0 1 0,2-31 0,1 37-28,0 0 1,0 0-1,1 0 0,0 0 1,1 1-1,0-1 0,0 1 1,1-1-1,0 1 1,0 0-1,1 1 0,0-1 1,0 1-1,1 0 0,0 0 1,0 0-1,1 1 0,0 0 1,0 1-1,0-1 0,15-7 1,-2 4 51,0 0 1,1 2 0,0 0-1,0 1 1,0 2-1,36-4 1,137 1-2625,-163 7 1055,5 0-4151</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4.274"/>
    </inkml:context>
    <inkml:brush xml:id="br0">
      <inkml:brushProperty name="width" value="0.025" units="cm"/>
      <inkml:brushProperty name="height" value="0.025" units="cm"/>
    </inkml:brush>
  </inkml:definitions>
  <inkml:trace contextRef="#ctx0" brushRef="#br0">0 17 13421,'0'0'6438,"9"1"-4746,34-2-104,50-6 0,38-3-1326,-86 13-1100,-1 0-3956,-16-5-4714,-19-2 2734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4.613"/>
    </inkml:context>
    <inkml:brush xml:id="br0">
      <inkml:brushProperty name="width" value="0.025" units="cm"/>
      <inkml:brushProperty name="height" value="0.025" units="cm"/>
    </inkml:brush>
  </inkml:definitions>
  <inkml:trace contextRef="#ctx0" brushRef="#br0">1 47 7079,'0'0'14499,"9"-8"-12983,-4 3-1346,0 1 0,0 1 0,1-1 1,0 1-1,-1-1 0,1 2 0,1-1 0,-1 1 1,0 0-1,0 0 0,1 0 0,-1 1 0,1 0 1,0 0-1,-1 1 0,11 0 0,-9 1-133,1 0-1,-1 0 1,1 0-1,-1 1 1,1 0 0,-1 1-1,0 0 1,0 0-1,0 1 1,0 0-1,-1 0 1,13 10-1,-17-12-25,-1 0 0,0 0-1,1 1 1,-1-1-1,0 1 1,-1-1-1,1 1 1,0 0-1,-1 0 1,1-1-1,-1 1 1,0 0-1,0 0 1,0 0-1,-1 1 1,1-1 0,-1 0-1,1 0 1,-1 0-1,0 0 1,0 1-1,-1-1 1,1 0-1,0 0 1,-1 0-1,0 0 1,0 0-1,0 0 1,0 0-1,0 0 1,-1 0 0,0 0-1,1-1 1,-1 1-1,0-1 1,0 1-1,-3 2 1,-11 13 325,-2 0-1,0-1 1,0-1 0,-30 19-1,22-16-328,-37 33 0,60-49-463,-1 2-410,3-1-2702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5.952"/>
    </inkml:context>
    <inkml:brush xml:id="br0">
      <inkml:brushProperty name="width" value="0.025" units="cm"/>
      <inkml:brushProperty name="height" value="0.025" units="cm"/>
    </inkml:brush>
  </inkml:definitions>
  <inkml:trace contextRef="#ctx0" brushRef="#br0">0 0 5605,'0'0'17489,"3"72"-17297,-3-39-96,0 0-32,0-2-96,2-3-288,6-2 32,5-7-193,-4-4-608,2-2-576,-4-2-1058,-4-3-2306</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6.290"/>
    </inkml:context>
    <inkml:brush xml:id="br0">
      <inkml:brushProperty name="width" value="0.025" units="cm"/>
      <inkml:brushProperty name="height" value="0.025" units="cm"/>
    </inkml:brush>
  </inkml:definitions>
  <inkml:trace contextRef="#ctx0" brushRef="#br0">1 39 5830,'0'0'17584,"65"6"-16751,-24-6-481,1 0-192,1 0-63,-5 0-65,-5 0-257,-10-4-800,-7-1-160,-6-4-705,-10-4-1409,0 0-3203</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6.666"/>
    </inkml:context>
    <inkml:brush xml:id="br0">
      <inkml:brushProperty name="width" value="0.025" units="cm"/>
      <inkml:brushProperty name="height" value="0.025" units="cm"/>
    </inkml:brush>
  </inkml:definitions>
  <inkml:trace contextRef="#ctx0" brushRef="#br0">1 3 14862,'0'0'6086,"61"-2"-4613,-26 2-736,6 0-609,1 0-288,0 0-1890,-4 2-1986,-5-1-3171</inkml:trace>
  <inkml:trace contextRef="#ctx0" brushRef="#br0" timeOffset="1">390 130 13132,'0'0'3705,"0"11"-1148,-1 0-2116,1-4 78,-1 0 0,1 1 0,0-1 0,1 1 0,1 9 0,-1-16-454,-1 1 0,1 0-1,-1 0 1,1-1 0,0 1 0,-1-1 0,1 1 0,0 0 0,0-1 0,0 1 0,0-1 0,0 0 0,1 1 0,-1-1 0,0 0 0,1 0 0,-1 0 0,1 0 0,-1 0 0,1 0 0,-1 0 0,1 0 0,0-1 0,-1 1 0,1-1-1,0 1 1,0-1 0,-1 0 0,1 1 0,2-1 0,5 0-78,0 0 0,0-1 0,0 0 0,-1 0-1,1-1 1,0 0 0,-1 0 0,1-1 0,-1 0 0,0-1-1,0 0 1,0 0 0,0-1 0,10-8 0,-18 13 34,0 0 0,1-1 0,-1 1 0,0 0 0,1 0 0,-1-1 0,0 1 0,1 0 0,-1 0 0,0 0 0,1-1 0,-1 1 0,0 0 0,1 0 0,-1 0 0,1 0 0,-1 0 0,0 0 0,1 0 1,-1 0-1,1 0 0,-1 0 0,1 0 0,-1 0 0,0 0 0,1 0 0,-1 0 0,1 0 0,-1 0 0,0 0 0,1 1 0,-1-1 0,0 0 0,1 0 0,-1 1 0,0-1 0,1 0 0,-1 0 0,1 1 0,2 20 787,-13 38 422,7-46-1002,2-7-158,0 0 1,0 0-1,0-1 0,1 1 1,0 0-1,0 0 1,1 0-1,1 10 1,-1-15-103,0 1 1,-1-1 0,1 1-1,0-1 1,0 0-1,1 1 1,-1-1 0,0 0-1,0 0 1,1 0 0,-1 0-1,0 0 1,1 0 0,-1 0-1,1 0 1,-1 0-1,1-1 1,-1 1 0,1-1-1,0 1 1,-1-1 0,1 0-1,0 0 1,-1 1 0,1-1-1,0 0 1,0 0-1,-1-1 1,1 1 0,0 0-1,-1-1 1,1 1 0,2-2-1,1 1-552,1-1 1,-1 0-1,0-1 0,0 1 0,0-1 0,0 0 0,-1 0 0,1-1 0,-1 1 0,0-1 1,0 0-1,0 0 0,-1-1 0,1 1 0,2-6 0,16-23-7488</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7.285"/>
    </inkml:context>
    <inkml:brush xml:id="br0">
      <inkml:brushProperty name="width" value="0.025" units="cm"/>
      <inkml:brushProperty name="height" value="0.025" units="cm"/>
    </inkml:brush>
  </inkml:definitions>
  <inkml:trace contextRef="#ctx0" brushRef="#br0">8 0 8168,'0'0'14611,"-3"10"-13138,2-1-1298,-1-1 0,1 0-1,0 1 1,1-1 0,0 0 0,1 1-1,-1-1 1,2 1 0,-1-1-1,6 16 1,2 6-124,-2 1 1,0-1-1,-2 1 0,2 60 0,-8-115-16,-1 1 0,-1 0-1,0-1 1,-2 1 0,-13-35 0,18 56 71,23 23 337,-12-14-386,0-1 0,0 0 1,1-1-1,0 0 0,16 5 0,-23-8-105,1-1 0,0 0 1,0 0-1,0 0 0,1 0 0,-1-1 1,0 0-1,0 0 0,0-1 1,0 0-1,0 0 0,0 0 0,7-3 1,-11 2 46,1 0 0,-1 1 1,0-1-1,0 0 0,0-1 1,-1 1-1,1 0 1,0 0-1,-1-1 0,0 1 1,1-1-1,-1 1 0,0-1 1,0 0-1,0 1 0,-1-1 1,1 0-1,-1 0 0,1 1 1,-1-1-1,0 0 0,0 0 1,0 0-1,-1 1 0,0-4 1,1 5 1,1 0-1,-1 1 1,0 0-1,0-1 1,0 1-1,0 0 1,0-1-1,0 1 1,0 0-1,0-1 1,0 1 0,0 0-1,-1-1 1,1 1-1,0 0 1,0-1-1,0 1 1,0 0-1,0-1 1,-1 1-1,1 0 1,0 0-1,0-1 1,0 1-1,-1 0 1,1 0-1,0-1 1,0 1-1,-1 0 1,1 0 0,0 0-1,-1 0 1,1-1-1,0 1 1,0 0-1,-1 0 1,1 0-1,0 0 1,-1 0-1,1 0 1,-1 0-1,-16 7 45,-12 20 156,26-23-150,0 1 0,0 0 0,1-1 1,0 1-1,0 0 0,0 0 0,1 1 1,0-1-1,0 0 0,0 0 0,0 10 1,1-13-52,0 0 1,0 0 0,1 0 0,-1 0 0,1 0-1,0 0 1,-1 0 0,1 0 0,0 0-1,0-1 1,0 1 0,0 0 0,1 0-1,-1-1 1,0 1 0,1-1 0,-1 1 0,1-1-1,-1 0 1,1 0 0,0 1 0,0-1-1,-1 0 1,1 0 0,0-1 0,0 1 0,0 0-1,0-1 1,0 1 0,0-1 0,0 0-1,3 1 1,16 1-440,1-1 0,35-2 0,-39-1 540,-1 2 0,1 0 1,0 1-1,-1 0 0,20 5 0,-44-19 4526,-12-21-4589,17 31 262,-21-33-163,16 26-135,0-1 1,1 0-1,0 0 1,-9-23-1,15 34-36,0-1-1,1 1 0,-1-1 1,0 1-1,0-1 0,1 1 1,-1-1-1,0 1 0,1-1 1,-1 1-1,1-1 0,-1 1 0,1 0 1,-1-1-1,0 1 0,1-1 1,0 1-1,-1 0 0,1 0 1,-1-1-1,1 1 0,-1 0 1,1 0-1,-1 0 0,1 0 0,0 0 1,-1-1-1,1 1 0,-1 0 1,1 0-1,0 1 0,-1-1 1,1 0-1,0 0 0,31 0-1180,-26 0 639,67 0-7672,-30 0-1158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8.048"/>
    </inkml:context>
    <inkml:brush xml:id="br0">
      <inkml:brushProperty name="width" value="0.025" units="cm"/>
      <inkml:brushProperty name="height" value="0.025" units="cm"/>
    </inkml:brush>
  </inkml:definitions>
  <inkml:trace contextRef="#ctx0" brushRef="#br0">0 0 7431,'0'0'11317,"3"11"-8429,14 40-221,-4-12-1762,-2-1 0,-1 2 0,-2-1 0,5 53-1,-13 23-765,3-176-64,-1 45-40,0 0-1,-1-1 1,-1 1 0,-1-1-1,-1 1 1,0 0 0,-6-22-1,11 43-53,0 1 0,0-1 0,0 0 0,0 0 0,1 0 0,0 0 0,0-1 0,0 0 0,0 0 0,1 0-1,-1 0 1,1 0 0,0-1 0,1 0 0,-1 0 0,0-1 0,1 1 0,0-1 0,10 2 0,-5-1-37,1 0 0,0-1 0,0-1 1,-1 0-1,1 0 0,0-1 0,0-1 0,0 0 1,19-5-1,-26 5 13,-2-1 1,1 1-1,0-1 1,0 0-1,0 0 0,-1 0 1,1-1-1,-1 0 1,6-5-1,14-10 234,-31 63 1507,5-37-1526,2-1 1,-1 1 0,1 0-1,0 0 1,1 0 0,1 16-1,-1-22-161,0 0 0,1 0 0,-1 0 0,1 0 0,0 0 0,0 0 0,0 0 0,0 0 0,0 0 0,0-1 0,0 1 0,0 0 0,1 0 0,-1-1 0,1 1 0,-1-1-1,1 0 1,0 1 0,0-1 0,-1 0 0,1 0 0,0 0 0,0 0 0,0 0 0,0-1 0,0 1 0,0 0 0,0-1 0,0 0 0,5 1 0,5 0-55,1 0 1,-1-1 0,1-1-1,-1 0 1,1-1 0,-1 0-1,0-1 1,12-4 0,10-5-593,46-26-1,-64 30 575,-14 8 100,-1-1 0,1 0-1,0 1 1,-1-1 0,1 1-1,-1-1 1,1 1 0,0 0-1,-1-1 1,1 1-1,0 0 1,0 0 0,-1 1-1,1-1 1,0 0 0,-1 0-1,1 1 1,-1-1 0,1 1-1,0 0 1,-1-1-1,1 1 1,-1 0 0,1 0-1,-1 0 1,0 0 0,1 0-1,-1 0 1,0 0 0,0 0-1,0 1 1,2 2 0,-1-2-18,0 0 0,1 1 0,-1-1 0,1 0 0,-1 0 0,1-1 0,0 1 0,-1 0 0,1-1 0,0 0 0,0 1 0,0-1 0,0-1 0,6 2 0,65 1-3922,-24-8-6583,-14-4-3710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8.876"/>
    </inkml:context>
    <inkml:brush xml:id="br0">
      <inkml:brushProperty name="width" value="0.025" units="cm"/>
      <inkml:brushProperty name="height" value="0.025" units="cm"/>
    </inkml:brush>
  </inkml:definitions>
  <inkml:trace contextRef="#ctx0" brushRef="#br0">0 0 5157,'0'0'18375,"2"8"-16993,3 30-895,-2 0 0,-1-1 0,-4 45-1,2 63 487,0-145-957,1 0-1,-1 0 0,0-1 0,0 1 1,0 0-1,0 0 0,0 0 0,0 0 1,0 0-1,0-1 0,0 1 1,0 0-1,0 0 0,0 0 0,1 0 1,-1 0-1,0 0 0,0 0 0,0 0 1,0-1-1,0 1 0,0 0 1,1 0-1,-1 0 0,0 0 0,0 0 1,0 0-1,0 0 0,0 0 0,1 0 1,-1 0-1,0 0 0,0 0 1,0 0-1,0 0 0,0 0 0,1 0 1,-1 0-1,0 0 0,0 0 0,0 0 1,0 0-1,1 0 0,-1 0 1,0 0-1,0 1 0,0-1 0,0 0 1,0 0-1,0 0 0,0 0 0,1 0 1,-1 0-1,0 0 0,0 1 1,0-1-1,0 0 0,0 0 0,0 0 1,0 0-1,0 0 0,0 1 0,0-1 1,0 0-1,0 0 0,0 0 0,0 0 1,0 0-1,0 1 0,8-13 379,28-89 168,-29 76-570,1 0-1,2 0 1,22-42 0,-33 69-9,-1 1 1,1-1 0,0 1 0,0-1-1,1 1 1,-1 0 0,1-1-1,-1 1 1,1 0 0,0 0 0,0-1-1,0 1 1,0 0 0,0-1 0,1 1-1,-1 0 1,1 0 0,-1-1 0,1 1-1,0-1 1,0 1 0,1-1 0,-1 1-1,0-1 1,1 0 0,0 1 0,-1-1-1,1 0 1,0 0 0,0 0-1,0-1 1,0 1 0,0 0 0,1-1-1,-1 1 1,0-1 0,1 0 0,-1 0-1,1 0 1,0 0 0,-1 0 0,1 0-1,0-1 1,-1 1 0,1-1 0,0 0-1,-1 0 1,1 0 0,0 0 0,0 0-1,-1-1 1,1 1 0,0-1-1,-1 0 1,1 0 0,0 0 0,-1 0-1,1 0 1,-1 0 0,0-1 0,1 1-1,-1-1 1,0 0 0,4-3 0,-11 10 37,0-1 0,0 0 0,-1 0 0,1 0 1,-1-1-1,0 0 0,0 0 0,0 0 1,-9 2-1,11-3-29,0-1 1,0 0-1,0 0 1,0 0 0,0 0-1,0-1 1,0 0-1,0 0 1,0 0-1,0 0 1,0-1-1,-1 1 1,1-1-1,0 0 1,0-1-1,-6-1 1,9 2-126,0 0 0,0 0 0,0 1 0,0-1 0,0 0 0,0 0 0,0 0 0,0 0 0,0 0 0,0 0-1,0 0 1,1-1 0,-1 1 0,0 0 0,1 0 0,-1-1 0,1 1 0,-1 0 0,1 0 0,0-1 0,0 1 0,-1-1 0,1 1 0,0 0 0,0-1 0,0 1 0,1 0 0,-1-1 0,0 1 0,0 0 0,1-1 0,0-1-1,0 1-433,0-1 0,0 0-1,1 1 1,-1 0-1,1-1 1,-1 1-1,1 0 1,0 0-1,0 0 1,0 0-1,0 0 1,1 0-1,-1 0 1,4-1-1,22-10-5870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1.791"/>
    </inkml:context>
    <inkml:brush xml:id="br0">
      <inkml:brushProperty name="width" value="0.025" units="cm"/>
      <inkml:brushProperty name="height" value="0.025" units="cm"/>
    </inkml:brush>
  </inkml:definitions>
  <inkml:trace contextRef="#ctx0" brushRef="#br0">93 0 14061,'0'0'2472,"-10"13"-1169,1-4-1113,1 0 1,0 1 0,0 1 0,1-1 0,1 1 0,0 1 0,0-1 0,1 1 0,1 0 0,0 0 0,0 0 0,-2 20 0,5-26-171,1 0 0,-1 0 0,1 0 0,0 0 0,1 0 1,-1 0-1,1 0 0,1-1 0,-1 1 0,1 0 0,3 8 0,-3-11 41,0-1 0,0 0 0,0 0 0,0 0 0,1 0 0,-1 0 0,1 0 0,-1-1 0,1 1 0,0-1 0,-1 1 1,1-1-1,0 0 0,0 0 0,0-1 0,0 1 0,0 0 0,0-1 0,0 0 0,0 0 0,0 0 0,0 0 0,0 0 0,5-1 0,0-1 89,-1 1 1,1-1-1,0 0 0,-1-1 0,0 0 1,1 0-1,-1 0 0,0-1 1,0 0-1,-1-1 0,0 1 1,1-1-1,-1 0 0,-1-1 1,10-10-1,-11 11 50,1 0 1,-1-1 0,0 0-1,-1 0 1,1 0 0,-1 0-1,0-1 1,-1 1 0,1-1-1,-2 1 1,1-1-1,0 0 1,-1 0 0,-1 0-1,1 0 1,-1 0 0,-1-14-1,0 18-166,-1 0 0,1 0 0,0 0 0,-1 1 0,0-1 0,0 0 0,0 1 0,0-1 0,0 1 0,0 0 0,-1-1 0,1 1 0,-1 0 0,0 1 0,1-1 0,-1 0 0,0 1 0,0-1 0,0 1 0,0 0 0,0 0 0,0 0 0,-1 1 0,1-1 0,-5 0 0,-3 0-84,1 0 0,0 0 0,0 1 0,-1 0 0,1 1 0,-20 3 0,23-1-2646,12-1-1768,10-1-1119,0-1-91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9.252"/>
    </inkml:context>
    <inkml:brush xml:id="br0">
      <inkml:brushProperty name="width" value="0.025" units="cm"/>
      <inkml:brushProperty name="height" value="0.025" units="cm"/>
    </inkml:brush>
  </inkml:definitions>
  <inkml:trace contextRef="#ctx0" brushRef="#br0">47 53 12684,'0'0'14771,"-7"0"-14723,7 0-46,-26 2-21,25-1 20,0-1 0,1 0 0,-1 0 1,1 0-1,-1 0 0,1 0 0,-1 1 0,0-1 0,1 0 0,-1 0 0,1 1 0,-1-1 1,1 0-1,-1 1 0,1-1 0,0 0 0,-1 1 0,1-1 0,-1 1 0,1-1 0,0 1 1,-1-1-1,1 1 0,0-1 0,0 1 0,0-1 0,-1 1 0,1 0 0,0-1 0,0 1 1,0-1-1,0 1 0,0-1 0,0 1 0,0 0 0,0-1 0,0 1 0,0-1 0,0 1 1,0 0-1,0-1 0,1 1 0,-1-1 0,0 1 0,0-1 0,1 1 0,-1-1 0,0 1 0,1-1 1,-1 1-1,0-1 0,1 1 0,0 0 0,1 0 7,0 1-1,0 0 1,0-1-1,0 0 1,0 1-1,1-1 1,-1 0-1,1 0 1,-1 0 0,1 0-1,-1-1 1,1 1-1,-1-1 1,1 1-1,-1-1 1,4 0-1,50 0 12,-36-1-81,-16 1 75,42-2-471,-45 2 494,0 0 1,0 0 0,1 0-1,-1 0 1,0 0-1,0-1 1,0 1-1,1 0 1,-1-1-1,0 1 1,0-1-1,0 1 1,0-1-1,1 1 1,-1-1-1,0 0 1,0 0 0,0 1-1,-1-1 1,1 0-1,0 0 1,0 0-1,0 0 1,-1 0-1,1 0 1,0 0-1,-1-1 1,2-1-1,-4 1 147,1-1-1,-1 1 1,1 0-1,-1 0 1,0 0-1,0 0 1,0 0-1,0 0 1,0 1-1,-5-4 1,-14-14-13,20 18-178,1 1-1,-1-1 1,1 1-1,0-1 1,-1 0-1,1 1 0,0-1 1,-1 1-1,1-1 1,0 0-1,0 1 0,-1-1 1,1 0-1,0 1 1,0-1-1,0 1 1,0-1-1,0 0 0,0 1 1,0-1-1,0 0 1,0 1-1,0-1 0,1 0 1,-1 1-1,0-1 1,0 0-1,0 1 1,1-1-1,-1 1 0,0-1 1,1 0-1,-1 1 1,1-1-1,0 0 0,1 0-46,0 0 0,0 0 0,0 1-1,0-1 1,0 0 0,1 1-1,-1 0 1,0-1 0,0 1 0,0 0-1,4 0 1,70 11-2165,-66-9 1644,81 11-4590,-30-7-1178,-16-4-1402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9.874"/>
    </inkml:context>
    <inkml:brush xml:id="br0">
      <inkml:brushProperty name="width" value="0.025" units="cm"/>
      <inkml:brushProperty name="height" value="0.025" units="cm"/>
    </inkml:brush>
  </inkml:definitions>
  <inkml:trace contextRef="#ctx0" brushRef="#br0">184 178 7623,'0'0'4565,"-11"-4"-311,0 1-3419,1 0-1,-1 1 1,1 0-1,-1 0 1,0 1-1,-12 1 1,19 0-629,1 0 0,-1 0 0,0 1 0,1 0 0,-1-1 0,0 2 0,1-1 0,-1 0 1,1 1-1,-1-1 0,1 1 0,0 0 0,0 0 0,0 0 0,0 1 0,0-1 0,0 1 0,1-1 1,-1 1-1,1 0 0,0 0 0,0 0 0,0 1 0,0-1 0,-2 4 0,4-5-143,-1-1 0,0 1 0,0-1 1,1 1-1,-1-1 0,1 1 0,-1 0 0,1-1 0,0 1 0,0 0 0,0-1 0,0 1 0,0 0 0,0-1 1,0 1-1,0 0 0,1-1 0,-1 1 0,1 0 0,-1-1 0,1 1 0,-1-1 0,1 1 0,0-1 0,0 1 1,0-1-1,2 3 0,0-2-31,0 0 1,0 0 0,0 0-1,0-1 1,1 1-1,-1-1 1,1 0 0,-1 1-1,1-2 1,-1 1 0,1 0-1,4 0 1,9 0-117,1-1 1,-1 0-1,0-2 0,27-4 0,-34 4-73,0-1 0,-1 0 0,0-1 0,1 0-1,-1 0 1,-1-1 0,1 0 0,9-7 0,-14 9 141,0 0 0,-1 0 0,0 0 0,1-1 0,-1 1 0,0-1 0,-1 1 0,1-1 0,-1 0 0,1 0 0,-1-1 0,0 1 0,-1 0 0,1-1 0,-1 1 0,0-1 0,0 1 0,0-1 0,0-5 0,-2 10 20,1 0 1,0-1-1,0 1 1,0 0 0,0 0-1,0-1 1,0 1-1,-1 0 1,1 0 0,0-1-1,0 1 1,0 0 0,-1 0-1,1-1 1,0 1-1,0 0 1,0 0 0,-1 0-1,1 0 1,0 0-1,-1-1 1,1 1 0,0 0-1,0 0 1,-1 0 0,1 0-1,0 0 1,-1 0-1,1 0 1,0 0 0,0 0-1,-1 0 1,1 0-1,0 0 1,-1 0 0,1 0-1,0 0 1,0 0 0,-1 0-1,1 1 1,0-1-1,-1 0 1,1 0 0,0 1-1,-15 5 120,9 0 4,1-1 0,0 1 1,0 0-1,0 0 1,1 1-1,-7 13 0,9-17-30,0 1 0,0-1-1,1 1 1,-1 0 0,1 0-1,0 0 1,0 0-1,0 0 1,1 0 0,0 0-1,-1 0 1,1 0 0,1 0-1,-1 0 1,2 6-1,-1-9-87,0 0-1,0 0 0,0 0 1,0 0-1,1 0 0,-1 0 1,0 0-1,1 0 0,-1-1 0,1 1 1,-1 0-1,1-1 0,-1 1 1,1-1-1,-1 0 0,1 0 0,-1 1 1,1-1-1,-1 0 0,1 0 1,0 0-1,-1 0 0,1-1 0,-1 1 1,4-1-1,42-11-16,-33 5-82,-1-1 0,0 0 0,0-1 0,-1 0 1,0-1-1,-1 0 0,0-1 0,-1 0 0,0-1 0,0 0 0,-1-1 0,-1 1 0,0-2 0,-1 1 0,-1-1 0,0 0 0,-1-1 0,0 1 0,-1-1 0,3-19 0,-7 34 96,0 0-1,0 0 1,0-1-1,0 1 1,0 0-1,0 0 1,0 0 0,0 0-1,0-1 1,1 1-1,-1 0 1,0 0 0,0 0-1,0-1 1,0 1-1,0 0 1,-1 0-1,1 0 1,0 0 0,0-1-1,0 1 1,0 0-1,0 0 1,0 0-1,0 0 1,0-1 0,0 1-1,0 0 1,0 0-1,-1 0 1,1 0 0,0 0-1,0-1 1,0 1-1,0 0 1,0 0-1,-1 0 1,1 0 0,0 0-1,0 0 1,0 0-1,0 0 1,-1 0 0,1 0-1,0 0 1,0-1-1,0 1 1,0 0-1,-1 0 1,1 0 0,0 1-1,-11 7 215,-10 17 102,11-9-140,0 0-1,1 0 0,-10 26 1,16-35-168,1-1 1,0 1-1,0 0 0,1 0 1,0 0-1,0 0 0,0 0 0,1 0 1,0 0-1,1 0 0,-1 0 1,4 12-1,-3-17-25,1 1 0,0-1 0,-1 0 0,1 0 0,0 1 0,0-1 0,0-1 0,0 1 0,1 0 0,-1 0 0,0-1 0,1 1 0,-1-1 0,1 0 0,0 0 0,-1 0 0,1 0 0,0 0-1,-1-1 1,1 1 0,0-1 0,0 0 0,0 1 0,3-2 0,4 2-119,1-1 0,-1 0 0,0-1 0,1 0 0,14-4 0,-16 2 21,-1 0 1,0-1-1,0 0 1,0-1-1,-1 1 1,1-2-1,-1 1 1,0-1-1,8-9 1,-11 11 177,-1 1 1,1-1 0,-1 0 0,0 1 0,-1-2 0,1 1 0,-1 0 0,1 0 0,-1-1 0,-1 1 0,1-1 0,0 0 0,-1 1 0,0-1 0,0 0 0,-1 0-1,0 0 1,0-7 0,0 11-36,-1 0 0,1 0 0,-1 1 0,1-1 0,-1 0 0,1 1 0,-1-1 0,0 0 0,1 1 0,-1-1 0,0 1-1,0-1 1,0 1 0,1-1 0,-1 1 0,0 0 0,0 0 0,0-1 0,0 1 0,0 0 0,0 0 0,1 0 0,-1 0 0,0 0 0,0 0 0,0 0-1,0 0 1,0 0 0,0 0 0,0 0 0,0 1 0,-1-1 0,-31 11 542,30-9-546,1 0 0,-1 0 0,0 0 0,0 0 1,1 1-1,-1-1 0,1 1 0,0 0 0,0 0 0,0 0 0,0 0 1,0 0-1,1 0 0,-1 0 0,1 0 0,0 1 0,0-1 0,0 1 0,0 4 1,1-5-32,0-1 0,0 1 0,0-1 1,1 1-1,0-1 0,-1 0 0,1 1 1,0-1-1,0 0 0,0 1 0,0-1 1,0 0-1,1 0 0,-1 0 0,1 0 1,-1 0-1,1 0 0,0 0 1,0-1-1,0 1 0,0-1 0,0 1 1,0-1-1,0 0 0,0 0 0,1 0 1,4 2-1,2 0-374,1 0 0,0 0 0,0-1 0,1 0-1,11 0 1,28-1-4070,-3-1-2549</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0.996"/>
    </inkml:context>
    <inkml:brush xml:id="br0">
      <inkml:brushProperty name="width" value="0.025" units="cm"/>
      <inkml:brushProperty name="height" value="0.025" units="cm"/>
    </inkml:brush>
  </inkml:definitions>
  <inkml:trace contextRef="#ctx0" brushRef="#br0">18 38 4773,'0'0'19346,"0"12"-18428,-17 227 1447,17-238-2344,0-1 1,0 1-1,0-1 1,0 1-1,0-1 1,0 0-1,0 1 1,0-1-1,0 1 1,0-1-1,0 0 1,0 1-1,0-1 1,1 1-1,-1-1 0,0 0 1,0 1-1,1-1 1,-1 0-1,0 1 1,0-1-1,1 0 1,-1 1-1,0-1 1,1 0-1,-1 0 1,0 0-1,1 1 1,-1-1-1,0 0 0,1 0 1,-1 0-1,1 0 1,-1 1-1,1-1 1,19-5 402,15-16 18,2-12-324,-2-2 0,-1-2 1,-2 0-1,-1-3 0,31-53 1,-67 101-3040,0-1-1,0 1 1,-1-1 0,-7 7 0,-5 0-6683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1.321"/>
    </inkml:context>
    <inkml:brush xml:id="br0">
      <inkml:brushProperty name="width" value="0.025" units="cm"/>
      <inkml:brushProperty name="height" value="0.025" units="cm"/>
    </inkml:brush>
  </inkml:definitions>
  <inkml:trace contextRef="#ctx0" brushRef="#br0">1 1 11435,'0'0'8328,"0"53"-5446,6-37-639,5 2-930,1-5-577,4-1-575,3-4-322,5-2-1184,3-5-961,2-1-1025,3 0-2242,-2-9-2563</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1.660"/>
    </inkml:context>
    <inkml:brush xml:id="br0">
      <inkml:brushProperty name="width" value="0.025" units="cm"/>
      <inkml:brushProperty name="height" value="0.025" units="cm"/>
    </inkml:brush>
  </inkml:definitions>
  <inkml:trace contextRef="#ctx0" brushRef="#br0">101 0 13229,'0'0'8146,"-10"5"-7020,4-3-1003,1 1 0,-1-1 0,1 1 0,0 0 0,0 0 0,0 1 0,0 0 0,1 0 0,0 0 0,-1 0 0,1 0 0,1 1 0,-1 0 0,1 0 0,0 0 0,0 0 0,0 0 0,1 1 0,-1 0 0,1-1 0,1 1 0,-1 0 0,-1 11 0,3-16-117,0 0 0,0-1 0,0 1 0,1 0 0,-1-1 0,0 1 0,0 0 0,0-1-1,0 1 1,1-1 0,-1 1 0,0 0 0,1-1 0,-1 1 0,0-1 0,1 1 0,-1-1-1,1 1 1,-1-1 0,1 1 0,-1-1 0,1 1 0,-1-1 0,1 0 0,-1 1 0,1-1-1,-1 0 1,1 0 0,0 1 0,-1-1 0,1 0 0,0 0 0,0 0 0,30-2 110,27-19-32,-17-2-357,-27 15 91,-1 0 1,1 1 0,0 1-1,1 0 1,-1 1-1,27-5 1,-40 10 205,0 0 1,0 0-1,0 1 0,0-1 0,0 1 1,0-1-1,0 1 0,0-1 0,0 1 1,0 0-1,0-1 0,0 1 0,0 0 1,0 0-1,-1 0 0,1-1 0,0 1 1,-1 0-1,1 0 0,-1 0 0,1 0 1,-1 0-1,1 0 0,-1 1 0,1-1 1,-1 0-1,0 0 0,0 0 0,0 0 1,0 0-1,0 0 0,0 1 0,0-1 1,0 0-1,0 2 0,-3 56 1335,2-45-1119,0-13-206,1-1 1,0 1-1,0 0 1,0-1-1,0 1 1,0 0-1,0 0 1,0-1-1,0 1 1,0 0-1,0-1 1,1 1-1,-1 0 1,0 0-1,0-1 1,1 1 0,-1-1-1,0 1 1,1 0-1,-1-1 1,1 1-1,-1-1 1,1 1-1,-1-1 1,1 1-1,-1-1 1,1 1-1,-1-1 1,2 1-1,20-4 412,32-29-889,-45 26 120,21-13-1407,28-19-6923,-34 21-166</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2.033"/>
    </inkml:context>
    <inkml:brush xml:id="br0">
      <inkml:brushProperty name="width" value="0.025" units="cm"/>
      <inkml:brushProperty name="height" value="0.025" units="cm"/>
    </inkml:brush>
  </inkml:definitions>
  <inkml:trace contextRef="#ctx0" brushRef="#br0">77 1 15439,'0'0'6005,"-9"0"-3960,6-1-1729,-37 2 1400,39 0-1692,-1-1 1,1 0-1,0 0 1,0 1-1,0-1 1,0 0-1,0 1 0,0 0 1,0-1-1,0 1 1,0-1-1,0 1 1,0 0-1,0 0 0,0-1 1,0 1-1,0 0 1,1 0-1,-1 0 1,0 0-1,1 0 1,-1 0-1,1 0 0,-1 0 1,1 0-1,-1 1 1,1-1-1,0 0 1,-1 0-1,1 0 0,0 0 1,0 1-1,0-1 1,0 0-1,0 0 1,1 2-1,-1-2-30,1 0-1,-1-1 1,1 1-1,-1 0 1,1 0-1,0 0 1,-1-1-1,1 1 1,0 0-1,-1-1 1,1 1-1,0 0 1,0-1 0,0 1-1,0-1 1,0 1-1,0-1 1,0 0-1,0 0 1,0 1-1,1-1 1,29 6-296,-22-4 169,31 5-533,-25-5 377,-1 0 1,0 1 0,0 1-1,0 0 1,0 0 0,17 10-1,-30-14 350,-1 0 0,1 1 0,-1-1 0,1 0 0,-1 0 0,1 1 0,0-1 0,-1 1 0,0-1 0,1 0 0,-1 1 0,1-1-1,-1 1 1,1-1 0,-1 1 0,0-1 0,1 1 0,-1-1 0,0 1 0,0 0 0,1-1 0,-1 1 0,0-1 0,0 1 0,0 0 0,0-1 0,0 1 0,0-1-1,0 1 1,0 0 0,0-1 0,0 2 0,-16 12 1792,-29 2 257,17-11-1384,-1-2 0,-30 0 0,24-2-6337,79-8-4788,-14 3 859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2.390"/>
    </inkml:context>
    <inkml:brush xml:id="br0">
      <inkml:brushProperty name="width" value="0.025" units="cm"/>
      <inkml:brushProperty name="height" value="0.025" units="cm"/>
    </inkml:brush>
  </inkml:definitions>
  <inkml:trace contextRef="#ctx0" brushRef="#br0">61 1 14990,'0'0'8435,"-8"3"-6054,4-1-2246,1 0 0,0 0 1,-1 0-1,1 0 0,0 0 1,0 1-1,0-1 0,1 1 1,-1 0-1,1 0 1,-1 0-1,1 0 0,0 1 1,0-1-1,0 0 0,1 1 1,-1-1-1,1 1 0,0 0 1,0-1-1,0 1 0,0 0 1,1 0-1,-1 0 0,1-1 1,0 1-1,0 0 0,1 0 1,-1 0-1,1 0 0,0-1 1,0 1-1,3 7 0,-1-7-129,0-1-1,0 1 0,0 0 0,1-1 0,-1 0 1,1 0-1,0 0 0,0 0 0,0 0 0,0-1 0,1 0 1,-1 0-1,1 0 0,-1 0 0,1-1 0,-1 0 1,1 0-1,9 1 0,0 0-255,0-1-1,0 0 1,0-1-1,0-1 1,21-2-1,-29 1 165,0 0-1,-1 0 0,1-1 1,-1 0-1,1 0 1,-1 0-1,0 0 0,0-1 1,0 0-1,-1 0 0,1 0 1,-1 0-1,0-1 0,6-8 1,14-14 190,-26 63 691,2-32-724,-1 0 1,0 1-1,1-1 1,0 0-1,0 0 0,0 1 1,1-1-1,-1 0 1,1 0-1,1 5 1,-1-7-58,1-1 1,-1 1 0,0-1-1,1 0 1,-1 1 0,1-1-1,0 0 1,-1 0 0,1 0 0,0 0-1,-1 0 1,1-1 0,0 1-1,0 0 1,0-1 0,0 0 0,0 1-1,0-1 1,0 0 0,-1 0-1,1 0 1,0 0 0,0 0-1,2-1 1,13 0-160,-1-1-1,0-1 0,0-1 1,-1 0-1,1-1 0,15-7 1,-19 7 4,1 0 0,-1 1 0,1 0 0,1 1 0,-1 0 0,0 1 0,1 0 0,-1 1 0,19 1 0,-32 1 196,1-1-1,0 0 1,-1 1-1,1-1 1,0 0-1,0 1 1,-1-1 0,1 1-1,-1-1 1,1 1-1,0-1 1,-1 1-1,1-1 1,-1 1-1,0 0 1,1-1 0,-1 1-1,1 0 1,-1 0-1,0-1 1,1 1-1,-1 0 1,0 0-1,0-1 1,0 1-1,0 0 1,0 1 0,0-1-14,0 0 1,1 0-1,-1 0 1,0 0-1,0-1 1,0 1-1,1 0 1,-1 0 0,0 0-1,1 0 1,-1-1-1,0 1 1,1 0-1,-1 0 1,1-1-1,-1 1 1,1 0 0,0-1-1,-1 1 1,1-1-1,0 1 1,-1-1-1,1 1 1,0-1-1,0 1 1,-1-1 0,1 0-1,0 1 1,0-1-1,0 0 1,0 0-1,1 1 1,10-2 23,0 0 0,-1 0 0,1-1 1,0-1-1,-1 0 0,13-5 0,46-10-5737,-50 15-985,-2-2-5963</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3.432"/>
    </inkml:context>
    <inkml:brush xml:id="br0">
      <inkml:brushProperty name="width" value="0.025" units="cm"/>
      <inkml:brushProperty name="height" value="0.025" units="cm"/>
    </inkml:brush>
  </inkml:definitions>
  <inkml:trace contextRef="#ctx0" brushRef="#br0">1 275 15214,'0'0'8937,"8"-3"-8387,14-9-404,37-28 0,-38 24-107,1 2 1,46-24 0,-67 37-25,0 1 0,0-1 0,0 1 1,0 0-1,0 0 0,0-1 0,-1 1 0,1 0 0,0 0 1,0 0-1,0 0 0,0 0 0,0 0 0,0 0 1,0 0-1,0 0 0,0 0 0,0 1 0,0-1 1,-1 0-1,1 1 0,0-1 0,0 0 0,0 1 1,0-1-1,-1 1 0,1 0 0,0-1 0,0 1 0,-1-1 1,1 1-1,-1 0 0,1 0 0,0-1 0,-1 1 1,0 0-1,1 0 0,-1 0 0,1 0 0,-1 0 1,0-1-1,0 1 0,1 0 0,-1 0 0,0 0 1,0 0-1,0 2 0,0 58 1199,-2-38-894,2-17-243,0 2 13,0 0 1,0 0-1,1 0 1,0-1-1,0 1 0,4 13 1,-4-18-82,1-1 1,-1 0 0,0 0 0,1 0 0,-1 0 0,1 0 0,0 0 0,-1 0 0,1-1-1,0 1 1,0-1 0,0 1 0,1-1 0,-1 0 0,0 0 0,0 0 0,1 0-1,-1 0 1,0 0 0,1 0 0,-1-1 0,1 0 0,-1 1 0,1-1 0,4 0-1,2 0-27,1-1 0,0 0 0,-1 0 0,1-1-1,-1 0 1,1 0 0,-1-1 0,0-1-1,0 1 1,-1-1 0,1-1 0,-1 0 0,1 0-1,10-9 1,0-3-1205,0 0-1,-1-2 1,0 0 0,18-26-1,-35 44 1107,0 0 0,0 0 0,0 0-1,0 0 1,0 0 0,0 1 0,0-1-1,0 0 1,0 1 0,0-1 0,1 1-1,-1-1 1,0 1 0,1-1 0,-1 1-1,0 0 1,1 0 0,1 0 0,18-7 92,-15 3 12,-1-1 0,1 0 0,-1 0 0,0-1 0,-1 0 1,1 1-1,-1-1 0,0-1 0,0 1 0,-1-1 0,0 1 0,0-1 1,-1 0-1,3-9 0,-2 3 760,-1 0 1,0-1-1,0-25 1,-20 109 1030,12-33-1600,1 0 0,2 0 1,2 0-1,5 65 0,6-67-570,-10-34 377,1 0 1,-1 0 0,1 1-1,0-1 1,-1 0 0,1 0-1,0 0 1,-1 0 0,1 0-1,0 0 1,0 0 0,0 0-1,0 0 1,0-1 0,0 1-1,0 0 1,1-1 0,-1 1-1,0 0 1,0-1-1,0 0 1,1 1 0,1 0-1,-2-2 17,0 1-1,0 0 0,0-1 1,-1 1-1,1-1 0,0 1 1,0-1-1,-1 1 0,1-1 1,0 0-1,-1 1 0,1-1 1,-1 0-1,1 1 0,-1-1 0,1 0 1,-1 0-1,0 0 0,1 1 1,-1-1-1,0 0 0,1 0 1,-1 0-1,0 0 0,0 0 1,0 1-1,0-1 0,0 0 1,0-1-1,1-35 67,-1 30-53,-1 0 12,0-1 0,-1 1 0,1 0-1,-1 0 1,-1 0 0,1 0 0,-1 0-1,-1 0 1,1 1 0,-1-1 0,0 1-1,-1 0 1,-6-7 0,7 8 53,0 0-1,0 1 1,0 0 0,-1-1-1,0 2 1,0-1 0,0 1 0,0-1-1,-1 1 1,1 1 0,-1-1-1,1 1 1,-1 0 0,0 0-1,0 1 1,-11-2 0,11 6 963,12 3-648,15 4-178,-1-5-481,0-1 0,1-1 0,-1-1 0,25-1 0,40-3-5892,-68 1 3937,17-2-3685,-5-5-475</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3.760"/>
    </inkml:context>
    <inkml:brush xml:id="br0">
      <inkml:brushProperty name="width" value="0.025" units="cm"/>
      <inkml:brushProperty name="height" value="0.025" units="cm"/>
    </inkml:brush>
  </inkml:definitions>
  <inkml:trace contextRef="#ctx0" brushRef="#br0">119 9 2242,'0'0'18193,"-10"-2"-16132,10 2-2054,-10-2 426,1 1 1,-1-1-1,0 2 1,-10-1-1,18 1-398,0 0-1,0 0 1,0 0 0,0 0-1,0 0 1,1 0-1,-1 1 1,0-1 0,0 1-1,0-1 1,1 1-1,-1-1 1,0 1-1,1 0 1,-1 0 0,0 0-1,1 0 1,-1 0-1,1 0 1,0 1 0,-1-1-1,1 0 1,0 1-1,0-1 1,0 1-1,0-1 1,0 1 0,0 0-1,0-1 1,0 1-1,1 0 1,-1 0 0,1-1-1,-1 1 1,1 0-1,0 2 1,0-3-59,1 0 1,-1 0-1,1 1 0,-1-1 1,1 0-1,0 0 0,-1 0 1,1 0-1,0-1 1,0 1-1,0 0 0,0 0 1,0 0-1,0-1 0,0 1 1,0 0-1,0-1 1,0 1-1,0-1 0,1 1 1,-1-1-1,0 0 0,0 1 1,2-1-1,39 9-687,-30-7 299,37 8-1229,-11-3-1905,40 14 0,-76-21 3674,-1 0 0,0 0 0,0 0 1,0 1-1,0-1 0,1 1 1,-1-1-1,0 1 0,0-1 0,0 1 1,0 0-1,0-1 0,0 1 0,0 0 1,0 0-1,-1 0 0,1-1 1,0 1-1,0 0 0,-1 0 0,1 0 1,0 0-1,-1 1 0,1 1 0,-1-2 82,0 0 0,-1 0-1,1 0 1,-1 0-1,1 1 1,-1-1-1,1 0 1,-1 0-1,0 0 1,1 0 0,-1 0-1,0 0 1,0 0-1,0-1 1,0 1-1,0 0 1,0 0-1,0-1 1,-1 2 0,-57 25 3896,39-19-3890,-1-2 0,0 0 1,0-1-1,-1-2 0,-36 3 0,61-8-4668,6-5 2118,-1 0-238,14-6-4619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4.227"/>
    </inkml:context>
    <inkml:brush xml:id="br0">
      <inkml:brushProperty name="width" value="0.025" units="cm"/>
      <inkml:brushProperty name="height" value="0.025" units="cm"/>
    </inkml:brush>
  </inkml:definitions>
  <inkml:trace contextRef="#ctx0" brushRef="#br0">213 289 10410,'-8'-2'6272,"-8"-1"-5470,0 1-1,0 0 1,0 1-1,0 0 1,-31 4-1,44-3-716,-1 1 0,1-1-1,-1 1 1,1 0-1,0 0 1,-1 0-1,1 0 1,0 0 0,0 1-1,0-1 1,0 1-1,0 0 1,0 0-1,0 0 1,1 1 0,-1-1-1,1 0 1,-1 1-1,1 0 1,0 0-1,0-1 1,0 1 0,0 0-1,1 1 1,-1-1-1,1 0 1,0 0-1,0 1 1,0-1 0,0 0-1,1 1 1,-1-1-1,1 1 1,0-1-1,0 1 1,1 4 0,-1-7-45,0 0 1,0 1-1,1-1 1,-1 0-1,1 0 1,-1 1 0,1-1-1,-1 0 1,1 0-1,0 0 1,-1 0-1,1 0 1,0 0 0,0 0-1,0 0 1,0 0-1,0 0 1,0 0-1,0 0 1,0-1 0,0 1-1,2 0 1,36 9 245,-26-9-276,-1-1 0,1 0 1,-1-1-1,16-3 0,-18 1-40,0 0-1,0 0 1,-1-1-1,1-1 1,-1 0-1,0 0 1,0-1-1,-1 0 1,0 0-1,0-1 1,0 0-1,-1 0 1,0-1-1,0 0 1,-1 0-1,0-1 1,0 1-1,8-20 1,-8 14 23,0-1 0,0 1 0,-2-1 0,0-1 0,0 1 1,-2 0-1,0-1 0,-1 0 0,0 1 0,-1-1 0,-4-29 0,3 42 11,1 0 0,-1 0-1,1 0 1,-1 0 0,0 1 0,0-1-1,0 0 1,-1 1 0,1-1-1,0 1 1,-1-1 0,0 1 0,0 0-1,1 0 1,-1-1 0,-3-1-1,3 3 9,0 0 0,1 0 0,-1 0 0,0 1-1,0-1 1,0 0 0,0 1 0,0-1-1,-1 1 1,1 0 0,0 0 0,0-1 0,0 1-1,0 1 1,0-1 0,0 0 0,-3 1 0,-1 1 21,0 0 0,0 0 1,0 1-1,0 0 1,0 0-1,1 1 1,-1-1-1,1 1 0,0 0 1,0 0-1,1 1 1,-7 7-1,5-5 111,1 1 1,1-1-1,-1 1 0,1-1 1,0 1-1,1 0 0,0 1 0,-3 11 1,5-17-113,1 0 1,-1 0-1,1 0 1,0-1-1,-1 1 1,1 0-1,1 0 1,-1 0-1,0 0 1,1 0-1,-1-1 1,1 1-1,0 0 1,0 0-1,0-1 1,0 1 0,0-1-1,1 1 1,-1-1-1,1 1 1,0-1-1,0 0 1,0 0-1,0 0 1,0 0-1,0 0 1,0 0-1,1 0 1,2 1-1,9 3-105,1 0 0,1 0-1,-1-2 1,29 6-1,-30-8-283,1 1-1,-1 0 0,0 2 0,-1-1 0,1 2 0,14 7 0,-26-12 339,0 0 0,-1 0 0,1 0 0,-1 0 0,1 0 0,-1 0 0,1 0 0,-1 1 0,0-1 0,0 1 0,1-1 0,-1 1 0,0-1 0,0 1 0,-1-1 0,1 1 0,0 0 0,0-1 0,-1 1 0,1 0 0,-1 0 0,0 0 0,1-1 0,-1 1 0,0 0 0,0 0 0,0 0 0,0 0 0,0 0 0,-1-1 0,1 1 0,-1 0-1,0 3 1,-3 3 108,-1 0-1,0 0 0,0-1 0,0 0 0,-13 13 0,-11 17-2580,29-35 765,8-8-10661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3.487"/>
    </inkml:context>
    <inkml:brush xml:id="br0">
      <inkml:brushProperty name="width" value="0.025" units="cm"/>
      <inkml:brushProperty name="height" value="0.025" units="cm"/>
    </inkml:brush>
  </inkml:definitions>
  <inkml:trace contextRef="#ctx0" brushRef="#br0">13 1 10474,'-2'26'7214,"-1"4"-3537,-4 47-3016,7-71-644,0 0 0,0 0 0,1 0 0,0 0 0,0 0 1,1 0-1,-1 0 0,1 0 0,4 8 0,5-3-319,-9-10-3056,-1-11-9894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4.681"/>
    </inkml:context>
    <inkml:brush xml:id="br0">
      <inkml:brushProperty name="width" value="0.025" units="cm"/>
      <inkml:brushProperty name="height" value="0.025" units="cm"/>
    </inkml:brush>
  </inkml:definitions>
  <inkml:trace contextRef="#ctx0" brushRef="#br0">1 39 7911,'0'0'17468,"5"8"-16550,19 27-347,-23-34-558,0 0-1,1 1 1,-1-1 0,0 0-1,1 0 1,-1 0 0,1 0-1,-1 0 1,1 0 0,-1-1-1,1 1 1,0 0 0,-1-1-1,1 1 1,0-1 0,-1 0-1,1 0 1,0 1 0,0-1-1,-1 0 1,1 0 0,0-1-1,0 1 1,-1 0 0,1 0-1,0-1 1,-1 1 0,1-1 0,0 0-1,-1 1 1,3-3 0,-1 2-7,0-1 1,0 0-1,0-1 1,0 1-1,0 0 1,-1-1 0,1 1-1,-1-1 1,0 0-1,0 0 1,0 0 0,2-4-1,-3 3 5,0 1-1,0 0 1,0 0-1,-1-1 1,0 1 0,1 0-1,-1-1 1,-1 1-1,1 0 1,-1-4-1,1 6-9,0 1 0,0-1-1,0 0 1,-1 1 0,1-1-1,0 0 1,0 1 0,-1-1-1,1 1 1,0-1 0,-1 1-1,1-1 1,-1 1 0,1-1-1,-1 1 1,1-1 0,-1 1 0,1-1-1,-1 1 1,1 0 0,-1-1-1,1 1 1,-1 0 0,0-1-1,1 1 1,-1 0 0,0 0-1,1 0 1,-1 0 0,0 0-1,1-1 1,-1 1 0,0 0-1,1 0 1,-1 1 0,0-1-1,1 0 1,-1 0 0,0 0-1,1 0 1,-1 1 0,1-1 0,-1 0-1,0 0 1,1 1 0,-1-1-1,1 1 1,-1-1 0,1 0-1,-1 1 1,1-1 0,-1 1-1,1-1 1,-1 1 0,1-1-1,-1 2 1,-2 1 45,0 1 1,0-1-1,0 1 1,0 0-1,1 0 1,-1 0-1,1 0 1,0 0-1,0 0 1,1 1-1,-1-1 0,1 1 1,0-1-1,0 1 1,1 0-1,-1-1 1,1 1-1,0 0 1,0-1-1,2 10 0,-2-11-30,1 1-1,-1 0 1,1-1-1,0 0 1,0 1-1,0-1 1,0 0-1,1 1 1,-1-1-1,1 0 1,0 0-1,0 0 1,0 0-1,1 0 1,-1-1-1,0 1 1,1-1-1,0 0 1,-1 1-1,1-1 1,0 0-1,0 0 1,1-1-1,-1 1 1,0-1-1,0 0 1,6 2-1,1-2-56,-1-1 0,1 0 0,-1 0 0,0-1 0,1 0 0,-1-1 0,0 0 0,1 0 0,-1-1-1,0 0 1,-1-1 0,1 0 0,-1 0 0,12-8 0,-14 8 34,0 0 0,0 0 0,-1-1 0,1 0 0,-1 0 0,0 0-1,0-1 1,-1 0 0,1 0 0,-1 0 0,-1 0 0,1-1 0,-1 1 0,0-1 0,-1 0 0,0 0 0,0 0-1,0 0 1,0-8 0,-23 67 2677,19-45-2603,0 0 0,1 0 1,0 1-1,0-1 0,1 1 0,0-1 1,0 0-1,2 13 0,-1-19-185,-1 1-1,1 0 0,-1 0 0,1-1 0,0 1 0,-1 0 1,1-1-1,0 1 0,0-1 0,0 1 0,1-1 0,-1 0 0,0 1 1,0-1-1,1 0 0,-1 0 0,1 0 0,-1 0 0,1 0 1,-1 0-1,1 0 0,0 0 0,-1-1 0,1 1 0,0-1 0,0 1 1,-1-1-1,1 1 0,0-1 0,0 0 0,0 0 0,-1 0 1,1 0-1,0-1 0,0 1 0,0 0 0,-1-1 0,1 1 0,2-2 1,-2 2-279,0-1 1,-1 0-1,1 0 1,-1 1 0,1-1-1,0 0 1,-1-1 0,1 1-1,-1 0 1,0 0-1,1-1 1,-1 1 0,0-1-1,0 1 1,0-1 0,0 1-1,0-1 1,0 0-1,0-1 1,10-22-6704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5.021"/>
    </inkml:context>
    <inkml:brush xml:id="br0">
      <inkml:brushProperty name="width" value="0.025" units="cm"/>
      <inkml:brushProperty name="height" value="0.025" units="cm"/>
    </inkml:brush>
  </inkml:definitions>
  <inkml:trace contextRef="#ctx0" brushRef="#br0">0 1 15407,'0'0'12363,"12"53"-12139,8-32-159,4 2-898,3-3-1922,3-3-1633,3-4-3491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5.580"/>
    </inkml:context>
    <inkml:brush xml:id="br0">
      <inkml:brushProperty name="width" value="0.025" units="cm"/>
      <inkml:brushProperty name="height" value="0.025" units="cm"/>
    </inkml:brush>
  </inkml:definitions>
  <inkml:trace contextRef="#ctx0" brushRef="#br0">132 180 12172,'0'0'4441,"-9"-1"-1569,5 0-2586,-1 1-1,1-1 1,0 1 0,-1 0-1,1 1 1,-1-1-1,1 1 1,0 0 0,-1 0-1,1 0 1,0 0-1,0 1 1,0 0 0,0 0-1,0 0 1,0 0-1,1 1 1,-1-1 0,1 1-1,-1 0 1,1 0-1,0 0 1,0 0 0,0 1-1,-3 5 1,4-6-186,-1 0 1,1 1 0,1-1-1,-1 0 1,0 1 0,1-1-1,0 1 1,0 0-1,0-1 1,0 1 0,1 0-1,-1 0 1,1-1 0,0 1-1,0 0 1,0 0 0,0-1-1,1 1 1,1 4-1,-1-5-109,1-1-1,-1 1 1,1-1-1,0 1 0,0-1 1,0 0-1,0 0 0,0 0 1,0 0-1,1-1 0,-1 1 1,1 0-1,-1-1 0,1 0 1,-1 0-1,1 1 0,0-1 1,0-1-1,0 1 0,-1 0 1,1-1-1,0 0 0,0 1 1,0-1-1,3-1 0,4 2-130,1-1-1,-1-1 1,0 0-1,0 0 1,0-1-1,0 0 1,0-1-1,0 0 1,0-1-1,-1 0 1,0 0-1,0-1 1,0 0-1,0-1 1,-1 0-1,0 0 1,0-1-1,-1 0 1,1 0-1,-2-1 1,10-12-1,-6 5 232,-1 0-1,0-2 0,-1 1 1,0-1-1,-1 0 0,-2 0 1,1-1-1,-2 0 0,0 0 1,-2 0-1,2-22 0,-4 40-46,0-1 1,0 1-1,0 0 0,0 0 0,0-1 0,0 1 0,1 0 1,-1-1-1,0 1 0,0 0 0,0 0 0,0-1 1,0 1-1,0 0 0,0 0 0,0-1 0,0 1 0,0 0 1,-1 0-1,1-1 0,0 1 0,0 0 0,0-1 0,0 1 1,0 0-1,0 0 0,0 0 0,-1-1 0,1 1 1,0 0-1,0 0 0,0 0 0,-1-1 0,1 1 0,0 0 1,0 0-1,0 0 0,-1 0 0,1 0 0,0-1 0,0 1 1,-1 0-1,1 0 0,0 0 0,-1 0 0,1 0 1,0 0-1,-14 11 641,-10 22-378,15-18-124,1 1 1,0 0-1,-9 27 1,15-36-155,0 1 0,0 0 1,0 0-1,1 0 0,1 0 1,-1 0-1,1 0 0,0 0 1,1 0-1,2 10 1,-2-15-63,0 0 1,1 0-1,0 0 1,-1 0-1,1 0 1,0-1-1,0 1 1,1-1-1,-1 1 1,0-1-1,1 0 1,0 0-1,-1 0 1,1 0-1,0 0 1,0 0-1,0-1 1,0 0-1,0 1 1,0-1-1,1 0 1,-1-1-1,0 1 1,1-1-1,-1 1 1,0-1-1,1 0 1,4 0-1,3 0-230,1-1 0,-1 0-1,0 0 1,0-1 0,0 0 0,0-1 0,14-5-1,-4-3-218,0-1-1,-1 0 0,35-28 0,7-6 791,-62 46-267,1 0-1,-1 0 0,0 0 0,0 0 0,0-1 1,0 1-1,1 0 0,-1 0 0,0 0 0,0 0 0,0 0 1,1 0-1,-1 0 0,0 0 0,0 0 0,0 0 1,1 0-1,-1 0 0,0 1 0,0-1 0,0 0 1,1 0-1,-1 0 0,0 0 0,0 0 0,0 0 0,0 0 1,1 0-1,-1 1 0,0-1 0,0 0 0,0 0 1,0 0-1,0 0 0,1 1 0,-1-1 0,0 0 1,0 0-1,0 0 0,0 0 0,0 1 0,0-1 1,0 0-1,0 0 0,0 0 0,0 1 0,3 17 806,-2 28-448,-1-38-194,0-3-207,1 0 0,-1 0 0,1 0 1,1 0-1,-1 0 0,1 0 0,-1 0 0,1-1 1,1 1-1,-1-1 0,1 0 0,-1 1 0,1-1 1,0 0-1,1-1 0,-1 1 0,1 0 0,0-1 1,-1 0-1,8 4 0,10 6-723,0 0-1,1-2 1,27 10 0,13 7-1616,-47-21 2276,-1 1 0,0 1 0,-1 0 0,16 15 1,-25-21 223,0 1-1,-1 0 1,1 1 0,-1-1 0,0 1 0,0-1-1,-1 1 1,1 0 0,-1 0 0,0 0 0,-1 0 0,1 1-1,-1-1 1,0 0 0,0 1 0,0 8 0,-1 0 200,0 0 0,-1-1 1,0 1-1,-5 24 0,5-35-322,0 0-1,0 0 1,0 0-1,0 0 1,-1-1-1,1 1 1,-1 0-1,0 0 1,1-1-1,-1 1 0,0-1 1,-1 0-1,1 1 1,0-1-1,-1 0 1,1 0-1,-1-1 1,0 1-1,1 0 1,-1-1-1,0 0 1,0 0-1,0 1 1,0-2-1,0 1 1,-6 1-1,-2-1 127,0 0 1,0-1-1,0 0 1,0-1-1,0 0 1,0-1-1,0 0 1,0 0-1,1-1 1,-1-1-1,1 0 0,-1 0 1,-16-11-1,20 10-119,0 0 0,0 0-1,1-1 1,-1 0 0,1 0-1,1-1 1,-1 0 0,1 0 0,0 0-1,1 0 1,-1-1 0,2 1-1,-1-1 1,1 0 0,0-1 0,1 1-1,0 0 1,-2-12 0,3 15-57,1-1 1,-1 1 0,1-1 0,0 1-1,0-1 1,1 1 0,-1-1 0,1 1 0,0 0-1,1-1 1,-1 1 0,1 0 0,0 0-1,1 0 1,-1 0 0,1 0 0,0 1-1,0-1 1,0 1 0,7-6 0,-1 2 3,1 0 1,0 2-1,0-1 1,1 1-1,0 1 1,0 0 0,0 0-1,16-4 1,56-13-301,100-15 0,-85 19-3053,-1-3-5082,-17-1-8392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2.831"/>
    </inkml:context>
    <inkml:brush xml:id="br0">
      <inkml:brushProperty name="width" value="0.025" units="cm"/>
      <inkml:brushProperty name="height" value="0.025" units="cm"/>
    </inkml:brush>
  </inkml:definitions>
  <inkml:trace contextRef="#ctx0" brushRef="#br0">2 1 6342,'0'0'8851,"-1"15"-8707,1 3 32,0-1 1,1 1-1,1-1 0,0 1 0,1-1 0,10 27 0,24 48 166,4-2 0,4-2-1,4-1 1,98 130 0,-32-51-255,-6 5 0,114 245 0,-97-172-73,23 49-4181,-144-282 3078,-1 0 0,0 0 0,-1 0 0,4 23 0,-5-9-2632</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3.175"/>
    </inkml:context>
    <inkml:brush xml:id="br0">
      <inkml:brushProperty name="width" value="0.025" units="cm"/>
      <inkml:brushProperty name="height" value="0.025" units="cm"/>
    </inkml:brush>
  </inkml:definitions>
  <inkml:trace contextRef="#ctx0" brushRef="#br0">1 356 14061,'0'0'1602,"6"12"-727,-3-4-778,1-1-1,0 0 1,1 0-1,0 0 1,0-1-1,0 1 1,1-1-1,0 0 1,0-1-1,0 1 1,1-1-1,12 7 1,52 25 503,87 32 1,-123-56-573,1-2 0,0-1-1,0-2 1,68 6 0,-94-13-19,1-1 1,-1 0-1,1-1 1,-1-1-1,1 1 1,-1-2-1,0 1 1,1-1-1,-2-1 1,1 0-1,0 0 1,-1-1-1,11-7 1,-6 2 21,-1-1 1,0-1-1,-1 0 1,0 0-1,-1-1 0,0-1 1,12-20-1,32-60 292,76-181 0,-108 229-715,-4 17-3962,-8 13-653</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5.086"/>
    </inkml:context>
    <inkml:brush xml:id="br0">
      <inkml:brushProperty name="width" value="0.025" units="cm"/>
      <inkml:brushProperty name="height" value="0.025" units="cm"/>
    </inkml:brush>
  </inkml:definitions>
  <inkml:trace contextRef="#ctx0" brushRef="#br0">71 271 6182,'8'-13'811,"64"-108"2765,17-11 5201,-89 131-8725,0 1 0,0 0 0,0 0 0,0 0 0,0 0 0,0-1 0,0 1 0,0 0 0,0 0 0,1 0 0,-1 0-1,0-1 1,0 1 0,0 0 0,0 0 0,0 0 0,0 0 0,0 0 0,0 0 0,0-1 0,0 1 0,1 0 0,-1 0 0,0 0 0,0 0-1,0 0 1,0 0 0,0 0 0,0 0 0,1 0 0,-1 0 0,0-1 0,0 1 0,0 0 0,0 0 0,1 0 0,-1 0 0,0 0 0,0 0-1,0 0 1,0 0 0,1 0 0,-1 0 0,0 0 0,0 0 0,0 1 0,0-1 0,0 0 0,1 0 0,-1 0 0,0 0 0,0 0-1,0 0 1,0 0 0,0 0 0,0 0 0,1 0 0,-1 1 0,0-1 0,0 0 0,0 0 0,0 0 0,1 16 954,-8 24-340,-66 222 1465,-16 61-13,72-258-1597,0-2-116,2 1 0,3 0 0,-6 110 0,20-172-373,0 0 0,0-1 1,0 1-1,0-1 0,0 1 1,0-1-1,1 0 0,-1 0 1,0 0-1,0 0 1,1 0-1,-1 0 0,1-1 1,-1 1-1,1-1 0,-1 0 1,1 1-1,2-1 0,19 5 160,7 3-112,0-2-1,0 0 1,0-2 0,1-2 0,-1-1 0,47-4 0,-6 2-57,496-22-2,-420 20-34,208 21-1,-221-8 12,237-14-1,-210-21-30,-110 15-333,0 2 0,65-1-1,-116 9-855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5.429"/>
    </inkml:context>
    <inkml:brush xml:id="br0">
      <inkml:brushProperty name="width" value="0.025" units="cm"/>
      <inkml:brushProperty name="height" value="0.025" units="cm"/>
    </inkml:brush>
  </inkml:definitions>
  <inkml:trace contextRef="#ctx0" brushRef="#br0">50 54 6438,'0'0'8632,"-9"-8"-6261,-28-26-402,37 34-1884,0 0 0,-1 0 0,1 0 0,0-1 0,0 1 0,0 0 0,-1 0 0,1 0 0,0 0 0,0 0 0,0-1 0,-1 1 0,1 0 0,0 0 0,0 0 0,0 0 0,0-1-1,0 1 1,0 0 0,0 0 0,-1 0 0,1-1 0,0 1 0,0 0 0,0 0 0,0-1 0,0 1 0,0 0 0,0 0 0,0 0 0,0-1 0,0 1 0,0 0 0,0 0 0,0-1 0,0 1 0,0 0-1,1 0 1,-1 0 0,0-1 0,0 1 0,0 0 0,0 0 0,0 0 0,0-1 0,0 1 0,1 0 0,-1 0 0,0-1 0,16 0 1131,18 5-626,275 51 1193,-300-53-1775,0-1-1,0 1 1,0 0-1,0 1 1,-1 0 0,1 1-1,8 4 1,-16-7 17,1 0 1,-1 0-1,0 0 0,0 0 1,1 0-1,-1 0 1,0 0-1,0 0 1,0 1-1,0-1 0,0 0 1,-1 1-1,1-1 1,0 1-1,-1-1 1,1 1-1,-1-1 0,1 4 1,-1-3 50,0 1-1,0-1 1,-1 0 0,1 1-1,-1-1 1,0 1 0,0-1 0,1 0-1,-1 1 1,-1-1 0,1 0 0,0 0-1,-1 0 1,1 0 0,-1 0-1,-2 2 1,-25 25 310,-1-1 0,-1-1 1,-2-2-1,-45 27 0,-32 25-475,109-76-412,-16 10 635,9-7-2520,3-8-4887,5-17-4685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5.960"/>
    </inkml:context>
    <inkml:brush xml:id="br0">
      <inkml:brushProperty name="width" value="0.025" units="cm"/>
      <inkml:brushProperty name="height" value="0.025" units="cm"/>
    </inkml:brush>
  </inkml:definitions>
  <inkml:trace contextRef="#ctx0" brushRef="#br0">78 291 5317,'-9'0'4751,"6"0"-3921,-38-3 1250,17 9 3861,33-8-2627,8-1-2768,16-13 37,-1-2 1,-1-2-1,-1 0 1,44-40-1,-14 12-527,-23 17-30,-25 20-16,-1 1 1,2 0 0,-1 1 0,1 0 0,1 1 0,20-9 0,-33 17-11,-1 0 0,1-1 0,0 1 1,0 0-1,0 0 0,-1 0 0,1 0 0,0 0 1,0 0-1,-1 0 0,1 0 0,0 0 0,0 0 1,-1 1-1,1-1 0,0 0 0,0 1 0,-1-1 1,1 0-1,0 1 0,-1-1 0,1 0 0,0 1 1,-1-1-1,1 1 0,-1 0 0,1-1 0,-1 1 1,1-1-1,-1 1 0,1 0 0,-1-1 0,0 1 1,1 0-1,-1-1 0,0 1 0,0 0 0,1 0 1,-1-1-1,0 1 0,0 0 0,0 0 0,0 0 1,0 0-1,0 45 119,-1-32-18,1 9 22,0-1 0,2 1 0,0-1 0,1 1 0,10 33 0,-11-51-238,0 0 0,0 0 0,0 0 0,1 0 0,-1 0 0,1 0 0,0-1 1,1 1-1,-1-1 0,1 0 0,0 0 0,0 0 0,0-1 0,0 1 0,1-1 0,0 0 1,-1 0-1,1 0 0,0-1 0,0 0 0,1 0 0,-1 0 0,0-1 0,1 0 0,-1 1 1,0-2-1,1 1 0,7-1 0,-9 0-581,0 0 0,0 0 0,0 0 0,0-1 0,0 0 0,0 1 0,8-4 0,27-22-11075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6.658"/>
    </inkml:context>
    <inkml:brush xml:id="br0">
      <inkml:brushProperty name="width" value="0.025" units="cm"/>
      <inkml:brushProperty name="height" value="0.025" units="cm"/>
    </inkml:brush>
  </inkml:definitions>
  <inkml:trace contextRef="#ctx0" brushRef="#br0">0 0 4901,'0'0'18545,"7"13"-17114,18 33-605,38 70 186,-56-105-985,0 1 0,1-2 0,1 1 1,0-1-1,1 0 0,-1-1 0,17 12 0,-22-18-24,0-1-1,1 1 0,-1-1 1,1-1-1,0 1 1,-1-1-1,1 1 1,8 0-1,9-3-2426,-42-10-5562,-36 7 181,21 4 3678</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7.030"/>
    </inkml:context>
    <inkml:brush xml:id="br0">
      <inkml:brushProperty name="width" value="0.025" units="cm"/>
      <inkml:brushProperty name="height" value="0.025" units="cm"/>
    </inkml:brush>
  </inkml:definitions>
  <inkml:trace contextRef="#ctx0" brushRef="#br0">69 252 5093,'0'0'3299,"-47"-5"32,31 1 321,10-1-738,6-2-479,4-2-834,19-5-608,9-5-96,6-2-256,7-6-353,5 1-192,-4 1-96,-1-1-384,-6 4-1442,-10 0-1441,-7 2-3107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3.877"/>
    </inkml:context>
    <inkml:brush xml:id="br0">
      <inkml:brushProperty name="width" value="0.025" units="cm"/>
      <inkml:brushProperty name="height" value="0.025" units="cm"/>
    </inkml:brush>
  </inkml:definitions>
  <inkml:trace contextRef="#ctx0" brushRef="#br0">1 3 12716,'0'0'9385,"58"-2"-9257,-28 5-64,1 0-352,1-3-1634,-2 0-1954,0 0-2306</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7.649"/>
    </inkml:context>
    <inkml:brush xml:id="br0">
      <inkml:brushProperty name="width" value="0.025" units="cm"/>
      <inkml:brushProperty name="height" value="0.025" units="cm"/>
    </inkml:brush>
  </inkml:definitions>
  <inkml:trace contextRef="#ctx0" brushRef="#br0">51 67 8936,'0'0'7084,"5"-9"-5188,-5 8-1883,25-37 1926,-24 36-1861,0 1-1,0-1 1,0 1 0,1 0 0,-1 0 0,0 0 0,0 0 0,1 0-1,-1 0 1,0 0 0,1 0 0,-1 0 0,1 1 0,0-1 0,-1 0 0,1 1-1,-1 0 1,1-1 0,0 1 0,-1 0 0,1 0 0,0 0 0,-1 0-1,1 0 1,0 0 0,-1 0 0,1 0 0,0 1 0,-1-1 0,1 1 0,-1-1-1,3 2 1,-4-1-64,1 0 1,0 0-1,0 0 0,-1 0 1,1 1-1,-1-1 0,1 0 0,-1 0 1,0 1-1,1-1 0,-1 0 0,0 1 1,0-1-1,0 0 0,0 1 0,0-1 1,0 0-1,0 1 0,0-1 0,-1 0 1,1 0-1,0 1 0,-1-1 1,1 0-1,-1 0 0,0 2 0,-16 32 509,6-19-271,-1-2 1,-19 21-1,19-24 82,2 1 0,-1 0 0,-14 24-1,24-36-312,1 1 0,-1 0 0,1-1-1,0 1 1,-1 0 0,1 0 0,0-1-1,-1 1 1,1 0 0,0 0 0,0-1 0,0 1-1,-1 0 1,1 0 0,0 0 0,0 0-1,0-1 1,1 1 0,-1 0 0,0 0-1,0 0 1,0-1 0,1 1 0,-1 0-1,0 0 1,0-1 0,1 1 0,-1 0-1,1-1 1,-1 1 0,1 0 0,-1-1-1,1 1 1,-1 0 0,1-1 0,0 1-1,-1-1 1,1 1 0,0-1 0,-1 0 0,1 1-1,0-1 1,1 1 0,39 7 1,-35-8 19,111 6-532,-38-9-2723,-28-3-1526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8.303"/>
    </inkml:context>
    <inkml:brush xml:id="br0">
      <inkml:brushProperty name="width" value="0.025" units="cm"/>
      <inkml:brushProperty name="height" value="0.025" units="cm"/>
    </inkml:brush>
  </inkml:definitions>
  <inkml:trace contextRef="#ctx0" brushRef="#br0">283 0 12684,'0'0'7303,"-47"38"-6438,15-17-161,-3 2 385,-1 3-224,-1 0-352,6-1-225,4-3-96,7-7-96,6-5-96,10-8 32,4-4-1761,1-14-898,7-3-1665,-5-5-2178</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8.627"/>
    </inkml:context>
    <inkml:brush xml:id="br0">
      <inkml:brushProperty name="width" value="0.025" units="cm"/>
      <inkml:brushProperty name="height" value="0.025" units="cm"/>
    </inkml:brush>
  </inkml:definitions>
  <inkml:trace contextRef="#ctx0" brushRef="#br0">0 1 9385,'0'0'11146,"25"51"-10121,-2-36-32,0-1-448,5-3-481,4 1-160,1-6-1185,-2-4-1698,-3-2-3780</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8.985"/>
    </inkml:context>
    <inkml:brush xml:id="br0">
      <inkml:brushProperty name="width" value="0.025" units="cm"/>
      <inkml:brushProperty name="height" value="0.025" units="cm"/>
    </inkml:brush>
  </inkml:definitions>
  <inkml:trace contextRef="#ctx0" brushRef="#br0">0 149 13645,'0'0'7297,"14"-8"-6960,40-30-240,-22 15-469,1 0-1,62-30 1,-95 52 415,0 1-1,1 0 1,-1-1 0,1 1-1,-1 0 1,1 0 0,-1-1-1,1 1 1,-1 0 0,1 0-1,-1 0 1,1 0 0,-1 0-1,1 0 1,-1 0 0,1 0-1,-1 0 1,1 0 0,-1 0-1,1 0 1,0 0 0,-1 0-1,1 0 1,-1 0 0,1 1-1,-1-1 1,0 0 0,1 0-1,-1 1 1,1-1 0,-1 0-1,1 1 1,-1-1 0,0 0-1,1 1 1,-1-1 0,0 1-1,1-1 1,-1 1 0,0-1-1,1 1 1,-3 29 1366,-26 44 192,24-64-1470,0-3-101,1 1 1,0 0-1,1 0 1,-1 0-1,2 0 0,-1 0 1,1 0-1,0 0 1,1 11-1,0-18-113,0-1 0,0 1 0,0-1 0,0 1-1,0 0 1,0-1 0,0 1 0,1-1 0,-1 1 0,0-1 0,0 1 0,1-1-1,-1 1 1,0-1 0,1 1 0,-1-1 0,1 1 0,-1-1 0,0 1 0,1-1-1,-1 0 1,1 1 0,-1-1 0,1 0 0,-1 0 0,1 1 0,0-1 0,-1 0-1,1 0 1,-1 0 0,1 1 0,-1-1 0,1 0 0,0 0 0,-1 0 0,1 0-1,-1 0 1,1 0 0,0 0 0,-1 0 0,1-1 0,-1 1 0,1 0 0,-1 0-1,1 0 1,-1-1 0,1 1 0,0-1 0,18-11-7119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9.931"/>
    </inkml:context>
    <inkml:brush xml:id="br0">
      <inkml:brushProperty name="width" value="0.025" units="cm"/>
      <inkml:brushProperty name="height" value="0.025" units="cm"/>
    </inkml:brush>
  </inkml:definitions>
  <inkml:trace contextRef="#ctx0" brushRef="#br0">8 1 4740,'0'0'15823,"-3"10"-15123,1 0-520,1 0 1,0 0-1,0 0 1,1 1-1,1-1 0,-1 0 1,2 0-1,-1 0 1,6 17-1,109 297 1450,-100-289-1453,2 1 0,1-2-1,2-1 1,1 0 0,2-2-1,48 51 1,-54-66-152,1-1 0,0-1 0,1 0 1,37 17-1,95 35 263,-61-28 200,-55-23-370,0-2-1,1-1 0,1-2 1,0-2-1,1-1 1,-1-2-1,1-2 1,40-2-1,-70-1-68,20-1 274,0 2 0,-1 0 0,1 2-1,-1 1 1,55 14 0,-83-17-337,0-1 0,1 0 0,-1 1 0,0-1 0,1 0 0,-1 0 0,0 1 0,1-1 0,-1 0 0,1 0 0,-1 0 0,0 0 0,1 1 0,-1-1 0,1 0 0,-1 0 0,1 0 0,-1 0 0,0 0 0,1 0 0,-1 0 0,1 0 0,-1 0 0,1 0 0,-1 0 0,0-1 0,1 1 0,-1 0 0,1 0 0,-1 0 0,0-1 1,1 1-1,-1 0 0,1 0 0,0-1 0,-12-13-1762,-27-18-5394,5 11-2370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31.004"/>
    </inkml:context>
    <inkml:brush xml:id="br0">
      <inkml:brushProperty name="width" value="0.025" units="cm"/>
      <inkml:brushProperty name="height" value="0.025" units="cm"/>
    </inkml:brush>
  </inkml:definitions>
  <inkml:trace contextRef="#ctx0" brushRef="#br0">38 58 5862,'0'0'2786,"-3"-8"-1307,-13-28 240,5 22 2855,5 23-2374,5 19-806,2-21-1128,1 0 0,0 0 0,1 0 0,-1 0 1,1-1-1,1 0 0,-1 1 0,1-1 1,6 7-1,43 50 1284,-8-18-438,92 69 1,-16-16-504,-77-62-419,3-2-1,0-2 0,79 39 0,-123-69-172,20 12 39,-2 1 0,0 0 0,-1 2 0,-1 1 0,20 23 0,44 38 89,-76-74-76,1-1 0,-1 1 0,1-2 0,0 1 0,0-1 0,0-1 0,1 1 0,-1-1 0,1-1 0,-1 0 0,1 0 0,13 0 0,-11-1 22,1 1 1,-1 0-1,0 1 1,0 0-1,1 1 1,17 7-1,-16-2-67,0 1 0,0 0 0,-1 0 1,0 1-1,21 23 0,-21-20-2,0 0 0,1-1 1,1-1-1,22 15 0,5-5 199,2-2 0,77 25-1,-110-42 681,-3-2-4477,-7-1 3231,1 1 1,-1 0 0,0-1 0,0 1 0,1-1 0,-1 1 0,0-1 0,0 1-1,0 0 1,0-1 0,0 1 0,0-1 0,0 1 0,0-1 0,0 1 0,0-1-1,0 1 1,0-1 0,0 1 0,0-1 0,0 1 0,0-1 0,0 1-1,0 0 1,-1-1 0,1 1 0,0-1 0,0 1 0,-1 0 0,1-1 0,0 1-1,-1-1 1,0 1 0,-10-17-11438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33.938"/>
    </inkml:context>
    <inkml:brush xml:id="br0">
      <inkml:brushProperty name="width" value="0.025" units="cm"/>
      <inkml:brushProperty name="height" value="0.025" units="cm"/>
    </inkml:brush>
  </inkml:definitions>
  <inkml:trace contextRef="#ctx0" brushRef="#br0">41 153 10282,'0'0'14408,"22"-10"-11296,-18 5-3046,0 0-1,-1 0 1,0 0 0,0 0-1,-1-1 1,1 1-1,-1-1 1,0 0 0,-1 0-1,1 0 1,-1 0-1,0 0 1,-1-10 0,1 16-56,-1 0 0,0-1 0,0 1 0,0-1 0,0 1 0,0 0 0,0-1 0,0 1 0,0-1 0,0 1 0,0 0 0,0-1 1,-1 1-1,1-1 0,0 1 0,0 0 0,0-1 0,0 1 0,-1-1 0,1 1 0,0 0 0,0 0 0,-1-1 0,1 1 1,0 0-1,0-1 0,-1 1 0,1 0 0,0 0 0,-1-1 0,1 1 0,0 0 0,-1 0 0,1 0 0,-1 0 0,1-1 1,-1 1-1,-16 8 266,-11 21-65,25-24-188,0 1 1,0-1 0,1 1-1,0 0 1,0 0 0,1 0-1,0 0 1,0 0-1,0 0 1,0 0 0,1 0-1,0 0 1,2 10 0,-2-15-16,1 0 0,0 0 0,-1 0 0,1 0 0,0-1 1,-1 1-1,1 0 0,0 0 0,0-1 0,0 1 0,0-1 1,0 1-1,0-1 0,0 1 0,0-1 0,0 0 0,0 1 0,0-1 1,0 0-1,0 0 0,0 1 0,0-1 0,0 0 0,0 0 1,0 0-1,0-1 0,0 1 0,0 0 0,0 0 0,0-1 0,0 1 1,0 0-1,0-1 0,0 1 0,0-1 0,0 1 0,0-1 1,0 1-1,1-2 0,37-24 365,-32 21-354,-1-1 0,0 1 0,-1-1-1,1 0 1,-1-1 0,0 0 0,-1 1 0,1-1 0,-1-1 0,-1 1-1,0 0 1,0-1 0,0 0 0,2-10 0,-5 18-18,0 0 0,0-1 0,0 1 1,0 0-1,0 0 0,0 0 0,0 0 0,0 0 0,0 0 0,0 0 1,0-1-1,0 1 0,0 0 0,0 0 0,0 0 0,0 0 1,0 0-1,0 0 0,0 0 0,0 0 0,0-1 0,0 1 1,-1 0-1,1 0 0,0 0 0,0 0 0,0 0 0,0 0 0,0 0 1,0 0-1,0 0 0,0 0 0,0 0 0,-1 0 0,1-1 1,0 1-1,0 0 0,0 0 0,0 0 0,0 0 0,0 0 0,0 0 1,-1 0-1,1 0 0,0 0 0,0 0 0,0 0 0,0 0 1,0 0-1,0 0 0,0 0 0,-1 0 0,1 1 0,0-1 1,0 0-1,0 0 0,0 0 0,0 0 0,0 0 0,0 0 0,0 0 1,0 0-1,-1 0 0,1 0 0,0 0 0,0 0 0,0 1 1,0-1-1,-12 11 2,-7 15-11,11-10 7,1 1 0,0 0 1,1 1-1,1-1 1,1 1-1,1 0 0,0 0 1,0 31-1,3-49 1,0 0 1,0 0-1,0 1 0,0-1 0,-1 0 0,1 0 0,0 0 0,0 0 0,0 0 0,0 1 0,0-1 1,0 0-1,0 0 0,0 0 0,0 0 0,1 1 0,-1-1 0,0 0 0,0 0 0,0 0 0,0 0 0,0 1 1,0-1-1,0 0 0,0 0 0,0 0 0,0 0 0,0 0 0,1 0 0,-1 1 0,0-1 0,0 0 1,0 0-1,0 0 0,0 0 0,1 0 0,-1 0 0,0 0 0,0 0 0,0 0 0,0 0 0,0 0 1,1 0-1,-1 0 0,0 0 0,0 0 0,0 0 0,0 0 0,1 0 0,-1 0 0,10-7 19,5-15 21,-11 12-35,-2 0 0,1 0 0,-2 0 0,1 0 0,-1 0-1,-1 0 1,0-14 0,0 22-6,0-1 0,-1 0 0,1 1 0,-1-1 0,1 0 0,-1 1-1,0-1 1,0 1 0,0-1 0,0 1 0,0 0 0,-1-1 0,1 1 0,-3-3 0,3 4-1,-1 0 0,1 1 0,-1-1 0,1 0 0,-1 1 0,1-1 0,-1 1 0,1-1 0,-1 1 0,1 0 0,-1 0 0,1-1 0,-1 1 0,1 0 1,-1 1-1,0-1 0,1 0 0,-1 0 0,1 1 0,-1-1 0,1 1 0,-1-1 0,1 1 0,-1-1 0,1 1 0,0 0 0,-2 1 0,-1 1-4,-1 1-1,1-1 1,0 1-1,0 0 1,0 0-1,1 0 1,-1 1-1,1 0 1,0-1-1,0 1 1,1 0-1,0 0 1,-3 7-1,1-1 5,0 2 0,0-1 0,1 0 0,-2 23 0,4-34 1,1 0 1,0 0-1,-1 0 1,1 0-1,0 0 0,0 0 1,0 1-1,0-1 1,0 0-1,0 0 1,0 0-1,0 0 0,0 0 1,1 0-1,-1 1 1,0-1-1,1 0 1,-1 0-1,1 0 0,-1 0 1,1 0-1,-1 0 1,1-1-1,0 1 0,0 0 1,-1 0-1,1 0 1,0 0-1,0-1 1,0 1-1,0 0 0,0-1 1,0 1-1,0-1 1,0 1-1,0-1 1,0 0-1,0 1 0,0-1 1,0 0-1,0 0 1,1 0-1,-1 1 0,0-1 1,0 0-1,0-1 1,0 1-1,0 0 1,0 0-1,2-1 0,3-1 2,0 0 0,0 0 0,0-1 0,0 1 0,-1-1 1,1-1-1,9-7 0,-2 0-10,0-1 0,0-1-1,-2 0 1,1 0 0,15-27 0,-21 31-27,-1-1 0,0 0-1,0 0 1,-1 0 0,-1 0-1,1-1 1,-2 1 0,0-1-1,0 0 1,0-14 0,-1 23 34,-1 1 0,0 0 0,0-1 1,0 1-1,0 0 0,0-1 0,0 1 0,0-1 1,-1 1-1,1 0 0,0-1 0,-1 1 0,1 0 1,-1 0-1,1-1 0,-1 1 0,0 0 0,1 0 1,-1 0-1,0 0 0,0 0 0,0 0 0,-2-2 1,2 3-2,0 0 0,-1-1 0,1 1 1,0 0-1,-1 0 0,1 0 1,0 1-1,-1-1 0,1 0 0,0 0 1,0 1-1,-1-1 0,1 1 0,0-1 1,0 1-1,0-1 0,0 1 1,0 0-1,-2 1 0,-4 3-6,0 1 0,1 0 0,0 0 0,0 1 0,0 0 1,-6 9-1,1 4-34,1 1 0,1 0 0,0 1-1,2 0 1,0 0 0,2 0 0,-5 41 0,8-15-3541,5-1-3581,1-29-9416</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37.319"/>
    </inkml:context>
    <inkml:brush xml:id="br0">
      <inkml:brushProperty name="width" value="0.025" units="cm"/>
      <inkml:brushProperty name="height" value="0.025" units="cm"/>
    </inkml:brush>
  </inkml:definitions>
  <inkml:trace contextRef="#ctx0" brushRef="#br0">65 1 10410,'0'0'2327,"-1"10"-1366,-20 180 3192,-3 32-2449,6 1176 192,18-1242-1700,28 288 1300,-12-275-1091,-7 197 0,-11-340-423,0-18-134,1 1 1,1-1-1,-1 1 1,1-1-1,1 1 0,-1 0 1,2-1-1,2 14 1,2-17-1729,-3-11-2369,-2-11-278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38.349"/>
    </inkml:context>
    <inkml:brush xml:id="br0">
      <inkml:brushProperty name="width" value="0.025" units="cm"/>
      <inkml:brushProperty name="height" value="0.025" units="cm"/>
    </inkml:brush>
  </inkml:definitions>
  <inkml:trace contextRef="#ctx0" brushRef="#br0">0 178 4388,'0'0'8147,"10"-6"-7656,13-6-280,0 2 1,0 1-1,1 0 1,0 2-1,1 1 1,0 1-1,33-3 1,26 4-349,0 4-1,0 4 1,135 24 0,-172-21-136,62 4-187,0-3 0,138-10 1,216-43 322,-206 20 1797,1 11 0,473 34 0,-639-12-1775,0-3 0,0-5-1,-1-4 1,161-26 0,107-33 480,-300 57-302,0 3-1,0 3 1,0 2-1,69 12 1,-58-6-673,-24-8-2843,-32-5 149,-4-6-2051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38.692"/>
    </inkml:context>
    <inkml:brush xml:id="br0">
      <inkml:brushProperty name="width" value="0.025" units="cm"/>
      <inkml:brushProperty name="height" value="0.025" units="cm"/>
    </inkml:brush>
  </inkml:definitions>
  <inkml:trace contextRef="#ctx0" brushRef="#br0">0 14 14542,'0'0'1783,"11"-3"-1527,15-1 206,-1 1-1,1 1 1,0 1 0,39 3 0,-51-1-401,1 1 1,-1 0 0,0 1 0,0 1 0,0 0 0,-1 1 0,1 0 0,-1 1 0,0 1 0,19 12 0,-29-16-35,0-1 1,-1 1 0,1 0 0,0 0 0,-1 0 0,1 0 0,-1 0 0,0 0 0,0 1 0,0-1 0,-1 1 0,1-1 0,-1 1 0,0 0 0,0 0 0,0 0 0,-1-1 0,1 1 0,-1 0 0,0 0 0,0 0 0,0 0 0,0 0 0,-1 0 0,0-1 0,1 1 0,-2 0 0,1 0 0,0-1-1,-1 1 1,-3 6 0,-3 5 179,0-1-1,-2 0 0,0 0 0,0-1 0,-1 0 1,-14 12-1,-29 23-171,-116 78 1,136-103-1319,20-14-2972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4.205"/>
    </inkml:context>
    <inkml:brush xml:id="br0">
      <inkml:brushProperty name="width" value="0.025" units="cm"/>
      <inkml:brushProperty name="height" value="0.025" units="cm"/>
    </inkml:brush>
  </inkml:definitions>
  <inkml:trace contextRef="#ctx0" brushRef="#br0">112 19 14157,'0'0'5995,"-9"4"-5792,2-1-96,1 0 0,-1 1 0,1 0 0,-1 1 0,1-1 0,1 1 0,-1 0 0,1 0 0,0 1 0,0 0 0,0 0 0,1 0 0,0 0 0,0 1 0,0 0 0,1 0 0,0 0 0,1 0 0,-1 0 0,1 0 0,1 1 0,-2 8 0,3-15-70,0 1 1,0-1-1,1 0 0,-1 1 0,0-1 0,1 0 1,-1 1-1,1-1 0,-1 0 0,1 0 0,0 1 1,-1-1-1,1 0 0,0 0 0,0 0 0,0 0 1,0 0-1,0 0 0,0 0 0,0 0 0,0-1 1,0 1-1,0 0 0,0-1 0,1 1 0,-1 0 1,0-1-1,0 1 0,1-1 0,-1 0 0,0 0 1,1 1-1,-1-1 0,1 0 0,-1 0 0,0 0 1,1 0-1,-1 0 0,0-1 0,1 1 0,-1 0 0,2-1 1,2 0 93,1 0 0,0 0 0,-1 0 0,1-1 0,-1 1 0,1-1 0,-1-1 0,0 1 0,6-5 0,-6 3-16,0-1 0,0 1 0,-1-1 0,0 0 0,0-1 0,0 1 1,-1-1-1,0 0 0,0 1 0,0-1 0,-1-1 0,1 1 0,-2 0 0,1 0 1,-1-1-1,0 1 0,0-1 0,0 0 0,-1 1 0,0-1 0,-1 1 0,-1-9 1,2 13-113,0 1 1,-1 0-1,1-1 1,-1 1-1,1-1 1,-1 1-1,0 0 1,1-1-1,-1 1 1,0 0-1,0 0 1,0 0-1,0-1 1,0 1-1,0 0 1,0 0 0,-1 1-1,1-1 1,0 0-1,0 0 1,-1 1-1,1-1 1,0 0-1,-1 1 1,1-1-1,-1 1 1,1 0-1,-1-1 1,1 1-1,-1 0 1,1 0 0,-1 0-1,1 0 1,-1 0-1,1 1 1,-1-1-1,1 0 1,-1 1-1,-1 0 1,0 0-25,0-1 0,0 2 0,0-1 0,1 0 0,-1 1 0,0-1 0,0 1 1,1 0-1,-1 0 0,1 0 0,0 0 0,-1 0 0,1 0 0,0 1 0,0-1 0,0 1 1,-2 5-1,3-6-178,0 1 1,0-1-1,1 1 1,-1 0-1,1 0 0,-1-1 1,1 1-1,0 0 1,0-1-1,0 1 1,1 0-1,0 4 1,0-5-222,0 0 0,0 1 0,0-1 0,0 0 0,0 0 0,0 0 0,1 0 0,-1-1 0,1 1 1,0 0-1,-1 0 0,1-1 0,0 1 0,0-1 0,0 0 0,0 0 0,0 1 0,0-1 0,0 0 0,1-1 0,2 2 0,18 3-5681</inkml:trace>
  <inkml:trace contextRef="#ctx0" brushRef="#br0" timeOffset="1">265 184 8264,'0'0'4740,"-30"53"-2658,15-26 801,4 0-865,4-1-865,5-4-833,2-3-256,0-6-1025,7-7-1473,8-6-1474,3-1-3491</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39.526"/>
    </inkml:context>
    <inkml:brush xml:id="br0">
      <inkml:brushProperty name="width" value="0.025" units="cm"/>
      <inkml:brushProperty name="height" value="0.025" units="cm"/>
    </inkml:brush>
  </inkml:definitions>
  <inkml:trace contextRef="#ctx0" brushRef="#br0">0 561 4388,'0'0'11686,"4"-6"-11024,17-33-545,-1 0 0,-2-1 0,16-55 0,-23 58 133,2 1 0,2 1 1,1 0-1,2 1 0,31-47 1,-41 73-214,0 1 1,0-1-1,1 1 1,0 1-1,0-1 1,0 1-1,1 1 1,0 0-1,0 1 1,0-1-1,1 2 1,-1 0-1,1 0 0,0 1 1,0 0-1,0 1 1,0 0-1,19 1 1,-21 0-34,-1 1-1,1 0 1,-1 1 0,0 0 0,0 0 0,0 0-1,0 1 1,0 1 0,0-1 0,-1 1 0,9 6-1,-11-7-1,-1 1-1,1 1 0,-1-1 0,1 1 1,-1-1-1,-1 1 0,1 0 1,-1 1-1,0-1 0,0 0 0,0 1 1,-1 0-1,1 0 0,-2 0 1,1 0-1,1 8 0,-1-1-160,-1 0-1,0 0 1,-1 0 0,-1 0-1,0 0 1,-4 18 0,3-20-763,-1-1 1,0 0-1,-1 0 1,-9 17-1,-4-1-4896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0.486"/>
    </inkml:context>
    <inkml:brush xml:id="br0">
      <inkml:brushProperty name="width" value="0.025" units="cm"/>
      <inkml:brushProperty name="height" value="0.025" units="cm"/>
    </inkml:brush>
  </inkml:definitions>
  <inkml:trace contextRef="#ctx0" brushRef="#br0">60 0 13645,'0'0'3064,"0"15"-3005,17 336 160,2-12-102,-19-335-117,-6 57 16,6-59-13,0 0-1,0 0 1,-1-1-1,1 1 1,-1 0 0,0 0-1,1-1 1,-1 1-1,0 0 1,0-1-1,0 1 1,0-1 0,0 1-1,0-1 1,-1 0-1,1 0 1,0 1 0,-1-1-1,1 0 1,-1 0-1,1 0 1,-1 0-1,0 0 1,1-1 0,-1 1-1,0 0 1,1-1-1,-5 1 1,5-1-2,-1 0 0,1-1 0,-1 1 0,1-1 0,-1 1 0,1-1 0,0 1 0,-1-1 0,1 0 0,0 0 0,-1 0 0,1 1 0,0-1 0,0 0 0,0-1 0,0 1 0,0 0 0,0 0 0,0 0 0,0-1 0,1 1 0,-1 0 0,0-1 0,1 1 0,-1 0 0,1-1 0,-1-1 0,-11-48 25,12 47-21,-6-32 15,3-1 0,1 0 1,2 0-1,1 1 0,2-1 0,2 0 1,1 1-1,1 0 0,3 0 1,1 1-1,1 0 0,2 1 0,1 0 1,21-33-1,-30 58 11,1 0-1,-1 0 1,1 0 0,1 1-1,-1 0 1,2 0 0,-1 1-1,1 0 1,0 0 0,0 1 0,1 1-1,0-1 1,17-6 0,-6 6-24,0 1 1,0 1-1,1 1 1,-1 1-1,43 0 1,-64 2-5,0 0-1,0 0 1,0 0 0,0 0 0,0 0-1,1 0 1,-1 0 0,0-1-1,0 1 1,0 0 0,1 0-1,-1 0 1,0 0 0,0 0-1,0 0 1,0 0 0,1 0 0,-1 0-1,0 0 1,0 0 0,0 0-1,0 0 1,1 0 0,-1 0-1,0 0 1,0 1 0,0-1 0,1 0-1,-1 0 1,0 0 0,0 0-1,0 0 1,0 0 0,0 0-1,1 0 1,-1 1 0,0-1-1,0 0 1,0 0 0,0 0 0,0 0-1,0 0 1,0 1 0,0-1-1,0 0 1,1 0 0,-1 0-1,0 1 1,0-1 0,0 0 0,0 0-1,0 0 1,0 0 0,0 1-1,-13 8 198,-34 13 155,32-16-300,-25 12 112,0 2-1,2 1 1,0 2-1,-53 42 1,87-61-225,0 0 0,0 0 1,0 0-1,1 0 0,0 1 0,-1-1 1,1 1-1,1 0 0,-1 0 0,-3 8 1,7 0-2121,11-11-2333</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1.938"/>
    </inkml:context>
    <inkml:brush xml:id="br0">
      <inkml:brushProperty name="width" value="0.025" units="cm"/>
      <inkml:brushProperty name="height" value="0.025" units="cm"/>
    </inkml:brush>
  </inkml:definitions>
  <inkml:trace contextRef="#ctx0" brushRef="#br0">32 83 9001,'0'0'4003,"-31"-83"-6341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2.298"/>
    </inkml:context>
    <inkml:brush xml:id="br0">
      <inkml:brushProperty name="width" value="0.025" units="cm"/>
      <inkml:brushProperty name="height" value="0.025" units="cm"/>
    </inkml:brush>
  </inkml:definitions>
  <inkml:trace contextRef="#ctx0" brushRef="#br0">0 1 10826,'0'0'2034,"11"10"-1425,183 178 3395,66 62-2515,-99-111-1342,398 369 795,-452-399-835,6-6 0,225 161-1,-193-171 82,-38-27 596,-4 4 1,107 96-1,-169-124 505,-28-28-709,1 0 0,24 20 0,-33-31-578,0 1 0,0-1 0,0 0 0,1-1 0,-1 1 0,1-1 0,-1 0-1,1-1 1,0 1 0,0-1 0,0 0 0,10 0 0,-16-1-63,0 0 1,1 0-1,-1 1 1,0-1-1,0 0 1,0 0-1,1 0 1,-1 0-1,0 0 1,0 0 0,0 0-1,1 0 1,-1 0-1,0 0 1,0 0-1,0 0 1,1 0-1,-1 0 1,0 0-1,0 0 1,0 0-1,1 0 1,-1 0-1,0-1 1,0 1-1,0 0 1,0 0-1,1 0 1,-1 0-1,0 0 1,0 0-1,0 0 1,0-1-1,0 1 1,1 0-1,-1 0 1,0 0-1,0 0 1,0-1-1,0 1 1,0 0-1,0 0 1,0 0-1,0-1 1,0 1-1,0 0 1,0 0-1,0 0 1,0-1-1,0 1 1,0 0-1,0 0 1,0 0 0,0-1-1,-11-10-2755,-20-9-4008,-1 4-2043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3.042"/>
    </inkml:context>
    <inkml:brush xml:id="br0">
      <inkml:brushProperty name="width" value="0.025" units="cm"/>
      <inkml:brushProperty name="height" value="0.025" units="cm"/>
    </inkml:brush>
  </inkml:definitions>
  <inkml:trace contextRef="#ctx0" brushRef="#br0">0 2431 8648,'0'0'3070,"9"0"-1757,1-2-1010,-1 0 0,0 0 0,0-1 0,0 0 0,0-1 0,-1 0 0,0 0 0,1-1 0,-1 0 0,-1 0-1,14-13 1,508-344 3703,23 36-3474,187-134-444,-52-72-16,-584 441-67,385-338 54,-459 405-63,-13 12-122,0-2 0,0 0-1,-2-1 1,21-25 0,-34 39-48,0 0-1,0 0 1,0 0-1,-1 0 1,1 0 0,0-1-1,-1 1 1,1 0 0,-1 0-1,1 0 1,-1-1-1,1 1 1,-1 0 0,0-1-1,0 1 1,0 0-1,0-1 1,0 1 0,0 0-1,0-1 1,0 1-1,0 0 1,0-1 0,-1 1-1,1 0 1,-1 0 0,1-1-1,-1 1 1,1 0-1,-1 0 1,0 0 0,-1-2-1,-29-9-6919</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3.775"/>
    </inkml:context>
    <inkml:brush xml:id="br0">
      <inkml:brushProperty name="width" value="0.025" units="cm"/>
      <inkml:brushProperty name="height" value="0.025" units="cm"/>
    </inkml:brush>
  </inkml:definitions>
  <inkml:trace contextRef="#ctx0" brushRef="#br0">767 613 5477,'0'0'5659,"-6"-9"-5099,-2-2-131,0 0-1,0 0 1,-1 1-1,0 0 0,-1 0 1,0 1-1,0 1 1,-1 0-1,0 0 0,0 1 1,-15-7-1,1 6-28,0-2-1,1 0 0,0-2 1,1 0-1,0-2 0,1-1 0,1 0 1,0-2-1,-24-24 0,-18-22 23,-2 3 0,-3 2 0,-91-58-1,158 116-451,-1-1 0,1 1 0,-1-1 0,1 0 0,-1 0 0,1 0 0,0 0 0,0 0 0,-1 0 0,1 0 0,0-1 0,0 1 0,0 0 0,0 0 0,0-1 0,0-2 0,1 3-455,1 0 0,0 0 0,1 0 0,-1 0 0,0 1 0,0-1 0,0 0 0,1 0 0,-1 1 0,0-1 0,1 0 0,-1 1 0,0 0 0,1-1 0,-1 1 0,1 0 0,1-1 0,10-2-7347</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4.368"/>
    </inkml:context>
    <inkml:brush xml:id="br0">
      <inkml:brushProperty name="width" value="0.025" units="cm"/>
      <inkml:brushProperty name="height" value="0.025" units="cm"/>
    </inkml:brush>
  </inkml:definitions>
  <inkml:trace contextRef="#ctx0" brushRef="#br0">0 18 11563,'0'0'6054,"84"-16"-4965,-40 14-577,11 2-384,6 0-96,1 0 32,3 0-96,3 0-512,4 0-769,-4 0-1794,-4 0-2178</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4.695"/>
    </inkml:context>
    <inkml:brush xml:id="br0">
      <inkml:brushProperty name="width" value="0.025" units="cm"/>
      <inkml:brushProperty name="height" value="0.025" units="cm"/>
    </inkml:brush>
  </inkml:definitions>
  <inkml:trace contextRef="#ctx0" brushRef="#br0">0 42 3555,'0'0'8360,"77"-13"-6374,-38 4-1377,0 0-545,2 3-32,-2 5-32,-7 1-192,-1 2-97,-6 9-31,-5 0 256,-4 2 64,-3-5 32,0-7 128,4-1-96,1-4 0,6-15-672,-3-8-2179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5.193"/>
    </inkml:context>
    <inkml:brush xml:id="br0">
      <inkml:brushProperty name="width" value="0.025" units="cm"/>
      <inkml:brushProperty name="height" value="0.025" units="cm"/>
    </inkml:brush>
  </inkml:definitions>
  <inkml:trace contextRef="#ctx0" brushRef="#br0">0 1 3651,'0'0'-256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6.344"/>
    </inkml:context>
    <inkml:brush xml:id="br0">
      <inkml:brushProperty name="width" value="0.025" units="cm"/>
      <inkml:brushProperty name="height" value="0.025" units="cm"/>
    </inkml:brush>
  </inkml:definitions>
  <inkml:trace contextRef="#ctx0" brushRef="#br0">36 0 6694,'0'0'12476,"2"13"-11718,2 16-500,-2 0 0,0-1 0,-2 1 0,-2 0 0,-4 30 0,-26 97-140,31-150-1531,1-12-1026,-1-3 680,-3-20-3622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4.762"/>
    </inkml:context>
    <inkml:brush xml:id="br0">
      <inkml:brushProperty name="width" value="0.025" units="cm"/>
      <inkml:brushProperty name="height" value="0.025" units="cm"/>
    </inkml:brush>
  </inkml:definitions>
  <inkml:trace contextRef="#ctx0" brushRef="#br0">123 28 15695,'0'0'5893,"-8"9"-5807,-22 29-38,29-36-43,1-1-1,-1 0 1,1 0 0,0 1-1,-1-1 1,1 0 0,0 1-1,0-1 1,-1 1 0,1-1 0,0 0-1,0 1 1,1-1 0,-1 0-1,0 1 1,0-1 0,1 0 0,-1 1-1,1-1 1,-1 0 0,1 1-1,-1-1 1,1 0 0,0 0-1,0 0 1,0 0 0,-1 0 0,1 0-1,0 0 1,2 2 0,36 26 145,-28-23-131,2 3-21,-1 1-1,1 0 1,-2 1 0,1 0-1,10 15 1,-21-25 2,1 1 1,-1 0-1,1 0 0,-1 0 1,0 1-1,0-1 0,0 0 1,0 0-1,0 1 0,0-1 1,-1 0-1,1 1 0,-1-1 1,0 1-1,0-1 0,0 1 1,0-1-1,0 1 0,0-1 1,-1 0-1,1 1 0,-1-1 0,1 1 1,-1-1-1,0 0 0,0 1 1,0-1-1,0 0 0,-1 0 1,1 0-1,0 0 0,-1 0 1,0 0-1,1-1 0,-1 1 1,0 0-1,0-1 0,0 1 1,0-1-1,0 0 0,0 1 1,-3 0-1,-4 3 137,0 0 1,0-1 0,0 0-1,-1 0 1,1-1-1,-1 0 1,0-1 0,0 0-1,0-1 1,0 0-1,-20 0 1,27-2-42,-1 1-1,1-1 1,-1 1-1,1-1 1,0 0-1,0 0 1,0-1 0,-1 1-1,1-1 1,0 1-1,1-1 1,-1 0-1,0 0 1,0 0 0,-3-5-1,3 4-78,1-1-1,0 1 0,1-1 1,-1 1-1,0-1 1,1 0-1,0 1 0,0-1 1,0 0-1,0 0 1,1 0-1,0 0 0,0 0 1,0 0-1,0 0 1,1-6-1,0 7-19,0-1 1,0 1-1,0 0 0,0 0 0,1 0 0,-1 0 1,1 0-1,0 0 0,0 0 0,0 0 0,0 1 1,0-1-1,0 1 0,1-1 0,0 1 1,-1 0-1,5-2 0,59-32-58,-28 17 44,-31 14 142,0 0 0,0 0 0,0 0 0,-1-1 0,0 0 0,0-1 0,-1 1 0,0-1 0,7-10 1,-11 15-96,0 0 1,0 0-1,-1 1 0,1-1 1,0 0-1,-1 0 1,1 0-1,-1 0 1,1 0-1,-1 0 1,0 0-1,0 0 1,0 0-1,0 0 1,0 0-1,-1 0 1,1 0-1,-1 0 1,1 0-1,-1 0 1,1 0-1,-1 1 1,0-1-1,0 0 1,0 0-1,0 1 1,0-1-1,-1 0 1,1 1-1,0-1 1,-1 1-1,1 0 1,-1-1-1,1 1 1,-1 0-1,0 0 1,1 0-1,-1 0 1,0 0-1,0 1 1,0-1-1,0 0 1,0 1-1,0 0 1,-2-1-1,-6-2 96,0 1 0,-1 0 0,1 1 0,-13-1 0,-10 8-331,32-5 157,1-1 1,-1 1-1,0-1 0,0 1 1,1-1-1,-1 1 1,0-1-1,1 1 0,-1-1 1,0 1-1,1 0 1,-1 0-1,1-1 0,-1 1 1,1 0-1,0 0 1,-1-1-1,1 1 0,0 0 1,-1 0-1,1 0 1,0 0-1,0 0 1,0-1-1,0 1 0,0 0 1,0 0-1,0 1 1,1-1-142,-1 1 0,1-1 1,-1 0-1,1 0 1,0 1-1,0-1 1,0 0-1,0 0 1,0 0-1,0 0 0,0 0 1,0 0-1,0 0 1,0-1-1,0 1 1,0 0-1,1-1 1,-1 1-1,0-1 0,1 1 1,0 0-1,36 10-3961,-31-10 2824,22 6-4584,4-3-1233</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6.716"/>
    </inkml:context>
    <inkml:brush xml:id="br0">
      <inkml:brushProperty name="width" value="0.025" units="cm"/>
      <inkml:brushProperty name="height" value="0.025" units="cm"/>
    </inkml:brush>
  </inkml:definitions>
  <inkml:trace contextRef="#ctx0" brushRef="#br0">1 279 5221,'0'0'7682,"0"9"-5888,0-8-1717,0 6 192,-1 1 0,1-1 0,1 0 0,-1 0 0,1 0 1,1 0-1,-1 0 0,1-1 0,0 1 0,1 0 0,-1-1 0,2 1 0,-1-1 0,0 0 0,8 9 0,6 5-125,2-2-1,0 0 1,1 0-1,1-2 0,0-1 1,43 24-1,-63-39-98,0 0 0,0 1 0,0-1 0,0 0 0,0 1 0,-1-1 0,1 0 0,0 0-1,0 0 1,0 0 0,0 0 0,0 0 0,0 0 0,0 0 0,0 0 0,0-1 0,0 1 0,-1 0 0,1 0 0,0-1 0,0 1 0,0-1 0,0 1 0,-1-1 0,1 1-1,0-1 1,-1 1 0,1-1 0,0 0 0,-1 1 0,1-1 0,0 0 0,-1 1 0,1-1 0,-1 0 0,1-1 0,11-37 183,-10 30-138,7-34 74,-1 0 1,-3-1-1,-2 0 1,-1 0 0,-9-84-1,-2 85-83,-2-7-1366,14 16-7504,2 17-2155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7.137"/>
    </inkml:context>
    <inkml:brush xml:id="br0">
      <inkml:brushProperty name="width" value="0.025" units="cm"/>
      <inkml:brushProperty name="height" value="0.025" units="cm"/>
    </inkml:brush>
  </inkml:definitions>
  <inkml:trace contextRef="#ctx0" brushRef="#br0">298 1 9225,'0'0'6988,"-11"15"-6161,-188 318 796,123-200-1372,64-111-849,17-24-2453,25-36-2279,-1-8-345</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7.497"/>
    </inkml:context>
    <inkml:brush xml:id="br0">
      <inkml:brushProperty name="width" value="0.025" units="cm"/>
      <inkml:brushProperty name="height" value="0.025" units="cm"/>
    </inkml:brush>
  </inkml:definitions>
  <inkml:trace contextRef="#ctx0" brushRef="#br0">173 1 9673,'0'0'1388,"-4"8"-539,-5 13-460,0 0 0,2 0 0,1 1 0,0 0 0,2 0 0,-4 41 0,7-46-296,0-1 0,2 1 0,0-1 1,1 1-1,0-1 0,1 0 0,1 0 0,1 0 0,0 0 0,12 23 0,-3-16 142,-11-19-288,1 1 0,-1 0 0,0 0 0,0 1 0,-1-1 1,0 1-1,0-1 0,0 1 0,0 0 0,0 6 0,-4-11-455,0-1 0,0 1 0,0-1-1,0 0 1,0 1 0,0-1-1,0 0 1,0 0 0,0 0 0,0-1-1,0 1 1,0 0 0,-2-1-1,-16-9-5443</inkml:trace>
  <inkml:trace contextRef="#ctx0" brushRef="#br0" timeOffset="1">29 382 6887,'0'0'5092,"-29"-49"-3522,32 44-129,14 2-736,7 2-129,11 0-159,8 1-193,3 0-192,5-4-448,-3-4-3588</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59.434"/>
    </inkml:context>
    <inkml:brush xml:id="br0">
      <inkml:brushProperty name="width" value="0.025" units="cm"/>
      <inkml:brushProperty name="height" value="0.025" units="cm"/>
    </inkml:brush>
  </inkml:definitions>
  <inkml:trace contextRef="#ctx0" brushRef="#br0">265 1 7399,'0'0'3267,"-52"57"-2274,23-24-320,0 2 127,7 3 482,0-2-97,1 0-384,-2-3-385,2-2-160,3-1-192,5-3 0,4-8-32,3-3-32,6-5-800,4-9-1346,11-2-1058,3-11-991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59.777"/>
    </inkml:context>
    <inkml:brush xml:id="br0">
      <inkml:brushProperty name="width" value="0.025" units="cm"/>
      <inkml:brushProperty name="height" value="0.025" units="cm"/>
    </inkml:brush>
  </inkml:definitions>
  <inkml:trace contextRef="#ctx0" brushRef="#br0">408 1 8296,'0'0'5594,"-11"7"-4974,-18 16-70,0 1 0,2 2 0,0 1 0,-37 50 0,-89 138-49,141-197-522,3-6-49,1 0-1,0 0 1,1 1 0,1 0-1,-9 25 1,14-37-6,1-1 1,0 1-1,0-1 1,-1 0 0,1 1-1,0-1 1,0 1-1,0-1 1,0 0-1,0 1 1,-1-1-1,1 1 1,0-1 0,0 1-1,0-1 1,0 0-1,0 1 1,0-1-1,1 1 1,-1-1-1,0 1 1,0-1 0,0 0-1,0 1 1,0-1-1,1 1 1,-1-1-1,0 0 1,0 1-1,1-1 1,-1 0 0,0 1-1,0-1 1,1 0-1,-1 1 1,0-1-1,1 0 1,-1 0-1,1 1 1,-1-1 0,0 0-1,1 0 1,-1 0-1,1 0 1,-1 1-1,0-1 1,1 0-1,0 0 1,21-8-3451,11-16-1668</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0.148"/>
    </inkml:context>
    <inkml:brush xml:id="br0">
      <inkml:brushProperty name="width" value="0.025" units="cm"/>
      <inkml:brushProperty name="height" value="0.025" units="cm"/>
    </inkml:brush>
  </inkml:definitions>
  <inkml:trace contextRef="#ctx0" brushRef="#br0">404 1 11050,'0'0'1057,"-86"81"161,31-26-354,-2 8 129,-1 4 64,8 0-384,9-4-545,8-6-64,15-12-32,13-12-96,5-12-512,15-13-642,11-8-639,12-17-930,5-15-2370</inkml:trace>
  <inkml:trace contextRef="#ctx0" brushRef="#br0" timeOffset="1">480 94 10858,'0'0'1153,"-68"62"-288,27-19 256,0 7 513,2 6-225,2 0-736,5-3-353,9-6-224,10-9-64,11-12-224,2-13-833,14-12-1057,7-1-512,5-22-1282</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0.492"/>
    </inkml:context>
    <inkml:brush xml:id="br0">
      <inkml:brushProperty name="width" value="0.025" units="cm"/>
      <inkml:brushProperty name="height" value="0.025" units="cm"/>
    </inkml:brush>
  </inkml:definitions>
  <inkml:trace contextRef="#ctx0" brushRef="#br0">249 0 11435,'0'0'1473,"-63"66"65,27-24-706,2 7 97,3 1-128,5-2-385,5-8-319,3-2-129,5-9-673,7-7-320,6-9-352,14-16-4101,12-25 418</inkml:trace>
  <inkml:trace contextRef="#ctx0" brushRef="#br0" timeOffset="1">388 73 10282,'0'0'1601,"-86"84"353,43-36-993,6 2-224,5-9-161,12-2-255,10-12-257,10-8-609,3-16-1217,22-3-255,9-26-162,5-12-2529</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0.865"/>
    </inkml:context>
    <inkml:brush xml:id="br0">
      <inkml:brushProperty name="width" value="0.025" units="cm"/>
      <inkml:brushProperty name="height" value="0.025" units="cm"/>
    </inkml:brush>
  </inkml:definitions>
  <inkml:trace contextRef="#ctx0" brushRef="#br0">172 1 7399,'-50'50'4933,"5"-6"-3844,7-5-257,12-6-31,14-10-96,12-11-481,11-12-640,24-12-2019,9-23-1312</inkml:trace>
  <inkml:trace contextRef="#ctx0" brushRef="#br0" timeOffset="1">328 48 8264,'-50'55'5541,"3"-6"-4548,15-11 64,16-10-320,16-14-257,19-14-576,25-8-128,12-20-1410,6-10-1633,1-4-769,-5 0-2466</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1.208"/>
    </inkml:context>
    <inkml:brush xml:id="br0">
      <inkml:brushProperty name="width" value="0.025" units="cm"/>
      <inkml:brushProperty name="height" value="0.025" units="cm"/>
    </inkml:brush>
  </inkml:definitions>
  <inkml:trace contextRef="#ctx0" brushRef="#br0">222 0 7623,'0'0'1538,"-70"72"383,27-28-896,3 3-224,10-9-256,7-4-321,10-12-160,10-13-1473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1.538"/>
    </inkml:context>
    <inkml:brush xml:id="br0">
      <inkml:brushProperty name="width" value="0.025" units="cm"/>
      <inkml:brushProperty name="height" value="0.025" units="cm"/>
    </inkml:brush>
  </inkml:definitions>
  <inkml:trace contextRef="#ctx0" brushRef="#br0">27 1 5509,'0'0'7976,"-22"56"-6631,17-19 833,5 7-769,14 0-191,17-2-450,7-3-415,11-7-257,4-5-32,1-5-385,-1-8-447,-8-5-321,-7-1-545,-12-4-1120,-14-2-225,-12 1 448,-5-2-1665</inkml:trace>
  <inkml:trace contextRef="#ctx0" brushRef="#br0" timeOffset="1">156 13 11627,'0'0'2659,"-2"50"-930,10-17-448,15 2 129,10 0-353,6-5-449,6-4-287,-2-3-225,0-6-64,-7-7-705,-9-6-896,-8-4-1570,-12-9-609,-7-19 1986,0-10-31,-16-10-2756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5.090"/>
    </inkml:context>
    <inkml:brush xml:id="br0">
      <inkml:brushProperty name="width" value="0.025" units="cm"/>
      <inkml:brushProperty name="height" value="0.025" units="cm"/>
    </inkml:brush>
  </inkml:definitions>
  <inkml:trace contextRef="#ctx0" brushRef="#br0">18 0 7239,'0'0'15246,"-17"53"-13292,17-40-224,7 0-577,6-3-609,5 2-416,5-6 1,3-1-450,3-5-1344,-2 0-1795,0-5-2465,-6-10-5766</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1.863"/>
    </inkml:context>
    <inkml:brush xml:id="br0">
      <inkml:brushProperty name="width" value="0.025" units="cm"/>
      <inkml:brushProperty name="height" value="0.025" units="cm"/>
    </inkml:brush>
  </inkml:definitions>
  <inkml:trace contextRef="#ctx0" brushRef="#br0">1 1 6054,'0'0'2146,"7"63"-545,13-25 33,6 4 192,9 0 95,4-2-575,1-4-770,1-6-384,-4-5-96,-1-11-96,-4-8-224,-5-6-1217,-7-11-1186,-8-17-1408,-6-15-4902</inkml:trace>
  <inkml:trace contextRef="#ctx0" brushRef="#br0" timeOffset="1">370 23 10154,'0'0'1569,"39"71"897,-16-44-1024,9-4-225,-5-8-480,3-4-417,-4-6-192,-1-5-192,-5 0-769,-4-15-1217,-3-10-1153,-5-11-192,-2-5-4581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2.187"/>
    </inkml:context>
    <inkml:brush xml:id="br0">
      <inkml:brushProperty name="width" value="0.025" units="cm"/>
      <inkml:brushProperty name="height" value="0.025" units="cm"/>
    </inkml:brush>
  </inkml:definitions>
  <inkml:trace contextRef="#ctx0" brushRef="#br0">1 1 10666,'0'0'2498,"29"91"641,-11-51-1729,3-3-353,5-7-545,1-9-416,-3-10-576,-1-11-3556,-6-1-8872</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6.965"/>
    </inkml:context>
    <inkml:brush xml:id="br0">
      <inkml:brushProperty name="width" value="0.025" units="cm"/>
      <inkml:brushProperty name="height" value="0.025" units="cm"/>
    </inkml:brush>
  </inkml:definitions>
  <inkml:trace contextRef="#ctx0" brushRef="#br0">1 860 10346,'0'0'4997,"3"-9"-3973,22-46 301,2 0 0,3 2 0,2 1 0,48-58 0,264-326-1736,-337 427-1061,0-1 0,0 1-1,-1-2 1,8-18 0,-8 7-5837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8.180"/>
    </inkml:context>
    <inkml:brush xml:id="br0">
      <inkml:brushProperty name="width" value="0.025" units="cm"/>
      <inkml:brushProperty name="height" value="0.025" units="cm"/>
    </inkml:brush>
  </inkml:definitions>
  <inkml:trace contextRef="#ctx0" brushRef="#br0">11 39 9289,'10'-29'2837,"-3"19"-317,-3 21 264,-4 74-1110,-15 130 1,1-63-1175,13-144-465,0 22 479,5-24-127,8-12 17,3-12-292,-1 0 1,-1-1-1,-1 0 1,0-1-1,11-28 1,1 2-62,-3 7-266,28-52 628,-45 81-984,0 1 0,0-1-1,-1 0 1,-1 0 0,1 0-1,-2 0 1,2-14 0,-13 22-6333,9 2 5720,-12 0-4768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8.507"/>
    </inkml:context>
    <inkml:brush xml:id="br0">
      <inkml:brushProperty name="width" value="0.025" units="cm"/>
      <inkml:brushProperty name="height" value="0.025" units="cm"/>
    </inkml:brush>
  </inkml:definitions>
  <inkml:trace contextRef="#ctx0" brushRef="#br0">4 172 7399,'0'0'5637,"-3"74"-3683,3-44 384,2 2-512,7-1-865,2-5-641,4-2-256,1-8-192,4-8-801,-2-8-1056,3-3-2884,-2-22-1185</inkml:trace>
  <inkml:trace contextRef="#ctx0" brushRef="#br0" timeOffset="1">284 1 12075,'0'0'1890,"-11"74"-705,5-32 129,3 3-257,3 4-705,0-5-256,0 1-96,2-6-480,2-8-353,-1-7-1089,-3-10-1441,0-9 192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9.016"/>
    </inkml:context>
    <inkml:brush xml:id="br0">
      <inkml:brushProperty name="width" value="0.025" units="cm"/>
      <inkml:brushProperty name="height" value="0.025" units="cm"/>
    </inkml:brush>
  </inkml:definitions>
  <inkml:trace contextRef="#ctx0" brushRef="#br0">1 103 12716,'0'0'1089,"3"-9"304,-1 4-1209,-1 0-1,1 1 0,0-1 1,1 1-1,-1-1 1,1 1-1,0 0 0,0 0 1,0 0-1,0 1 0,1-1 1,0 1-1,-1-1 0,1 1 1,0 1-1,1-1 1,-1 0-1,0 1 0,1 0 1,0 0-1,-1 0 0,8-1 1,2-1 4,1 1 1,0 0 0,-1 1-1,1 1 1,0 0 0,0 1 0,0 1-1,0 0 1,26 6 0,-36-6-171,0 0 1,-1 1-1,1-1 0,-1 1 1,1 0-1,-1 1 1,0-1-1,0 1 1,0 0-1,0 0 1,-1 0-1,1 0 1,-1 1-1,0-1 0,0 1 1,0 0-1,0 0 1,-1 0-1,1 0 1,-1 0-1,0 1 1,-1-1-1,1 1 1,-1-1-1,1 1 0,-1 0 1,-1-1-1,1 1 1,-1 0-1,0 0 1,0-1-1,0 1 1,-2 9-1,0-5 214,0 0 1,-1-1-1,0 1 0,-1-1 1,1 0-1,-1 0 1,-1 0-1,0 0 0,-10 12 1,2-4-19,0-1 1,-1-1-1,-21 17 1,19-21 33,16-10-244,0 0 0,0-1 0,0 1 0,0 0 0,1 0 1,-1 0-1,0-1 0,0 1 0,0 0 0,0 0 0,0 0 0,0-1 0,0 1 0,0 0 1,0 0-1,0 0 0,0-1 0,0 1 0,0 0 0,0 0 0,0 0 0,0-1 0,0 1 1,0 0-1,0 0 0,0 0 0,0-1 0,-1 1 0,1 0 0,0 0 0,0 0 0,0-1 1,0 1-1,0 0 0,0 0 0,-1 0 0,1 0 0,0 0 0,0-1 0,0 1 0,-1 0 1,1 0-1,0 0 0,0 0 0,0 0 0,0 0 0,-1 0 0,1 0 0,0 0 0,0 0 1,-1 0-1,1 0 0,0 0 0,0 0 0,0 0 0,-1 0 0,1 0 0,0 0 0,0 0 1,0 0-1,-1 0 0,1 0 0,0 0-9,1-1 0,-1 0 0,1 1 1,-1-1-1,1 1 0,-1-1 0,1 1 0,0-1 0,-1 1 0,1-1 1,0 1-1,-1 0 0,1-1 0,0 1 0,0 0 0,-1 0 0,1 0 1,0-1-1,0 1 0,0 0 0,-1 0 0,1 0 0,0 0 1,0 0-1,-1 0 0,1 1 0,0-1 0,0 0 0,-1 0 0,1 0 1,0 1-1,0-1 0,-1 0 0,1 1 0,0-1 0,-1 1 1,1-1-1,0 1 0,0 0 0,27 20-105,-8-3 120,1-1 1,1-1 0,0-1-1,38 19 1,-54-32-1816,-3-8-5022,-3-2-1293</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9.890"/>
    </inkml:context>
    <inkml:brush xml:id="br0">
      <inkml:brushProperty name="width" value="0.025" units="cm"/>
      <inkml:brushProperty name="height" value="0.025" units="cm"/>
    </inkml:brush>
  </inkml:definitions>
  <inkml:trace contextRef="#ctx0" brushRef="#br0">0 105 6054,'4'-11'283,"-2"3"284,0 1 14,0-1 1,0 0-1,0 1 0,1-1 0,1 1 0,-1 0 0,1 0 1,0 0-1,9-11 0,-12 18-515,-1 0 1,0 0-1,0-1 0,1 1 0,-1 0 1,0 0-1,1 0 0,-1 0 0,0 0 1,0 0-1,1 0 0,-1 0 0,0 0 1,0 0-1,1 0 0,-1 0 1,0 0-1,1 0 0,-1 0 0,0 0 1,0 0-1,1 1 0,-1-1 0,0 0 1,0 0-1,1 0 0,-1 0 0,0 1 1,0-1-1,0 0 0,1 0 0,-1 0 1,0 1-1,0-1 0,0 0 1,0 0-1,0 1 0,1-1 0,-1 0 1,0 0-1,0 1 0,0-1 0,7 21 1215,-1 26-249,-6-44-824,17 204 2247,25 203-1562,34-22-1908,-14-133-7937,-49-204 5653</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1.267"/>
    </inkml:context>
    <inkml:brush xml:id="br0">
      <inkml:brushProperty name="width" value="0.025" units="cm"/>
      <inkml:brushProperty name="height" value="0.025" units="cm"/>
    </inkml:brush>
  </inkml:definitions>
  <inkml:trace contextRef="#ctx0" brushRef="#br0">393 0 12011,'0'0'4645,"-52"84"-3877,16-39 322,-3 6 63,-5 0-513,0 0-127,3-3-161,2-6-256,7-8-64,6-8-32,5-13-320,8-13-737,7-7-1121,6-26-1570,0-15-864,12-14-2659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1.614"/>
    </inkml:context>
    <inkml:brush xml:id="br0">
      <inkml:brushProperty name="width" value="0.025" units="cm"/>
      <inkml:brushProperty name="height" value="0.025" units="cm"/>
    </inkml:brush>
  </inkml:definitions>
  <inkml:trace contextRef="#ctx0" brushRef="#br0">0 0 6854,'0'0'7880,"54"23"-5350,-34 2-576,6 3-801,1 1-448,5-1-353,1 0-288,3-6-32,3-6-416,-4-10-1378,0-6-3106,-4-17-6791</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0.276"/>
    </inkml:context>
    <inkml:brush xml:id="br0">
      <inkml:brushProperty name="width" value="0.025" units="cm"/>
      <inkml:brushProperty name="height" value="0.025" units="cm"/>
    </inkml:brush>
  </inkml:definitions>
  <inkml:trace contextRef="#ctx0" brushRef="#br0">8 0 11627,'0'0'3651,"-5"95"-3554,3-30 255,2 6 1281,8 4-1024,7 0-513,5-4-32,-4-1-480,4-8-609,-5-9-449,-4-11 65,-4-15-961,-7-14-1506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5.417"/>
    </inkml:context>
    <inkml:brush xml:id="br0">
      <inkml:brushProperty name="width" value="0.025" units="cm"/>
      <inkml:brushProperty name="height" value="0.025" units="cm"/>
    </inkml:brush>
  </inkml:definitions>
  <inkml:trace contextRef="#ctx0" brushRef="#br0">128 0 14446,'0'0'6470,"-45"59"-3620,30-33-447,2 2-642,0 0-864,4 2-576,-2 3-257,6 0-64,0-2-929,-2 0-1377,4-10-2339,2-6-6309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0.607"/>
    </inkml:context>
    <inkml:brush xml:id="br0">
      <inkml:brushProperty name="width" value="0.025" units="cm"/>
      <inkml:brushProperty name="height" value="0.025" units="cm"/>
    </inkml:brush>
  </inkml:definitions>
  <inkml:trace contextRef="#ctx0" brushRef="#br0">0 244 11082,'0'0'502,"0"-11"150,0 4-452,1 0 0,-1 0 0,1 0 0,1 0 0,-1 0 0,1 0 0,0 1 0,1-1 0,-1 1 0,1-1 0,1 1 0,-1 0 0,1 0 0,0 1 0,0-1 0,11-9 0,-3 3-110,2 1-1,-1 0 1,2 1-1,-1 0 1,1 1-1,1 1 1,0 1-1,0 0 1,0 1-1,1 0 1,0 2-1,0 0 1,0 0-1,0 2 1,0 0-1,32 2 1,-44 0-90,0 0 0,0 1 0,0 0 1,0 0-1,0 1 0,0-1 1,0 1-1,0 0 0,-1 0 0,1 1 1,-1-1-1,1 1 0,-1 0 0,0 0 1,0 1-1,0-1 0,-1 1 1,1 0-1,-1 0 0,0 0 0,0 0 1,0 0-1,-1 1 0,1 0 1,-1-1-1,0 1 0,0 0 0,-1 0 1,0 0-1,2 7 0,-2-6 162,0 1-1,-1 0 1,0 0-1,0-1 1,0 1 0,-1 0-1,0-1 1,0 1-1,0 0 1,-1-1-1,0 1 1,-1-1 0,1 0-1,-1 0 1,0 0-1,-1 0 1,1-1-1,-1 1 1,-1-1 0,1 0-1,0 0 1,-1 0-1,-7 5 1,2-3-42,0 0 1,-1 0-1,0-1 1,0-1-1,0 0 1,-1 0-1,0-1 1,0-1-1,0 0 1,0 0-1,-1-1 1,1-1-1,-23 0 1,34-1-184,1 0 0,0 0 0,-1 0-1,1 0 1,-1 0 0,1 0 0,0 0 0,-1 0 0,1 0 0,-1 0 0,1 0 0,0 0-1,-1 0 1,1-1 0,0 1 0,-1 0 0,1 0 0,0 0 0,-1 0 0,1-1 0,0 1-1,-1 0 1,1 0 0,0-1 0,-1 1 0,1 0 0,0-1 0,0 1 0,0 0 0,-1-1-1,1 1 1,0 0 0,0-1 0,0 1 0,0-1 0,0 1 0,0 0 0,-1-1 0,1 1-1,0-1 1,0 1 0,0 0 0,0-1 0,0 1 0,1 0 0,-1-1 0,0 1 0,0-1-1,0 1 1,0 0 0,0-1 0,0 1 0,1 0 0,-1-1 0,0 1 0,0 0 0,1-1-1,-1 1 1,0 0 0,1-1 0,19-16-5573,4 10-755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1.059"/>
    </inkml:context>
    <inkml:brush xml:id="br0">
      <inkml:brushProperty name="width" value="0.025" units="cm"/>
      <inkml:brushProperty name="height" value="0.025" units="cm"/>
    </inkml:brush>
  </inkml:definitions>
  <inkml:trace contextRef="#ctx0" brushRef="#br0">13 1 6726,'0'0'10186,"-3"65"-9353,-1-8 928,-1 11-287,5 5-705,0 4-385,0-2-320,9-6 0,1-7-64,3-11-192,-5-13-609,-3-14-896,-5-19-1090,-1-9-1825,-20-27-1442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1.430"/>
    </inkml:context>
    <inkml:brush xml:id="br0">
      <inkml:brushProperty name="width" value="0.025" units="cm"/>
      <inkml:brushProperty name="height" value="0.025" units="cm"/>
    </inkml:brush>
  </inkml:definitions>
  <inkml:trace contextRef="#ctx0" brushRef="#br0">1 67 13389,'8'-1'768,"141"-24"4207,-74 10-4443,0 4 1,101-3-1,-172 14-530,0 0-1,0 0 1,0 1-1,1-1 1,-1 1-1,0 0 1,0 0 0,0 0-1,0 1 1,0-1-1,0 1 1,-1 0 0,1 0-1,0 0 1,-1 1-1,7 5 1,-9-6 9,1 1 0,0-1 0,-1 1 0,0 0 0,0 0 0,0-1 0,0 1 1,0 0-1,0 0 0,-1 0 0,1 0 0,-1 0 0,0 0 0,0 0 0,0 0 0,0 0 0,-1 0 0,1 0 0,-1 0 0,0 0 1,0-1-1,0 1 0,0 0 0,0 0 0,-3 4 0,-9 16 232,-1-1-1,-1-1 1,0 0-1,-2-1 1,-21 20 0,16-18 267,1 2 0,1 0 0,-17 29 1,36-51-458,-1 0 0,1 1 0,0-1 0,-1 0 0,1 1 0,1 0 0,-1-1 0,0 1 0,1-1 0,-1 1 0,0 5 0,2-7-45,-1 0-1,0 0 0,1-1 1,-1 1-1,1 0 0,-1 0 1,1 0-1,-1-1 0,1 1 1,0 0-1,-1 0 0,1-1 1,0 1-1,-1-1 0,1 1 1,0-1-1,0 1 0,0-1 1,-1 1-1,1-1 0,0 0 1,0 1-1,0-1 0,0 0 1,0 0-1,0 0 0,0 1 1,0-1-1,0 0 0,0 0 1,0-1-1,-1 1 0,3 0 1,122-7 38,-91 3-471,-1 1-1,1 2 0,0 2 0,-1 1 0,40 7 0,-31-3-5676,-30-6-1585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3.185"/>
    </inkml:context>
    <inkml:brush xml:id="br0">
      <inkml:brushProperty name="width" value="0.025" units="cm"/>
      <inkml:brushProperty name="height" value="0.025" units="cm"/>
    </inkml:brush>
  </inkml:definitions>
  <inkml:trace contextRef="#ctx0" brushRef="#br0">1 73 2498,'5'-24'4955,"-4"18"-3693,0 1-1,0-1 1,1 1 0,-1-1 0,1 1 0,0 0-1,3-5 1,-2 26 2667,0 10-3133,-1 241 1621,-2-102-2192,0-161-210,0 1 0,0-1 0,1 1-1,-1-1 1,1 0 0,0 1 0,0-1 0,4 8 0,-5-11-6,1 0 1,-1-1-1,1 1 1,-1 0-1,1-1 1,-1 1 0,1-1-1,-1 1 1,1-1-1,0 1 1,-1-1-1,1 1 1,0-1 0,-1 0-1,1 1 1,0-1-1,0 0 1,-1 0-1,1 1 1,0-1 0,0 0-1,0 0 1,1 0 11,0-1 0,0 1 1,0 0-1,0-1 0,-1 0 0,1 1 1,0-1-1,0 0 0,-1 0 0,1 0 1,-1 0-1,1 0 0,1-2 1,26-25 101,-2-1 0,-1-1 1,43-65-1,-37 49-115,13-12-134,26-38-462,-35 29-3561,-53 70-5263,-6 14 2777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3.528"/>
    </inkml:context>
    <inkml:brush xml:id="br0">
      <inkml:brushProperty name="width" value="0.025" units="cm"/>
      <inkml:brushProperty name="height" value="0.025" units="cm"/>
    </inkml:brush>
  </inkml:definitions>
  <inkml:trace contextRef="#ctx0" brushRef="#br0">0 261 13261,'0'0'5220,"48"58"-3330,-22-36-256,3-3-737,0 1-609,1-5-288,-4-2-1249,-4-6-1922,-4-7-3844</inkml:trace>
  <inkml:trace contextRef="#ctx0" brushRef="#br0" timeOffset="1">477 0 16239,'0'0'3267,"0"56"-1921,0-13 127,3 10-544,1 5-609,0 2-192,1-1-192,0-6-448,-1-8-193,-1-10-544,2-10-96,-4-14-673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3.899"/>
    </inkml:context>
    <inkml:brush xml:id="br0">
      <inkml:brushProperty name="width" value="0.025" units="cm"/>
      <inkml:brushProperty name="height" value="0.025" units="cm"/>
    </inkml:brush>
  </inkml:definitions>
  <inkml:trace contextRef="#ctx0" brushRef="#br0">1 80 15663,'0'0'5279,"9"-7"-4136,8-3-873,0 1 1,1 1-1,1 0 1,-1 1-1,1 1 0,0 1 1,23-3-1,-15 3-233,0 2-1,0 1 0,1 1 0,-1 1 1,32 5-1,-57-5-35,0 0 1,0 0 0,0 0-1,0 1 1,0-1 0,0 1-1,-1-1 1,1 1-1,0 0 1,0-1 0,0 1-1,-1 0 1,1 1 0,0-1-1,-1 0 1,1 0-1,-1 1 1,0-1 0,1 0-1,-1 1 1,0 0 0,0-1-1,0 1 1,0 0-1,0-1 1,0 1 0,0 0-1,-1 0 1,1 0 0,-1 0-1,1 0 1,-1 0-1,0 0 1,0 0 0,1-1-1,-1 1 1,-1 0 0,1 0-1,0 0 1,0 0-1,-1 0 1,1 0 0,-1 0-1,0 0 1,-1 3 0,-2 5 200,-1 0 0,0 0 0,0 0 0,-1-1 0,0 0 0,-13 15 0,-4 0 497,-35 29 0,50-46-833,-1-1 0,0 1 0,0-1 0,-1-1 0,0 0 0,0 0 0,-20 6 0,11-12-5434,18-6-827</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4.240"/>
    </inkml:context>
    <inkml:brush xml:id="br0">
      <inkml:brushProperty name="width" value="0.025" units="cm"/>
      <inkml:brushProperty name="height" value="0.025" units="cm"/>
    </inkml:brush>
  </inkml:definitions>
  <inkml:trace contextRef="#ctx0" brushRef="#br0">0 0 14510,'0'0'12139,"29"65"-11370,-22-32-641,2 2-96,-3-3-128,-2 2-961,-1-7-737,-2-5-480,-1-8-384,0-9-930,-5-5 161,-7-1-1089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4.598"/>
    </inkml:context>
    <inkml:brush xml:id="br0">
      <inkml:brushProperty name="width" value="0.025" units="cm"/>
      <inkml:brushProperty name="height" value="0.025" units="cm"/>
    </inkml:brush>
  </inkml:definitions>
  <inkml:trace contextRef="#ctx0" brushRef="#br0">0 119 10954,'0'0'6374,"49"11"-4516,-5-15 0,11-11-449,3-5-128,3-3 33,-8 3-385,-11-1-321,-10 5-448,-17 7-160,-12 8-672,-26 1-4838,-10 9-2337</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4.922"/>
    </inkml:context>
    <inkml:brush xml:id="br0">
      <inkml:brushProperty name="width" value="0.025" units="cm"/>
      <inkml:brushProperty name="height" value="0.025" units="cm"/>
    </inkml:brush>
  </inkml:definitions>
  <inkml:trace contextRef="#ctx0" brushRef="#br0">1 0 9673,'0'0'8045,"10"1"-4949,23 4-741,-1 1-1,48 16 0,-61-15-2235,1 1-1,-2 0 1,1 2-1,-1 0 1,0 1-1,-1 0 1,0 2-1,-1 0 1,18 19-1,-28-25-660,30 29 373,-16-26-2198,-19-10 2108,-1 1-1,1-1 0,0 0 0,0 0 0,-1 0 0,1 0 0,0 0 0,0 0 0,-1-1 0,1 1 0,0 0 1,0 0-1,-1 0 0,1-1 0,0 1 0,-1 0 0,1-1 0,0 1 0,-1-1 0,1 1 0,-1-1 0,1 1 1,0-1-1,6-12-6355</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5.342"/>
    </inkml:context>
    <inkml:brush xml:id="br0">
      <inkml:brushProperty name="width" value="0.025" units="cm"/>
      <inkml:brushProperty name="height" value="0.025" units="cm"/>
    </inkml:brush>
  </inkml:definitions>
  <inkml:trace contextRef="#ctx0" brushRef="#br0">0 0 8552,'0'0'14190,"55"20"-12269,-39 14-704,1 3-672,-3 7-449,-2 2-64,-2 0-32,-1-3-416,-3-4-737,-4-5-993,-2-9-737,0-10-1217,-5-9-993,-8-6-2338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53.004"/>
    </inkml:context>
    <inkml:brush xml:id="br0">
      <inkml:brushProperty name="width" value="0.025" units="cm"/>
      <inkml:brushProperty name="height" value="0.025" units="cm"/>
    </inkml:brush>
  </inkml:definitions>
  <inkml:trace contextRef="#ctx0" brushRef="#br0">0 0 17969,'0'0'3748,"77"1"-3044,-34-1-512,10 3-160,5-2-352,3-1-1858,-5 0-1634,-7-4-3426</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5.697"/>
    </inkml:context>
    <inkml:brush xml:id="br0">
      <inkml:brushProperty name="width" value="0.025" units="cm"/>
      <inkml:brushProperty name="height" value="0.025" units="cm"/>
    </inkml:brush>
  </inkml:definitions>
  <inkml:trace contextRef="#ctx0" brushRef="#br0">2 164 15054,'0'0'1906,"-1"-9"747,1 7-2518,0 0-1,-1-1 0,1 1 1,0 0-1,1-1 0,-1 1 1,0-1-1,1 1 1,-1 0-1,1-1 0,0 1 1,-1 0-1,1 0 0,0 0 1,1 0-1,-1-1 1,0 1-1,1 1 0,-1-1 1,3-2-1,2-1 183,0 1 0,1-1 0,0 1-1,0 1 1,0 0 0,14-5 0,27-9-81,1 3 1,1 1 0,0 3-1,0 1 1,96-2 0,-142 11-247,1 0-1,0 0 1,-1 1 0,1-1 0,0 1 0,-1 0 0,1 1 0,-1-1-1,0 1 1,1 0 0,-1 0 0,0 0 0,0 0 0,7 6 0,-9-6 28,0 0 0,-1 1 0,1-1 1,0 0-1,-1 1 0,0-1 1,1 1-1,-1-1 0,0 1 0,0 0 1,-1 0-1,1-1 0,0 1 1,-1 0-1,0 0 0,0 0 0,0-1 1,0 1-1,0 0 0,0 0 1,-1 0-1,1 0 0,-1-1 0,0 1 1,0 0-1,-2 3 0,-1 4 170,-1 0-1,-1-1 0,0 0 1,0 0-1,-1 0 0,0-1 1,-1 0-1,-13 12 0,-76 53 351,93-69-546,-4 1-44,-9 8-265,-1-2-1,-37 19 1,52-29-4763,1-7 1692,5-4-1474,12-9-8377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6.023"/>
    </inkml:context>
    <inkml:brush xml:id="br0">
      <inkml:brushProperty name="width" value="0.025" units="cm"/>
      <inkml:brushProperty name="height" value="0.025" units="cm"/>
    </inkml:brush>
  </inkml:definitions>
  <inkml:trace contextRef="#ctx0" brushRef="#br0">27 1 18834,'0'0'5029,"-23"78"-3844,19-34 448,4 2-448,3 2-928,9-1-225,3-3-321,-2-5-607,1-4 127,-5-7-256,-2-6-64,-2-6-256,-3-7-97,-1-7-287,-1-7-5510,-7-9-160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6.396"/>
    </inkml:context>
    <inkml:brush xml:id="br0">
      <inkml:brushProperty name="width" value="0.025" units="cm"/>
      <inkml:brushProperty name="height" value="0.025" units="cm"/>
    </inkml:brush>
  </inkml:definitions>
  <inkml:trace contextRef="#ctx0" brushRef="#br0">1 207 16143,'7'-10'2290,"4"-4"-1590,1 0 0,1 1 0,0 1 0,1 0 0,0 0 0,1 2 0,31-18 0,-22 15-320,0 2-1,0 0 1,1 1-1,0 2 1,1 0-1,-1 2 1,2 1-1,-1 1 1,0 1 0,32 1-1,-56 1-379,0 1 0,0 1 1,0-1-1,-1 0 0,1 0 0,0 0 1,0 1-1,-1-1 0,1 1 0,0 0 0,-1-1 1,1 1-1,-1 0 0,1 0 0,-1 0 0,1 0 1,-1 0-1,0 0 0,1 1 0,-1-1 0,0 0 1,0 1-1,0-1 0,0 1 0,0-1 1,0 1-1,0-1 0,-1 1 0,1-1 0,0 1 1,-1 0-1,1 0 0,-1-1 0,0 1 0,0 0 1,0 0-1,0-1 0,0 1 0,0 0 1,0 0-1,0-1 0,-1 1 0,1 0 0,0 0 1,-1-1-1,0 3 0,-2 5 12,0 1 1,-1-1-1,0 0 0,0 0 1,-1 0-1,-12 15 0,-60 59 81,58-65-15,1 1 1,0 1 0,1 0-1,-20 33 1,36-52-74,0 0 1,0 0-1,1 0 1,-1 0-1,0 1 1,1-1-1,-1 0 1,0 0-1,1 0 0,-1 1 1,1-1-1,0 0 1,-1 1-1,1-1 1,0 0-1,0 1 1,0-1-1,0 0 1,0 1-1,0-1 0,0 0 1,1 1-1,-1-1 1,0 0-1,1 1 1,-1-1-1,1 0 1,-1 0-1,1 0 0,0 1 1,-1-1-1,1 0 1,0 0-1,0 0 1,0 0-1,0 0 1,0 0-1,0 0 1,0-1-1,0 1 0,0 0 1,0 0-1,1-1 1,-1 1-1,0-1 1,0 1-1,1-1 1,-1 0-1,0 1 1,1-1-1,0 0 0,12 2 1,0-1-1,0 0 0,-1-1 1,19-2-1,-7 1 16,-10 1-168,97 4 518,-101-2-741,0-1 0,0 2-1,-1-1 1,0 2 0,1-1 0,-1 1 0,0 1 0,11 6 0,-10-2-3098,-7-2-3308</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6.864"/>
    </inkml:context>
    <inkml:brush xml:id="br0">
      <inkml:brushProperty name="width" value="0.025" units="cm"/>
      <inkml:brushProperty name="height" value="0.025" units="cm"/>
    </inkml:brush>
  </inkml:definitions>
  <inkml:trace contextRef="#ctx0" brushRef="#br0">0 166 11723,'0'0'13293,"84"-36"-12461,-14 13-319,12-3-321,3 1-160,-5 4-256,-14 4-1954,-18 6-1858,-27 5-2818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7.210"/>
    </inkml:context>
    <inkml:brush xml:id="br0">
      <inkml:brushProperty name="width" value="0.025" units="cm"/>
      <inkml:brushProperty name="height" value="0.025" units="cm"/>
    </inkml:brush>
  </inkml:definitions>
  <inkml:trace contextRef="#ctx0" brushRef="#br0">1 42 16848,'0'0'1057,"48"15"673,4-15-65,18 0 417,13 0-608,4-9-1218,-3-3-705,-8-5-2754,-17-1-3619</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7.942"/>
    </inkml:context>
    <inkml:brush xml:id="br0">
      <inkml:brushProperty name="width" value="0.025" units="cm"/>
      <inkml:brushProperty name="height" value="0.025" units="cm"/>
    </inkml:brush>
  </inkml:definitions>
  <inkml:trace contextRef="#ctx0" brushRef="#br0">8 169 8584,'0'0'12294,"8"7"-10815,-5-5-1373,1 1 0,-1 0 0,0 0 0,0 0 0,0 0 0,0 1 0,-1-1 0,1 1 0,-1-1 0,0 1 0,0 0 0,0 0 0,-1 0 0,1 0 0,-1 0 0,0 0 0,0 1 0,0-1 0,0 7-1,0 49 246,-3 1 0,-2 0 0,-22 108 0,33-276-132,4 10-557,-5 0 0,-9-140 0,-5 194 221,-1 23 122,8 20-5,1-1 1,0 1 0,0 0 0,0 0-1,-1-1 1,1 1 0,0 0-1,-1-1 1,1 1 0,0 0 0,0 0-1,-1 0 1,1-1 0,0 1 0,-1 0-1,1 0 1,-1 0 0,1 0-1,0 0 1,-1-1 0,1 1 0,0 0-1,-1 0 1,1 0 0,-1 0 0,1 0-1,0 0 1,-1 0 0,1 0 0,0 1-1,-1-1 1,1 0 0,-1 0-1,1 0 1,0 0 0,-1 1 0,0 0 10,-1 0 1,1 1 0,0-1-1,-1 1 1,1 0 0,0-1-1,0 1 1,0 0 0,1 0 0,-1-1-1,0 1 1,1 0 0,-1 0-1,1 0 1,-1 0 0,1 2-1,-2 39 220,1-32-143,1 1-39,0 0 0,1 0 0,0-1-1,0 1 1,2 0 0,-1 0-1,1-1 1,1 1 0,5 10-1,-7-18-40,0 0 0,0-1-1,0 1 1,0-1 0,1 0 0,-1 0-1,1 0 1,0 0 0,0 0-1,0 0 1,1-1 0,-1 1 0,1-1-1,-1 0 1,1 0 0,0-1-1,-1 1 1,1-1 0,0 0 0,0 1-1,0-2 1,0 1 0,0 0 0,0-1-1,0 0 1,1 0 0,-1 0-1,0-1 1,0 1 0,4-2-1,0 0-1,1-1-1,-1-1 1,-1 1-1,1-1 0,0-1 1,-1 1-1,0-1 0,0-1 1,0 1-1,-1-1 0,0 0 1,0 0-1,0-1 0,-1 0 1,9-14-1,-6 8 1,-1 0 0,0 0 0,-1 0 0,0-1 0,-1 0 0,0 0-1,-2 0 1,5-24 0,-9 25 2,-1 12 7,-4 10-4,6-9-13,-11 26 67,2 0 0,0 0 0,2 1 0,1 0 0,1 1 1,1-1-1,2 1 0,1-1 0,1 1 0,4 33 0,-4-57-248,1 0-1,0 1 1,1-1 0,-1 0 0,1 0 0,-1-1 0,1 1-1,0 0 1,1-1 0,-1 1 0,1-1 0,4 5 0,-6-6-257,1 0 1,0-1-1,0 1 1,0-1 0,1 0-1,-1 1 1,0-1-1,0 0 1,1 0-1,-1 0 1,1-1-1,-1 1 1,0-1 0,1 1-1,-1-1 1,1 0-1,0 0 1,-1 0-1,1 0 1,-1 0-1,5-2 1,20-9-5866</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8.316"/>
    </inkml:context>
    <inkml:brush xml:id="br0">
      <inkml:brushProperty name="width" value="0.025" units="cm"/>
      <inkml:brushProperty name="height" value="0.025" units="cm"/>
    </inkml:brush>
  </inkml:definitions>
  <inkml:trace contextRef="#ctx0" brushRef="#br0">105 0 13901,'-8'9'1356,"-7"9"-18,0 0 0,1 1 0,-11 21 0,21-34-1012,0 0 1,1 0-1,0 0 1,0 1-1,1 0 1,0-1-1,0 1 0,0 0 1,1 0-1,0 0 1,1 0-1,-1 0 0,1 1 1,0-1-1,1 0 1,2 11-1,-2-16-313,0 0 0,1 0 0,-1 0-1,0 0 1,1 0 0,-1 0 0,1 0 0,0-1 0,-1 1-1,1-1 1,0 1 0,0-1 0,0 0 0,0 0-1,0 0 1,1 0 0,-1 0 0,0 0 0,0 0 0,1-1-1,-1 1 1,0-1 0,1 0 0,-1 0 0,0 0 0,1 0-1,-1 0 1,0 0 0,1 0 0,-1-1 0,4 0 0,1-1-6,1 1 1,0-1 0,0-1 0,-1 1-1,1-1 1,-1-1 0,0 1 0,7-6 0,-3 1-36,-2-1 1,1 0-1,-1 0 1,0-1-1,-1 0 1,13-22-1,-16 24-47,-1 1 0,0-1 0,-1 1 0,0-1-1,0 0 1,-1 0 0,0-1 0,0 1 0,-1 0 0,0-1-1,-1-13 1,0 21 72,0 1 0,0-1 0,0 0-1,0 1 1,0-1 0,0 0 0,0 1 0,-1-1 0,1 0-1,0 1 1,0-1 0,-1 1 0,1-1 0,0 1-1,-1-1 1,1 0 0,-1 1 0,1-1 0,0 1 0,-1 0-1,1-1 1,-1 1 0,0-1 0,1 1 0,-1 0-1,1-1 1,-1 1 0,0 0 0,1 0 0,-1-1 0,1 1-1,-1 0 1,0 0 0,1 0 0,-1 0 0,0 0 0,1 0-1,-1 0 1,0 0 0,1 0 0,-1 0 0,0 0-1,1 1 1,-1-1 0,0 0 0,1 0 0,-1 1 0,1-1-1,-1 0 1,1 1 0,-2-1 0,-29 22-35,25-14 94,-1 1 0,1 0 0,0 0 0,-5 12 0,9-18-61,1 0 0,-1 0 0,1 0 1,0 1-1,0-1 0,0 0 0,0 0 0,1 1 0,-1-1 0,1 0 1,0 1-1,0-1 0,0 1 0,0-1 0,1 0 0,0 1 0,1 5 0,-1-8-124,0 0-1,1 1 0,-1-1 1,0-1-1,0 1 0,1 0 0,-1 0 1,1 0-1,-1-1 0,1 1 0,-1-1 1,1 1-1,-1-1 0,1 0 0,-1 1 1,1-1-1,-1 0 0,1 0 0,0 0 1,-1 0-1,3-1 0,35-5-3438,-29 3 2299,-1-1 0,0-1 0,0 0 0,0 0 0,-1-1 0,14-11 0,17-17-4026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8.656"/>
    </inkml:context>
    <inkml:brush xml:id="br0">
      <inkml:brushProperty name="width" value="0.025" units="cm"/>
      <inkml:brushProperty name="height" value="0.025" units="cm"/>
    </inkml:brush>
  </inkml:definitions>
  <inkml:trace contextRef="#ctx0" brushRef="#br0">185 1 9961,'0'0'3588,"-24"48"-609,-3-11-545,0 7-865,-2-1-415,4-3-97,2-3-193,8-9-479,5-5-321,6-8-192,4-11-1186,9-11-3106,-6-18-544,0-5-1795</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9.031"/>
    </inkml:context>
    <inkml:brush xml:id="br0">
      <inkml:brushProperty name="width" value="0.025" units="cm"/>
      <inkml:brushProperty name="height" value="0.025" units="cm"/>
    </inkml:brush>
  </inkml:definitions>
  <inkml:trace contextRef="#ctx0" brushRef="#br0">1 208 13004,'0'0'6946,"2"9"-4710,-1-3-2104,1-1-1,-1 1 0,1-1 0,1 0 1,-1 0-1,1 0 0,0 0 1,0-1-1,0 1 0,0-1 0,1 1 1,0-1-1,0 0 0,0-1 0,0 1 1,1-1-1,-1 1 0,1-2 1,0 1-1,0 0 0,10 3 0,-10-4-274,1 0 0,-1 0 1,0-1-1,0 1 0,1-1 0,-1-1 0,1 1 0,-1-1 0,1 0 0,-1 0 0,1 0 0,-1-1 0,1 0 0,-1 0 0,7-2 0,-8 1-196,0 0 0,0-1-1,0 1 1,0-1 0,-1 0-1,1 0 1,-1 0 0,0-1 0,0 1-1,0-1 1,0 1 0,-1-1-1,1 0 1,-1 0 0,0-1 0,0 1-1,0 0 1,1-6 0,-1 3-7,0 0 0,0-1-1,-1 1 1,1 0 0,-1-11 0,-4 21 889,-1-1 0,1 1-1,0 1 1,-1-1 0,2 0 0,-1 1-1,0-1 1,-2 5 0,1 1-8,0-1-1,0 1 1,1-1 0,0 1 0,-2 14-1,4-22-483,1 1-1,0-1 0,-1 0 1,1 1-1,0 0 1,0-1-1,0 1 0,0-1 1,0 1-1,0-1 1,1 1-1,-1-1 0,0 1 1,1-1-1,-1 0 0,1 1 1,-1-1-1,1 1 1,0-1-1,0 0 0,-1 0 1,1 1-1,0-1 1,0 0-1,0 0 0,0 0 1,1 0-1,-1 0 0,0 0 1,0 0-1,1 0 1,-1-1-1,0 1 0,1 0 1,-1-1-1,1 1 1,-1-1-1,0 0 0,1 1 1,2-1-1,6 0-34,0-1 0,0 1 0,0-2-1,0 0 1,0 0 0,-1-1 0,1 0 0,-1 0-1,1-1 1,-1 0 0,0-1 0,-1 0 0,1-1-1,-1 1 1,0-2 0,-1 1 0,1-1 0,-1 0-1,-1-1 1,1 1 0,-1-1 0,0-1 0,-1 1-1,5-10 1,-10 17-25,1 0 0,-1 1 0,1-1 0,-1 0 0,0 0 0,1 0 0,-1 0 0,0 1 0,1-1 0,-1 0 0,0 0 0,0 0 0,0 0 0,0 0 0,0 0 0,0 0 0,0 0 0,0 1 0,0-1 0,0-1 0,-13 3-71,-18 22 50,25-16 67,1 1-1,0 0 1,0-1-1,-5 13 1,9-17-26,0 0 0,-1 0 0,1 0 0,1 1 0,-1-1 0,0 0 0,1 0-1,-1 1 1,1-1 0,0 0 0,0 1 0,1-1 0,-1 0 0,1 1 0,1 4 0,-1-6-68,0-1 0,0 0 0,1 1 0,-1-1 0,1 0 0,-1 0 0,1 0 0,-1 0 0,1 0 0,0 0 0,0-1 0,-1 1 0,1-1 0,0 1 0,0-1 0,-1 1 0,1-1 0,0 0 0,0 0 0,0 0 0,0 0 0,0 0 0,-1 0 0,3-1 0,2 0-284,0 1 0,0-1 0,0-1 0,0 1 0,-1-1 0,9-3 0,-11 3-257,0 0-1,0 0 1,0 0 0,0-1-1,0 0 1,0 1-1,0-1 1,-1 0-1,4-5 1,2-11-4682</inkml:trace>
  <inkml:trace contextRef="#ctx0" brushRef="#br0" timeOffset="1">425 0 11851,'0'0'7271,"-28"63"-6182,28-37-512,0 4-449,0-2-128,0-5-961,0-1-1281,-8-8-3556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9.384"/>
    </inkml:context>
    <inkml:brush xml:id="br0">
      <inkml:brushProperty name="width" value="0.025" units="cm"/>
      <inkml:brushProperty name="height" value="0.025" units="cm"/>
    </inkml:brush>
  </inkml:definitions>
  <inkml:trace contextRef="#ctx0" brushRef="#br0">29 1 14606,'0'0'3779,"-25"56"-2561,22-28-898,3 3 96,15-9-320,1-5-993,-6-7-7014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53.362"/>
    </inkml:context>
    <inkml:brush xml:id="br0">
      <inkml:brushProperty name="width" value="0.025" units="cm"/>
      <inkml:brushProperty name="height" value="0.025" units="cm"/>
    </inkml:brush>
  </inkml:definitions>
  <inkml:trace contextRef="#ctx0" brushRef="#br0">1 76 13004,'0'0'4324,"74"-9"-2274,-23-2-1185,8-1-609,9 3-192,2-1-64,-7-2-1281,-2-1-3587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4.664"/>
    </inkml:context>
    <inkml:brush xml:id="br0">
      <inkml:brushProperty name="width" value="0.025" units="cm"/>
      <inkml:brushProperty name="height" value="0.025" units="cm"/>
    </inkml:brush>
  </inkml:definitions>
  <inkml:trace contextRef="#ctx0" brushRef="#br0">51 70 4516,'18'-14'11819,"-9"14"-5319,-8 37-2848,-2-30-3805,-3 21 334,-2 1-1,0-2 1,-16 41-1,13-45-98,2 0-1,0 0 1,2 1 0,0 0-1,-1 36 1,6-60-85,0 1-1,0-1 1,0 0-1,1 1 1,-1-1-1,0 0 1,0 1-1,1-1 1,-1 0-1,0 0 1,1 1-1,-1-1 1,0 0-1,1 0 1,-1 0-1,0 1 1,1-1-1,-1 0 1,0 0-1,1 0 1,-1 0-1,1 0 1,-1 0-1,0 0 1,1 1-1,-1-1 1,1-1-1,-1 1 1,0 0-1,1 0 1,-1 0-1,1 0 1,-1 0-1,0 0 1,1 0-1,-1 0 1,1-1-1,-1 1 1,0 0-1,1 0 1,-1 0-1,0-1 1,1 1-1,-1 0 1,0-1-1,1 1 1,19-13-586,36-45-1214,-41 38-1272,0-2-1,19-38 1,15-52-4505,-21 36 8706,-3 7 7410,-29 81-4610,2 10-2369,-2 8-863,-4-2-115,-23 114 1335,27-121-1804,2-1 0,0 1 0,2 0 0,3 38 0,-3-58-131,0-1 0,0 1 0,0 0 0,0-1 0,0 1 0,0-1 0,0 1 0,0-1 0,0 1 0,0-1 0,1 1 0,-1-1 0,0 1 0,0-1 0,1 1 1,-1-1-1,0 1 0,1-1 0,-1 1 0,0-1 0,1 0 0,-1 1 0,0-1 0,1 0 0,-1 1 0,1-1 0,-1 0 0,1 1 0,-1-1 0,1 0 0,-1 0 0,1 0 0,-1 1 1,1-1-1,0 0 0,-1 0 0,1 0 0,0 0 0,0 0-112,-1-1-1,1 1 1,0-1 0,0 1 0,-1 0-1,1-1 1,-1 1 0,1-1 0,0 0-1,-1 1 1,1-1 0,-1 1-1,1-1 1,-1 0 0,1 1 0,-1-1-1,0 0 1,1 0 0,-1 1 0,0-1-1,0 0 1,0 0 0,1 0 0,-1 1-1,0-1 1,0-1 0,-2-47-8131,-10 18 1821</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5.008"/>
    </inkml:context>
    <inkml:brush xml:id="br0">
      <inkml:brushProperty name="width" value="0.025" units="cm"/>
      <inkml:brushProperty name="height" value="0.025" units="cm"/>
    </inkml:brush>
  </inkml:definitions>
  <inkml:trace contextRef="#ctx0" brushRef="#br0">61 86 11275,'0'0'5925,"-58"-23"-3458,55 19-449,3 0-513,8 0-224,18 0-96,11-3-64,19-1-256,8-2-224,12 0-225,3 3-288,-7 3-32,-4 3-416,-13 1-993,-11 2-1250,-14 6-1024,-9 1-2723</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5.596"/>
    </inkml:context>
    <inkml:brush xml:id="br0">
      <inkml:brushProperty name="width" value="0.025" units="cm"/>
      <inkml:brushProperty name="height" value="0.025" units="cm"/>
    </inkml:brush>
  </inkml:definitions>
  <inkml:trace contextRef="#ctx0" brushRef="#br0">207 0 11115,'0'0'14509,"-9"14"-14279,-24 42 41,-7 10 283,-37 85 0,68-132-448,1 1 0,1 1 0,1-1 0,1 1 0,0 0 0,2 1 0,0-1 0,2 1 0,1 30 0,0-48-106,1 0 0,0 0-1,0 0 1,0-1 0,1 1-1,0 0 1,-1-1 0,1 1-1,0-1 1,0 0-1,1 1 1,-1-1 0,1 0-1,0-1 1,0 1 0,0 0-1,0-1 1,0 0 0,0 1-1,1-1 1,-1 0 0,1-1-1,-1 1 1,1-1-1,0 1 1,-1-1 0,9 1-1,0 0-677,0 0-1,-1-1 0,1 0 1,0-1-1,0 0 1,0-1-1,0 0 0,14-4 1,19-12-6348</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7.896"/>
    </inkml:context>
    <inkml:brush xml:id="br0">
      <inkml:brushProperty name="width" value="0.025" units="cm"/>
      <inkml:brushProperty name="height" value="0.025" units="cm"/>
    </inkml:brush>
  </inkml:definitions>
  <inkml:trace contextRef="#ctx0" brushRef="#br0">84 1 4004,'-1'12'10042,"-2"3"-4715,-4 3-2739,-4 10-3037,-5 11 1118,5-4-179,1 0 0,2 1 0,1 0 0,-3 62 0,10-98-456,1 1 0,-1-1 0,0 1 0,0 0 0,0-1 0,0 1 0,1-1 0,-1 1 0,0-1 0,0 1-1,1-1 1,-1 1 0,1-1 0,-1 0 0,0 1 0,1-1 0,-1 1 0,1-1 0,-1 0 0,1 1 0,-1-1 0,1 0 0,-1 0 0,1 1-1,-1-1 1,1 0 0,-1 0 0,1 0 0,-1 0 0,1 0 0,-1 0 0,1 1 0,0-1 0,-1-1 0,1 1 0,-1 0 0,1 0 0,-1 0-1,1 0 1,0 0 0,-1 0 0,1-1 0,-1 1 0,1 0 0,-1 0 0,1-1 0,-1 1 0,1 0 0,-1-1 0,1 1 0,29-17 744,13-18-500,-2-2 0,-1-1-1,-3-3 1,59-78-1,-95 118-152,11-22-1763,-12 23 1395,0-1 1,-1 1 0,1-1-1,0 1 1,0-1 0,-1 1 0,1-1-1,0 1 1,-1 0 0,1-1-1,-1 1 1,1 0 0,-1-1 0,1 1-1,-1 0 1,1-1 0,0 1-1,-1 0 1,0 0 0,1 0 0,-1-1-1,1 1 1,-1 0 0,1 0-1,-1 0 1,1 0 0,-1 0 0,1 0-1,-1 0 1,1 0 0,-1 0-1,0 0 1,1 0 0,-1 1-1,1-1 1,-1 0 0,1 0 0,-1 1-1,0-1 1,-23 4-10963</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8.252"/>
    </inkml:context>
    <inkml:brush xml:id="br0">
      <inkml:brushProperty name="width" value="0.025" units="cm"/>
      <inkml:brushProperty name="height" value="0.025" units="cm"/>
    </inkml:brush>
  </inkml:definitions>
  <inkml:trace contextRef="#ctx0" brushRef="#br0">0 0 15855,'0'0'9161,"55"5"-7976,-40 0-384,3 2-545,-3 6-224,0 3-705,-2 3-1953,-5 2-1891,-3-4-4803</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8.596"/>
    </inkml:context>
    <inkml:brush xml:id="br0">
      <inkml:brushProperty name="width" value="0.025" units="cm"/>
      <inkml:brushProperty name="height" value="0.025" units="cm"/>
    </inkml:brush>
  </inkml:definitions>
  <inkml:trace contextRef="#ctx0" brushRef="#br0">39 280 16944,'0'0'4869,"-15"55"-4005,5-25-415,4 6-65,1-1-288,3-2-128,2-2-929,0-6-608,0-9-897,5-10-1698,4-6-1025</inkml:trace>
  <inkml:trace contextRef="#ctx0" brushRef="#br0" timeOffset="1">272 1 13068,'0'0'9412,"2"13"-8264,0 2-929,0 1 1,-1 0-1,-1 0 0,0 0 1,-1 0-1,-1-1 1,0 1-1,-2 0 0,-4 15 1,-5-4-156,-1 1 0,-1-1-1,-26 32 1,24-34 177,17-25-228,0 0 0,-1 0 0,1 1 0,0-1 0,-1 0 0,1 1 0,0-1 0,0 0 0,0 1 0,-1-1 0,1 0 0,0 1 0,0-1 0,0 0 0,0 1 0,-1-1 0,1 0 0,0 1 0,0-1 0,0 1 0,0-1 0,0 0 0,0 1 0,0-1 0,0 1 0,0-1 0,0 0 0,1 1 0,-1-1 0,0 0 0,0 1 0,0-1 0,0 0 0,1 1 0,-1-1 0,0 0 0,0 1 0,0-1 0,1 0 0,-1 1 0,0-1 0,1 0 0,-1 0 0,0 1 0,1-1-1,-1 0 1,0 0 0,1 0 0,-1 1 0,30-1 176,32-14-135,-58 12-70,70-30-1648,-27 5-3623,-23 9-1215</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8.983"/>
    </inkml:context>
    <inkml:brush xml:id="br0">
      <inkml:brushProperty name="width" value="0.025" units="cm"/>
      <inkml:brushProperty name="height" value="0.025" units="cm"/>
    </inkml:brush>
  </inkml:definitions>
  <inkml:trace contextRef="#ctx0" brushRef="#br0">134 0 13164,'0'0'9033,"23"49"-7528,-7-15 161,-1 4-545,-5 7-320,-3 3-129,-6 5 33,-1 3-353,-8 4-223,-11-1-97,-7-2-32,-6-4-1057,-5-7-1474,-4-10-2882,-2-11-8712</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9.576"/>
    </inkml:context>
    <inkml:brush xml:id="br0">
      <inkml:brushProperty name="width" value="0.025" units="cm"/>
      <inkml:brushProperty name="height" value="0.025" units="cm"/>
    </inkml:brush>
  </inkml:definitions>
  <inkml:trace contextRef="#ctx0" brushRef="#br0">0 0 5221,'0'0'17168,"82"0"-15726,-33 0-321,7 0-577,5 1-384,-3 0-96,-2-1-64,-6 4-736,-12-1-1154,-14-2-1121,-16 2-2690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9.947"/>
    </inkml:context>
    <inkml:brush xml:id="br0">
      <inkml:brushProperty name="width" value="0.025" units="cm"/>
      <inkml:brushProperty name="height" value="0.025" units="cm"/>
    </inkml:brush>
  </inkml:definitions>
  <inkml:trace contextRef="#ctx0" brushRef="#br0">1 2 14189,'0'0'5926,"62"14"-4837,-14-14 0,8 0-128,4-8-641,1 2-192,0 4-480,-8 2-1698,-10 0-3715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0.896"/>
    </inkml:context>
    <inkml:brush xml:id="br0">
      <inkml:brushProperty name="width" value="0.025" units="cm"/>
      <inkml:brushProperty name="height" value="0.025" units="cm"/>
    </inkml:brush>
  </inkml:definitions>
  <inkml:trace contextRef="#ctx0" brushRef="#br0">29 38 14446,'0'0'9203,"7"9"-8408,-4-6-732,0 1-7,1 0 0,-1 0 0,0 0 1,0 1-1,0-1 0,0 1 0,-1 0 0,0-1 0,0 1 0,0 0 1,-1 0-1,1 1 0,-1-1 0,-1 0 0,2 9 0,-4 37 130,-1-1 0,-3 1 0,-2-1-1,-29 96 1,22-104 999,11-40-155,8-24-517,9-28-482,2 1-1,2 0 1,2 2-1,2 0 1,2 1-1,48-70 1,-63 106-37,0 0 1,0 1 0,1 0 0,1 0-1,-1 1 1,1 1 0,20-13 0,-26 18 0,0 0 0,0 0 0,0 0 0,0 0 0,0 0 0,1 1 0,-1 0 0,0 0 0,1 0 0,-1 0 0,1 1 0,-1 0 0,1 0 1,0 0-1,-1 0 0,1 1 0,-1 0 0,1-1 0,-1 2 0,0-1 0,1 1 0,-1-1 0,0 1 0,6 4 0,-7-5 2,-1 1 1,0 0-1,0-1 0,0 1 1,-1 0-1,1 0 0,0 0 0,-1 0 1,1 0-1,-1 0 0,1 0 1,-1 1-1,0-1 0,0 1 0,0-1 1,-1 1-1,1-1 0,0 1 0,-1-1 1,0 1-1,1-1 0,-1 1 1,0 0-1,-1-1 0,1 1 0,0-1 1,-1 1-1,1-1 0,-1 1 0,0-1 1,0 1-1,0-1 0,-2 4 1,-1 1 14,0 0 0,0-1 0,-1 0 1,0 0-1,0 0 0,-1 0 1,0-1-1,0 0 0,0 0 1,-7 4-1,1-2 130,0-1 0,0-1 0,-1 0 0,1 0-1,-1-1 1,0-1 0,-1 0 0,1-1 0,0 0 0,-1-1 0,-14-1 0,2-6 165,25 6-350,1-1 0,-1 1 0,1 0 0,-1-1-1,1 1 1,-1-1 0,1 1 0,0-1 0,-1 1 0,1-1 0,0 1-1,-1-1 1,1 1 0,0-1 0,0 1 0,0-1 0,-1 0-1,1 1 1,0-1 0,0 1 0,0-1 0,0 0 0,0 1-1,0-2 1,1 0-262,0 1 0,0-1-1,-1 0 1,1 1 0,0-1-1,0 1 1,1-1 0,-1 1-1,0 0 1,0-1 0,1 1-1,-1 0 1,0 0 0,1 0-1,0 0 1,-1 0 0,1 0-1,-1 0 1,1 1 0,0-1-1,0 1 1,2-1 0,22-6-5525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3.017"/>
    </inkml:context>
    <inkml:brush xml:id="br0">
      <inkml:brushProperty name="width" value="0.025" units="cm"/>
      <inkml:brushProperty name="height" value="0.025" units="cm"/>
    </inkml:brush>
  </inkml:definitions>
  <inkml:trace contextRef="#ctx0" brushRef="#br0">0 76 19923,'0'0'1740,"3"9"-1526,-1-3-199,0-1 1,0 0 0,0 1 0,1-1-1,0 0 1,0-1 0,0 1 0,1-1-1,5 7 1,-7-9-26,0-1 0,0 1 0,1 0 0,-1-1 0,1 0 0,-1 1 0,1-1 0,-1 0 0,1-1 0,0 1 0,-1 0 0,1-1 0,0 1 0,-1-1 0,1 0 0,0 0 0,0 0 0,0 0 0,-1 0 0,1-1 1,0 1-1,-1-1 0,1 0 0,0 0 0,-1 0 0,4-2 0,7-5-1007,-1 0 0,0-1 0,-1 0 0,0-1 0,0-1 0,-1 0 0,-1 0 0,0-1 0,0 0 0,-1 0 0,11-23 4365,-21 48-2049,-12 31 573,-1-1-1,-25 47 1,25-61-1812,1 0 0,2 0 1,1 2-1,1-1 1,2 1-1,-7 49 1,15-80-134,0 0 0,0 0-1,0 0 1,0 1 0,0-1 0,-1 0 0,1 0 0,0 1 0,0-1 0,0 0-1,0 0 1,0 1 0,0-1 0,0 0 0,0 0 0,0 1 0,0-1-1,0 0 1,0 0 0,0 1 0,0-1 0,0 0 0,0 0 0,0 1 0,0-1-1,1 0 1,-1 0 0,0 0 0,0 1 0,0-1 0,0 0 0,0 0 0,1 0-1,-1 1 1,0-1 0,0 0 0,0 0 0,1 0 0,-1 0 0,0 0 0,0 1-1,0-1 1,1 0 0,-1 0 0,0 0 0,0 0 0,1 0 0,-1 0 0,0 0-1,0 0 1,1 0 0,-1 0 0,0 0 0,0 0 0,1 0 0,-1 0 0,0 0-1,0 0 1,1 0 0,-1 0 0,0 0 0,0 0 0,0-1 0,1 1 0,-1 0-1,0 0 1,0 0 0,1-1 0,13-12-4335,4-15-2564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55.272"/>
    </inkml:context>
    <inkml:brush xml:id="br0">
      <inkml:brushProperty name="width" value="0.025" units="cm"/>
      <inkml:brushProperty name="height" value="0.025" units="cm"/>
    </inkml:brush>
  </inkml:definitions>
  <inkml:trace contextRef="#ctx0" brushRef="#br0">1 51 5958,'0'0'12331,"52"3"-11690,-7-13-321,13-1-320,2 2 32,7 1-544,-1 1-1666,1-1-2595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1.330"/>
    </inkml:context>
    <inkml:brush xml:id="br0">
      <inkml:brushProperty name="width" value="0.025" units="cm"/>
      <inkml:brushProperty name="height" value="0.025" units="cm"/>
    </inkml:brush>
  </inkml:definitions>
  <inkml:trace contextRef="#ctx0" brushRef="#br0">0 1 13933,'0'0'9833,"20"54"-7943,-4-31-160,6-2-545,1-3-576,3-2-449,3-5-96,0-6-96,4-5-1121,0 0-1025,-2-13-1282,-3-6-1120,-8-4-2755</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1.655"/>
    </inkml:context>
    <inkml:brush xml:id="br0">
      <inkml:brushProperty name="width" value="0.025" units="cm"/>
      <inkml:brushProperty name="height" value="0.025" units="cm"/>
    </inkml:brush>
  </inkml:definitions>
  <inkml:trace contextRef="#ctx0" brushRef="#br0">229 1 12460,'0'0'8039,"-54"73"-6469,28-37-129,-4 8 193,1 2-481,0 1-448,7 0-449,2-2-160,8-7-64,6-6-64,6-9-1089,0-7-1666,0-13-1377,10-3-2786</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1.996"/>
    </inkml:context>
    <inkml:brush xml:id="br0">
      <inkml:brushProperty name="width" value="0.025" units="cm"/>
      <inkml:brushProperty name="height" value="0.025" units="cm"/>
    </inkml:brush>
  </inkml:definitions>
  <inkml:trace contextRef="#ctx0" brushRef="#br0">163 0 12268,'0'0'12406,"4"10"-11269,-3-6-1076,1-1 1,-1 1-1,0 0 0,0 0 0,0 0 1,0 0-1,-1 0 0,0 0 0,0 0 1,0 0-1,0 0 0,0 0 1,-1 0-1,0 0 0,0 0 0,0 0 1,0-1-1,0 1 0,-1 0 0,-3 4 1,-30 49 562,-51 94 517,79-136-1099,1 1 0,0-1 1,1 2-1,0-1 0,1 1 0,1-1 1,-1 34-1,4-47-52,0 0-1,0-1 1,1 1 0,-1 0-1,1 0 1,0 0 0,0-1 0,0 1-1,0 0 1,0-1 0,1 1-1,-1-1 1,1 1 0,0-1 0,-1 0-1,1 0 1,0 0 0,0 0-1,1 0 1,-1 0 0,0 0-1,1-1 1,-1 1 0,1-1 0,-1 1-1,1-1 1,0 0 0,-1 0-1,1-1 1,0 1 0,0 0-1,4 0 1,48 1-2705,-4-11-4421,-8-8-5788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2.590"/>
    </inkml:context>
    <inkml:brush xml:id="br0">
      <inkml:brushProperty name="width" value="0.025" units="cm"/>
      <inkml:brushProperty name="height" value="0.025" units="cm"/>
    </inkml:brush>
  </inkml:definitions>
  <inkml:trace contextRef="#ctx0" brushRef="#br0">5 1 11179,'0'0'14685,"6"10"-13788,-5-9-879,2 3 31,0 1 0,-1-1 0,1 1 0,-1 0 0,0 0 1,0-1-1,-1 1 0,1 0 0,-1 1 0,0-1 0,-1 0 1,1 0-1,-1 0 0,0 1 0,0-1 0,-1 0 0,-1 8 1,-4 10 45,-1 3 28,1 0 0,1 1 0,-3 43 0,8-70-96,0 1 0,0 0 0,0-1 0,0 1 0,0 0 0,0-1-1,0 1 1,1 0 0,-1-1 0,0 1 0,0 0 0,0-1 0,1 1 0,-1 0 0,0-1 0,1 1 0,-1-1 0,0 1 0,1-1 0,-1 1 0,1-1 0,-1 1 0,1-1 0,-1 1 0,1-1 0,0 1 0,-1-1 0,1 0 0,-1 0 0,2 1 0,22-3 440,21-21-115,-21 8-344,-1-2 1,-1-1 0,31-31-1,-13-2-2461,-39 50 1939,0-1-1,0 0 0,0 1 1,0-1-1,0 0 1,-1 0-1,1 1 0,-1-1 1,1 0-1,-1 0 1,0 0-1,0 0 0,0 0 1,0-2-1,-1-5-7626</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2.930"/>
    </inkml:context>
    <inkml:brush xml:id="br0">
      <inkml:brushProperty name="width" value="0.025" units="cm"/>
      <inkml:brushProperty name="height" value="0.025" units="cm"/>
    </inkml:brush>
  </inkml:definitions>
  <inkml:trace contextRef="#ctx0" brushRef="#br0">1 1 14670,'0'0'5605,"0"51"-2882,12-37-930,4 1-255,3-1-481,7-1-769,2-2-256,2-1-512,-2-4-2243,-4-5-2498,-2-1-7591</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3.258"/>
    </inkml:context>
    <inkml:brush xml:id="br0">
      <inkml:brushProperty name="width" value="0.025" units="cm"/>
      <inkml:brushProperty name="height" value="0.025" units="cm"/>
    </inkml:brush>
  </inkml:definitions>
  <inkml:trace contextRef="#ctx0" brushRef="#br0">21 0 18706,'0'0'7911,"-20"70"-7558,20-44-257,0 0-96,0 0-801,0-7-897,0-5-896,2-7-1218,7-7-3234</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3.630"/>
    </inkml:context>
    <inkml:brush xml:id="br0">
      <inkml:brushProperty name="width" value="0.025" units="cm"/>
      <inkml:brushProperty name="height" value="0.025" units="cm"/>
    </inkml:brush>
  </inkml:definitions>
  <inkml:trace contextRef="#ctx0" brushRef="#br0">90 0 18001,'0'0'11339,"2"11"-10752,-1-4-552,1 1 0,-2 0 0,1 0-1,-1 0 1,-1 0 0,1 0 0,-1 0 0,-1 0 0,0 0 0,0 0 0,0-1 0,-1 1-1,0-1 1,-6 11 0,-13 22-26,14-28 3,1 1 1,1-1-1,0 1 1,0 0-1,1 0 1,-5 27-1,9-39-2,1 0 0,0 0 0,0-1 0,0 1-1,0 0 1,0 0 0,1 0 0,-1 0 0,0-1-1,0 1 1,0 0 0,1 0 0,-1-1 0,0 1 0,1 0-1,-1 0 1,1-1 0,-1 1 0,1 0 0,-1-1-1,1 1 1,-1-1 0,1 1 0,0 0 0,-1-1 0,1 0-1,0 1 1,0-1 0,0 1 0,31 3 180,34-15-56,-12-2-461,53-14-1079,-38 4-9657,-55 16-900</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3.972"/>
    </inkml:context>
    <inkml:brush xml:id="br0">
      <inkml:brushProperty name="width" value="0.025" units="cm"/>
      <inkml:brushProperty name="height" value="0.025" units="cm"/>
    </inkml:brush>
  </inkml:definitions>
  <inkml:trace contextRef="#ctx0" brushRef="#br0">131 1 6694,'0'0'14932,"5"11"-12140,45 70 418,15 26-1393,-59-94-1781,0 0-1,-1 0 0,0 1 0,-1-1 1,0 1-1,2 26 0,-5-21 0,-1-1 0,-1 0-1,-1 1 1,-1-1 0,0 0 0,-1 0 0,-1 0 0,-1-1-1,0 1 1,-1-1 0,-19 31 0,14-28-540,-1-1 0,-1-1 0,-27 28 0,26-31-1409,-2-1 1,0 0-1,-33 21 0,4-11-7567</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4.580"/>
    </inkml:context>
    <inkml:brush xml:id="br0">
      <inkml:brushProperty name="width" value="0.025" units="cm"/>
      <inkml:brushProperty name="height" value="0.025" units="cm"/>
    </inkml:brush>
  </inkml:definitions>
  <inkml:trace contextRef="#ctx0" brushRef="#br0">1 1 17008,'0'0'8104,"59"14"-6855,-13-11-64,7 2-576,6 0-481,1-4-64,-2-1-1025,-12 0-2114,-8-2-2530,-10-13-12621</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6.702"/>
    </inkml:context>
    <inkml:brush xml:id="br0">
      <inkml:brushProperty name="width" value="0.025" units="cm"/>
      <inkml:brushProperty name="height" value="0.025" units="cm"/>
    </inkml:brush>
  </inkml:definitions>
  <inkml:trace contextRef="#ctx0" brushRef="#br0">1 88 4644,'0'0'8259,"3"-8"-4095,10-26-1447,-12 34-2558,-1-1 1,0 1-1,0-1 0,0 1 1,0-1-1,0 0 0,1 1 1,-1-1-1,0 1 0,1-1 0,-1 1 1,0-1-1,1 1 0,-1-1 1,0 1-1,1 0 0,-1-1 1,1 1-1,-1 0 0,1-1 1,-1 1-1,1 0 0,-1-1 0,1 1 1,-1 0-1,1 0 0,-1 0 1,2-1-1,5 14 1143,-1 21-1026,-4 35 76,-2-42-293,6 52 0,-6-78-58,0 1 0,1-1 0,-1 0 0,0 1 0,0-1 0,1 1 0,-1-1 0,1 0 0,-1 1 0,1-1 0,-1 0 0,1 1 0,0-1 0,0 0 0,-1 0 0,1 0 0,0 0 0,0 0 0,0 0 0,0 0 0,0 0 0,1 0 0,-1 0 0,0-1 0,0 1 0,2 0 0,-1-1 8,0 0 0,0 0 0,0 0 0,-1 0-1,1-1 1,0 1 0,0-1 0,0 1 0,0-1 0,-1 0 0,1 0 0,0 0 0,-1 0 0,1 0-1,-1 0 1,3-2 0,6-6 50,-1-1-1,1 0 0,-2 0 0,9-14 0,72-128 1026,-86 198-534,-5 69-534,2-114-15,0 0-1,0 0 1,0 0-1,0-1 1,0 1-1,0 0 1,0 0-1,0 0 1,0 0 0,1 0-1,-1 0 1,0-1-1,1 1 1,-1 0-1,1 0 1,-1 0-1,1-1 1,-1 1 0,1 0-1,-1-1 1,1 1-1,0 0 1,-1-1-1,1 1 1,0-1-1,0 1 1,0-1 0,0 1-1,1-1 3,0 0 0,-1 0 0,1 0-1,0 0 1,-1 0 0,1 0 0,0 0 0,-1-1 0,1 1 0,0-1 0,-1 1-1,1-1 1,2-1 0,4-3 18,0 0 0,-1 0 0,0 0-1,10-10 1,1-2 41,0-2 0,-1 0 0,-2-1 0,0 0 0,-1-2 1,0 1-1,17-43 0,-31 77-4026,-2 0-1649,-1-7-2988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6.290"/>
    </inkml:context>
    <inkml:brush xml:id="br0">
      <inkml:brushProperty name="width" value="0.025" units="cm"/>
      <inkml:brushProperty name="height" value="0.025" units="cm"/>
    </inkml:brush>
  </inkml:definitions>
  <inkml:trace contextRef="#ctx0" brushRef="#br0">8 1 9321,'0'0'12492,"1"54"-12076,-4-28-320,-1 1-64,3 0-32,1-4-160,0-2-481,0-6-576,0-2-384,0-6-1282</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7.500"/>
    </inkml:context>
    <inkml:brush xml:id="br0">
      <inkml:brushProperty name="width" value="0.025" units="cm"/>
      <inkml:brushProperty name="height" value="0.025" units="cm"/>
    </inkml:brush>
  </inkml:definitions>
  <inkml:trace contextRef="#ctx0" brushRef="#br0">148 1 8520,'0'0'16266,"1"11"-15006,0 5-1096,-1 0 1,-1 0-1,-1 0 0,0-1 0,-1 1 1,-1 0-1,-1-1 0,-11 28 1,-96 199 134,111-241-270,1 0 0,-1 1 1,1-1-1,-1 0 0,1 1 0,-1-1 1,1 0-1,0 1 0,-1-1 1,1 0-1,0 1 0,0-1 0,0 1 1,0-1-1,0 0 0,1 1 1,-1-1-1,0 0 0,1 2 0,0-2-11,-1-1 0,1 1-1,0-1 1,-1 1 0,1-1-1,0 1 1,-1-1 0,1 0-1,0 1 1,0-1-1,0 0 1,-1 0 0,1 0-1,0 1 1,0-1 0,0 0-1,-1 0 1,1 0 0,0 0-1,0-1 1,0 1 0,-1 0-1,2 0 1,10-4 89,-1 1-1,0-1 1,16-10 0,-12 7-70,26-8-461,1 2 1,50-10-1,-42 11-4375,-35 7-1596,-7-3-5152</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7.903"/>
    </inkml:context>
    <inkml:brush xml:id="br0">
      <inkml:brushProperty name="width" value="0.025" units="cm"/>
      <inkml:brushProperty name="height" value="0.025" units="cm"/>
    </inkml:brush>
  </inkml:definitions>
  <inkml:trace contextRef="#ctx0" brushRef="#br0">1 4 13196,'0'0'13998,"81"22"-13422,-38-22-416,6 0-96,-2 0-992,-5-3-2372,-8-6-2497,-8-4-9642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8.889"/>
    </inkml:context>
    <inkml:brush xml:id="br0">
      <inkml:brushProperty name="width" value="0.025" units="cm"/>
      <inkml:brushProperty name="height" value="0.025" units="cm"/>
    </inkml:brush>
  </inkml:definitions>
  <inkml:trace contextRef="#ctx0" brushRef="#br0">24 1 7207,'0'0'16565,"0"11"-15546,-19 101 225,18-107-1185,-1 0 1,2-1-1,-1 1 0,1 0 0,-1 0 0,1 0 0,1 0 0,0 5 0,-1-8-35,1-1 0,0 1-1,-1-1 1,1 0 0,0 1-1,0-1 1,0 0-1,0 1 1,0-1 0,0 0-1,0 0 1,0 0 0,0 0-1,0 0 1,1 0-1,-1 0 1,0-1 0,1 1-1,-1 0 1,1-1-1,-1 1 1,1-1 0,-1 1-1,1-1 1,-1 0 0,1 0-1,-1 0 1,4 0-1,15 2 39,1-1 0,-1-1-1,23-3 1,8-11-2257,-47 12 1439,1-1-1,-1 1 0,0 0 0,0-1 0,-1 0 0,1 0 0,-1 0 0,6-7 0,5-13-7421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9.227"/>
    </inkml:context>
    <inkml:brush xml:id="br0">
      <inkml:brushProperty name="width" value="0.025" units="cm"/>
      <inkml:brushProperty name="height" value="0.025" units="cm"/>
    </inkml:brush>
  </inkml:definitions>
  <inkml:trace contextRef="#ctx0" brushRef="#br0">1 1 17296,'0'0'8072,"60"19"-13902,-40-19-2786</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9.583"/>
    </inkml:context>
    <inkml:brush xml:id="br0">
      <inkml:brushProperty name="width" value="0.025" units="cm"/>
      <inkml:brushProperty name="height" value="0.025" units="cm"/>
    </inkml:brush>
  </inkml:definitions>
  <inkml:trace contextRef="#ctx0" brushRef="#br0">27 0 12396,'0'0'11376,"3"11"-10501,1 14-615,-2-1 0,0 1 0,-1-1 1,-2 1-1,0 0 0,-7 35 0,3-33-39,-4 23 835,-5 96 0,14-145-1023,0 0 1,0 0 0,0 0-1,0 0 1,1 0 0,-1 0-1,0 0 1,1 0 0,-1 0-1,0 0 1,1 0 0,-1 0-1,1 0 1,0-1 0,-1 1-1,1 0 1,0 0 0,-1-1-1,1 1 1,0 0 0,0-1-1,-1 1 1,1-1 0,0 1-1,0-1 1,0 1 0,0-1-1,0 0 1,0 1 0,0-1-1,0 0 1,0 0 0,0 0-1,0 0 1,0 0 0,0 0-1,0 0 1,0 0 0,0 0-1,0 0 1,0 0 0,0-1 0,1 0-1,4 0 67,0 0 1,0-1-1,1 0 0,-2 0 0,1-1 1,7-3-1,28-22-6,-2-2 0,0-2-1,-2-1 1,-2-2 0,-1-1 0,47-65 0,-74 91-119,-3 6-64,-1 0-1,0 0 0,0 0 0,0-1 0,-1 1 0,1-1 1,-1 0-1,2-6 0,-5 11-143,1-1 1,-1 1 0,1 0-1,-1 0 1,1-1-1,-1 1 1,1 0-1,-1 0 1,0 0 0,1-1-1,-1 1 1,1 0-1,-1 0 1,0 0-1,1 0 1,-1 0 0,1 0-1,-1 0 1,1 0-1,-1 0 1,0 1-1,1-1 1,-1 0 0,1 0-1,-1 0 1,1 1-1,-1-1 1,1 0-1,-2 1 1,-18 6-5111,-3 3-3284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9.930"/>
    </inkml:context>
    <inkml:brush xml:id="br0">
      <inkml:brushProperty name="width" value="0.025" units="cm"/>
      <inkml:brushProperty name="height" value="0.025" units="cm"/>
    </inkml:brush>
  </inkml:definitions>
  <inkml:trace contextRef="#ctx0" brushRef="#br0">1 0 6342,'0'0'20083,"57"61"-18674,-39-45-704,3 1-481,-4 1-192,-2-1-1057,-1-3-3011,-1-4-6053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2.216"/>
    </inkml:context>
    <inkml:brush xml:id="br0">
      <inkml:brushProperty name="width" value="0.025" units="cm"/>
      <inkml:brushProperty name="height" value="0.025" units="cm"/>
    </inkml:brush>
  </inkml:definitions>
  <inkml:trace contextRef="#ctx0" brushRef="#br0">946 238 7847,'0'-12'2227,"0"-5"-1722,-1 1 1,0-1-1,-1 0 1,-1 1-1,-6-20 1,8 31-296,-1-1 0,-1 0 1,1 1-1,-1-1 1,0 1-1,0 0 1,0 0-1,-1 0 1,0 0-1,0 0 0,0 1 1,0 0-1,-1 0 1,0 0-1,0 1 1,0-1-1,0 1 1,0 0-1,-1 0 0,-9-3 1,1 3-134,-1 0 1,0 1-1,0 1 0,0 0 1,0 1-1,0 0 0,0 1 1,0 1-1,0 1 0,0 0 1,1 1-1,-1 0 0,1 1 0,0 1 1,-25 13-1,-4 6-50,1 1 0,1 3 0,-55 49 0,63-47 93,2 0-1,0 3 1,3 0-1,0 2 1,3 1-1,1 1 1,1 1-1,3 1 1,-25 67-1,29-61-109,2 0-1,3 1 1,1 1-1,3 0 1,1 0 0,3 0-1,2 0 1,8 85-1,-4-116-65,0 0-1,1 0 0,0 0 1,1-1-1,1 0 0,1 0 0,0-1 1,13 19-1,-15-26 60,0 0 1,1-1-1,0 1 0,0-1 1,1-1-1,0 1 0,0-1 1,1 0-1,0-1 0,0 0 1,0 0-1,0-1 0,1 0 1,-1 0-1,1-1 0,13 3 1,-6-3 82,0-1 1,0-1-1,0 0 1,0-1-1,0-1 0,0 0 1,-1-1-1,31-8 1,-22 2 22,-1-1 0,0 0-1,0-2 1,-1-1 0,23-15 0,7-11 61,-2-3 1,-1-2 0,66-75 0,-67 64-135,-2-2 0,-2-2 0,69-124 0,-97 152-46,-1-1 0,-2 0 1,-1-1-1,-2 0 0,0-1 1,-3 0-1,-1-1 0,-1 0 0,-2 0 1,-1-53-1,-4 73-43,1 0 1,-2 0-1,1 1 0,-2-1 0,0 1 1,-1 0-1,0 0 0,-1 0 0,0 0 1,-1 1-1,-1 0 0,1 1 0,-2 0 0,0 0 1,0 1-1,-18-15 0,15 15-425,0 1 1,-1 1-1,0 0 0,-1 0 0,0 1 0,0 1 1,0 1-1,-1 0 0,-19-4 0,-29-1-4935</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2.985"/>
    </inkml:context>
    <inkml:brush xml:id="br0">
      <inkml:brushProperty name="width" value="0.025" units="cm"/>
      <inkml:brushProperty name="height" value="0.025" units="cm"/>
    </inkml:brush>
  </inkml:definitions>
  <inkml:trace contextRef="#ctx0" brushRef="#br0">798 87 4773,'-5'-9'5167,"3"6"-5046,0-1 0,-1 0 0,1 1 0,-1-1 0,0 1 0,0 0 0,0 0 0,-1 0 0,1 1 0,-1-1 0,1 1 0,-6-3 0,1 2-34,1 1 0,0 0 0,-1 0-1,1 0 1,-1 1 0,0 0 0,1 1 0,-10 0-1,-1 1 92,-1 2-1,0 0 0,1 0 1,-1 2-1,1 0 1,1 2-1,-1 0 0,1 0 1,0 2-1,1 0 1,0 1-1,-19 15 0,-2 4 41,1 2 0,2 2-1,-53 65 1,57-61 72,3 2 0,1 1 1,2 1-1,1 2 1,3 0-1,-19 57 0,29-70-257,1 0 0,2 1-1,1 0 1,1 1-1,2-1 1,1 1 0,2 0-1,1 0 1,1-1 0,10 45-1,-8-58-35,2-1-1,0 1 0,1-1 1,1-1-1,0 1 1,1-1-1,1 0 1,1-1-1,0-1 0,0 1 1,2-2-1,0 0 1,0 0-1,1-1 0,1-1 1,0 0-1,0-1 1,1-1-1,1 0 0,-1-1 1,1-1-1,25 7 1,-12-5 39,0-2 0,1-1 1,0-1-1,0-2 0,0-1 1,1-2-1,-1 0 0,0-2 1,0-2-1,0-1 0,0-1 1,44-15-1,-31 3 91,-1-1 0,0-2 0,-2-2 0,-1-2 0,0-2 0,-2-1 0,-2-2 0,0-1 0,-2-2 0,-2-1 0,44-60 0,-47 55-75,-2-2 0,-2-1 0,-2-1-1,-2-1 1,-1-1 0,-3-1 0,-1-1 0,-3 0 0,-2-1-1,-1 0 1,2-51 0,-11 79-46,-1 0 0,0 0 0,-2 0 0,0 0 0,-1 0 1,-1 1-1,-1-1 0,-8-20 0,9 30-19,-1 0 0,0 0 0,0 0 0,-1 1 0,0-1 0,-1 2 0,0-1 0,-1 1 0,1 0 0,-1 0 0,-1 1 0,0 0 0,0 1 0,0 0 0,-1 0 0,-11-5 0,5 5-166,0 1 0,0 1-1,0 0 1,0 1-1,-1 1 1,0 0-1,1 1 1,-1 1-1,0 0 1,1 2-1,-1 0 1,0 0-1,-20 7 1,-2 3-1142,1 1 0,1 2 0,0 2 0,-48 28 0,-7 12-3932</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5.638"/>
    </inkml:context>
    <inkml:brush xml:id="br0">
      <inkml:brushProperty name="width" value="0.025" units="cm"/>
      <inkml:brushProperty name="height" value="0.025" units="cm"/>
    </inkml:brush>
  </inkml:definitions>
  <inkml:trace contextRef="#ctx0" brushRef="#br0">0 243 4708,'0'0'8312,"14"-6"-7361,126-52 1283,200-57 1,-292 103-2662,0 1-1,0 3 0,1 2 0,0 2 0,0 2 0,0 2 0,0 2 1,84 15-1,-79-7 414,0-2 1,0-3-1,107-3 0,158-33-1421,-187 15 31,-12 5 2115,166 4 9459,-114 11-10667,-103 4-4548,-47-3-1740</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8.393"/>
    </inkml:context>
    <inkml:brush xml:id="br0">
      <inkml:brushProperty name="width" value="0.025" units="cm"/>
      <inkml:brushProperty name="height" value="0.025" units="cm"/>
    </inkml:brush>
  </inkml:definitions>
  <inkml:trace contextRef="#ctx0" brushRef="#br0">1 22 6406,'0'0'14830,"87"11"-13709,-32-11-352,7 0-577,5-2-96,4-3-96,-4 3-480,-6 0-994,-8-3-1152,-15-1-2243,-10-5-1249</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6.618"/>
    </inkml:context>
    <inkml:brush xml:id="br0">
      <inkml:brushProperty name="width" value="0.025" units="cm"/>
      <inkml:brushProperty name="height" value="0.025" units="cm"/>
    </inkml:brush>
  </inkml:definitions>
  <inkml:trace contextRef="#ctx0" brushRef="#br0">1 5 16400,'0'0'6534,"48"-5"-6342,-20 5-192,5 0-449,0 0-1857,0 0-1601,-3 0-1955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8.764"/>
    </inkml:context>
    <inkml:brush xml:id="br0">
      <inkml:brushProperty name="width" value="0.025" units="cm"/>
      <inkml:brushProperty name="height" value="0.025" units="cm"/>
    </inkml:brush>
  </inkml:definitions>
  <inkml:trace contextRef="#ctx0" brushRef="#br0">0 29 12556,'0'0'6198,"14"-4"-5515,10-3-453,0 2 0,0 0 0,36-1 1,-44 5-209,0 1 0,0 0 1,0 1-1,0 1 1,0 0-1,0 1 0,23 8 1,-37-10-6,0 0 1,1-1 0,-1 1-1,0 0 1,0 0 0,0 0-1,-1 0 1,1 1 0,0-1-1,0 0 1,-1 1 0,1-1-1,0 1 1,-1 0-1,0-1 1,1 1 0,-1 0-1,0 0 1,0 0 0,0 0-1,0 0 1,0 0 0,-1 0-1,1 0 1,0 1 0,-1-1-1,0 0 1,0 0 0,1 0-1,-1 1 1,0-1-1,-1 0 1,1 0 0,0 1-1,-1-1 1,1 0 0,-1 0-1,0 0 1,0 0 0,1 0-1,-1 0 1,-1 0 0,-1 3-1,-6 10 211,-2 0 1,1-1-1,-2-1 0,-19 19 0,15-15-245,-34 42 346,4-5-4512,38-46-2773</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9.609"/>
    </inkml:context>
    <inkml:brush xml:id="br0">
      <inkml:brushProperty name="width" value="0.025" units="cm"/>
      <inkml:brushProperty name="height" value="0.025" units="cm"/>
    </inkml:brush>
  </inkml:definitions>
  <inkml:trace contextRef="#ctx0" brushRef="#br0">9 39 5061,'0'0'6646,"2"-8"-3384,-1 7-3293,8-28 3031,-9 29-2942,0 0-1,0 0 1,0 0-1,0 0 1,0 0-1,0 0 1,0 1-1,0-1 1,0 0-1,0 0 1,0 0-1,0 0 1,0 0-1,0 0 1,0 0-1,0 0 1,0 0-1,0 0 1,0 0-1,1 0 1,-1 0-1,0 0 1,0 0-1,0 1 1,0-1-1,0 0 1,0 0-1,0 0 1,0 0-1,0 0 1,0 0-1,0 0 1,0 0 0,0 0-1,1 0 1,-1 0-1,0 0 1,0 0-1,0 0 1,0 0-1,0 0 1,0 0-1,-2 25 987,-7 31-257,5-31-257,0 0 1,1 0 0,2 39-1,1-63-500,0 0-1,0 0 1,0 0-1,1 0 1,-1 0-1,0 0 1,0 0-1,1 0 1,-1 0-1,1 0 1,-1 0-1,1 0 1,-1 0-1,1-1 1,0 1-1,-1 0 1,1 0-1,0 0 1,0-1-1,-1 1 1,1 0-1,0-1 1,0 1-1,0-1 1,1 1-1,1 0 15,-1 0-1,1-1 1,0 1-1,-1-1 1,1 0-1,-1 0 0,1 0 1,0 0-1,-1 0 1,4-1-1,3-2 40,1 1 0,-1-1 0,0 0 1,15-9-1,-5 0-37,0-1 0,20-19-1,26-19 31,-63 73 90,-3-8-122,0-12-35,1 0 0,-1 0 0,1 0 0,0 0-1,0 1 1,0-1 0,0 0 0,0 0 0,0 0-1,1 0 1,-1 0 0,1 0 0,0 2 0,1-3-1,-1 0 0,0 0 0,1 0 0,0-1 1,-1 1-1,1-1 0,-1 1 0,1-1 0,0 1 0,-1-1 0,1 0 1,0 1-1,-1-1 0,1 0 0,0 0 0,0-1 0,-1 1 0,1 0 0,2-1 1,9-2 6,-1 0 0,0 0 0,0-1 0,0-1 0,0 0 0,-1-1 0,0 0 1,0-1-1,14-10 0,38-21-6,-76 63-52,7-16 89,-16 27 34,21-34-77,0 0-1,0-1 1,0 1 0,0 0-1,1 0 1,-1 0-1,1 0 1,0 0 0,-1 0-1,1 0 1,0 0 0,0 0-1,0 0 1,0 0 0,1 0-1,0 4 1,0-6-66,0 1 1,0 0 0,1 0-1,-1-1 1,0 1-1,1-1 1,-1 1 0,1-1-1,-1 0 1,1 1-1,-1-1 1,1 0-1,-1 0 1,0 0 0,1 0-1,-1 0 1,1 0-1,-1-1 1,3 0 0,30-6-3441,-11-6-795,0-4-2497</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9.963"/>
    </inkml:context>
    <inkml:brush xml:id="br0">
      <inkml:brushProperty name="width" value="0.025" units="cm"/>
      <inkml:brushProperty name="height" value="0.025" units="cm"/>
    </inkml:brush>
  </inkml:definitions>
  <inkml:trace contextRef="#ctx0" brushRef="#br0">100 57 11339,'0'0'6160,"-10"0"-3987,3 0-1783,-1 0 0,1 0-1,0 1 1,-1 0 0,-11 4 0,17-4-317,0-1 0,0 1-1,1 0 1,-1-1 0,0 1 0,1 0-1,-1 0 1,1 0 0,-1 0 0,1 0 0,-1 1-1,1-1 1,0 0 0,-1 1 0,1-1 0,0 0-1,0 1 1,0 0 0,0-1 0,0 1-1,1 0 1,-1-1 0,0 1 0,1 0 0,-1 0-1,1 0 1,0-1 0,-1 1 0,1 0 0,0 0-1,0 0 1,0 0 0,1 0 0,-1-1-1,1 4 1,0-4-66,0 1-1,0-1 0,0 1 1,1-1-1,-1 0 1,0 0-1,1 1 0,-1-1 1,1 0-1,0 0 0,-1 0 1,1 0-1,0-1 1,-1 1-1,1 0 0,0-1 1,0 1-1,0-1 0,0 0 1,0 1-1,-1-1 1,1 0-1,0 0 0,3-1 1,49 0 82,-53 1-87,6-1-25,0-1-1,-1 1 0,1-1 0,0-1 1,0 1-1,-1-1 0,1 0 1,-1 0-1,0-1 0,0 0 0,0 0 1,7-8-1,-9 9 9,0-1 1,0 0-1,-1 0 1,1 0-1,-1-1 1,0 1-1,0-1 1,-1 1-1,0-1 1,1 0-1,-2 0 1,1 0-1,0-1 1,-1 1-1,0 0 1,0-9-1,-1 13 27,0 1-1,0 0 1,0 0-1,-1-1 1,1 1-1,0 0 1,-1-1-1,1 1 1,0 0-1,0 0 1,-1 0 0,1-1-1,-1 1 1,1 0-1,0 0 1,-1 0-1,1 0 1,0 0-1,-1-1 1,1 1-1,-1 0 1,1 0 0,0 0-1,-1 0 1,1 0-1,0 0 1,-1 0-1,1 1 1,-1-1-1,1 0 1,0 0-1,-1 0 1,1 0 0,0 0-1,-1 1 1,1-1-1,0 0 1,-1 0-1,1 0 1,0 1-1,-1-1 1,1 0-1,-1 1 1,-16 9 286,10-3-142,0 1-1,1 0 1,0 0-1,1 0 1,-1 0 0,-4 12-1,8-16-107,0 0 1,0 1-1,0-1 1,1 1-1,-1-1 0,1 1 1,0 0-1,1-1 1,-1 1-1,1 0 0,0 0 1,0-1-1,0 1 0,1 0 1,1 6-1,-1-9-76,1 0-1,-1-1 0,1 1 1,0 0-1,0-1 0,-1 1 1,1-1-1,0 1 0,0-1 1,1 0-1,-1 0 0,0 0 1,0 0-1,0 0 0,1-1 1,-1 1-1,0-1 0,1 1 1,-1-1-1,1 0 0,-1 0 1,0 0-1,5-1 0,2 1-1018,1 0-1,0-1 1,-1 0-1,18-5 1,4-10-4991,1-6-3710</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00.290"/>
    </inkml:context>
    <inkml:brush xml:id="br0">
      <inkml:brushProperty name="width" value="0.025" units="cm"/>
      <inkml:brushProperty name="height" value="0.025" units="cm"/>
    </inkml:brush>
  </inkml:definitions>
  <inkml:trace contextRef="#ctx0" brushRef="#br0">136 1 13325,'0'0'7415,"-4"9"-5798,-49 109 1348,-10 24-3255,63-141 207,0-1 1,0 0 0,0 0 0,0 0-1,0 0 1,0 0 0,0 1-1,0-1 1,0 0 0,0 0-1,0 0 1,0 0 0,0 0 0,0 1-1,0-1 1,-1 0 0,1 0-1,0 0 1,0 0 0,0 0 0,0 0-1,0 0 1,0 1 0,0-1-1,0 0 1,0 0 0,-1 0 0,1 0-1,0 0 1,0 0 0,0 0-1,0 0 1,0 0 0,0 0 0,-1 0-1,1 0 1,0 0 0,0 0-1,0 0 1,0 1 0,0-1-1,-1 0 1,1-1 0,0 1 0,0 0-1,0 0 1,0 0 0,0 0-1,0 0 1,-1 0 0,1 0 0,0 0-1,0 0 1,0 0 0,0 0-1,0 0 1,0 0 0,-1 0 0,1 0-1,0-1 1,0 1 0,0 0-1,0 0 1,0 0 0,0 0 0,0 0-1,0 0 1,0-1 0,0 1-1,-4-12-3891,4 10 2829,-5-19-5416</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00.650"/>
    </inkml:context>
    <inkml:brush xml:id="br0">
      <inkml:brushProperty name="width" value="0.025" units="cm"/>
      <inkml:brushProperty name="height" value="0.025" units="cm"/>
    </inkml:brush>
  </inkml:definitions>
  <inkml:trace contextRef="#ctx0" brushRef="#br0">1 1 11819,'0'0'11659,"49"24"-10121,-19-6-609,3 3-321,0-1-352,0 0-192,1-1-32,-1-4-416,-1-5-1954,1-6-2819,2-4-10378</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5.992"/>
    </inkml:context>
    <inkml:brush xml:id="br0">
      <inkml:brushProperty name="width" value="0.025" units="cm"/>
      <inkml:brushProperty name="height" value="0.025" units="cm"/>
    </inkml:brush>
  </inkml:definitions>
  <inkml:trace contextRef="#ctx0" brushRef="#br0">306 108 6470,'9'-7'-342,"-4"3"945,25-26 2897,-28 28-3223,-1 0 1,1 0 0,-1 0 0,0 0 0,1 0-1,-1 0 1,0-1 0,0 1 0,0 0-1,-1-1 1,1 1 0,-1-1 0,1 1 0,-1-1-1,0 1 1,0-5 0,0 5-143,-1 1 0,0-1 0,0 1 0,0 0 0,0-1 1,0 1-1,0 0 0,0 0 0,0-1 0,-1 1 0,1 0 0,0 0 0,-1 1 1,1-1-1,-1 0 0,1 0 0,-1 1 0,1-1 0,-1 1 0,1-1 0,-1 1 1,0-1-1,1 1 0,-1 0 0,1 0 0,-1 0 0,-1 0 0,-50 2 1009,43 0-943,0 1 1,0 0-1,1 1 0,-1 0 0,1 1 1,0-1-1,0 2 0,1-1 0,-1 2 1,1-1-1,-12 13 0,1 0 254,1 2-1,1 0 1,-18 27-1,26-33-280,0-1 0,1 1 0,1 1-1,0-1 1,1 1 0,1 1-1,-3 16 1,7-29-159,0 0 0,0 0 0,0 0 0,1 0-1,0 0 1,0 0 0,0 0 0,0 0 0,1 0 0,0 0 0,-1 0-1,2 0 1,-1 0 0,0 0 0,1 0 0,-1 0 0,1-1 0,0 1 0,1-1-1,-1 0 1,0 1 0,1-1 0,0 0 0,0 0 0,0-1 0,0 1 0,0-1-1,0 1 1,1-1 0,-1 0 0,1 0 0,-1 0 0,9 2 0,0-1 3,1 0 0,0-1 0,-1-1 0,1 0 1,0 0-1,0-2 0,0 1 0,0-1 0,-1-1 1,1-1-1,0 0 0,-1 0 0,0-1 0,14-7 1,-19 9 5,-1-1 1,0 0-1,1 0 1,-2-1-1,1 0 1,0 0 0,-1 0-1,1 0 1,-1-1-1,-1 0 1,1 0-1,-1-1 1,0 1 0,0-1-1,0 0 1,-1 0-1,0 0 1,0 0-1,0-1 1,-1 1 0,0-1-1,0 0 1,-1 1-1,0-1 1,0 0-1,0 0 1,-2-12 0,1 17 14,0 0 1,0 0-1,0 0 1,-1 0 0,1 0-1,-1 0 1,0 0 0,0 0-1,1 0 1,-1 0-1,0 1 1,-1-1 0,1 0-1,0 0 1,0 1 0,-1-1-1,1 1 1,-1-1 0,1 1-1,-1 0 1,0-1-1,1 1 1,-1 0 0,0 0-1,0 0 1,0 1 0,0-1-1,0 0 1,0 1 0,0-1-1,0 1 1,0 0-1,0-1 1,0 1 0,0 0-1,0 0 1,-1 0 0,1 1-1,0-1 1,-3 1-1,1 0-1,1 0-1,-1 0 0,0 0 1,1 1-1,-1-1 0,1 1 0,0 0 1,0-1-1,-1 2 0,1-1 1,0 0-1,1 1 0,-1-1 0,0 1 1,1 0-1,-1 0 0,1 0 0,0 0 1,0 0-1,0 0 0,1 0 1,-3 8-1,3-10-33,1 1 1,-1 0-1,1-1 1,0 1-1,0 0 1,0 0-1,0-1 0,0 1 1,0 0-1,0-1 1,0 1-1,1 0 1,-1-1-1,1 1 0,-1 0 1,1-1-1,0 1 1,-1-1-1,1 1 1,0-1-1,0 1 1,0-1-1,0 0 0,1 0 1,-1 1-1,0-1 1,0 0-1,1 0 1,-1 0-1,1 0 1,-1 0-1,1-1 0,-1 1 1,1 0-1,-1-1 1,1 1-1,0-1 1,-1 1-1,1-1 1,0 0-1,1 0 0,11 2 4,0-1 0,0-1 0,-1 0 0,18-3 0,-17 2 6,13-3-120,0 0 0,0-2 0,-1-1-1,0-1 1,0-2 0,-1 0 0,0-1 0,24-16 0,-126 93 37,66-55 20,-1 0 0,2 1 0,-1 1 0,2-1 0,0 2 0,-13 23 0,22-36-70,-1-1 0,1 1-1,-1 0 1,1 0 0,-1 0-1,1 1 1,0-1-1,-1 0 1,1 0 0,0 0-1,0 0 1,0 0-1,0 0 1,0 0 0,0 0-1,0 0 1,0 0 0,1 1-1,-1-1 1,0 0-1,1 0 1,-1 0 0,0 0-1,1 0 1,0 1 0,0-1-63,1-1 1,-1 1 0,0-1 0,0 1 0,0-1 0,0 0 0,1 0 0,-1 1 0,0-1 0,0 0 0,1 0 0,-1 0 0,0 0-1,1 0 1,-1 0 0,0-1 0,0 1 0,2-1 0,5-1-1173,0-1 0,0 0-1,0 0 1,0-1 0,9-6 0,19-17-6729</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6.943"/>
    </inkml:context>
    <inkml:brush xml:id="br0">
      <inkml:brushProperty name="width" value="0.025" units="cm"/>
      <inkml:brushProperty name="height" value="0.025" units="cm"/>
    </inkml:brush>
  </inkml:definitions>
  <inkml:trace contextRef="#ctx0" brushRef="#br0">67 34 14221,'0'0'2323,"-8"3"-321,5-1-1875,0-1 60,0 0 0,0 0-1,0 0 1,0 0 0,0 1-1,0-1 1,1 1 0,-1 0-1,1 0 1,-1 0 0,1 0-1,0 0 1,0 1 0,0-1-1,0 1 1,0-1 0,0 1-1,1 0 1,-1 0 0,1 0-1,0 0 1,0 0 0,0 0-1,0 0 1,0 0 0,1 0-1,-1 6 1,1-8-158,1 1 1,-1-1 0,1 0-1,0 0 1,0 0-1,-1 0 1,1 0-1,0 0 1,0 0-1,0 0 1,0 0-1,0 0 1,0 0-1,0 0 1,0 0-1,1-1 1,-1 1-1,0-1 1,0 1-1,1-1 1,-1 1-1,0-1 1,1 0-1,-1 1 1,0-1-1,1 0 1,-1 0 0,0 0-1,3 0 1,48-2-15,-46 1 40,3 0-50,1 0 0,-1-1 0,0-1 0,0 0 0,0 0 0,-1 0 0,1-1 0,-1 0 0,1-1 0,-1 0 0,-1-1 0,1 1 0,-1-1 1,0-1-1,0 1 0,-1-1 0,0 0 0,0-1 0,7-12 0,-12 20 30,-1-1 0,1 1 0,-1 0 0,0-1-1,1 1 1,-1-1 0,0 1 0,1 0 0,-1-1 0,0 1 0,0-1 0,1 1 0,-1-1 0,0 1 0,0-1-1,0 1 1,0-1 0,0 1 0,0-1 0,0 1 0,1-1 0,-1 1 0,-1-1 0,1 1 0,0-1 0,0 1-1,0-1 1,0 1 0,0-1 0,0 1 0,-1-1 0,1 1 0,0-1 0,0 1 0,-1-1 0,1 1 0,0 0-1,-1-1 1,1 1 0,0-1 0,-1 1 0,1 0 0,-1-1 0,0 1 9,-1 1 0,1-1 1,0 0-1,0 1 0,0-1 1,-1 1-1,1-1 0,0 1 0,0 0 1,0-1-1,0 1 0,0 0 0,0 0 1,0 0-1,0 0 0,0 0 1,0 1-1,-5 5 33,0 1 1,0 0 0,1 1-1,1-1 1,0 1-1,0 0 1,0 0 0,1 0-1,0 0 1,1 1 0,0-1-1,0 14 1,1-22-72,1 1-1,0-1 1,0 0 0,0 0 0,0 1-1,0-1 1,1 0 0,-1 1 0,0-1-1,1 0 1,-1 0 0,1 0 0,-1 1-1,1-1 1,-1 0 0,1 0 0,0 0 0,-1 0-1,1 0 1,0 0 0,0 0 0,0 0-1,0 0 1,0 0 0,0-1 0,0 1-1,0 0 1,0-1 0,2 1 0,1 0 5,-1 0 0,1 0 0,0-1 0,-1 1 0,1-1 0,0 0 0,0 0 0,-1-1 0,1 1 0,5-2 0,4-1-2,-1-1-1,1 0 1,-1-1 0,1 0 0,12-8 0,-15 7-27,0 0-1,-1 0 1,1-1 0,-1 0 0,-1 0 0,0-1 0,0-1 0,0 1-1,-1-1 1,0 0 0,-1-1 0,0 0 0,0 0 0,6-16 0,-64 119 797,51-89-743,0-1 1,-1 1-1,2 0 1,-1 0-1,0-1 0,1 1 1,0 0-1,0 0 0,0 7 1,1-10-27,-1 0-1,0 1 1,1-1 0,-1 1 0,1-1-1,0 0 1,-1 1 0,1-1 0,0 0-1,0 0 1,-1 0 0,1 1 0,0-1 0,0 0-1,1 0 1,-1 0 0,0 0 0,2 1-1,1-1 1,0 0-1,0 0 1,0 0-1,0-1 1,0 1-1,0-1 1,0 0-1,0 0 1,0 0-1,0-1 1,0 1 0,0-1-1,0 0 1,-1 0-1,1 0 1,0-1-1,5-2 1,0 0-14,-1 0 0,0-1 1,0 0-1,-1 0 0,1 0 1,-1-1-1,0 0 0,8-10 1,-1-2-20,0-1 0,21-36 0,-45 102 2,5-31 55,0-1 0,1 1 0,1 0 0,-2 18 0,5-31-32,-1-1 1,1 0-1,0 1 0,0-1 1,0 1-1,0-1 1,0 0-1,0 1 1,1-1-1,-1 0 0,1 1 1,0-1-1,0 0 1,0 0-1,0 0 0,0 1 1,0-1-1,0 0 1,0 0-1,1-1 0,-1 1 1,1 0-1,0 0 1,0-1-1,-1 1 0,1-1 1,0 1-1,0-1 1,0 0-1,0 0 1,1 0-1,-1 0 0,0 0 1,0-1-1,1 1 1,-1 0-1,4-1 0,-1 1 6,1-1 0,0 1 0,-1-2 0,1 1 0,0-1 0,-1 1 0,1-2 0,-1 1 0,1 0 0,-1-1 0,0 0 0,0-1 0,1 1 0,-1-1 0,-1 0 0,1 0 0,0 0 0,-1-1 0,0 1 0,0-1 0,0 0 0,0-1 0,0 1 0,2-6 0,0 1 13,-1-1 1,0-1-1,-1 1 0,0-1 0,0 0 0,-1 1 0,-1-2 1,0 1-1,0 0 0,-1 0 0,-1-14 0,0 25-13,1-1 0,-1 1-1,0-1 1,0 1 0,0-1 0,0 1-1,0-1 1,0 1 0,0-1-1,0 1 1,-1 0 0,1-1 0,0 1-1,0-1 1,0 1 0,0-1 0,-1 1-1,1-1 1,0 1 0,0-1 0,-1 1-1,1 0 1,0-1 0,-1 1-1,1 0 1,0-1 0,-1 1 0,1 0-1,-1-1 1,1 1 0,0 0 0,-1 0-1,1-1 1,-1 1 0,1 0 0,-1 0-1,1 0 1,-1 0 0,1 0-1,-1 0 1,1 0 0,-1 0 0,1 0-1,-1 0 1,1 0 0,-1 0 0,1 0-1,-1 0 1,1 0 0,-1 0 0,1 1-1,-1-1 1,1 0 0,0 0-1,-1 0 1,0 1 0,-1 0 4,0 0 1,1 0-1,-1 0 1,0 1-1,1-1 1,-1 0-1,1 1 1,-1-1-1,1 1 1,-1-1-1,1 1 1,-2 3-1,2-4-10,1 1 0,-1-1 0,0 1-1,0 0 1,1-1 0,-1 1-1,1-1 1,0 1 0,-1 0 0,1 0-1,0-1 1,0 1 0,0 0-1,0-1 1,0 1 0,0 0-1,1-1 1,-1 1 0,0 0 0,1-1-1,0 1 1,-1 0 0,1-1-1,0 1 1,0-1 0,0 1 0,0-1-1,0 0 1,0 1 0,0-1-1,0 0 1,0 0 0,1 0 0,-1 0-1,1 0 1,-1 0 0,1 0-1,-1 0 1,1 0 0,-1-1 0,1 1-1,-1-1 1,1 1 0,0-1-1,-1 0 1,1 1 0,0-1 0,0 0-1,-1 0 1,1 0 0,2-1-1,6 1-37,-1 0-1,1-1 1,-1 0-1,1-1 0,-1 0 1,0 0-1,1-1 1,10-5-1,16-13-378,-27 15 328,0 0 0,0 1 1,0 0-1,17-5 0,-25 12 114,0 1-1,0 0 1,0-1-1,0 1 0,-1 0 1,1 0-1,-1 0 1,0-1-1,0 1 1,0 0-1,0 0 0,-1 3 1,1-3 40,0 6 61,-1-5-77,1 0 1,0 0-1,0 0 0,0 0 1,1 0-1,-1 0 1,1-1-1,2 8 0,-2-10-45,0 1-1,0-1 0,0 0 0,1 1 0,-1-1 1,0 0-1,1 0 0,-1 0 0,1 0 1,-1 0-1,1 0 0,-1-1 0,1 1 0,0 0 1,-1-1-1,1 1 0,0-1 0,0 0 1,-1 1-1,1-1 0,0 0 0,3 0 0,13 0-54,0-1-1,0-1 1,1 0-1,-1-1 0,0-1 1,-1-1-1,1 0 0,30-15 1,-2 3-225,-46 17 275,-1 0 0,1 0 0,0 1 0,0-1 0,0 0 0,0 0 0,0 0 0,0 1 0,0-1 1,0 0-1,0 0 0,1 1 0,-1-1 0,0 0 0,0 0 0,0 0 0,0 1 0,0-1 0,0 0 0,0 0 0,0 0 1,1 0-1,-1 1 0,0-1 0,0 0 0,0 0 0,0 0 0,0 0 0,1 0 0,-1 1 0,0-1 0,0 0 0,0 0 1,1 0-1,-1 0 0,0 0 0,0 0 0,0 0 0,1 0 0,-1 0 0,0 0 0,0 0 0,0 0 0,1 0 0,-1 0 1,0 0-1,0 0 0,1 0 0,-1 0 0,0 0 0,0 0 0,0 0 0,1 0 0,-1 0 0,0-1 0,-7 8-2571,-2-4-7668,4-5 2695</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7.297"/>
    </inkml:context>
    <inkml:brush xml:id="br0">
      <inkml:brushProperty name="width" value="0.025" units="cm"/>
      <inkml:brushProperty name="height" value="0.025" units="cm"/>
    </inkml:brush>
  </inkml:definitions>
  <inkml:trace contextRef="#ctx0" brushRef="#br0">1 16 4740,'0'0'18514,"56"-16"-18482,-47 27-576,1 3-2916,2-2-5348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7.641"/>
    </inkml:context>
    <inkml:brush xml:id="br0">
      <inkml:brushProperty name="width" value="0.025" units="cm"/>
      <inkml:brushProperty name="height" value="0.025" units="cm"/>
    </inkml:brush>
  </inkml:definitions>
  <inkml:trace contextRef="#ctx0" brushRef="#br0">60 1 10922,'0'0'11953,"-9"4"-9321,5-1-2365,-1 0 1,1 0-1,0 0 1,0 1-1,1-1 1,-1 1-1,0 0 1,1 0-1,0 1 1,-4 6-1,6-9-241,0-1 0,1 1 1,-1 0-1,0 0 0,1 0 0,-1 0 0,1 0 0,0 0 0,-1-1 0,1 1 1,0 0-1,0 0 0,0 0 0,1 0 0,-1 0 0,0 0 0,1 0 0,-1 0 0,1 0 1,0-1-1,-1 1 0,1 0 0,0 0 0,0-1 0,0 1 0,0-1 0,1 1 1,-1-1-1,0 1 0,1-1 0,-1 0 0,1 1 0,-1-1 0,1 0 0,0 0 1,-1 0-1,1 0 0,3 1 0,2 1-52,1 1-1,0-1 1,0-1 0,1 0 0,-1 0-1,1 0 1,-1-1 0,1 0 0,-1-1-1,1 0 1,-1 0 0,1-1-1,-1 0 1,1 0 0,-1-1 0,10-4-1,5-1 0,-1-2 0,-1-1 0,1-1 0,29-20 0,-51 32 58,1-1-1,-1 0 1,1 0-1,-1 1 1,0-1-1,1 0 1,-1 0 0,0 1-1,1-1 1,-1 0-1,0 1 1,1-1 0,-1 0-1,0 1 1,0-1-1,1 1 1,-1-1-1,0 1 1,0-1 0,0 0-1,0 1 1,0-1-1,1 1 1,-1-1-1,0 1 1,0-1 0,0 1-1,0-1 1,0 1-1,0-1 1,-1 0 0,1 1-1,0-1 1,0 1-1,0-1 1,0 1-1,0-1 1,-1 1 0,-2 36 498,2-19-367,1-16-164,0-1-1,1 1 1,-1-1-1,1 1 0,-1-1 1,1 1-1,0-1 0,0 0 1,-1 1-1,1-1 1,0 0-1,0 0 0,0 1 1,0-1-1,1 0 0,-1 0 1,0 0-1,0 0 1,1 0-1,-1-1 0,0 1 1,1 0-1,-1-1 0,1 1 1,-1-1-1,1 1 1,-1-1-1,1 0 0,-1 1 1,1-1-1,-1 0 1,1 0-1,-1 0 0,1 0 1,0-1-1,-1 1 0,2-1 1,6 1-302,0-1 0,-1 0 1,1-1-1,-1 0 0,14-4 1,-4-3-2117,0 0 0,-1-1 1,27-21-1,-12 6-4354</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7.998"/>
    </inkml:context>
    <inkml:brush xml:id="br0">
      <inkml:brushProperty name="width" value="0.025" units="cm"/>
      <inkml:brushProperty name="height" value="0.025" units="cm"/>
    </inkml:brush>
  </inkml:definitions>
  <inkml:trace contextRef="#ctx0" brushRef="#br0">61 23 2851,'0'0'18487,"-8"7"-16283,5-5-1935,-31 29 1525,32-30-1695,1 0 0,0 0 0,0 1 0,-1-1 0,1 1 0,0-1 0,0 1 0,0-1 0,0 1 0,1 0 0,-1-1 0,0 1 0,1 0 0,-1 0 0,1 0 0,-1-1 0,1 1 0,0 0 0,0 0 0,0 0 0,0 0 0,0-1 0,1 1 0,-1 3 0,1-4-96,1 0 1,-1 0-1,0 0 0,0 1 1,1-1-1,-1 0 1,0-1-1,1 1 0,-1 0 1,1 0-1,-1-1 1,1 1-1,-1 0 0,1-1 1,0 0-1,-1 1 1,1-1-1,0 0 0,1 0 1,40 1-405,-32-1 136,-4-1 212,1 1 0,-1-2-1,0 1 1,1-1 0,-1 0 0,0 0 0,0-1 0,0 0-1,-1 0 1,1-1 0,-1 0 0,0 0 0,0 0 0,0-1-1,0 0 1,-1 0 0,0-1 0,0 1 0,0-1-1,-1 0 1,0 0 0,0-1 0,0 1 0,-1-1 0,4-11-1,-7 18 76,0 0 0,0 0-1,0 0 1,0 0 0,0 0-1,0-1 1,1 1 0,-1 0-1,0 0 1,0 0 0,0 0-1,0 0 1,0 0 0,0-1-1,0 1 1,0 0-1,0 0 1,0 0 0,0 0-1,0 0 1,0-1 0,0 1-1,0 0 1,0 0 0,0 0-1,0 0 1,-1 0 0,1 0-1,0 0 1,0-1 0,0 1-1,0 0 1,0 0 0,0 0-1,0 0 1,0 0 0,0 0-1,0 0 1,-1 0 0,1 0-1,0-1 1,0 1-1,0 0 1,0 0 0,0 0-1,0 0 1,-1 0 0,1 0-1,0 0 1,0 0 0,0 0-1,0 0 1,0 0 0,0 0-1,-1 0 1,1 0 0,0 0-1,0 0 1,-11 6 653,-10 13 116,16-13-623,0 1-1,1 0 0,0 1 0,0-1 0,0 1 1,1-1-1,0 1 0,1 0 0,0 0 0,0 1 1,0-1-1,1 9 0,0-14-176,1 0-1,1 0 1,-1 0 0,0 0-1,1 0 1,0 0 0,-1 0-1,1 0 1,0 0-1,1 0 1,-1 0 0,0 0-1,1-1 1,0 1 0,-1-1-1,1 1 1,0-1-1,0 0 1,1 1 0,-1-1-1,0 0 1,1-1 0,-1 1-1,1 0 1,0-1-1,-1 1 1,1-1 0,0 0-1,0 0 1,0 0 0,0 0-1,0-1 1,0 1-1,0-1 1,4 1 0,1 0-418,0-1 0,0 1 0,-1-1 1,1-1-1,0 1 0,0-1 0,-1-1 1,1 1-1,0-1 0,9-4 0,-8 1-918,0 1-1,-1-1 0,0-1 1,0 0-1,0 0 0,0 0 0,12-15 1,13-17-6572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6.958"/>
    </inkml:context>
    <inkml:brush xml:id="br0">
      <inkml:brushProperty name="width" value="0.025" units="cm"/>
      <inkml:brushProperty name="height" value="0.025" units="cm"/>
    </inkml:brush>
  </inkml:definitions>
  <inkml:trace contextRef="#ctx0" brushRef="#br0">0 50 10858,'0'0'9070,"5"-8"-7319,-2 5-1596,-1-1-1,1 1 1,0-1 0,-1 1-1,1 0 1,1 0 0,-1 0-1,0 1 1,1-1-1,5-2 1,-7 4-110,0 0 1,0 0-1,1 1 1,-1-1-1,0 1 1,1-1-1,-1 1 1,0 0-1,1 0 1,-1 0-1,1 0 0,-1 0 1,0 1-1,1-1 1,-1 1-1,0 0 1,1-1-1,-1 1 1,0 0-1,0 0 1,0 0-1,0 1 1,0-1-1,0 0 0,3 3 1,-1 0-27,0 0 1,1 0-1,-1 0 1,-1 1-1,1-1 0,-1 1 1,1 0-1,-1 0 1,-1 0-1,3 7 1,-4-10-9,0-1 0,0 1 1,-1 0-1,1 0 1,-1-1-1,0 1 1,0 0-1,1 0 1,-1 0-1,0-1 0,0 1 1,-1 0-1,1 0 1,0 0-1,-1 0 1,1-1-1,-1 1 0,1 0 1,-1-1-1,0 1 1,0 0-1,0-1 1,0 1-1,0-1 0,0 1 1,0-1-1,0 0 1,-1 1-1,1-1 1,0 0-1,-1 0 1,1 0-1,-1 0 0,-3 2 1,-4 1 104,4-2-128,-1 1-1,1 0 0,0 0 1,-1 0-1,2 1 1,-8 5-1,12-9-3,-1 1 0,1-1 0,0 1 0,-1-1 0,1 1 0,0-1 0,0 1 0,-1-1 0,1 1-1,0-1 1,0 1 0,0-1 0,-1 1 0,1 0 0,0-1 0,0 1 0,0-1 0,0 1 0,0-1 0,0 1 0,0 0 0,0-1 0,1 1 0,-1-1 0,0 1 0,0-1 0,1 2-1,0-1-38,0 1-1,1 0 0,-1-1 0,1 0 0,0 1 0,-1-1 0,1 0 0,0 0 1,0 0-1,0 0 0,-1 0 0,4 1 0,7 3-155,0-1 28,-1 1-1,1 0 0,-1 1 1,16 11-1,-26-16 203,0-1-1,1 1 1,-1 0-1,0 0 1,0 0-1,1 1 1,-1-1 0,0 0-1,0 0 1,0 1-1,0-1 1,-1 0-1,1 1 1,0-1 0,-1 1-1,1-1 1,-1 1-1,1-1 1,-1 1-1,1-1 1,-1 1 0,0 0-1,0-1 1,0 1-1,0 0 1,0-1-1,0 1 1,-1-1-1,1 1 1,0-1 0,-1 1-1,1 0 1,-1-1-1,0 0 1,0 1-1,1-1 1,-1 1 0,0-1-1,0 0 1,0 1-1,0-1 1,0 0-1,-1 0 1,0 1-1,-3 2 203,1-1-1,-1 0 0,1 0 0,-1 0 1,0-1-1,0 0 0,-1 1 0,1-2 1,0 1-1,-1-1 0,-9 2 0,5-2 138,-1 0 0,0 0-1,0-1 1,0-1-1,-11-1 1,21 2-390,0 0 1,0 0-1,0 0 1,0 0-1,1 0 1,-1 0-1,0 0 1,0-1-1,0 1 1,0 0-1,0 0 1,1-1-1,-1 1 1,0-1-1,0 1 1,1 0-1,-1-1 1,0 0-1,1 1 0,-1-1 1,0 1-1,1-1 1,-1 0-1,1 1 1,-1-1-1,1 0 1,-1 0-1,1 1 1,0-1-1,-1 0 1,1 0-1,0 0 1,-1 1-1,1-1 1,0 0-1,0 0 1,0 0-1,0-2 0,1 2-378,-1-1 0,1 1-1,0-1 1,0 1-1,0 0 1,0-1 0,0 1-1,0 0 1,0-1-1,0 1 1,0 0 0,1 0-1,-1 0 1,0 0-1,1 0 1,-1 0 0,1 1-1,2-2 1,15-5-5212,6-1-1910</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8.337"/>
    </inkml:context>
    <inkml:brush xml:id="br0">
      <inkml:brushProperty name="width" value="0.025" units="cm"/>
      <inkml:brushProperty name="height" value="0.025" units="cm"/>
    </inkml:brush>
  </inkml:definitions>
  <inkml:trace contextRef="#ctx0" brushRef="#br0">215 0 9545,'0'0'12946,"-6"11"-10859,-21 33-470,3 2 1,-22 56 0,43-93-1785,-1 0 1,0-1 0,0 0 0,-1 1 0,-9 11 0,13-18-71,-1 0 0,1 0 0,-1 0 0,0 0 0,0 0 0,0-1-1,0 1 1,0-1 0,-1 1 0,1-1 0,0 0 0,-1 0 0,1 0 0,-1 0 0,1 0 0,-1 0-1,1-1 1,-1 1 0,0-1 0,1 0 0,-1 0 0,0 0 0,1 0 0,-4 0 0,5-1 21,0 1 0,0-1 1,0 0-1,0 1 0,0-1 1,0 0-1,0 1 1,0-1-1,0 0 0,1 0 1,-1 0-1,0 0 0,1 0 1,-1 0-1,0 0 0,1 0 1,0 0-1,-1 0 1,1 0-1,-1 0 0,1 0 1,0 0-1,0-1 0,0 1 1,0-2-1,-2-35-3502,3 29 2718,-2-13-392,3-46-1167,-1 63 2971,0 1-1,0-1 1,0 1 0,1 0 0,-1-1 0,1 1 0,3-5 0,-4 7-70,1 1 0,-1 0 1,0 0-1,1-1 1,-1 1-1,1 0 1,-1 1-1,1-1 0,-1 0 1,1 0-1,0 1 1,-1-1-1,1 1 0,0-1 1,-1 1-1,1 0 1,0-1-1,0 1 1,-1 0-1,1 0 0,0 0 1,0 1-1,-1-1 1,1 0-1,0 1 1,0-1-1,-1 1 0,3 0 1,46 23 3078,-14 0-2490,-1-1-1209,0-1-1,61 28 1,-61-42-3362,-34-7 3249,0-1 1,1 0 0,-1 0-1,1-1 1,-1 1-1,0 0 1,1 0-1,-1-1 1,0 1-1,1-1 1,-1 1-1,0-1 1,0 1-1,2-2 1,8-13-5765</inkml:trace>
  <inkml:trace contextRef="#ctx0" brushRef="#br0" timeOffset="1">413 20 14318,'0'0'11819,"29"54"-9865,-14-27-449,1-1-608,4 2-705,-3 1-160,2-4-1153,-4-5-2114,-3-11-3555</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9.982"/>
    </inkml:context>
    <inkml:brush xml:id="br0">
      <inkml:brushProperty name="width" value="0.025" units="cm"/>
      <inkml:brushProperty name="height" value="0.025" units="cm"/>
    </inkml:brush>
  </inkml:definitions>
  <inkml:trace contextRef="#ctx0" brushRef="#br0">1 182 4356,'0'0'3828,"5"-11"-2253,3-12-1049,14-33 2862,7 5 4602,-29 51-7925,0 0-1,0-1 1,0 1-1,0 0 1,0 0 0,0 0-1,0 0 1,1 0-1,-1 0 1,0 0-1,0 0 1,0 0-1,0 0 1,0 0 0,0 0-1,1-1 1,-1 1-1,0 0 1,0 0-1,0 0 1,0 0-1,0 0 1,1 0 0,-1 0-1,0 0 1,0 0-1,0 0 1,0 1-1,0-1 1,1 0 0,-1 0-1,0 0 1,0 0-1,0 0 1,0 0-1,0 0 1,0 0-1,1 0 1,-1 0 0,0 0-1,0 1 1,0-1-1,0 0 1,0 0-1,0 0 1,0 0 0,0 0-1,0 0 1,0 1-1,1-1 1,-1 0-1,0 0 1,0 0-1,0 0 1,0 0 0,0 1-1,0-1 1,0 0-1,0 0 1,0 0-1,0 0 1,0 0-1,0 1 1,3 18 1260,-2 27-1304,-1-42 208,-1 11-161,1-8-59,-1 0 0,1 0 0,1 0 0,-1 0 1,1 0-1,2 7 0,-2-12-4,-1-1 0,1 0-1,-1 0 1,1 0 0,0 0 0,-1 0 0,1 0 0,0 0-1,0 0 1,0 0 0,0 0 0,0 0 0,0-1 0,0 1 0,0 0-1,0-1 1,0 1 0,0 0 0,0-1 0,1 0 0,-1 1-1,0-1 1,0 0 0,0 1 0,1-1 0,-1 0 0,0 0-1,1 0 1,-1 0 0,0 0 0,0 0 0,1-1 0,-1 1 0,0 0-1,0-1 1,0 1 0,1-1 0,-1 1 0,2-2 0,7-3 56,0 0 1,0-1-1,-1 0 1,0 0 0,0-1-1,0 0 1,14-17 0,-12 12-39,1 1 1,0 1-1,15-10 1,-26 19-23,-1 1 0,0 0 0,1 0-1,-1-1 1,1 1 0,-1 0 0,0 0 0,1 0 0,-1 0 0,1-1 0,-1 1 0,0 0 0,1 0 0,-1 0 0,1 0 0,-1 0-1,1 0 1,-1 0 0,0 0 0,1 0 0,-1 0 0,1 1 0,-1-1 0,0 0 0,1 0 0,-1 0 0,1 0 0,-1 1 0,0-1-1,1 0 1,-1 0 0,0 1 0,1-1 0,-1 0 0,0 0 0,0 1 0,1-1 0,-1 0 0,0 1 0,0-1 0,1 1 0,-1-1-1,0 0 1,0 1 0,0-1 0,0 1 0,0-1 0,1 0 0,-1 1 0,0-1 0,0 1 0,0-1 0,0 1 0,-1 0 0,2 31 189,-2-22-122,2-9-64,-2 7 26,1 0 1,1 0-1,0 0 1,0 0-1,1 0 1,2 9-1,-3-15-19,0 0 0,0-1 0,0 1-1,0 0 1,0-1 0,0 1 0,0-1-1,0 0 1,1 1 0,-1-1-1,1 0 1,-1 0 0,1 0 0,-1 0-1,1 0 1,0 0 0,-1 0 0,1-1-1,0 1 1,0 0 0,-1-1 0,1 1-1,0-1 1,0 0 0,0 0-1,0 0 1,-1 0 0,1 0 0,0 0-1,0 0 1,0-1 0,0 1 0,2-1-1,7-3 53,1-1 0,-1 1 0,0-2 0,-1 0 0,1 0 0,-1-1 0,0 0 0,-1 0 0,0-1 0,13-14 0,-10 10-52,1 1 0,0 0 0,0 1 0,21-12 0,-34 22-11,0 0 0,1 0 0,-1 0 0,1-1 0,-1 1 0,0 0 1,1 0-1,-1 0 0,0 0 0,1 0 0,-1 0 0,0 0 0,1 0 0,-1 0 0,1 0 1,-1 0-1,0 0 0,1 0 0,-1 0 0,0 0 0,1 0 0,-1 1 0,0-1 1,1 0-1,-1 0 0,0 0 0,1 1 0,-1-1 0,0 0 0,1 0 0,-1 1 1,0-1-1,0 0 0,1 0 0,-1 1 0,0-1 0,0 1 0,6 20 24,-6 36 43,0-42-45,-1-14-22,1 0 1,0 0-1,0 0 0,0 0 0,0 0 1,1 1-1,-1-1 0,0 0 0,0 0 1,1 0-1,-1 0 0,0 0 0,1 0 1,-1 0-1,1 0 0,-1-1 1,1 1-1,0 0 0,-1 0 0,1 0 1,0 0-1,0-1 0,-1 1 0,1 0 1,0-1-1,0 1 0,2 0 0,-1 0 7,1-1 0,-1 1 0,1-1 0,-1 0-1,0 0 1,1 0 0,-1 0 0,1 0 0,-1-1-1,0 1 1,1-1 0,1 0 0,7-3 25,0-1 0,0 0 0,-1 0 0,13-9 0,25-23-5,-28 21-75,0 1 0,25-13 0,-45 28 45,1-1 0,-1 1 0,1 0 0,-1-1 0,1 1 0,-1 0 0,1 0 0,-1-1 0,1 1 0,-1 0 0,1 0 0,-1 0 0,1 0 0,-1 0 0,1 0 0,0 0 0,-1 0 0,1 0 0,-1 0 0,1 0 0,-1 0 0,1 0 0,-1 0 0,1 0 0,0 1 0,-1-1 0,1 0 0,-1 0 0,1 1 0,-1-1 0,0 0 0,1 1 0,-1-1 0,1 0 1,-1 1-1,0-1 0,1 1 0,-1-1 0,0 1 0,1-1 0,-1 1 0,0-1 0,0 1 0,1-1 0,-1 1 0,5 36-168,-5-33 160,0-1-1,0 1 1,1-1-1,-1 1 1,1 0 0,-1-1-1,1 1 1,1-1 0,2 7-1,-2-9 13,0 1 0,0-1 0,0 1 0,0-1-1,0 0 1,0 0 0,1 0 0,-1 0 0,1-1 0,-1 1-1,0-1 1,1 1 0,-1-1 0,1 0 0,-1 0 0,1 0-1,-1 0 1,1 0 0,-1-1 0,1 1 0,2-2 0,51-15 2,-55 16-4,9-3-84,0 0-1,0 1 0,1 0 0,-1 0 0,21-2 0,-28 5 70,-1 0-1,1 0 0,-1 0 1,1 1-1,-1-1 1,1 1-1,0-1 0,-1 1 1,0 0-1,1 0 0,-1 0 1,1 0-1,-1 0 0,0 1 1,0-1-1,0 1 1,0-1-1,0 1 0,0 0 1,0 0-1,0 0 0,-1 0 1,1 0-1,-1 0 0,1 0 1,-1 0-1,0 1 0,0-1 1,1 4-1,10 29 117,-1 0 0,-2 1-1,-1 0 1,-2 1-1,-2 0 1,-1 0 0,-2 0-1,-5 57 1,2-86-2,0 0-1,-1 0 1,0 0-1,-1 0 1,1-1-1,-1 1 1,-1-1-1,0 0 0,0 0 1,0 0-1,-8 7 1,10-12-21,0 1-1,1-1 1,-1 1 0,0-1 0,-1 0-1,1 0 1,0 0 0,-1-1 0,1 1-1,-1-1 1,1 0 0,-6 1-1,7-2-39,0 1 0,-1-1 0,1-1 0,0 1 0,0 0 0,-1-1 0,1 1-1,0-1 1,0 1 0,-1-1 0,1 0 0,0 0 0,0 0 0,0 0 0,0-1 0,0 1-1,0 0 1,1-1 0,-1 1 0,0-1 0,-2-3 0,-2-3-28,0-2 1,0 1-1,0-1 0,1 0 1,1 0-1,0 0 0,0 0 1,1-1-1,0 0 0,1 0 1,-1-14-1,0-8-4,1 0 1,4-49-1,0 66-25,-1-1-1,2 1 1,0 0-1,1 1 1,1-1-1,0 1 1,1 0-1,1 0 1,0 0-1,1 1 1,18-25-1,-17 29-53,0 0 0,1 0 0,0 0 0,1 1 0,0 1 0,0 0 0,1 0 0,0 2 0,0-1 0,1 1 0,0 1 0,0 0 0,0 1 0,18-3 0,122-20-7843,-67 10-1580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32.765"/>
    </inkml:context>
    <inkml:brush xml:id="br0">
      <inkml:brushProperty name="width" value="0.025" units="cm"/>
      <inkml:brushProperty name="height" value="0.025" units="cm"/>
    </inkml:brush>
  </inkml:definitions>
  <inkml:trace contextRef="#ctx0" brushRef="#br0">126 1 4356,'-11'2'5013,"0"0"-3944,-50 12 140,57-13-388,0 1-1,0-1 1,0 1-1,1 0 0,-1 0 1,0 0-1,1 1 1,-4 2-1,7-5-647,-1 0 1,1 1-1,0-1 0,-1 0 0,1 1 0,0-1 0,-1 1 1,1-1-1,0 0 0,-1 1 0,1-1 0,0 1 0,0-1 1,0 1-1,-1-1 0,1 0 0,0 1 0,0-1 0,0 1 0,0-1 1,0 1-1,0-1 0,0 1 0,0-1 0,0 1 0,0-1 1,0 1-1,0-1 0,0 1 0,1 0 0,13 8 1697,21-4-1180,331-3 752,-190-3-4817,-169 1 2358,-1 0 0,1 0 0,0-1-1,-1 0 1,1 0 0,0 0 0,-1-1-1,8-2 1,8-9-7935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33.109"/>
    </inkml:context>
    <inkml:brush xml:id="br0">
      <inkml:brushProperty name="width" value="0.025" units="cm"/>
      <inkml:brushProperty name="height" value="0.025" units="cm"/>
    </inkml:brush>
  </inkml:definitions>
  <inkml:trace contextRef="#ctx0" brushRef="#br0">120 2 14446,'0'0'5664,"15"-1"-4511,18 0-603,1 1 0,58 8 1,-79-6-460,0 0 1,-1 0-1,1 1 1,0 1-1,-1 0 1,0 1-1,0 0 1,-1 0-1,1 2 1,-1-1 0,19 16-1,-27-19-71,-1 0 0,1 1 0,-1-1 0,0 0 0,0 1 0,0 0 0,-1-1 0,1 1-1,-1 0 1,0 0 0,0 0 0,0 0 0,0 0 0,-1 0 0,0 0 0,1 0 0,-2 0 0,1 0 0,0 0 0,-1 0 0,0 0 0,0 0 0,0 0-1,0-1 1,0 1 0,-1 0 0,0 0 0,0-1 0,0 1 0,-4 4 0,-5 9 124,-2-1 1,1-1-1,-2 0 1,-25 22-1,-164 125 564,43-37-3530,150-118-2821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34.636"/>
    </inkml:context>
    <inkml:brush xml:id="br0">
      <inkml:brushProperty name="width" value="0.025" units="cm"/>
      <inkml:brushProperty name="height" value="0.025" units="cm"/>
    </inkml:brush>
  </inkml:definitions>
  <inkml:trace contextRef="#ctx0" brushRef="#br0">450 39 3683,'0'0'1410,"-10"-7"1670,7 4-2839,-1-1 0,0 1 0,0 1 0,0-1 0,0 1 0,0-1 0,0 1 0,-1 0 0,1 1 0,-1-1 0,1 1 0,-1 0 0,0 0 0,1 0 0,-1 1-1,0-1 1,0 1 0,1 0 0,-1 1 0,0-1 0,0 1 0,1 0 0,-1 0 0,0 0 0,1 1 0,-1 0 0,1 0 0,-6 3 0,-4 6 147,0 0-1,1 1 1,1 0 0,0 1-1,1 0 1,0 1 0,1 0 0,-9 18-1,-8 18 266,-23 61-1,26-51-527,3 1 0,3 1 0,3 0 1,2 1-1,3 1 0,3 0 0,2 0 0,5 74 0,1-127-98,0 0-1,0 0 0,1 1 0,1-2 1,-1 1-1,2 0 0,0 0 0,0-1 1,1 0-1,0 0 0,0 0 0,11 12 1,-13-18 35,1 0 1,0 0-1,-1 0 1,2-1 0,-1 0-1,0 0 1,1 0-1,-1 0 1,1-1 0,0 0-1,0 0 1,0 0-1,0 0 1,0-1 0,0 0-1,0 0 1,1 0-1,-1-1 1,0 0 0,0 0-1,1 0 1,-1 0-1,0-1 1,0 0 0,1 0-1,-1-1 1,0 1-1,7-4 1,3-3 109,1 0 0,-1 0 0,0-2 0,-1 0 0,0 0-1,0-1 1,-1-1 0,20-24 0,2-6 411,45-70-1,-51 66-212,-2-2 1,-2 0-1,28-78 0,-43 96-205,-1-2-1,-1 1 1,-1-1-1,-2 0 1,-2 0-1,-1-1 1,-2-37-1,-1 55-145,-1 1 0,-1-1 0,0 1 0,-1 0 0,0 0 0,-1 0 0,-1 0 0,0 1 0,-1 0 0,0 0 0,-1 1 0,-1 0 0,-13-15 0,16 20-82,-1 0 0,0 1 0,0 0 0,0 0 0,-1 1 0,0 0 0,0 0 0,0 0 0,-1 1 0,0 1 0,0 0 0,0 0 0,0 0 0,0 1 0,0 0-1,-1 1 1,1 0 0,-1 1 0,1 0 0,0 0 0,-15 3 0,19-2-125,1 0 0,0 0 1,0 0-1,1 0 0,-1 1 0,0 0 0,0 0 0,1 0 0,-1 0 1,1 0-1,-1 1 0,1 0 0,-4 4 0,5-5-209,0 1-1,0-1 1,0 1 0,1 0-1,-1 0 1,1 0-1,0 0 1,0 0-1,0 0 1,0 0 0,-1 4-1,1 11-5223</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35.853"/>
    </inkml:context>
    <inkml:brush xml:id="br0">
      <inkml:brushProperty name="width" value="0.025" units="cm"/>
      <inkml:brushProperty name="height" value="0.025" units="cm"/>
    </inkml:brush>
  </inkml:definitions>
  <inkml:trace contextRef="#ctx0" brushRef="#br0">536 146 4548,'0'0'4442,"-12"-4"-2787,3 1-1414,0 0-1,0 0 1,0 1 0,-1 0 0,0 0-1,1 1 1,-1 1 0,0 0 0,1 0 0,-1 1-1,1 0 1,-1 0 0,0 1 0,1 1 0,0-1-1,0 2 1,0-1 0,-9 6 0,-5 6-24,0 1 1,1 1-1,1 1 1,1 1-1,1 1 1,0 1-1,2 1 1,0 0-1,2 1 1,0 0-1,2 1 1,-17 42-1,13-22-137,1 1-1,3 0 1,2 1-1,2 1 1,1 0 0,-1 74-1,10-94-72,0 0 1,1 0-1,2 0 0,1-1 0,1 1 0,1-1 0,1 0 0,1-1 1,2 0-1,0-1 0,23 35 0,-26-47 25,1 0 1,0-1-1,0 0 1,1-1-1,1 0 1,0-1-1,0 0 0,1 0 1,0-1-1,15 6 1,-16-9 46,0 0 1,0-2 0,1 1 0,0-1-1,-1-1 1,1 0 0,0-1 0,0 0-1,0-1 1,0 0 0,0-1 0,0-1-1,18-3 1,-13 0 40,0-1 0,-1-1 0,1 0 0,-1-1 0,-1-1 0,1 0 0,-2-2-1,1 1 1,-1-2 0,-1 1 0,0-2 0,-1 0 0,11-15 0,3-6 162,0-2 1,-3-1-1,-1-1 1,21-50-1,-19 30-43,-3-2-1,-3 0 1,-2-1-1,-2-1 1,-4 0 0,-2-1-1,-3 0 1,-3 0 0,-6-76-1,2 121-239,0-1-1,-2 1 1,0 0 0,-1 0-1,0 1 1,-2-1-1,0 1 1,-14-23-1,18 34-47,0 1 0,-1 0 1,0 0-1,0 0 0,0 0 0,-1 1 0,1 0 0,-1 0 0,0 0 0,0 0 0,-1 1 0,1-1 0,-1 2 0,0-1 1,1 0-1,-1 1 0,0 0 0,0 1 0,-1-1 0,1 1 0,0 0 0,0 1 0,-1 0 0,1 0 0,0 0 0,-1 0 1,-11 4-1,10-2-216,0 0 1,1 1 0,-1 0 0,1 0 0,0 1 0,0 0 0,0 1-1,0-1 1,-10 11 0,1 0-1318,1 1 0,-18 24-1,-2 8-4268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48.394"/>
    </inkml:context>
    <inkml:brush xml:id="br0">
      <inkml:brushProperty name="width" value="0.025" units="cm"/>
      <inkml:brushProperty name="height" value="0.025" units="cm"/>
    </inkml:brush>
  </inkml:definitions>
  <inkml:trace contextRef="#ctx0" brushRef="#br0">208 101 5701,'11'-9'4212,"12"-12"-2137,58-48 7461,-75 68-6600,-7 11-2146,-9 14-549,-20 24 247,-2-1 0,-70 76 0,59-73 61,-57 83 0,99-131-528,0-1 0,0 1 0,0 0 0,0-1 0,0 1 0,0 0 0,0 0 0,0 0 0,1-1 0,-1 1 0,1 0 0,-1 0 1,1 2-1,0-4-16,1 1 1,-1-1 0,1 0 0,-1 0 0,1 0 0,-1 0 0,1 0 0,-1 0 0,1 1 0,-1-1 0,1 0 0,-1 0 0,1 0 0,-1-1 0,1 1 0,-1 0 0,1 0 0,-1 0 0,1 0 0,-1 0 0,1-1 0,-1 1 0,0 0 0,1 0 0,-1-1 0,1 1 0,-1 0 0,0-1 0,1 0 0,46-34 54,122-143-3570,-141 144 2687,-2-2 1,-1 0-1,31-63 0,-70 132 1328,1 1 1,1 0 0,2 1-1,-8 53 1,10-22 592,-2 115 0,5-146-904,-1-28-13,-4-23-16,3-4-149,1 0 0,1 0 0,1 0 0,1-1 0,0 1 0,1-42 0,3 59-15,-1 0 1,1 0 0,0 0 0,0 0 0,0 0-1,0 0 1,1 0 0,-1 0 0,1 1 0,-1-1-1,1 0 1,0 1 0,0 0 0,0-1 0,0 1-1,1 0 1,-1 0 0,1 0 0,-1 0-1,1 1 1,0-1 0,-1 1 0,1-1 0,0 1-1,0 0 1,0 0 0,0 0 0,0 1 0,7-1-1,7-2 11,1 1 0,0 1 0,32 2 0,-48-1-12,1 0 29,1 0 0,0 0 0,0 0 0,-1 1 0,1 0 0,0 0 0,-1 0 0,1 0-1,-1 0 1,1 1 0,-1 0 0,1-1 0,-1 1 0,0 1 0,0-1 0,0 0 0,0 1 0,0-1 0,-1 1 0,1 0 0,-1 0-1,0 0 1,0 0 0,0 0 0,0 1 0,0-1 0,-1 1 0,0-1 0,1 1 0,-1-1 0,0 1 0,-1 0 0,1 0 0,-1-1-1,0 1 1,0 0 0,0 0 0,0 0 0,0-1 0,-1 1 0,0 0 0,0-1 0,0 1 0,0 0 0,0-1 0,-1 1 0,0-1 0,1 0-1,-1 1 1,-1-1 0,1 0 0,0 0 0,-1-1 0,-4 5 0,7-32 980,7 1-982,1 0 0,18-38 0,-7 17-55,-19 44 27,0 1 1,1 0-1,-1-1 0,0 1 0,0-1 0,1 1 0,-1-1 0,0 1 1,0 0-1,1-1 0,-1 1 0,0 0 0,1-1 0,-1 1 0,1 0 1,-1-1-1,0 1 0,1 0 0,-1 0 0,1 0 0,-1-1 0,1 1 1,-1 0-1,1 0 0,-1 0 0,1 0 0,-1 0 0,0 0 0,1 0 1,-1 0-1,1 0 0,-1 0 0,1 0 0,-1 0 0,1 0 0,20 10-58,2 1 21,-16-11 38,-1-1 0,1 1 0,0-1 0,-1 0 0,1-1 0,-1 1 0,1-1 0,-1-1 0,0 1 0,0-1 0,0 0 0,0 0-1,0-1 1,-1 0 0,1 0 0,-1 0 0,0-1 0,-1 1 0,1-1 0,-1 0 0,0-1 0,0 1 0,6-12 0,-2 4 0,-2 0 1,1 0 0,-1 0-1,-1-1 1,-1 0-1,0 0 1,0 0 0,-2-1-1,0 1 1,0-15 0,-1 28-1,-1 1 0,0 0 0,0-1 1,0 1-1,0-1 0,0 1 0,0 0 1,0-1-1,0 1 0,0 0 1,0-1-1,0 1 0,0 0 0,0-1 1,0 1-1,0 0 0,-1-1 0,1 1 1,0 0-1,0-1 0,0 1 1,0 0-1,-1 0 0,1-1 0,0 1 1,0 0-1,-1 0 0,1-1 0,0 1 1,0 0-1,-1 0 0,1 0 1,0-1-1,-1 1 0,1 0 0,0 0 1,-1 0-1,1 0 0,-1 0 0,-13 8-32,-11 21-11,12-10 58,1 1 0,1 1 0,1 0-1,0 0 1,2 1 0,0 0-1,1 1 1,2-1 0,0 1-1,2 0 1,-1 25 0,3-45-14,1 0 1,0-1-1,1 1 0,-1 0 1,0-1-1,1 1 1,0-1-1,-1 1 1,1-1-1,0 1 0,0-1 1,1 0-1,-1 1 1,0-1-1,1 0 1,-1 0-1,1 0 0,0 0 1,0 0-1,0 0 1,0 0-1,0-1 1,0 1-1,0-1 0,0 1 1,1-1-1,-1 0 1,0 0-1,1 0 1,-1 0-1,1-1 1,0 1-1,4 0 0,-2 0 7,0-1-1,1 0 0,-1 0 1,1-1-1,-1 1 0,0-1 0,1 0 1,-1 0-1,0-1 0,0 0 1,0 0-1,0 0 0,0 0 1,0-1-1,8-6 0,-4 2 4,0 0-1,-1-1 1,0-1 0,0 1-1,-1-1 1,0 0 0,0-1 0,-1 0-1,-1 0 1,1 0 0,-2-1-1,1 1 1,-1-1 0,-1 0-1,0 0 1,-1-1 0,2-11-1,-4 23-7,0 0-1,0-1 1,0 1-1,0 0 1,0-1-1,1 1 0,-1 0 1,0-1-1,0 1 1,0-1-1,0 1 1,0 0-1,0-1 1,0 1-1,0-1 1,0 1-1,0 0 1,-1-1-1,1 1 0,0 0 1,0-1-1,0 1 1,0-1-1,-1 1 1,1 0-1,0-1 1,0 1-1,0 0 1,-1 0-1,1-1 0,0 1 1,-1 0-1,1 0 1,0-1-1,-1 1 1,1 0-1,0 0 1,-1 0-1,1-1 1,0 1-1,-1 0 0,1 0 1,-1 0-1,-6 4 56,3 1-20,-1 0 0,1 0 0,-1 1 0,2 0 1,-1 0-1,1 0 0,-1 0 0,2 0 0,-1 1 0,1-1 1,0 1-1,0 0 0,1-1 0,-1 1 0,2 0 0,-1 0 1,1 0-1,0 0 0,2 10 0,-1-16-33,0 1 0,0-1-1,0 0 1,0 0 0,0 0-1,1 0 1,-1 0 0,1 0-1,-1 0 1,1 0 0,-1-1-1,1 1 1,-1 0 0,1-1 0,-1 1-1,1-1 1,0 0 0,-1 0-1,1 1 1,0-1 0,-1 0-1,1 0 1,0-1 0,-1 1-1,1 0 1,1-1 0,47-10 71,-37 5-73,0-1 1,-1-1-1,0 0 1,0 0-1,-1-1 1,0-1-1,-1 0 0,0 0 1,0-1-1,-1 0 1,-1-1-1,1 0 1,8-18-1,-22 40 0,-4 6 28,1 0-1,1 1 0,1 0 1,0 0-1,1 0 0,1 1 0,-4 30 1,8-47-28,1 1 0,-1-1 1,0 0-1,0 0 1,1 0-1,-1 0 1,1 1-1,-1-1 0,1 0 1,-1 0-1,1 0 1,0 0-1,0 0 1,-1 0-1,1-1 0,0 1 1,0 0-1,0 0 1,0 0-1,0-1 0,0 1 1,0-1-1,0 1 1,0-1-1,0 1 1,0-1-1,1 1 0,-1-1 1,0 0-1,0 0 1,0 0-1,1 1 0,-1-1 1,0 0-1,0 0 1,0-1-1,1 1 1,-1 0-1,0 0 0,0-1 1,0 1-1,2-1 1,4 0 10,0-1 0,-1 0 0,1 0 0,-1 0 0,1-1 0,7-5 0,-1 0-2,-1-1 0,0-1 1,0 0-1,15-18 0,-22 23-14,-1-1 0,0 1 0,0-1 1,-1 1-1,1-1 0,-1 0 0,0-1 0,-1 1 1,0 0-1,0-1 0,0 1 0,1-11 1,-7 16-31,-7 11 13,-7 12 43,11-12 42,1 1 0,0-1-1,0 1 1,1 0 0,1 0 0,-1 1 0,2-1 0,0 1-1,0 0 1,1 0 0,-1 19 0,3-30-65,1 0-1,-1 1 1,0-1-1,0 0 1,0 0 0,1 0-1,-1 0 1,1 0 0,-1 1-1,1-1 1,-1 0-1,1 0 1,-1 0 0,1 0-1,0 0 1,0-1 0,-1 1-1,1 0 1,0 0-1,0 0 1,0-1 0,0 1-1,0 0 1,1 0-1,2 0-1,0 1 0,0-1-1,-1 0 1,1 0-1,0 0 1,0 0 0,7 0-1,-2-1-297,1 0-1,0 0 0,-1-1 1,1-1-1,18-4 0,-24 4-212,0 1 0,0-1 0,0 0 0,0-1-1,0 1 1,-1-1 0,1 1 0,-1-1 0,0 0-1,0 0 1,4-5 0,-5 5-662,0 0 1,0 0-1,0-1 0,-1 1 1,1 0-1,-1-1 0,0 1 1,2-7-1,0-16-10560</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48.767"/>
    </inkml:context>
    <inkml:brush xml:id="br0">
      <inkml:brushProperty name="width" value="0.025" units="cm"/>
      <inkml:brushProperty name="height" value="0.025" units="cm"/>
    </inkml:brush>
  </inkml:definitions>
  <inkml:trace contextRef="#ctx0" brushRef="#br0">1 85 11627,'0'-23'3299,"0"2"-224,3 5-897,5 3-1025,-1 5-480,-3 4-225,-1 4-352,-3 4-2082,0 3-1889,0 1-5222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49.206"/>
    </inkml:context>
    <inkml:brush xml:id="br0">
      <inkml:brushProperty name="width" value="0.025" units="cm"/>
      <inkml:brushProperty name="height" value="0.025" units="cm"/>
    </inkml:brush>
  </inkml:definitions>
  <inkml:trace contextRef="#ctx0" brushRef="#br0">114 1 18514,'0'0'8616,"-3"10"-8120,-14 55 94,3 1 0,-8 96 0,9 147-502,13-343-2755,-8-69 1,-8 54 1962,12 38 916,0 0-1,0 0 1,1-1-1,1 0 1,-2-16 0,47 27 1042,1 3-1439,-12 0-6463,43-2-1,-14-13 1388,-22-5 7583,-26 7 3011,-14 6 2330,-14 7-1434,1 5-7308,3 0 1414,0 0 1,1 1 0,0 0 0,0 1-1,0 0 1,1 0 0,1 1 0,0 0 0,-8 13-1,16-22-344,-1-1-1,1 1 1,0 0-1,0-1 0,0 1 1,-1 0-1,1-1 1,0 1-1,0 0 0,0-1 1,0 1-1,0 0 1,0-1-1,1 1 0,-1 0 1,0-1-1,0 1 0,0 0 1,1-1-1,-1 1 1,0 0-1,1-1 0,-1 1 1,0-1-1,1 1 1,-1-1-1,1 1 0,-1-1 1,1 1-1,-1-1 1,1 1-1,-1-1 0,1 0 1,-1 1-1,1-1 1,0 0-1,-1 1 0,1-1 1,0 0-1,-1 0 1,1 0-1,0 0 0,-1 1 1,1-1-1,0 0 1,-1 0-1,1 0 0,0-1 1,-1 1-1,2 0 0,47 0-1244,-36-1 740,-10 1 357,9 0-171,0 1-1,1 0 1,22 4 0,-34-5 340,0 0-1,1 0 0,-1 1 1,0-1-1,1 0 1,-1 0-1,0 1 1,0-1-1,0 1 0,1-1 1,-1 1-1,0 0 1,0-1-1,0 1 1,0 0-1,0 0 1,0 0-1,0-1 0,0 1 1,-1 0-1,1 0 1,0 1-1,0-1 1,-1 0-1,1 0 0,-1 0 1,1 0-1,-1 0 1,1 1-1,-1-1 1,0 0-1,1 0 0,-1 1 1,0-1-1,0 0 1,0 1-1,0-1 1,0 0-1,0 0 1,-1 1-1,1-1 0,0 0 1,-1 0-1,1 1 1,-1-1-1,1 0 1,-1 0-1,1 0 0,-1 0 1,0 0-1,-1 2 1,-3 2 56,0 0 0,0 0 1,0-1-1,0 0 0,-1 0 0,1-1 1,-1 1-1,0-1 0,0 0 0,0-1 1,-9 3-1,-3 1-388,1-1 1,-1-1-1,-20 3 1,13-7-3749,7-2-4399</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0.093"/>
    </inkml:context>
    <inkml:brush xml:id="br0">
      <inkml:brushProperty name="width" value="0.025" units="cm"/>
      <inkml:brushProperty name="height" value="0.025" units="cm"/>
    </inkml:brush>
  </inkml:definitions>
  <inkml:trace contextRef="#ctx0" brushRef="#br0">1 44 10762,'0'0'6081,"4"-8"-3594,14-23-618,-18 30-1831,0 1 1,0 0-1,1 0 1,-1 0-1,0-1 1,0 1-1,0 0 1,0 0-1,0 0 0,0-1 1,1 1-1,-1 0 1,0 0-1,0 0 1,0 0-1,0-1 1,1 1-1,-1 0 1,0 0-1,0 0 1,0 0-1,1 0 1,-1 0-1,0 0 1,0 0-1,1-1 1,-1 1-1,0 0 1,0 0-1,0 0 0,1 0 1,-1 0-1,0 0 1,0 0-1,1 0 1,-1 1-1,0-1 1,0 0-1,1 0 1,-1 0-1,0 0 1,0 0-1,0 0 1,1 1-1,4 12 791,-1 16-21,-5 3-274,0-24-401,1 1 1,0-1-1,0 1 1,0-1-1,1 1 1,0-1-1,1 0 1,0 1-1,0-1 1,7 13-1,-9-20-121,1 0 0,0 0 0,0 0 0,1 0 0,-1-1 0,0 1 0,0 0 0,0-1 0,0 1 0,1-1 0,-1 1 0,0-1 0,1 0 0,-1 1 0,0-1 0,1 0 0,-1 0-1,0 0 1,1 0 0,-1 0 0,0 0 0,1 0 0,-1 0 0,0-1 0,1 1 0,-1-1 0,0 1 0,0-1 0,0 1 0,1-1 0,-1 0 0,0 1 0,0-1 0,0 0 0,2-1 0,40-36 140,-38 33-142,15-16 13,-16 15-19,0 1 1,1 0 0,-1 0-1,1 0 1,0 1-1,1 0 1,-1 0-1,11-6 1,-16 10-6,1 0 0,-1 0 0,0 0 0,1 0 0,-1 0 1,0 0-1,0 0 0,1 0 0,-1 0 0,0 0 0,1 0 0,-1 1 0,0-1 1,1 0-1,-1 0 0,0 0 0,0 0 0,1 1 0,-1-1 0,0 0 1,0 0-1,1 0 0,-1 1 0,0-1 0,0 0 0,0 1 0,1-1 0,-1 0 1,0 0-1,0 1 0,0-1 0,0 0 0,0 1 0,0-1 0,0 0 1,0 1-1,0-1 0,0 0 0,0 0 0,0 1 0,0-1 0,0 1 0,1 17 28,-2-14 0,2 129 427,-1-132-456,-1-1 0,1 1 0,0 0 0,0-1 0,0 1 1,0-1-1,1 1 0,-1-1 0,0 1 0,0 0 0,0-1 1,0 1-1,1-1 0,-1 1 0,0-1 0,0 1 0,1-1 1,-1 1-1,0-1 0,1 1 0,-1-1 0,1 1 0,-1-1 1,0 0-1,1 1 0,-1-1 0,1 0 0,-1 1 1,1-1-1,-1 0 0,1 0 0,0 1 0,20-7-679,16-24-2063,32-56-8878,-48 57 6657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7.302"/>
    </inkml:context>
    <inkml:brush xml:id="br0">
      <inkml:brushProperty name="width" value="0.025" units="cm"/>
      <inkml:brushProperty name="height" value="0.025" units="cm"/>
    </inkml:brush>
  </inkml:definitions>
  <inkml:trace contextRef="#ctx0" brushRef="#br0">128 34 11499,'0'0'5466,"-9"-1"-3069,5 1-2248,-2-2 145,-1 2 0,1-1 0,-1 1 1,0 0-1,1 0 0,-12 2 0,15-1-261,0 0 0,1 0 0,-1 0 0,0 1 0,1-1-1,-1 1 1,1-1 0,-1 1 0,1 0 0,0 0 0,0 0 0,0 0-1,0 0 1,0 0 0,0 1 0,1-1 0,-1 1 0,1-1 0,-1 1-1,1 0 1,-1 2 0,0-1 9,0 0 1,1 0-1,0 0 0,-1 0 1,1 0-1,1 0 0,-1 0 1,1 1-1,-1-1 0,1 0 1,0 0-1,1 1 1,-1-1-1,1 0 0,0 0 1,0 0-1,0 0 0,0 0 1,3 5-1,-1-6 67,-1 1 1,1-1-1,0-1 1,0 1-1,0 0 0,0-1 1,1 0-1,-1 1 1,1-2-1,-1 1 0,1 0 1,0 0-1,-1-1 1,1 0-1,0 0 0,0 0 1,0 0-1,0-1 1,0 0-1,5 0 0,2 1 154,1-1-1,-1-1 0,1 1 0,-1-2 0,0 0 1,1 0-1,-1-1 0,0-1 0,0 0 0,14-7 1,-20 9-163,-1-1 0,0 1 0,0-1 1,0 0-1,0 0 0,-1 0 0,1-1 0,-1 1 1,1-1-1,-1 1 0,-1-1 0,1 0 1,0-1-1,-1 1 0,0 0 0,0-1 1,0 1-1,-1-1 0,1 1 0,-1-1 0,0 0 1,0 0-1,-1 0 0,0 1 0,0-1 1,0 0-1,-1-7 0,0 10-85,1-1 0,-2 0 0,1 0 1,0 1-1,0-1 0,-1 1 0,0-1 0,1 1 0,-1 0 0,0-1 0,0 1 0,0 0 0,0 0 1,-1 1-1,1-1 0,0 0 0,-1 1 0,0-1 0,1 1 0,-1 0 0,0 0 0,1 0 0,-5-1 1,2 0-188,0 1 1,0 0 0,0 0 0,1 0 0,-1 1 0,0-1-1,0 1 1,0 1 0,0-1 0,0 1 0,0-1 0,0 1-1,-7 3 1,11-3-85,0-1 0,0 1 0,0 0 0,0 0 0,0 0 0,0 0 0,1 0 0,-1 0 0,0 0 0,0 0 0,1 1 0,-1-1 0,1 0 0,-1 0 0,1 0 0,-1 1 0,1 1 0,-1-2-83,1 0 0,0 0 0,0 0 0,0-1 1,0 1-1,0 0 0,0 0 0,0 0 1,1-1-1,-1 1 0,0 0 0,0 0 0,1 0 1,-1-1-1,0 1 0,1 0 0,-1-1 0,0 1 1,1 0-1,0 0 0,12 7-5469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0.464"/>
    </inkml:context>
    <inkml:brush xml:id="br0">
      <inkml:brushProperty name="width" value="0.025" units="cm"/>
      <inkml:brushProperty name="height" value="0.025" units="cm"/>
    </inkml:brush>
  </inkml:definitions>
  <inkml:trace contextRef="#ctx0" brushRef="#br0">68 1 8872,'0'0'9140,"-6"8"-7710,-4 3-960,3-3-152,0-1 0,0 1-1,1 1 1,0-1-1,-8 17 1,13-23-310,1 0 0,-1 0 0,0 0 1,1 0-1,-1 0 0,1 1 0,0-1 0,0 0 0,0 0 1,0 0-1,0 0 0,0 1 0,0-1 0,1 0 0,-1 0 1,1 0-1,0 2 0,0-3-3,0 1 0,0-1 0,-1 0 0,1 0 0,0 0 0,0 0 0,0 0 0,1 0 0,-1 0 0,0-1 1,0 1-1,0 0 0,1-1 0,-1 1 0,0-1 0,1 1 0,-1-1 0,0 1 0,3-1 0,0 1 9,-1-1-1,1 0 1,0-1 0,-1 1-1,1 0 1,0-1 0,-1 0-1,1 0 1,-1 0-1,1 0 1,-1-1 0,0 1-1,0-1 1,1 0 0,-1 0-1,0 0 1,-1 0-1,6-5 1,-2 1 168,-1 0 0,0 0 0,-1 0 0,1-1 0,-1 1 0,-1-1 0,1 0-1,-1 0 1,0 0 0,-1-1 0,1 1 0,1-14 0,-26 43 1414,-15 52-1271,35-70-317,0 1 0,0 0 0,1 1 0,0-1 0,0 0 0,0 0 0,0 0 0,1 1 1,0-1-1,0 0 0,0 1 0,1-1 0,1 8 0,-1-12-5,0 1 0,0-1 0,0 0 0,0 0 0,1 0 0,-1 0 1,0 0-1,0-1 0,1 1 0,-1 0 0,0-1 0,1 1 0,-1 0 0,1-1 0,-1 0 0,0 1 0,1-1 1,-1 0-1,1 0 0,-1 0 0,1 0 0,-1 0 0,1 0 0,-1 0 0,1 0 0,-1-1 0,1 1 0,-1 0 1,2-1-1,45-15-699,8-21-3029,-6-11-5838,-32 27 4738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0.898"/>
    </inkml:context>
    <inkml:brush xml:id="br0">
      <inkml:brushProperty name="width" value="0.025" units="cm"/>
      <inkml:brushProperty name="height" value="0.025" units="cm"/>
    </inkml:brush>
  </inkml:definitions>
  <inkml:trace contextRef="#ctx0" brushRef="#br0">1 279 6694,'0'0'7330,"3"5"-6455,0-1-606,-1-1-1,0 1 1,0 0 0,-1 0-1,1 0 1,-1 0-1,0 0 1,0 0-1,1 7 1,3 12 905,-5-21-1089,1 1 0,0-1-1,0 0 1,0 0 0,1 1 0,-1-1-1,0 0 1,1 0 0,-1 0 0,1-1-1,0 1 1,0 0 0,-1-1 0,1 1-1,0-1 1,1 1 0,-1-1 0,0 0 0,0 0-1,0 0 1,1 0 0,-1 0 0,0-1-1,1 1 1,-1-1 0,1 1 0,-1-1-1,1 0 1,-1 0 0,1 0 0,-1 0-1,1-1 1,2 0 0,3 0 27,0 0 0,-1-1 1,1 0-1,-1 0 0,1-1 0,-1 1 0,0-2 0,0 1 1,10-8-1,-7 3-48,0-1 1,-1-1 0,0 1-1,-1-2 1,0 1-1,0-1 1,-1 0 0,-1-1-1,0 0 1,0 0-1,7-23 1,-8 19 63,-1 0 0,-1-1 0,0 0 0,-1 0 0,-1 0 0,0 0 0,-1 0 0,-5-29 0,5 45-122,0 0 0,1-1 0,-1 1 0,-1 0 0,1 0 0,0 0 0,0 0 0,0 0 0,-1-1 0,1 1 0,0 0 0,-1 0 0,1 0 0,-1 0 0,1 0 0,-1 0 0,0 0 0,1 0 0,-1 0 0,0 0 0,0 1 0,0-1 0,1 0 0,-1 0 0,0 1 0,0-1 0,0 1 0,0-1 0,0 1 0,0-1 0,-1 1 0,1-1 0,0 1 0,0 0 0,0 0 0,0-1 0,0 1 0,-1 0 0,1 0 0,0 0 0,0 0 0,0 1 0,0-1-1,0 0 1,-1 0 0,1 1 0,0-1 0,0 1 0,0-1 0,0 1 0,0-1 0,0 1 0,0 0 0,0-1 0,0 1 0,-1 1 0,-6 4 46,1 0 0,-1 1-1,1 0 1,0 0 0,-6 9-1,-8 11-32,2-5 337,1 2 0,1 0 0,1 1 0,-24 51 0,40-76-346,0 1-1,-1 0 0,1-1 1,0 1-1,0-1 1,-1 1-1,1 0 0,0-1 1,0 1-1,0 0 0,0-1 1,0 1-1,0 0 0,0-1 1,0 1-1,0 0 1,0-1-1,0 1 0,0 0 1,1-1-1,-1 1 0,0 0 1,0-1-1,1 1 0,-1 0 1,0-1-1,1 1 1,-1-1-1,1 1 0,-1-1 1,1 1-1,-1-1 0,1 1 1,-1-1-1,1 0 0,-1 1 1,1-1-1,-1 0 0,1 1 1,0-1-1,-1 0 1,1 0-1,0 1 0,-1-1 1,1 0-1,0 0 0,-1 0 1,1 0-1,0 0 0,-1 0 1,1 0-1,0 0 1,-1 0-1,1 0 0,0-1 1,-1 1-1,1 0 0,0 0 1,-1-1-1,1 1 1,45-15 8,-43 14-4,38-16-275,-23 8-388,1 0 0,0 2 0,0 0-1,1 2 1,0 0 0,36-4 0,-55 9 627,1 0 0,-1 0 0,0 0 0,1 0 1,-1 0-1,0 1 0,1-1 0,-1 0 0,0 1 0,0-1 0,1 1 0,-1-1 0,0 1 0,0 0 1,0-1-1,0 1 0,0 0 0,0 0 0,0 0 0,0 0 0,0 0 0,0 0 0,0 0 1,0 0-1,0 2 0,1 1 21,-1-1 0,0 1 0,0-1 0,0 1 0,-1-1 0,0 1 0,1 0 0,-1-1 0,-1 7 0,0 6 145,-2-1 1,0 1 0,-8 23 0,6-25-157,2-7-178,1-1 0,0 0-1,0 1 1,0 0 0,0 11 0,5-18-5632,13-17 1480,0-11-2123</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1.382"/>
    </inkml:context>
    <inkml:brush xml:id="br0">
      <inkml:brushProperty name="width" value="0.025" units="cm"/>
      <inkml:brushProperty name="height" value="0.025" units="cm"/>
    </inkml:brush>
  </inkml:definitions>
  <inkml:trace contextRef="#ctx0" brushRef="#br0">107 0 8584,'0'0'13362,"-5"11"-12460,-11 23-330,1 1 0,2 1-1,2 0 1,1 1-1,-5 41 1,5-3 617,-1 132 0,11-207-1177,0 1-1,0-1 1,-1 1-1,1-1 1,0 1-1,0-1 1,0 1-1,0-1 1,0 1-1,0-1 1,0 1-1,0-1 1,1 1-1,-1-1 1,0 1-1,0-1 1,0 1-1,0-1 1,1 1-1,-1-1 1,0 0-1,0 1 1,1-1-1,-1 1 1,0-1-1,1 0 0,-1 1 1,1-1-1,-1 0 1,0 1-1,1-1 1,-1 0-1,1 0 1,-1 1-1,1-1 1,15-10 225,14-27-55,-10 3-159,35-50 54,-49 76-95,0 0 1,1 0 0,0 1 0,0 0 0,0 1 0,1-1 0,13-7 0,-20 13 7,0 0 0,0 0 0,0 0 0,0 1 0,1-1 0,-1 0 0,0 1 0,0-1 0,0 1 0,1-1 0,-1 1 0,0-1 0,1 1 0,-1 0 0,0 0 0,1-1 0,-1 1 1,0 0-1,1 0 0,-1 1 0,0-1 0,1 0 0,-1 0 0,0 1 0,1-1 0,-1 1 0,0-1 0,0 1 0,1-1 0,-1 1 0,0 0 0,2 1 0,-2 1-24,0 0 1,1 0-1,-1 1 0,0-1 1,-1 0-1,1 1 0,-1-1 1,1 1-1,-1-1 0,-1 7 1,1-9-208,-4-38 177,0-65 288,5 102-215,1 0-1,-1 0 1,0 0-1,1 0 1,-1 0-1,0 0 1,0 0-1,1 1 1,-1-1-1,0 0 1,1 1-1,-1-1 1,0 1-1,0-1 1,0 1-1,2 1 1,45 13-3144,-38-13 1780,0-1-1,0 0 1,0 0-1,0-1 1,0-1 0,0 1-1,0-2 1,0 1 0,0-1-1,11-5 1,4-3-4934</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1.925"/>
    </inkml:context>
    <inkml:brush xml:id="br0">
      <inkml:brushProperty name="width" value="0.025" units="cm"/>
      <inkml:brushProperty name="height" value="0.025" units="cm"/>
    </inkml:brush>
  </inkml:definitions>
  <inkml:trace contextRef="#ctx0" brushRef="#br0">84 1 4612,'0'0'15055,"-10"7"-13384,10-7-1654,-10 8 563,0 1 0,1-1 0,-11 14 0,17-19-433,1 0 0,-1 0-1,1 0 1,0 1 0,0-1-1,0 1 1,1-1 0,-1 1-1,1 0 1,0-1 0,0 1 0,0 0-1,0 0 1,1 0 0,0 0-1,-1 0 1,1 0 0,1 5-1,0-8-140,0 0 0,-1 1-1,1-2 1,0 1 0,0 0-1,0 0 1,0 0 0,0 0-1,0 0 1,0-1 0,0 1-1,0 0 1,0-1-1,0 1 1,1-1 0,-1 0-1,0 1 1,0-1 0,1 0-1,-1 1 1,0-1 0,0 0-1,1 0 1,-1 0 0,0 0-1,0 0 1,1-1 0,1 0-1,39-8-307,-31 4-82,-1-1 1,1-1 0,15-12 0,26-16-983,-52 34 1365,0 1 0,1 0 0,-1 0 0,0 0 1,0 0-1,0 0 0,0 0 0,1 0 0,-1 0 0,0 0 0,0 0 1,0 0-1,1 0 0,-1 0 0,0 0 0,0 0 0,0 0 1,1 0-1,-1 0 0,0 0 0,0 0 0,0 0 0,1 0 0,-1 0 1,0 1-1,0-1 0,0 0 0,0 0 0,1 0 0,-1 0 0,0 0 1,0 0-1,0 1 0,0-1 0,0 0 0,0 0 0,1 0 1,-1 0-1,0 1 0,0-1 0,0 0 0,0 0 0,0 0 0,0 1 1,0-1-1,1 15 113,-6 17 239,5-31-332,-12 68 664,2-1 1,-1 108-1,12-155-666,-1 32 4,0-50-14,0-1 0,0 1 1,-1 0-1,1-1 1,-1 1-1,0 0 1,1-1-1,-1 1 1,-1-1-1,1 1 1,0-1-1,0 1 0,-1-1 1,-2 3-1,3-4-3,1-1-1,0 0 0,0 1 0,-1-1 1,1 0-1,0 0 0,0 1 0,-1-1 1,1 0-1,0 0 0,-1 0 0,1 0 1,0 1-1,-1-1 0,1 0 0,0 0 1,-1 0-1,1 0 0,-1 0 0,1 0 1,0 0-1,-1 0 0,1 0 0,0 0 1,-1 0-1,1 0 0,-1 0 0,1 0 1,0 0-1,-1 0 0,1-1 0,0 1 1,-1 0-1,1 0 0,0 0 0,-1-1 1,1 1-1,0 0 0,0 0 0,-1-1 1,1 1-1,0 0 0,-1-1 0,-6-22 66,4-29-117,3 50 39,0-10-73,1 0-1,1 0 1,0 0 0,0 0-1,1 0 1,1 0-1,0 1 1,0-1 0,1 1-1,1 0 1,10-15-1,6-4 158,2 0 0,37-36-1,28-34 104,-87 97-174,16-26 68,-19 18-21,-16 10 3,12 3-8,0 0-1,-1 0 1,1 1-1,0 0 0,0 0 1,0 0-1,1 0 0,-1 1 1,1 0-1,0 0 1,0 0-1,0 0 0,0 0 1,1 1-1,0 0 0,0 0 1,0 0-1,1 0 1,-1 0-1,1 1 0,0-1 1,1 1-1,-2 5 0,3-10-43,0 0-1,0 0 1,0 0-1,1 0 1,-1 0-1,0 0 1,0 0-1,1 0 1,-1 0-1,0 0 1,1 0-1,-1 0 1,1 0-1,-1 0 0,1-1 1,0 1-1,-1 0 1,1 0-1,0-1 1,0 1-1,-1 0 1,1-1-1,0 1 1,0-1-1,0 1 1,0-1-1,0 1 1,-1-1-1,1 0 1,0 1-1,0-1 0,0 0 1,0 0-1,2 0 1,41 2-1047,-33-3 287,28-2-3662,5-12-4623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2.474"/>
    </inkml:context>
    <inkml:brush xml:id="br0">
      <inkml:brushProperty name="width" value="0.025" units="cm"/>
      <inkml:brushProperty name="height" value="0.025" units="cm"/>
    </inkml:brush>
  </inkml:definitions>
  <inkml:trace contextRef="#ctx0" brushRef="#br0">1 1 16271,'0'0'6727,"7"52"-4966,-7-21-768,0 4-640,0-1-225,1-3-96,1-4-352,4-5-705,-2-8-833,2-5-288,-14-20-15215</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2.835"/>
    </inkml:context>
    <inkml:brush xml:id="br0">
      <inkml:brushProperty name="width" value="0.025" units="cm"/>
      <inkml:brushProperty name="height" value="0.025" units="cm"/>
    </inkml:brush>
  </inkml:definitions>
  <inkml:trace contextRef="#ctx0" brushRef="#br0">1 124 4869,'0'0'16399,"0"-49"-15086,38 41-288,12 1-64,12-2-608,3 1-257,4-4-353,-5-1-3266,-6-5-7431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3.208"/>
    </inkml:context>
    <inkml:brush xml:id="br0">
      <inkml:brushProperty name="width" value="0.025" units="cm"/>
      <inkml:brushProperty name="height" value="0.025" units="cm"/>
    </inkml:brush>
  </inkml:definitions>
  <inkml:trace contextRef="#ctx0" brushRef="#br0">0 42 10314,'0'0'5851,"1"-9"-2648,5-23-860,-6 32-2276,0 0-1,0 0 0,0 1 0,1-1 1,-1 0-1,0 0 0,0 0 1,0 0-1,0 1 0,1-1 1,-1 0-1,0 0 0,0 0 1,0 0-1,0 0 0,1 0 0,-1 1 1,0-1-1,0 0 0,1 0 1,-1 0-1,0 0 0,0 0 1,0 0-1,1 0 0,-1 0 0,0 0 1,0 0-1,1 0 0,-1 0 1,0 0-1,0 0 0,0 0 1,1 0-1,-1 0 0,0-1 1,0 1-1,0 0 0,1 0 0,-1 0 1,0 0-1,0 0 0,0 0 1,1-1-1,-1 1 0,0 0 1,0 0-1,0 0 0,0 0 1,0-1-1,0 1 0,1 0 0,4 20 98,-1 141 645,-4-62-769,-1-97-37,1 0 0,0 0 0,1 0 0,-1 0 0,0-1-1,0 1 1,1 0 0,-1 0 0,1 0 0,0 0 0,-1-1 0,1 1 0,0 0 0,0-1-1,0 1 1,0 0 0,0-1 0,2 2 0,-2-2 29,0-1 0,1 1 0,-1 0 0,0-1 0,0 0 0,0 1 0,1-1 0,-1 0 0,0 1 0,1-1-1,-1 0 1,0 0 0,1 0 0,-1 0 0,0 0 0,1-1 0,-1 1 0,0 0 0,3-1 0,3-2 140,1-1 1,-1 0-1,1 0 1,-1 0-1,0-1 0,11-10 1,41-38 90,-1-3 0,76-96 1,-134 152-389,0 0 0,-1 0 0,1 0 0,0 0 0,0 0 0,0 0 1,-1 0-1,1 0 0,0 0 0,0 0 0,0 0 0,0 0 0,-1-1 1,1 1-1,0 0 0,0 0 0,0 0 0,0 0 0,-1 0 0,1 0 0,0 0 1,0-1-1,0 1 0,0 0 0,0 0 0,0 0 0,-1 0 0,1 0 0,0-1 1,0 1-1,0 0 0,0 0 0,0 0 0,0 0 0,0-1 0,0 1 1,0 0-1,0 0 0,0 0 0,0-1 0,0 1 0,0 0 0,0 0 0,0 0 1,0-1-1,0 1 0,0 0 0,0 0 0,-20 9-5208,18-8 4357,-25 12-10176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3.563"/>
    </inkml:context>
    <inkml:brush xml:id="br0">
      <inkml:brushProperty name="width" value="0.025" units="cm"/>
      <inkml:brushProperty name="height" value="0.025" units="cm"/>
    </inkml:brush>
  </inkml:definitions>
  <inkml:trace contextRef="#ctx0" brushRef="#br0">1 1 13997,'0'0'5574,"40"52"-3012,-22-38-1537,3-2-737,6-2-224,3-8-1249,4-2-2210,-4-5-2691,2-15-2626</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3.934"/>
    </inkml:context>
    <inkml:brush xml:id="br0">
      <inkml:brushProperty name="width" value="0.025" units="cm"/>
      <inkml:brushProperty name="height" value="0.025" units="cm"/>
    </inkml:brush>
  </inkml:definitions>
  <inkml:trace contextRef="#ctx0" brushRef="#br0">140 28 12524,'0'0'3779,"-10"1"-1067,6-1-2536,-1 1 1,0 0-1,0 0 0,1 0 0,-1 1 0,1-1 0,-1 1 1,1 0-1,0 0 0,-1 1 0,1-1 0,1 1 0,-1 0 1,0 0-1,0 0 0,1 0 0,0 1 0,0 0 0,0-1 1,0 1-1,0 0 0,-3 9 0,-23 50 612,27-59-779,1 1 0,0-1 1,0 0-1,0 1 0,0-1 1,1 0-1,-1 1 0,1-1 1,1 1-1,-1-1 0,0 1 1,1-1-1,2 7 0,-2-9-7,0-1 0,0 1 0,0-1 0,1 1 0,-1-1 0,1 0 0,-1 0 0,1 1-1,-1-1 1,1 0 0,0 0 0,-1 0 0,1-1 0,0 1 0,0 0 0,0-1 0,-1 1 0,1-1-1,0 1 1,0-1 0,0 0 0,0 0 0,0 0 0,0 0 0,0 0 0,0-1 0,0 1 0,0 0 0,2-2-1,2 1 17,1 0 0,0-1-1,0 0 1,-1-1-1,1 0 1,-1 0-1,7-4 1,1-3 9,1-2 0,-2 0 1,0-1-1,0 0 0,16-22 0,-25 29-15,1 0-1,0-1 1,-1 0-1,0 0 1,-1 0-1,0 0 1,0 0-1,0-1 1,-1 0-1,0 1 1,-1-1-1,0 0 0,0 0 1,0 0-1,-1-8 1,-12 28-151,5 0 22,0 0 1,2 0-1,-1 1 1,2 0-1,-1 0 0,2 0 1,0 0-1,0 1 0,2-1 1,-1 1-1,2 0 1,1 16-1,-1-28-79,1-1 0,0 0-1,0 0 1,0 1 0,0-1 0,0 0 0,0 0-1,0 0 1,1 0 0,-1 0 0,0 0 0,1-1 0,-1 1-1,0 0 1,1-1 0,-1 1 0,1-1 0,-1 1-1,1-1 1,-1 0 0,1 1 0,-1-1 0,1 0 0,-1 0-1,1 0 1,0 0 0,-1-1 0,1 1 0,-1 0-1,1-1 1,-1 1 0,1-1 0,-1 1 0,0-1-1,3-1 1,23-17-4758</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4.273"/>
    </inkml:context>
    <inkml:brush xml:id="br0">
      <inkml:brushProperty name="width" value="0.025" units="cm"/>
      <inkml:brushProperty name="height" value="0.025" units="cm"/>
    </inkml:brush>
  </inkml:definitions>
  <inkml:trace contextRef="#ctx0" brushRef="#br0">101 1 12139,'-6'13'2520,"-10"29"-968,2 0 0,2 1 0,-9 59-1,11-34-434,0 117-1,4-165-827,3-19 391,1-13 406,2-39-633,3 1 0,12-65-1,-12 94-476,2 1-1,0 0 1,2 0-1,0 1 1,1 0-1,1 0 1,0 0-1,19-25 1,-22 38-14,-1 1 0,1 0 0,-1 0 0,1 1 0,1-1 0,-1 1 0,1 1 0,-1-1 0,1 1 0,0 0 0,0 1 0,1 0 0,-1 0 0,0 0 0,1 1 0,-1 0 0,1 0 0,-1 1 0,1 0 0,-1 0 0,1 1 0,-1 0 0,1 1 0,-1-1 1,0 1-1,11 5 0,-16-6 10,0-1 0,0 1-1,0 0 1,0 0 0,0 1 0,0-1 0,-1 0 0,1 1 0,-1-1 0,1 1 0,-1-1 0,1 1 0,-1-1 0,0 1 0,0 0 0,0 0 0,0 0 0,0 0 0,0 0 0,0 0 0,-1 0 0,1 0 0,-1 0 0,1 0 0,-1 0 0,0 0 0,0 0 0,0 1 0,0-1 0,0 0 0,-1 0 0,1 0 0,0 0 0,-1 0 0,0 0 0,1 0 0,-1 0 0,0 0 0,0 0 0,0 0 0,0 0 0,-1-1 0,-1 4 0,-4 3 123,0 0 0,-1 0 1,0 0-1,0-1 1,0 0-1,-1 0 0,-9 5 1,2-2 35,1-1-1,-1-1 1,-1 0 0,1-1 0,-1-1 0,-1 0-1,1-1 1,-1-1 0,-31 3 0,48-7-180,1 0 1,0 0 0,-1 0 0,1-1-1,-1 1 1,1 0 0,0 0 0,-1 0 0,1 0-1,0 0 1,-1 0 0,1-1 0,0 1-1,0 0 1,-1 0 0,1-1 0,0 1-1,0 0 1,-1 0 0,1-1 0,0 1-1,0 0 1,0-1 0,-1 1 0,1 0-1,0-1 1,0 1 0,0 0 0,0-1-1,0 1 1,0 0 0,0-1 0,0 1-1,0 0 1,0-1 0,0 1 0,0 0-1,0-1 1,0 1 0,0 0 0,0-1 0,0 1-1,0-1 1,0 1 0,0 0 0,1 0-1,-1-1 1,0 1 0,0 0 0,0-1-1,1 1 1,-1 0 0,0 0 0,0-1-1,1 1 1,-1 0 0,0 0 0,1-1-1,-1 1 1,0 0 0,1 0 0,-1 0-1,18-20-2122,50-22-5740,-28 20 2327</inkml:trace>
  <inkml:trace contextRef="#ctx0" brushRef="#br0" timeOffset="1">370 33 11627,'0'0'14189,"-13"74"-13644,7-46-321,4 0-160,2-6-64,0-10-801,13-11-1056,5-1-193,4-13-417,4-13-992,0-6-1890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7.706"/>
    </inkml:context>
    <inkml:brush xml:id="br0">
      <inkml:brushProperty name="width" value="0.025" units="cm"/>
      <inkml:brushProperty name="height" value="0.025" units="cm"/>
    </inkml:brush>
  </inkml:definitions>
  <inkml:trace contextRef="#ctx0" brushRef="#br0">0 37 15855,'0'0'7944,"48"0"-6663,-11 0-577,5-4-511,3 2-225,-1-2-1410,-4-1-1729,-9-2-2370,-3-7-6695</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4.630"/>
    </inkml:context>
    <inkml:brush xml:id="br0">
      <inkml:brushProperty name="width" value="0.025" units="cm"/>
      <inkml:brushProperty name="height" value="0.025" units="cm"/>
    </inkml:brush>
  </inkml:definitions>
  <inkml:trace contextRef="#ctx0" brushRef="#br0">97 0 7591,'0'0'13239,"-4"15"-12283,-6 24-30,-8 69 1,15-88-833,2 1 1,0-1-1,1 1 1,2 0-1,0-1 1,6 27-1,-4-32-66,-1 1-1,0-1 1,-1 1 0,-1-1-1,0 21 1,-5-28 81,-3-19-298,-4-20-447,5 6 725,-1 0 0,-1 0-1,-2 0 1,-21-39 0,31 63-74,0 1 0,0 0 1,0 0-1,-1 0 1,1-1-1,0 1 1,0 0-1,0 0 0,0-1 1,0 1-1,0 0 1,0 0-1,0-1 1,-1 1-1,1 0 0,0 0 1,0-1-1,0 1 1,0 0-1,0-1 1,0 1-1,0 0 0,1 0 1,-1-1-1,0 1 1,0 0-1,0 0 1,0-1-1,0 1 0,0 0 1,0 0-1,0-1 1,1 1-1,-1 0 1,0 0-1,0 0 0,0-1 1,1 1-1,-1 0 1,0 0-1,16-1 819,28 11 640,-29-7-1233,2 1-1340,0-1 0,1 0 0,-1-2 0,0 0 0,1-1 0,-1 0 0,21-4 0,-24-3-3231,-4-2-1947</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5.080"/>
    </inkml:context>
    <inkml:brush xml:id="br0">
      <inkml:brushProperty name="width" value="0.025" units="cm"/>
      <inkml:brushProperty name="height" value="0.025" units="cm"/>
    </inkml:brush>
  </inkml:definitions>
  <inkml:trace contextRef="#ctx0" brushRef="#br0">63 230 11563,'0'0'6315,"-9"11"-4195,-29 36-556,36-44-1417,0 0 0,1-1 0,-1 1 0,0 0 0,1 0 0,0 0 0,0 0 0,0 0 0,0 1 0,-1 2 0,2-5-116,0 0 1,0 0 0,0 0-1,0 0 1,0 0 0,0-1-1,0 1 1,1 0 0,-1 0-1,0 0 1,0 0 0,1 0-1,-1-1 1,1 1-1,-1 0 1,1 0 0,-1 0-1,1-1 1,-1 1 0,1 0-1,-1-1 1,1 1 0,1 0-1,0 0-16,0 0 1,0-1-1,0 1 0,0-1 1,0 1-1,0-1 0,0 1 0,0-1 1,0 0-1,0 0 0,0 0 1,1-1-1,-1 1 0,0 0 0,0-1 1,0 1-1,0-1 0,0 0 1,0 0-1,0 0 0,0 0 0,3-2 1,1-1-17,1-1 0,-1 0 0,0-1 0,0 1 0,0-1 0,-1-1 0,0 1 1,0 0-1,-1-1 0,1 0 0,-1 0 0,-1-1 0,0 1 0,0-1 0,0 1 0,-1-1 1,2-9-1,-24 40-357,15-12 353,0 0 0,1 1 0,0-1 1,1 1-1,1 0 0,-1 0 0,2 0 0,0 0 0,0 0 0,2 16 1,-1-27 9,0 1 0,1-1 0,-1 0 0,1 1 1,-1-1-1,1 0 0,-1 1 0,1-1 0,-1 0 0,1 0 1,0 0-1,0 0 0,0 1 0,0-1 0,0 0 1,0-1-1,0 1 0,0 0 0,0 0 0,0 0 1,0-1-1,1 1 0,-1 0 0,0-1 0,0 1 0,1-1 1,-1 1-1,0-1 0,1 0 0,-1 0 0,1 0 1,-1 0-1,0 0 0,1 0 0,-1 0 0,0 0 1,1 0-1,-1 0 0,0-1 0,1 1 0,-1-1 1,0 1-1,1-1 0,0 0 0,6-2 57,-1 0 0,1 0 0,-1-1 0,0 1 0,0-2 0,8-5 0,3-7 129,0 0 1,-1-1-1,-1-1 1,-1-1-1,0 0 1,-2 0-1,0-2 1,-1 0-1,-2 0 1,0-1-1,-1 0 1,-2 0-1,0-1 0,5-33 1,-12 56-184,0-1 0,1 1-1,-1 0 1,0-1 0,0 0 0,0 1-1,0-1 1,0 1 0,0-1 0,0 1 0,-1-1-1,1 1 1,0-1 0,-1 1 0,0-3 0,0 4-4,1 0 1,-1 0-1,1 0 1,-1 0-1,1 0 1,-1 0 0,1 0-1,-1 0 1,1 0-1,-1 0 1,1 0-1,-1 0 1,1 0 0,-1 0-1,1 1 1,-1-1-1,1 0 1,0 0-1,-1 0 1,1 1 0,-1-1-1,1 0 1,0 1-1,-1-1 1,1 0-1,0 1 1,-1-1-1,1 0 1,-1 1 0,-28 41 133,17-24-23,1 1-1,2 0 0,0 0 0,0 1 1,2 1-1,1-1 0,0 1 0,2 0 0,-4 39 1,8-58-102,0 0 0,0 0 1,0 0-1,1 0 1,-1 0-1,0 0 0,1 0 1,0 0-1,-1 0 0,1 0 1,0 0-1,0 0 0,0 0 1,0-1-1,1 1 0,-1-1 1,0 1-1,1-1 1,-1 1-1,1-1 0,1 2 1,1-1 19,1 1 1,-1-1 0,0 0 0,1-1-1,-1 1 1,1-1 0,-1 0 0,10 1-1,6-1-433,1 0-1,-1-2 1,26-3-1,-46 4 381,48-12-3817,-19-2-1823,0-8-6069</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5.810"/>
    </inkml:context>
    <inkml:brush xml:id="br0">
      <inkml:brushProperty name="width" value="0.025" units="cm"/>
      <inkml:brushProperty name="height" value="0.025" units="cm"/>
    </inkml:brush>
  </inkml:definitions>
  <inkml:trace contextRef="#ctx0" brushRef="#br0">54 0 13164,'0'0'11014,"-7"11"-10278,1-2-662,0-1 0,1 1 0,0 0 0,1 0-1,0 0 1,0 1 0,1 0 0,1-1 0,-1 1 0,2 0 0,-2 15-1,3-25-63,0 1 0,0 0 0,0 0 0,0-1 0,0 1 0,0 0 0,0 0 0,0-1 0,1 1 0,-1 0 0,0-1 0,0 1 0,1 0 0,-1-1 0,0 1 0,1 0 0,-1-1 0,1 1 0,-1-1 0,1 1-1,-1-1 1,1 1 0,-1-1 0,1 1 0,0-1 0,-1 1 0,1-1 0,0 0 0,-1 1 0,2-1 0,26-2 283,-20 0-222,1-1-1,-1-1 1,0 0 0,12-7 0,84-73 20,-104 84-84,1-1 0,-1 1 0,0-1 0,1 1 0,-1 0 1,1-1-1,-1 1 0,1 0 0,-1-1 0,1 1 0,-1 0 0,1-1 1,-1 1-1,1 0 0,-1 0 0,1 0 0,0 0 0,-1 0 0,1-1 0,-1 1 1,1 0-1,0 0 0,-1 0 0,1 1 0,-1-1 0,1 0 0,0 0 1,-1 0-1,1 0 0,-1 0 0,1 1 0,7 18 281,-8 42 91,-1-44-431,1-14-60,0 0-1,0 0 0,0 0 1,0 0-1,0 0 0,1 0 1,-1 0-1,1 0 0,0 0 1,0 0-1,0-1 1,0 1-1,2 3 0,-2-6 16,-1 1 0,1-1 0,-1 0-1,1 1 1,0-1 0,-1 1 0,1-1-1,-1 0 1,1 0 0,0 1 0,-1-1-1,1 0 1,0 0 0,-1 0 0,1 0-1,0 0 1,0 0 0,-1 0 0,1 0-1,0 0 1,-1 0 0,2 0 0,24-14-2507,19-29-5707,-22 16 1531</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6.180"/>
    </inkml:context>
    <inkml:brush xml:id="br0">
      <inkml:brushProperty name="width" value="0.025" units="cm"/>
      <inkml:brushProperty name="height" value="0.025" units="cm"/>
    </inkml:brush>
  </inkml:definitions>
  <inkml:trace contextRef="#ctx0" brushRef="#br0">88 0 11787,'0'0'3796,"-6"11"-1437,-20 32-436,10-18 94,-24 51 1,40-76-2015,0 0 0,0 0 1,1 0-1,-1 0 0,0 0 0,0 0 0,0 0 1,0-1-1,0 1 0,0 0 0,1 0 1,-1 0-1,0 0 0,0 0 0,0 0 0,0 0 1,0 0-1,0 0 0,1 0 0,-1 0 1,0 0-1,0 0 0,0 0 0,0 0 0,0 1 1,0-1-1,1 0 0,-1 0 0,0 0 0,0 0 1,0 0-1,0 0 0,0 0 0,0 0 1,0 0-1,0 0 0,1 0 0,-1 1 0,0-1 1,0 0-1,0 0 0,0 0 0,0 0 1,0 0-1,0 0 0,0 1 0,0-1 0,0 0 1,0 0-1,0 0 0,0 0 0,0 0 1,0 0-1,0 1 0,0-1 0,0 0 0,0 0 1,0 0-1,0 0 0,0 0 0,0 0 0,0 1 1,0-1-1,0 0 0,0 0 0,-1 0 1,10-4 79,5-8-36,-1-1 0,0-1 0,22-28 0,14-16-518,-53 97-287,-1-19 760,0-3-57,2 0 0,0-1-1,-2 30 1,5-45-44,0-1-1,0 1 1,1 0-1,-1-1 1,0 1-1,1 0 1,-1-1-1,0 1 1,1-1-1,-1 1 1,0-1-1,1 1 1,-1-1-1,1 1 1,-1-1-1,1 0 1,0 1-1,-1-1 1,1 0-1,-1 1 1,1-1-1,0 0 1,-1 1-1,1-1 1,-1 0 0,1 0-1,0 0 1,-1 0-1,1 0 1,0 0-1,-1 0 1,1 0-1,0 0 1,-1 0-1,1 0 1,0 0-1,-1 0 1,1-1-1,0 1 1,-1 0-1,1 0 1,0-1-1,32-11-5738,-4-6-2052</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6.527"/>
    </inkml:context>
    <inkml:brush xml:id="br0">
      <inkml:brushProperty name="width" value="0.025" units="cm"/>
      <inkml:brushProperty name="height" value="0.025" units="cm"/>
    </inkml:brush>
  </inkml:definitions>
  <inkml:trace contextRef="#ctx0" brushRef="#br0">105 319 11243,'0'0'3512,"-12"11"-880,4-4-2178,-43 44 1996,48-47-2231,-1 0-1,1 1 1,0-1-1,0 1 0,0-1 1,1 1-1,-1 0 1,1 0-1,0 1 1,1-1-1,-1 0 1,0 9-1,2-13-212,0 1 0,0-1 0,1 0 0,-1 0 0,1 0-1,-1 0 1,1 0 0,-1 0 0,1 0 0,0 0 0,-1 0 0,1 0 0,0 0 0,0 0-1,0 0 1,0-1 0,0 1 0,0 0 0,0-1 0,0 1 0,0 0 0,0-1-1,0 1 1,0-1 0,0 0 0,0 1 0,1-1 0,-1 0 0,0 0 0,0 0-1,0 0 1,1 0 0,-1 0 0,2 0 0,50-6-158,-39 2 153,1-2 0,-2 1 0,1-2 0,0 0 0,-1 0 0,-1-2 0,1 1 0,-1-2 0,-1 1 0,0-2 0,0 1 1,-1-1-1,0-1 0,-1 0 0,11-18 0,-11 14 28,0-1 0,0 0-1,-2 0 1,0-1 0,-1 0 0,-1 0 0,0 0-1,-2-1 1,0 1 0,-1-1 0,-1-37 0,0 54-29,-1-1 1,0 0-1,-1 1 1,1-1-1,0 0 1,-1 1 0,1-1-1,-1 0 1,0 1-1,0-1 1,0 1-1,0 0 1,0-1-1,-1 1 1,1 0-1,-1-1 1,1 1 0,-1 0-1,0 0 1,0 1-1,0-1 1,0 0-1,0 0 1,0 1-1,0 0 1,-1-1 0,1 1-1,-1 0 1,1 0-1,-1 0 1,1 0-1,-1 1 1,1-1-1,-1 1 1,0-1 0,1 1-1,-5 0 1,0 1-7,0 0 0,0 0-1,0 0 1,0 1 0,0 0 0,1 1 0,-1 0 0,1 0 0,-1 0 0,1 1 0,0-1 0,0 2 0,-5 4 0,-9 9 34,0 1 1,-21 27 0,35-39 29,0 1 1,1 0 0,0 0-1,0 1 1,1 0 0,0-1-1,0 2 1,1-1 0,-4 17-1,7-25-56,0 0 0,0 1 0,0-1 0,0 1 0,0-1 0,0 1 1,1-1-1,-1 1 0,0-1 0,1 1 0,-1-1 0,1 1 0,-1-1 0,1 0 0,0 0 0,0 1 0,0-1 0,-1 0 0,1 0 0,0 0 0,0 0 0,1 0 0,-1 0 0,0 0 0,0 0 0,0 0 0,1 0 0,-1-1 1,0 1-1,1 0 0,-1-1 0,1 1 0,-1-1 0,0 0 0,3 1 0,7 1-53,1-1 1,-1 1-1,22-2 0,-12 0-220,-10 0 233,4 1-536,1 0 0,-1 1 0,1 0 0,17 6 0,-30-7 345,1 0 1,-1 0-1,0 0 0,0 1 1,0-1-1,0 1 1,-1 0-1,1 0 1,0 0-1,-1 0 0,1 0 1,-1 0-1,0 1 1,1-1-1,-1 1 1,-1 0-1,1-1 0,0 1 1,-1 0-1,1 0 1,-1 0-1,0 0 1,0 0-1,0 1 0,1 5 1,-2 0 101,1 0 0,-2 0 0,1 0 0,-1 0 0,-1 0-1,0 0 1,0 0 0,0 0 0,-5 8 0,3-4-3353</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7.039"/>
    </inkml:context>
    <inkml:brush xml:id="br0">
      <inkml:brushProperty name="width" value="0.025" units="cm"/>
      <inkml:brushProperty name="height" value="0.025" units="cm"/>
    </inkml:brush>
  </inkml:definitions>
  <inkml:trace contextRef="#ctx0" brushRef="#br0">157 1 10410,'0'0'2653,"-7"14"-320,-23 52 915,-31 104 1,14 30 778,42-167-3504,2 0 0,0 0-1,2 0 1,5 40 0,-5-72-519,1 0 1,0 0 0,0-1 0,0 1 0,1 0-1,-1 0 1,0 0 0,0-1 0,0 1 0,1 0-1,-1 0 1,0-1 0,1 1 0,-1 0 0,0-1-1,1 1 1,-1 0 0,1-1 0,-1 1 0,1 0 0,0-1-1,-1 1 1,2 0 0,12-7 225,10-27 55,12-44-205,14-26-527,-44 93 410,-1 1 0,1 0 0,1 1 0,0 0 0,0 0 0,1 0 0,0 1 0,9-7 0,-16 13 33,0 0 1,1 0-1,-1 0 0,0 0 0,1 0 0,-1 0 1,1 0-1,-1 1 0,1-1 0,-1 1 0,1-1 1,-1 1-1,1-1 0,0 1 0,-1 0 0,1 0 1,0 0-1,-1 0 0,1 0 0,0 0 0,-1 0 1,1 1-1,0-1 0,-1 0 0,1 1 0,-1-1 1,2 2-1,-1 0 1,0 0 0,0-1 0,-1 1 1,1 1-1,-1-1 0,0 0 0,0 0 0,1 0 1,-2 1-1,1-1 0,0 1 0,0-1 0,-1 0 1,1 1-1,-1 4 0,1 1 7,0 0-1,-1 0 1,0 0-1,0 0 1,-1 1-1,0-1 1,-1 0 0,0 0-1,0 0 1,-4 8-1,3-18 479,2-11-332,4-19-115,9-13-31,-5 20-23,-1 0 0,7-53 0,-13 81-133,0-1 1,1 1-1,0-1 0,-1 0 1,1 1-1,0-1 0,0 0 1,0 1-1,0-1 0,1 0 1,-1 0-1,1 0 0,-1 0 1,1 0-1,0-1 0,0 1 1,3 2-1,-2-2-737,0 0 0,1 0 0,-1 0 0,0 0 0,1-1-1,0 0 1,-1 1 0,1-2 0,0 1 0,0 0 0,4 0 0,20-1-8592</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7.888"/>
    </inkml:context>
    <inkml:brush xml:id="br0">
      <inkml:brushProperty name="width" value="0.025" units="cm"/>
      <inkml:brushProperty name="height" value="0.025" units="cm"/>
    </inkml:brush>
  </inkml:definitions>
  <inkml:trace contextRef="#ctx0" brushRef="#br0">120 140 12492,'0'0'6673,"-11"3"-4452,4-1-1906,-1 1 1,1 0 0,0 0-1,0 0 1,0 1 0,0 0-1,1 0 1,-8 6 0,11-7-181,0 1 0,-1-1 0,1 0 0,0 1 0,1 0 0,-1 0 0,0-1 0,1 2 1,0-1-1,0 0 0,0 0 0,1 1 0,0-1 0,-1 1 0,2-1 0,-1 1 0,0-1 0,1 7 0,0-11-134,0 0 0,0 1 0,0-1 0,0 1 0,0-1 0,0 0 0,0 1 0,1-1 0,-1 1 0,0-1 0,0 0 0,0 1 0,1-1 0,-1 0-1,0 1 1,0-1 0,1 0 0,-1 1 0,0-1 0,1 0 0,-1 0 0,0 1 0,1-1 0,-1 0 0,0 0 0,1 0 0,-1 0 0,0 1 0,1-1 0,-1 0 0,1 0-1,-1 0 1,1 0 0,20-1-44,19-14-207,-27 6 62,0 0 1,0-1 0,-1 0-1,0-1 1,-1-1 0,0 0-1,-1 0 1,0-1 0,-1 0-1,14-28 1,-23 41 189,0 0-1,-1 0 0,1 0 1,0 0-1,0 0 1,0 0-1,0 0 1,0 0-1,0 0 0,0 0 1,0 0-1,-1 0 1,1 0-1,0 0 1,0 0-1,0 0 0,0 0 1,0 0-1,0 0 1,0 0-1,0 0 1,0 0-1,-1 0 0,1-1 1,0 1-1,0 0 1,0 0-1,0 0 1,0 0-1,0 0 0,0 0 1,0 0-1,0 0 1,0 0-1,0 0 0,0-1 1,0 1-1,0 0 1,0 0-1,0 0 1,0 0-1,0 0 0,0 0 1,0 0-1,0-1 1,0 1-1,0 0 1,0 0-1,0 0 0,0 0 1,0 0-1,0 0 1,0 0-1,0 0 1,0 0-1,0-1 0,0 1 1,0 0-1,0 0 1,1 0-1,-1 0 1,-6 4 91,-3 8 57,-1-1 0,2 1 0,0 1 0,-8 14 0,13-21-96,0 1-1,0-1 1,1 1-1,-1-1 1,1 1 0,1 0-1,-1 0 1,1 0-1,1 0 1,-1 0-1,1 8 1,1-14-50,-1-1 1,0 1-1,1-1 0,-1 1 1,1-1-1,-1 1 0,1-1 1,0 1-1,-1-1 0,1 1 1,-1-1-1,1 0 1,0 1-1,-1-1 0,1 0 1,0 1-1,-1-1 0,1 0 1,0 0-1,0 0 0,-1 0 1,1 0-1,0 0 0,0 0 1,-1 0-1,1 0 0,0 0 1,-1 0-1,2-1 0,24-4-38,-15 0-696,1-1-1,-1 0 0,-1-1 1,1 0-1,-1-1 1,17-17-1,-22 20 462,1 0 0,-1-1 0,0 0 0,0 0 0,-1 0 0,0 0 0,0-1 0,-1 1 0,1-1 0,-1 0 0,-1 0 0,4-13 0,-6 20 335,0 0-1,0 0 1,0 0-1,0-1 0,0 1 1,0 0-1,0 0 1,0 0-1,0-1 1,0 1-1,0 0 0,0 0 1,0-1-1,0 1 1,0 0-1,0 0 1,0 0-1,0-1 0,0 1 1,0 0-1,0 0 1,-1 0-1,1-1 1,0 1-1,0 0 0,0 0 1,0 0-1,0 0 1,-1 0-1,1-1 1,0 1-1,0 0 0,0 0 1,0 0-1,-1 0 1,1 0-1,0 0 0,0 0 1,0 0-1,-1-1 1,1 1-1,0 0 1,0 0-1,0 0 0,-1 0 1,1 0-1,0 0 1,-1 0-1,-12 7 997,-11 14-563,21-17-307,0 0 0,0 0-1,0 0 1,1 0 0,0 0-1,0 0 1,0 1 0,1-1-1,-1 1 1,1-1 0,0 1-1,0 0 1,1-1-1,-1 1 1,1 0 0,0 0-1,0-1 1,1 1 0,1 8-1,3 5-106,1 1 0,0-1 0,16 30 0,-13-30-159,-1 0 0,11 36 0,-14-24 277,0 1 0,-3 0-1,0 0 1,-2 0 0,-7 57 0,6-81-29,-1 1 1,0-1-1,0 0 1,-1 0-1,0 0 0,0-1 1,-7 12-1,9-17-158,0 1 0,0 0 1,0 0-1,0-1 0,-1 1 0,1-1 0,-1 1 0,1-1 0,-1 1 0,0-1 1,1 0-1,-1 0 0,0 0 0,0 0 0,0 0 0,0 0 0,1-1 0,-1 1 1,-1-1-1,1 1 0,0-1 0,0 0 0,0 1 0,0-1 0,0 0 0,0-1 1,0 1-1,0 0 0,0 0 0,0-1 0,-4-1 0,4 1-12,-1-1-1,1 0 1,0 0 0,0 0-1,0 0 1,0 0-1,0 0 1,1-1 0,-1 1-1,1-1 1,-1 1-1,1-1 1,0 1 0,0-1-1,0 0 1,0 0-1,0 1 1,1-1 0,0 0-1,-1-4 1,0-5-70,0 0 1,1 0-1,2-21 0,0 22 41,1 1 0,0 0-1,0-1 1,1 1 0,0 0-1,1 1 1,0-1-1,9-11 1,61-74-247,-37 50 217,35-49 119,96-165 0,-168 258-57,0-1 0,0 1 0,0 0 0,0-1 0,0 1 0,-1 0 0,1-1 0,0 1 0,-1-1 0,1 1 0,-1-1 0,0 0 0,1 1 0,-1-1 0,0 1 0,0-1 0,0 0 0,0 1 0,0-1 0,-1-1 0,0 2 3,0 1-1,0 0 1,0 0-1,0-1 1,0 1-1,0 0 1,0 0-1,0 0 1,0 0-1,0 0 1,0 0-1,0 0 1,0 1-1,0-1 1,0 0-1,1 0 1,-1 1-1,0-1 1,0 1-1,0-1 1,0 1-1,-1 0 1,-59 38 275,40-23-229,1 2-1,0 0 1,-19 22-1,34-34-37,0 1 0,0-1 0,0 1 0,1 0 0,0 0 0,0 0 0,1 0 0,0 1 0,0 0 0,0-1 0,1 1 0,1 0 0,-1 0 0,1 12 0,1-18-14,0 0 0,1 1 0,-1-1 1,1 0-1,0 0 0,0 0 0,0 0 0,0 0 1,0 0-1,0 0 0,0 0 0,1 0 1,-1 0-1,1-1 0,-1 1 0,1 0 0,0-1 1,0 0-1,0 1 0,-1-1 0,1 0 0,0 0 1,1 0-1,-1 0 0,0 0 0,0-1 1,0 1-1,0 0 0,5-1 0,8 3-83,0-1 0,1-1 0,20 0 0,-25-1-68,14 0-1258,0-1 0,1-1-1,29-6 1,15-12-6111</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34.205"/>
    </inkml:context>
    <inkml:brush xml:id="br0">
      <inkml:brushProperty name="width" value="0.025" units="cm"/>
      <inkml:brushProperty name="height" value="0.025" units="cm"/>
    </inkml:brush>
  </inkml:definitions>
  <inkml:trace contextRef="#ctx0" brushRef="#br0">0 425 13293,'15'-3'662,"1113"-192"2547,-479 93-1561,-136 13-5224,-337 53-1474</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34.749"/>
    </inkml:context>
    <inkml:brush xml:id="br0">
      <inkml:brushProperty name="width" value="0.025" units="cm"/>
      <inkml:brushProperty name="height" value="0.025" units="cm"/>
    </inkml:brush>
  </inkml:definitions>
  <inkml:trace contextRef="#ctx0" brushRef="#br0">1 329 19314,'0'0'289,"109"-41"-225,-18 22 0,24-2 128,19 1-32,15-2-160,12-3 0,7-1 32,6-1-160,-4 2 32,-3 1-289,-9 1-191,-13 5-385,-20 1-673,-23 6-512,-33 3-1153,-31 7-1473</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35.309"/>
    </inkml:context>
    <inkml:brush xml:id="br0">
      <inkml:brushProperty name="width" value="0.025" units="cm"/>
      <inkml:brushProperty name="height" value="0.025" units="cm"/>
    </inkml:brush>
  </inkml:definitions>
  <inkml:trace contextRef="#ctx0" brushRef="#br0">0 2080 9321,'0'0'6406,"2"-13"-5573,-2 6-793,1 0 1,0 0-1,1 0 0,0 0 1,0 0-1,0 0 1,1 0-1,0 0 0,0 1 1,1-1-1,0 1 1,0 0-1,10-10 1,295-264 1134,-139 134-1117,449-484-79,-70 65 431,-344 385 595,-170 153-643,0 1 0,2 3-1,1 1 1,48-21 0,-78 39-617,1 1 1,0 0 0,0 0 0,0 1 0,0 0-1,0 0 1,12 0 0,-30 9-5047,-20 4 363,-14 4-4351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8.515"/>
    </inkml:context>
    <inkml:brush xml:id="br0">
      <inkml:brushProperty name="width" value="0.025" units="cm"/>
      <inkml:brushProperty name="height" value="0.025" units="cm"/>
    </inkml:brush>
  </inkml:definitions>
  <inkml:trace contextRef="#ctx0" brushRef="#br0">0 54 8104,'0'0'12390,"10"-8"-10772,-2 2-1305,0 0 0,0 0 0,1 0 0,15-6 0,-21 11-238,0-1 1,0 1 0,0 0 0,1 0 0,-1 0 0,0 0 0,1 1-1,-1-1 1,1 1 0,-1 0 0,1 0 0,-1 0 0,0 0 0,1 1-1,-1-1 1,1 1 0,-1 0 0,0 0 0,1 0 0,-1 1 0,0-1 0,4 3-1,-6-2-63,1-1-1,-1 1 0,0 0 1,1 0-1,-1-1 0,0 1 1,-1 0-1,1 0 0,0 0 0,0 0 1,-1 0-1,1 0 0,-1 0 1,0 0-1,1 0 0,-1 1 1,0-1-1,0 0 0,-1 3 0,1-4 4,0 0 0,0 1-1,0-1 1,0 0-1,-1 1 1,1-1-1,0 0 1,-1 0-1,1 1 1,-1-1-1,1 0 1,-1 0 0,1 0-1,-1 0 1,0 0-1,0 0 1,0 0-1,1 0 1,-1 0-1,0 0 1,0 0 0,0-1-1,0 1 1,-1 0-1,1-1 1,0 1-1,0 0 1,0-1-1,0 0 1,-1 1-1,1-1 1,0 0 0,-2 1-1,10 0-106,-1 1-1,1 1 0,-1-1 1,1 1-1,-1 0 1,0 0-1,0 1 1,-1-1-1,1 1 1,-1 1-1,1-1 1,-1 1-1,-1 0 1,7 8-1,-10-12 90,0 0 1,0 0-1,0 1 0,-1-1 0,1 0 0,0 0 1,-1 1-1,1-1 0,-1 0 0,1 1 1,-1-1-1,0 1 0,0-1 0,0 1 1,1-1-1,-1 0 0,0 1 0,-1-1 1,1 1-1,0-1 0,0 1 0,-1-1 0,1 0 1,-1 1-1,0 1 0,0-1 82,-1-1 0,0 1 1,0 0-1,1-1 0,-1 1 0,0-1 0,0 1 0,0-1 1,-1 0-1,1 0 0,0 0 0,0 0 0,-5 1 0,-8 1 686,-1 0-1,1-1 1,-27 1-1,36-3-507,-50 1 496,55-1-994,12 0-2876,66-4-8238,-42-2 5082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35.742"/>
    </inkml:context>
    <inkml:brush xml:id="br0">
      <inkml:brushProperty name="width" value="0.025" units="cm"/>
      <inkml:brushProperty name="height" value="0.025" units="cm"/>
    </inkml:brush>
  </inkml:definitions>
  <inkml:trace contextRef="#ctx0" brushRef="#br0">358 0 13293,'0'0'2274,"2"13"-1895,-1 3-372,0 0-1,-1 0 1,-1 0 0,-1 0 0,0 0 0,-1 0 0,-1-1 0,-8 21-1,-56 134-184,66-166 193,-254 470 5810,245-452-5308,11-21-510,0-1 0,0 0 0,0 0 0,0 0 1,0 0-1,0 1 0,0-1 0,0 0 0,0 0 0,0 0 0,0 0 0,0 1 0,0-1 0,0 0 0,0 0 0,0 0 1,0 0-1,0 1 0,0-1 0,0 0 0,0 0 0,0 0 0,0 0 0,0 1 0,0-1 0,0 0 0,0 0 0,1 0 1,-1 0-1,0 0 0,0 0 0,0 1 0,0-1 0,0 0 0,1 0 0,-1 0 0,0 0 0,0 0 0,0 0 0,0 0 1,0 0-1,1 0 0,-1 0 0,0 0 0,0 0 0,0 0 0,1 0 0,-1 0 0,0 0 0,0 0 0,0 0 0,37-19 197,53-36-206,3 3 1,1 4 0,3 5 0,122-38 0,14 2-6351,-133 38-2265</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38.855"/>
    </inkml:context>
    <inkml:brush xml:id="br0">
      <inkml:brushProperty name="width" value="0.025" units="cm"/>
      <inkml:brushProperty name="height" value="0.025" units="cm"/>
    </inkml:brush>
  </inkml:definitions>
  <inkml:trace contextRef="#ctx0" brushRef="#br0">137 1 4516,'0'0'11531,"-4"12"-10127,-19 82 1091,3 2 0,-12 178 0,19 268-1112,-3 79-1138,15-402 2605,1-219-2846,0 0 0,0 0-1,0 1 1,0-1 0,0 0-1,0 0 1,0 0-1,-1 0 1,1 1 0,0-1-1,0 0 1,0 0 0,0 0-1,-1 0 1,1 0-1,0 0 1,0 0 0,0 0-1,-1 0 1,1 0 0,0 0-1,0 1 1,0-1-1,0 0 1,-1 0 0,1 0-1,0 0 1,0 0 0,0-1-1,-1 1 1,1 0-1,0 0 1,0 0 0,0 0-1,-1 0 1,1 0 0,0 0-1,0 0 1,0 0-1,0 0 1,-1-1 0,1 1-1,0 0 1,0 0 0,0 0-1,0 0 1,0 0-1,0-1 1,-1 1 0,1 0-1,0 0 1,0 0 0,0 0-1,0-1 1,0 1-1,0 0 1,-10-12-718,2-33-6941,6 12-1393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40.040"/>
    </inkml:context>
    <inkml:brush xml:id="br0">
      <inkml:brushProperty name="width" value="0.025" units="cm"/>
      <inkml:brushProperty name="height" value="0.025" units="cm"/>
    </inkml:brush>
  </inkml:definitions>
  <inkml:trace contextRef="#ctx0" brushRef="#br0">99 89 4100,'-9'2'3849,"-15"4"-2726,-42 9 3711,81-16 919,21 2-3766,3 1-1281,518-28 192,-517 23-857,430-8-30,-40 3 64,897-11 1596,-873 21-1351,149-21-720,-603 19 190,0-1 0,1 1 0,-1 0 0,1-1 0,-1 1 1,0 0-1,0-1 0,1 1 0,-1 0 0,0-1 0,0 1 1,1-1-1,-1 1 0,0-1 0,0 1 0,0-1 0,0 1 0,1 0 1,-1-1-1,0 1 0,0-1 0,0 1 0,0-1 0,0 1 1,0-1-1,0 1 0,-1-1 0,1 1 0,0-1 0,0 0 1,0-3-1572,0-8-3786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40.398"/>
    </inkml:context>
    <inkml:brush xml:id="br0">
      <inkml:brushProperty name="width" value="0.025" units="cm"/>
      <inkml:brushProperty name="height" value="0.025" units="cm"/>
    </inkml:brush>
  </inkml:definitions>
  <inkml:trace contextRef="#ctx0" brushRef="#br0">0 0 12107,'0'0'11275,"14"3"-10282,329 49 11,-340-52-998,0 1 0,0-1 0,0 1 0,0 0 0,0 0 0,0 0 0,0 0 0,0 0 0,0 1 0,-1-1 0,4 3 1,-5-3 23,-1 0 0,1 0 0,-1 0 0,1 0 0,-1 0 0,1 0 1,-1 0-1,0 0 0,1 0 0,-1 0 0,0 0 0,0 0 1,0 0-1,0 0 0,0 0 0,0 0 0,0 1 0,0-1 0,0 0 1,-1 0-1,1 0 0,0 0 0,-1 0 0,1 0 0,-1 0 1,1 0-1,-1 0 0,1-1 0,-1 1 0,0 0 0,1 0 0,-1 0 1,0-1-1,0 1 0,-1 1 0,-18 19 617,-2-1 0,0-1 0,-34 23 0,36-29-612,1 1-1,1 0 1,0 2-1,1 0 1,1 1-1,-22 29 0,26-21-447,9-10-1136,8-6-3327,15-8-2758</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41.234"/>
    </inkml:context>
    <inkml:brush xml:id="br0">
      <inkml:brushProperty name="width" value="0.025" units="cm"/>
      <inkml:brushProperty name="height" value="0.025" units="cm"/>
    </inkml:brush>
  </inkml:definitions>
  <inkml:trace contextRef="#ctx0" brushRef="#br0">1 469 4901,'0'0'14808,"8"3"-13334,-5-2-1340,1 0 0,-1 0 1,0 0-1,1-1 0,-1 1 1,0-1-1,1 0 1,-1 0-1,0 0 0,1 0 1,-1-1-1,1 0 0,-1 1 1,0-1-1,6-3 0,-1 0 158,1-1 1,-1 0-1,0-1 0,0 0 0,11-11 0,21-24-64,-2-1 1,-2-2-1,-2-2 0,-2 0 0,-2-3 0,-2 0 1,24-61-1,-52 110-225,0 0 0,0 0 1,0 1-1,0-1 0,0 0 1,0 0-1,0 0 0,0 0 1,0 0-1,1 0 0,-1 0 0,0 1 1,0-1-1,0 0 0,0 0 1,0 0-1,0 0 0,0 0 1,0 0-1,0 0 0,0 0 0,0 0 1,0 0-1,1 0 0,-1 1 1,0-1-1,0 0 0,0 0 1,0 0-1,0 0 0,0 0 1,0 0-1,0 0 0,1 0 0,-1 0 1,0 0-1,0 0 0,0 0 1,0 0-1,0 0 0,0 0 1,0 0-1,1 0 0,-1 0 1,0 0-1,0 0 0,0 0 0,0 0 1,0 0-1,0-1 0,0 1 1,0 0-1,1 0 0,-1 0 1,0 0-1,0 0 0,0 0 0,0 0 1,0 0-1,0 0 0,0 0 1,0-1-1,0 1 0,0 0 1,0 0-1,5 19 192,3 42 122,-4-29-172,-1-13 9,1 0 1,1-1-1,1 1 0,0-1 0,1 0 0,1 0 0,16 26 1,-19-37-291,-1-1 1,1 0 0,1 0 0,-1 0 0,1-1 0,0 1 0,0-2-1,0 1 1,11 5 0,-12-7-422,0-1 0,1 0 0,-1 0 0,1-1 1,-1 1-1,1-1 0,0 0 0,0-1 0,-1 1 0,1-1 0,0-1 0,0 1 0,-1-1 0,8-1 0,17-9-10749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48.605"/>
    </inkml:context>
    <inkml:brush xml:id="br0">
      <inkml:brushProperty name="width" value="0.025" units="cm"/>
      <inkml:brushProperty name="height" value="0.025" units="cm"/>
    </inkml:brush>
  </inkml:definitions>
  <inkml:trace contextRef="#ctx0" brushRef="#br0">75 39 9321,'-1'-2'355,"1"0"1,-1 0 0,1 0-1,-1 0 1,1 0-1,-1 0 1,0 0-1,0 0 1,0 0-1,0 1 1,0-1 0,-1 0-1,1 1 1,0-1-1,-1 1 1,1-1-1,-3-1 1,3 3-300,1-1-1,-1 1 1,0-1-1,1 1 1,-1 0 0,0-1-1,0 1 1,1-1-1,-1 1 1,0 0 0,0 0-1,1 0 1,-1-1-1,0 1 1,0 0 0,0 0-1,0 0 1,1 0-1,-1 0 1,0 0 0,0 1-1,0-1 1,1 0-1,-1 0 1,0 0 0,0 1-1,0-1 1,1 0-1,-1 1 1,0-1 0,1 1-1,-1-1 1,0 1-1,1-1 1,-1 1 0,1 0-1,-1-1 1,1 1-1,-1 0 1,1-1 0,-1 1-1,1 0 1,-1-1-1,1 1 1,0 1 0,-5 14 97,1 0 1,0 0 0,2 0 0,0 0 0,0 1-1,2-1 1,2 31 0,-1-3 126,-8 363 863,8-415-1022,0 0 1,1 0-1,0 0 1,0 1 0,7-15-1,3-10-71,2-18 10,10-35-363,3 0 0,74-152 0,-100 234 289,1 0-1,-1 1 0,1-1 1,0 0-1,0 1 0,0-1 1,0 1-1,1 0 0,-1-1 1,1 1-1,-1 0 0,1 0 1,0 1-1,0-1 0,0 1 1,0-1-1,0 1 0,0 0 0,0 0 1,0 0-1,0 1 0,0-1 1,1 1-1,-1-1 0,0 1 1,0 0-1,1 1 0,-1-1 1,0 0-1,0 1 0,1 0 1,-1 0-1,0 0 0,0 0 1,0 0-1,0 1 0,0-1 1,0 1-1,4 3 0,-5-2 20,-1-1 0,1 1 0,-1 0 0,0 0 1,0 0-1,0 0 0,-1-1 0,1 1 0,0 0 0,-1 0 0,0 0 0,0 1 0,0-1 0,0 0 0,0 0 0,-2 4 0,-11 48 240,7-41-88,-1 0 0,0-1 1,-1 0-1,0 0 0,-1-1 0,0 0 0,-16 14 0,21-21-42,-1-1-1,-1 1 1,1-1-1,-1 0 1,1 0-1,-1-1 1,0 1-1,0-1 1,-1-1-1,1 1 1,-1-1-1,1 0 1,-1-1-1,0 1 1,0-1-1,1-1 1,-1 1-1,-9-2 1,14 1-115,0 0 1,0-1-1,0 1 1,1-1-1,-1 1 1,0-1-1,1 0 1,-1 0-1,0 0 1,1 0-1,-1 0 1,1 0-1,-1 0 1,1-1-1,0 1 1,0 0-1,-1-1 1,1 1-1,0-1 1,0 0-1,0 1 1,1-1-1,-1 1 1,0-1-1,1 0 1,-1 0-1,1 0 1,-1 1-1,1-1 1,0 0-1,0 0 1,0 0-1,0 0 1,0-3-1,0 0-192,1 0-1,0 0 0,-1 1 0,1-1 1,1 0-1,-1 0 0,1 1 1,0-1-1,0 1 0,0 0 0,0-1 1,5-4-1,4-2-1946,-1 1-1,2 0 1,22-14 0,7-3-7684</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49.303"/>
    </inkml:context>
    <inkml:brush xml:id="br0">
      <inkml:brushProperty name="width" value="0.025" units="cm"/>
      <inkml:brushProperty name="height" value="0.025" units="cm"/>
    </inkml:brush>
  </inkml:definitions>
  <inkml:trace contextRef="#ctx0" brushRef="#br0">232 1 6790,'0'0'14766,"-6"10"-14467,-206 286 1933,212-296-2247,0 1 0,0-1 0,0 0 1,0 1-1,0-1 0,0 0 0,0 1 0,-1-1 1,1 0-1,0 0 0,0 1 0,0-1 0,-1 0 0,1 0 1,0 1-1,0-1 0,-1 0 0,1 0 0,0 0 1,0 0-1,-1 1 0,1-1 0,0 0 0,-1 0 1,1 0-1,0 0 0,-1 0 0,1 0 0,0 0 1,-1 0-1,1 0 0,0 0 0,-1 0 0,1 0 1,0 0-1,-1 0 0,1 0 0,-1 0 0,-2-16-1364,7-36-2653,-3 37 2360,2-27-3527,-1 2-1640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49.629"/>
    </inkml:context>
    <inkml:brush xml:id="br0">
      <inkml:brushProperty name="width" value="0.025" units="cm"/>
      <inkml:brushProperty name="height" value="0.025" units="cm"/>
    </inkml:brush>
  </inkml:definitions>
  <inkml:trace contextRef="#ctx0" brushRef="#br0">1 0 8008,'0'0'9000,"27"57"-7847,-4-34-32,8 4-224,2-1-96,4 1-481,1-5-288,-4-8-1665,-3-9-5222</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0.562"/>
    </inkml:context>
    <inkml:brush xml:id="br0">
      <inkml:brushProperty name="width" value="0.025" units="cm"/>
      <inkml:brushProperty name="height" value="0.025" units="cm"/>
    </inkml:brush>
  </inkml:definitions>
  <inkml:trace contextRef="#ctx0" brushRef="#br0">99 2114 3716,'0'0'928,"-9"5"2953,2-1-2898,-40 22 1014,11-16 3570,56-38-1931,9 5-2949,2 0 1,1 2 0,42-21 0,112-43-184,43-24-546,486-393-268,-276 176 311,-142 114 48,98-67-75,-260 193 386,150-72-1,205-64 901,-479 218-1258,-8 3-10,0 0-1,0 0 1,0 0 0,0-1-1,-1 1 1,1-1-1,0 0 1,-1 1 0,1-1-1,-1 0 1,1-1 0,-1 1-1,0 0 1,4-6 0,-7 8-53,1-1 1,0 1-1,-1-1 0,1 1 1,-1-1-1,1 1 1,0-1-1,-1 1 1,1 0-1,-1-1 0,1 1 1,-1-1-1,0 1 1,1 0-1,-1 0 1,1-1-1,-1 1 0,1 0 1,-1 0-1,0 0 1,1 0-1,-1 0 0,0 0 1,1-1-1,-1 2 1,1-1-1,-1 0 1,0 0-1,1 0 0,-2 0 1,-28 0-1467,26 0 1008,-27 0-5380,20 0-865</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6.980"/>
    </inkml:context>
    <inkml:brush xml:id="br0">
      <inkml:brushProperty name="width" value="0.025" units="cm"/>
      <inkml:brushProperty name="height" value="0.025" units="cm"/>
    </inkml:brush>
  </inkml:definitions>
  <inkml:trace contextRef="#ctx0" brushRef="#br0">18 1771 1826,'0'0'14493,"-4"1"-13708,-8 4 1129,11-1-553,21 0 124,41-3-533,-13-1 87,-39 1-855,1-1 1,-1 0-1,1-1 1,-1 0-1,1 0 1,-1-1-1,13-4 1,-10 3-71,1 0 0,-1 1 0,1 1 1,0 0-1,-1 1 0,1 0 1,24 4-1,18-1 280,16-3-135,-1-3 1,84-14 0,-86 9-251,-52 7-9,1 0 1,-1-1-1,1-1 0,27-9 1,-15 2 31,44-8 1,-49 13-28,0-1 0,0 0 0,31-15 0,405-234 155,-375 202 283,-2-4 0,145-131 0,-129 100-354,-59 55-74,-1-2 0,-2-1 1,59-76-1,19-26 29,-87 109-34,-2-1 1,-1-1-1,-1-2 1,33-59-1,-41 58 7,5-12-26,2 2-1,46-68 1,-63 105 9,-2 0 0,1-1-1,-1 1 1,0-1 0,0 0-1,-1-1 1,0 1 0,3-17-1,-3 3 11,-2-1 0,0-27 0,-1 50-10,0-1 14,0 0-1,1 0 1,-1 0 0,0 0-1,1 0 1,-1 0 0,1 1-1,-1-1 1,1 0 0,-1 0-1,1 0 1,-1 1 0,1-1-1,0 0 1,-1 1 0,1-1-1,0 1 1,0-1 0,0 1-1,-1-1 1,1 1-1,0-1 1,0 1 0,0 0-1,0 0 1,1-1 0,5-2-2325,-4-1-4454,-3-3 621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8.873"/>
    </inkml:context>
    <inkml:brush xml:id="br0">
      <inkml:brushProperty name="width" value="0.025" units="cm"/>
      <inkml:brushProperty name="height" value="0.025" units="cm"/>
    </inkml:brush>
  </inkml:definitions>
  <inkml:trace contextRef="#ctx0" brushRef="#br0">187 41 17072,'0'0'4559,"-11"-5"-3080,-36-12-753,43 16-696,1 1-1,-1 0 1,1-1 0,-1 1-1,1 0 1,-1 1 0,1-1-1,-1 1 1,1-1 0,-1 1-1,1 0 1,-1 1 0,1-1-1,0 0 1,0 1 0,0 0-1,-1 0 1,2 0 0,-1 0-1,0 0 1,0 1 0,1-1-1,-4 5 1,1-2 2,0 1 0,0 0-1,0 1 1,1-1 0,0 1 0,0 0 0,1 0-1,-5 14 1,7-20-9,1 1 0,-1 0 0,0 0 0,1-1 0,0 1 0,-1 0 0,1 0 0,0 0 0,0-1 0,0 1 0,0 0 0,0 0 0,0 0 0,0 0 0,1-1 0,-1 1 0,1 0 0,-1 0 0,1-1 0,0 1 0,-1 0 0,1-1 0,0 1 0,0-1 0,0 1 0,0-1 0,1 1 0,-1-1 0,0 0 0,1 1 0,-1-1 0,1 0 0,-1 0 0,1 0 0,-1 0 0,4 1 0,3-1 86,0 1 1,1-1 0,-1 0-1,1-1 1,-1 0-1,16-1 1,-16 0-70,0-1 0,0 1 1,0-1-1,0 0 0,0-1 1,0 0-1,0-1 0,-1 1 1,1-1-1,-1-1 0,8-5 1,-11 7 11,0 0 1,-1 0-1,1-1 1,-1 1-1,0-1 0,0 0 1,0 1-1,0-1 1,0-1-1,-1 1 1,0 0-1,0-1 1,0 1-1,-1-1 0,1 1 1,-1-1-1,0 0 1,0 1-1,-1-1 1,1-8-1,-2 11-52,1 0-1,0 0 1,-1 0 0,0 0-1,1 0 1,-1 0 0,0 0-1,0 1 1,0-1 0,0 0-1,0 0 1,0 1-1,-1-1 1,1 0 0,0 1-1,-1-1 1,1 1 0,-1 0-1,0 0 1,1-1-1,-4 0 1,1 0 1,0 0-1,0 1 1,0-1-1,0 1 1,0 0-1,-1 0 1,1 0-1,-1 1 1,1-1-1,-6 1 1,6 1-99,0-1 1,0 0-1,1 1 0,-1 0 1,1 0-1,-1 0 0,0 0 0,1 0 1,0 1-1,-1-1 0,1 1 1,-4 3-1,6-4-62,-1 1 0,1-1 0,-1 0 0,1 1 1,0 0-1,-1-1 0,1 1 0,0 0 0,0-1 0,0 1 0,1 0 1,-1 0-1,0 0 0,1 0 0,-1 0 0,1 0 0,0 0 1,-1 0-1,1 0 0,0 0 0,0 0 0,1 0 0,-1 2 0,0-2-58,1-1-1,-1 0 0,0 0 0,1 0 0,-1 0 0,1 0 0,0 0 0,-1 0 1,1 0-1,-1 0 0,1 0 0,0 0 0,0-1 0,0 1 0,0 0 0,-1 0 1,1-1-1,0 1 0,0-1 0,0 1 0,0-1 0,1 1 0,-1-1 0,0 1 1,0-1-1,0 0 0,0 0 0,0 0 0,2 1 0,24 3-5989</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7.755"/>
    </inkml:context>
    <inkml:brush xml:id="br0">
      <inkml:brushProperty name="width" value="0.025" units="cm"/>
      <inkml:brushProperty name="height" value="0.025" units="cm"/>
    </inkml:brush>
  </inkml:definitions>
  <inkml:trace contextRef="#ctx0" brushRef="#br0">171 78 5830,'0'0'4446,"10"-7"-1654,-4 3-2219,40-27 1001,-44 29-1138,0 1 0,0-1-1,0 0 1,0-1 0,0 1 0,-1 0-1,1 0 1,-1-1 0,1 1 0,1-6-1,-4 7-264,0 1 0,0-1 0,0 0 0,0 1 0,0-1 0,0 1 0,0-1 0,0 1 0,0 0 0,0-1 0,0 1 0,0 0 0,0 0 0,-1 0 0,1 0 0,0 0 0,0 0 0,0 0 0,0 0 0,-1 0 0,1 0 0,-1 1 0,-2-1 119,-9 2-109,1 1 0,-1 0 1,1 1-1,0 0 0,1 0 0,-1 1 0,1 1 1,0 0-1,0 1 0,0 0 0,1 0 1,0 1-1,1 1 0,0 0 0,0 0 1,0 0-1,2 1 0,-14 22 0,19-30-157,1 1 0,-1 0-1,1-1 1,0 1 0,0 0 0,0 0-1,1 0 1,-1 0 0,1 0-1,0 0 1,-1 0 0,1 0 0,0 0-1,1 0 1,0 5 0,0-7-28,-1 1 1,1-1-1,0 1 1,0-1-1,1 1 0,-1-1 1,0 0-1,0 1 1,1-1-1,-1 0 0,0 0 1,1 0-1,-1 0 1,1 0-1,0 0 1,-1-1-1,1 1 0,0 0 1,-1-1-1,1 1 1,0-1-1,0 0 0,-1 1 1,1-1-1,0 0 1,3 0-1,16 0-942,1 0-1,37-5 1,8-11-5317,-23 0-2310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8.079"/>
    </inkml:context>
    <inkml:brush xml:id="br0">
      <inkml:brushProperty name="width" value="0.025" units="cm"/>
      <inkml:brushProperty name="height" value="0.025" units="cm"/>
    </inkml:brush>
  </inkml:definitions>
  <inkml:trace contextRef="#ctx0" brushRef="#br0">161 1 15118,'0'0'5040,"-9"0"-4570,4 1-381,0-1 0,0 1 0,0 0 1,0 0-1,0 1 0,0-1 0,0 1 1,1 0-1,-1 1 0,1-1 0,-1 1 1,1 0-1,0 0 0,0 0 1,0 0-1,1 1 0,-5 5 0,6-7-49,-45 59 2304,44-58-2228,1 1 1,0 0-1,0-1 0,1 1 1,-1 0-1,1 0 0,0 0 1,0 0-1,0 0 0,0 0 1,1 0-1,0 1 0,-1-1 1,2 0-1,-1 0 0,1 6 1,0-9-127,1 1 0,-1-1 0,0 1 0,1-1-1,-1 0 1,1 1 0,-1-1 0,1 0 0,-1 0 0,1 0 0,0 0 0,0-1 0,-1 1 0,1 0 0,0-1 0,0 1-1,0-1 1,0 0 0,0 0 0,-1 1 0,1-1 0,0 0 0,4-1 0,49-3-1996,-15-8-1624,0-6-2514</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8.423"/>
    </inkml:context>
    <inkml:brush xml:id="br0">
      <inkml:brushProperty name="width" value="0.025" units="cm"/>
      <inkml:brushProperty name="height" value="0.025" units="cm"/>
    </inkml:brush>
  </inkml:definitions>
  <inkml:trace contextRef="#ctx0" brushRef="#br0">206 1 12684,'0'0'7815,"-51"55"-6886,35-32-224,-3 2 32,3-4-289,2-3-288,3-5-96,3-3 0,0-8-32,2-2-736,2 0-1058,-3-12-1633,1-7-3139</inkml:trace>
  <inkml:trace contextRef="#ctx0" brushRef="#br0" timeOffset="1">0 28 2594,'0'0'18354,"61"20"-16817,-24-14-384,5 2-704,1-3-385,-3-4-1345,-4-1-2275,-5 0-5156</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8.780"/>
    </inkml:context>
    <inkml:brush xml:id="br0">
      <inkml:brushProperty name="width" value="0.025" units="cm"/>
      <inkml:brushProperty name="height" value="0.025" units="cm"/>
    </inkml:brush>
  </inkml:definitions>
  <inkml:trace contextRef="#ctx0" brushRef="#br0">198 1 5285,'0'0'14926,"16"66"-13004,1-44-609,-2 1-608,3 0-513,-10 5-160,-5 1 0,-3 2-32,-15-2 0,-15 4 32,-8-4-96,-4-2-320,-4-5-289,5-9-352,6-5-1409,8-8-4709</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9.711"/>
    </inkml:context>
    <inkml:brush xml:id="br0">
      <inkml:brushProperty name="width" value="0.025" units="cm"/>
      <inkml:brushProperty name="height" value="0.025" units="cm"/>
    </inkml:brush>
  </inkml:definitions>
  <inkml:trace contextRef="#ctx0" brushRef="#br0">27 61 2787,'0'0'7452,"2"-9"-5295,-2 3-1432,0 4-463,0-1 0,0 0 0,0 1 0,1-1 0,-1 0 0,1 1 0,0-1 0,-1 1 0,1-1 0,0 1 0,1-1 0,-1 1-1,0-1 1,1 1 0,1-3 0,6 3 5845,-5 11-3589,-3 20-1715,-1-23-120,-2 19-366,-1 0-1,-1 0 0,-1-1 1,-9 28-1,7-27-325,0-1 0,2 1 0,1 1 1,-1 28-1,5-17 14,0-36-133,0-13-369,0-25 12,1-1-1,12-60 1,-11 86 417,0 1 1,1 0 0,1 0 0,0 0 0,0 0 0,1 1 0,0 0-1,1 0 1,0 0 0,1 1 0,0 0 0,0 0 0,10-8 0,-13 14 81,1 0 0,-1 1 0,1 0 1,0 0-1,-1 0 0,1 1 0,0-1 0,0 1 1,0 0-1,0 1 0,0-1 0,0 1 1,1 0-1,8 1 0,-12-1-7,-1 0-1,1 0 1,0 1-1,0-1 1,-1 0-1,1 0 1,0 1-1,-1-1 1,1 1-1,0 0 1,-1-1-1,1 1 1,-1 0-1,1 0 1,-1 0-1,1 0 1,-1 0-1,0 1 1,0-1-1,1 0 1,-1 0-1,0 1 1,0-1-1,0 1 1,0-1-1,-1 1 1,1-1-1,0 1 1,-1 0-1,1-1 1,-1 1-1,1 0 1,-1-1-1,0 1 1,0 0-1,0 0 1,0-1-1,0 1 1,0 0-1,0 0 1,0-1-1,-1 1 1,1 0-1,-1-1 1,0 3-1,-1-2 73,1 1 0,-1-1 0,0 1 0,0-1 0,0 1 0,0-1 0,0 0 1,-1 0-1,1 0 0,-1-1 0,1 1 0,-1 0 0,0-1 0,1 0 0,-1 0 0,0 1 0,0-2 0,-4 2 0,-56 11 1868,15-11-898,29-8-1157,18 5 66,1 1 1,0-1 0,0 1 0,0-1 0,0 0-1,0 1 1,0-1 0,0 1 0,0-1 0,0 0 0,0 1-1,0-1 1,0 1 0,0-1 0,0 0 0,1 1 0,-1-1-1,0 1 1,0-1 0,1 1 0,-1-1 0,0 1-1,1-1 1,-1 1 0,1-1 0,-1 1 0,0 0 0,1-1-1,-1 1 1,1-1 0,-1 1 0,1 0 0,0-1 0,6-4-1709,1 0 0,-1 1 0,1 0 1,0 0-1,13-4 0,-15 5-126,24-9-9174</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0.038"/>
    </inkml:context>
    <inkml:brush xml:id="br0">
      <inkml:brushProperty name="width" value="0.025" units="cm"/>
      <inkml:brushProperty name="height" value="0.025" units="cm"/>
    </inkml:brush>
  </inkml:definitions>
  <inkml:trace contextRef="#ctx0" brushRef="#br0">1 19 9449,'0'0'23158,"25"-13"-36002,-10 7 576</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0.381"/>
    </inkml:context>
    <inkml:brush xml:id="br0">
      <inkml:brushProperty name="width" value="0.025" units="cm"/>
      <inkml:brushProperty name="height" value="0.025" units="cm"/>
    </inkml:brush>
  </inkml:definitions>
  <inkml:trace contextRef="#ctx0" brushRef="#br0">173 1 5958,'0'0'20131,"-6"8"-18626,-37 45-214,25-32-1202,0 0 0,2 1 1,0 1-1,2 0 1,0 1-1,-13 34 1,29-94-15219,2 6 5103</inkml:trace>
  <inkml:trace contextRef="#ctx0" brushRef="#br0" timeOffset="1">10 30 11115,'0'0'13132,"0"53"-11050,13-32-160,9-3-225,2-1-608,5-3-768,3-4-321,1 0-705,3-5-2626,-1-3-3844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1.347"/>
    </inkml:context>
    <inkml:brush xml:id="br0">
      <inkml:brushProperty name="width" value="0.025" units="cm"/>
      <inkml:brushProperty name="height" value="0.025" units="cm"/>
    </inkml:brush>
  </inkml:definitions>
  <inkml:trace contextRef="#ctx0" brushRef="#br0">1 1 1121,'0'0'1890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1.859"/>
    </inkml:context>
    <inkml:brush xml:id="br0">
      <inkml:brushProperty name="width" value="0.025" units="cm"/>
      <inkml:brushProperty name="height" value="0.025" units="cm"/>
    </inkml:brush>
  </inkml:definitions>
  <inkml:trace contextRef="#ctx0" brushRef="#br0">146 937 1569,'-8'5'572,"-75"52"1526,60-49 1052,22-8-2594,-1 0 0,0 0 0,0 0 0,1 1-1,-1-1 1,0 1 0,0 0 0,1-1 0,-1 1 0,1 0 0,-1 0 0,1 0 0,-3 2 0,-3 5 4962,23-17-4291,25-20-963,92-84 569,370-282 144,-221 192-641,-225 157-224,-2-4 0,80-92 0,-129 135-107,-4 5 3,0 0 0,0 1 0,-1-1 0,1 0 0,-1 0-1,1 0 1,-1 0 0,0-1 0,0 1 0,0 0-1,0 0 1,0-4 0,-1 6 126,-21 25 47,17-19-750,-12 14-293,4-15-8421,7-7 1190</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2.230"/>
    </inkml:context>
    <inkml:brush xml:id="br0">
      <inkml:brushProperty name="width" value="0.025" units="cm"/>
      <inkml:brushProperty name="height" value="0.025" units="cm"/>
    </inkml:brush>
  </inkml:definitions>
  <inkml:trace contextRef="#ctx0" brushRef="#br0">0 62 3972,'0'0'-64,"25"-61"-833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9.230"/>
    </inkml:context>
    <inkml:brush xml:id="br0">
      <inkml:brushProperty name="width" value="0.025" units="cm"/>
      <inkml:brushProperty name="height" value="0.025" units="cm"/>
    </inkml:brush>
  </inkml:definitions>
  <inkml:trace contextRef="#ctx0" brushRef="#br0">158 21 14029,'0'0'3171,"-9"-1"-662,0 0-2151,1 0-1,-1 1 1,0 0-1,0 0 1,1 1-1,-1 0 1,0 1-1,-12 4 1,18-5-304,0 0 0,-1 0-1,1 1 1,0-1 0,0 1 0,0 0 0,0 0-1,1 0 1,-1 0 0,0 1 0,1-1 0,0 1-1,-1-1 1,1 1 0,0 0 0,0 0 0,1 0-1,-1 0 1,1 0 0,-1 0 0,1 1 0,0-1-1,0 0 1,0 1 0,1-1 0,-1 0 0,1 1-1,0 4 1,0-7-47,0 1-1,0-1 1,0 0 0,1 1-1,-1-1 1,0 0-1,1 1 1,-1-1 0,1 0-1,0 0 1,-1 1-1,1-1 1,0 0 0,0 0-1,0 0 1,0 0-1,0 0 1,0 0 0,0 0-1,0 0 1,0 0-1,2 1 1,1 0 47,0-1 0,0 1-1,0 0 1,0-1 0,1 0 0,-1 0 0,7 1-1,-3-2 99,-1 1 0,0-1-1,0 0 1,1-1-1,-1 1 1,0-2-1,0 1 1,0-1 0,10-3-1,-11 1-31,-1 1-1,0-1 1,-1 1 0,1-1-1,-1-1 1,0 1 0,0-1-1,0 1 1,6-10-1,-9 11-108,1 0 0,0 1 0,-1-1 0,0 0 0,1 0 0,-1 0 0,0 0 0,-1 0 0,1-1 0,0 1-1,-1 0 1,0 0 0,0 0 0,0-1 0,0 1 0,0 0 0,-1 0 0,1 0 0,-1-1 0,-1-2 0,1 5-86,1-1 1,-1 1 0,1 0 0,-1 0 0,1 0 0,-1 0 0,0 0 0,0 1-1,0-1 1,1 0 0,-1 0 0,0 0 0,0 1 0,0-1 0,0 0 0,0 1-1,0-1 1,0 1 0,-1-1 0,1 1 0,0 0 0,0-1 0,0 1 0,0 0 0,0 0-1,-1 0 1,1 0 0,0 0 0,0 0 0,0 0 0,-1 0 0,1 1 0,0-1-1,0 0 1,0 1 0,0-1 0,-2 1 0,-14 15-3934,16-14 3468,0-1 0,0 1 1,1-1-1,-1 1 0,1-1 0,-1 1 0,1-1 1,0 1-1,-1-1 0,1 1 0,0-1 0,0 1 1,1 2-1,1 5-5786</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2.604"/>
    </inkml:context>
    <inkml:brush xml:id="br0">
      <inkml:brushProperty name="width" value="0.025" units="cm"/>
      <inkml:brushProperty name="height" value="0.025" units="cm"/>
    </inkml:brush>
  </inkml:definitions>
  <inkml:trace contextRef="#ctx0" brushRef="#br0">44 119 3523,'4'-9'3454,"-1"3"-2897,22-53 3736,-9 14 3088,-15 54-3589,-6 47-1819,5-54-1925,-29 106 1014,6 1 1,-11 126-1,33-267-786,4-31-285,50-228-237,-52 284 205,1 9-53,-2 21-184,-2 36-120,-4-16 319,-23 215-4577,30-273-1531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6.934"/>
    </inkml:context>
    <inkml:brush xml:id="br0">
      <inkml:brushProperty name="width" value="0.025" units="cm"/>
      <inkml:brushProperty name="height" value="0.025" units="cm"/>
    </inkml:brush>
  </inkml:definitions>
  <inkml:trace contextRef="#ctx0" brushRef="#br0">43 32 5573,'0'0'11398,"-2"9"-10710,-38 210 2772,48-257-3396,17-46 1,-18 62 102,0 0 1,-1-1-1,-1 1 1,2-26-1,-28 272 447,48-305-2781,-16 53-3482,-5 11-4494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49.589"/>
    </inkml:context>
    <inkml:brush xml:id="br0">
      <inkml:brushProperty name="width" value="0.025" units="cm"/>
      <inkml:brushProperty name="height" value="0.025" units="cm"/>
    </inkml:brush>
  </inkml:definitions>
  <inkml:trace contextRef="#ctx0" brushRef="#br0">90 228 6662,'0'0'12844,"-54"39"-11626,39-22 543,6 2-415,6-4-482,3-3-415,5-4-161,15-3-128,0-3 0,3-2-64,0 0-160,-3 0-1409,-4-9-1378,-4-5-1793,-3-6-5189</inkml:trace>
  <inkml:trace contextRef="#ctx0" brushRef="#br0" timeOffset="1">1 5 18578,'0'0'6374,"67"-4"-20532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3.404"/>
    </inkml:context>
    <inkml:brush xml:id="br0">
      <inkml:brushProperty name="width" value="0.025" units="cm"/>
      <inkml:brushProperty name="height" value="0.025" units="cm"/>
    </inkml:brush>
  </inkml:definitions>
  <inkml:trace contextRef="#ctx0" brushRef="#br0">24 0 17457,'0'0'5637,"-6"65"-5221,0-27 225,-1 4-385,3-1-192,3-1-32,1-6-64,0-6-544,0-6-770,0-6-640,0-9-480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51.365"/>
    </inkml:context>
    <inkml:brush xml:id="br0">
      <inkml:brushProperty name="width" value="0.025" units="cm"/>
      <inkml:brushProperty name="height" value="0.025" units="cm"/>
    </inkml:brush>
  </inkml:definitions>
  <inkml:trace contextRef="#ctx0" brushRef="#br0">1 0 7687,'0'0'10859,"29"59"-10731,-20-38-96,-1 0-577,2-3-1729,-5-2-1441,1-5-97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51.708"/>
    </inkml:context>
    <inkml:brush xml:id="br0">
      <inkml:brushProperty name="width" value="0.025" units="cm"/>
      <inkml:brushProperty name="height" value="0.025" units="cm"/>
    </inkml:brush>
  </inkml:definitions>
  <inkml:trace contextRef="#ctx0" brushRef="#br0">0 27 11307,'0'0'7174,"73"-9"-6149,-36 3-736,1 1-257,3 1-417,-6 2-1152,-2 2-2787,-7 0-1986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52.055"/>
    </inkml:context>
    <inkml:brush xml:id="br0">
      <inkml:brushProperty name="width" value="0.025" units="cm"/>
      <inkml:brushProperty name="height" value="0.025" units="cm"/>
    </inkml:brush>
  </inkml:definitions>
  <inkml:trace contextRef="#ctx0" brushRef="#br0">1 19 13773,'0'0'4399,"12"-2"-2990,-7 1-1257,79-12 1955,-77 12-2015,1 0-1,0 1 1,0 0 0,0 0 0,0 1-1,0 0 1,0 0 0,0 1 0,12 4 0,-19-5-93,0 0 1,0-1-1,0 1 1,1 0-1,-1 0 1,0-1-1,0 1 1,0 0-1,0 0 1,0 0-1,-1 0 1,1 1-1,0-1 1,0 0-1,-1 0 1,1 0-1,0 1 1,-1-1-1,0 0 1,1 1-1,-1-1 1,0 0-1,1 1 1,-1-1-1,0 0 1,0 1-1,0-1 1,0 1-1,-1-1 1,1 0-1,0 1 1,0-1-1,-1 0 1,1 1-1,-1-1 1,1 0-1,-1 0 1,0 1-1,1-1 1,-1 0-1,0 0 1,0 0-1,0 0 1,-2 2-1,-5 7 109,-2 0 0,1 0 0,-20 14 0,15-12 6,11-10-46,0 1 0,1-1 0,-1 1 0,0 0 0,1 0 0,0 0 0,0 0 0,0 0 0,0 1 0,0-1 0,0 1 0,1-1 0,0 1 0,0 0 0,-2 7 1,3-10-67,0 0 0,1 1 0,-1-1 1,0 0-1,0 0 0,1 0 0,-1 0 1,1 0-1,-1 0 0,1 0 0,-1 0 1,1 0-1,0 0 0,-1 0 1,1 0-1,0 0 0,0 0 0,0 0 1,-1 0-1,3 0 0,0 1-97,0-1-1,0 1 0,0-1 1,0 0-1,0 0 1,0 0-1,1 0 1,-1-1-1,0 1 1,4-1-1,6 1-1076,-1-1-1,1 0 1,-1-1 0,18-3 0,12-11-5507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52.429"/>
    </inkml:context>
    <inkml:brush xml:id="br0">
      <inkml:brushProperty name="width" value="0.025" units="cm"/>
      <inkml:brushProperty name="height" value="0.025" units="cm"/>
    </inkml:brush>
  </inkml:definitions>
  <inkml:trace contextRef="#ctx0" brushRef="#br0">88 0 17104,'0'0'806,"-10"7"566,3-2-1178,2-3-65,0 1-1,0 0 1,1 0 0,-1 0 0,1 1 0,0-1 0,0 1 0,0 0-1,0 0 1,1 1 0,0-1 0,0 1 0,0-1 0,0 1 0,1 0-1,0 0 1,0 0 0,0 1 0,-1 5 0,3-10-122,0 0 1,0 0-1,0 0 1,0-1 0,0 1-1,1 0 1,-1 0-1,0 0 1,0 0-1,1 0 1,-1 0-1,1-1 1,-1 1-1,1 0 1,-1 0-1,1 0 1,-1-1 0,1 1-1,0 0 1,-1-1-1,1 1 1,0-1-1,-1 1 1,1-1-1,0 1 1,1 0-1,32 6 333,-27-7-175,1 0 1,-1-1 0,0 0-1,1 0 1,-1 0 0,0-1 0,7-3-1,-11 4-68,-1 0-1,0 0 1,0 0-1,0 0 1,0 0-1,0-1 1,0 1-1,0-1 0,0 1 1,0-1-1,-1 0 1,1 0-1,-1 0 1,1 0-1,-1 0 1,0 0-1,0 0 1,0 0-1,0 0 1,0-1-1,0 1 0,-1 0 1,1-1-1,-1 1 1,0 0-1,1-1 1,-1 1-1,0-1 1,0 1-1,-1 0 1,1-1-1,0 1 1,-1 0-1,-1-5 1,1 4-156,-1 1 1,1-1 0,-1 1 0,0 0 0,0 0 0,0 0 0,0 0 0,0 0 0,0 0 0,0 0 0,-1 1 0,1-1 0,-1 1 0,1-1 0,-1 1 0,0 0 0,1 0 0,-1 0 0,-3 0 0,-24-5-4795,22 5-672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55.941"/>
    </inkml:context>
    <inkml:brush xml:id="br0">
      <inkml:brushProperty name="width" value="0.025" units="cm"/>
      <inkml:brushProperty name="height" value="0.025" units="cm"/>
    </inkml:brush>
  </inkml:definitions>
  <inkml:trace contextRef="#ctx0" brushRef="#br0">1 68 11531,'0'0'5093,"92"2"-4228,-23-2-321,17-6-256,16-2-160,19 0-96,5-4-768,-5-3-3524,-6-5-3171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56.575"/>
    </inkml:context>
    <inkml:brush xml:id="br0">
      <inkml:brushProperty name="width" value="0.025" units="cm"/>
      <inkml:brushProperty name="height" value="0.025" units="cm"/>
    </inkml:brush>
  </inkml:definitions>
  <inkml:trace contextRef="#ctx0" brushRef="#br0">1 92 3940,'0'0'8392,"51"-36"-6791,2 26 193,18 0-353,16 3-704,16 2-545,7 2-160,5-6-608,-7-3-3588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59.626"/>
    </inkml:context>
    <inkml:brush xml:id="br0">
      <inkml:brushProperty name="width" value="0.025" units="cm"/>
      <inkml:brushProperty name="height" value="0.025" units="cm"/>
    </inkml:brush>
  </inkml:definitions>
  <inkml:trace contextRef="#ctx0" brushRef="#br0">63 245 4388,'0'0'5819,"-8"7"-3518,-4 3-1464,-31 22 3307,70-57 1488,13-30-4327,-22 30-715,49-81-112,-17 24-294,-57 122-499,3-23 151,-2 3-949,1 1 0,0 0 1,2 0-1,-1 23 0,4-43 978,-1-1 0,1 1 1,0-1-1,0 1 0,0-1 0,0 1 1,0-1-1,0 1 0,0-1 1,0 1-1,0-1 0,0 1 1,1-1-1,-1 1 0,0-1 1,0 1-1,0-1 0,0 1 1,1-1-1,-1 1 0,0-1 1,1 0-1,-1 1 0,0-1 0,1 1 1,-1-1-1,0 0 0,1 1 1,-1-1-1,1 0 0,-1 0 1,1 1-1,-1-1 0,0 0 1,1 0-1,-1 0 0,1 1 1,-1-1-1,1 0 0,-1 0 1,1 0-1,-1 0 0,1 0 1,-1 0-1,1 0 0,-1 0 0,2 0 1,16 0-4868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5:59.952"/>
    </inkml:context>
    <inkml:brush xml:id="br0">
      <inkml:brushProperty name="width" value="0.025" units="cm"/>
      <inkml:brushProperty name="height" value="0.025" units="cm"/>
    </inkml:brush>
  </inkml:definitions>
  <inkml:trace contextRef="#ctx0" brushRef="#br0">77 1 11243,'0'0'3341,"-9"9"-1979,0 1-1035,-1 1 1,1 0 0,-10 17-1,16-23-245,1 0-1,-1 0 0,1 0 1,0 0-1,0 0 0,0 0 1,1 1-1,0-1 0,0 1 1,0-1-1,1 1 0,0-1 1,0 1-1,1 8 0,0-12-44,0 0-1,0 0 1,0-1 0,0 1-1,0 0 1,0-1-1,0 1 1,1-1 0,-1 0-1,1 1 1,-1-1-1,1 0 1,-1 0 0,1 0-1,0 0 1,0 0-1,-1 0 1,1 0 0,0-1-1,0 1 1,0-1-1,0 1 1,0-1 0,0 0-1,0 0 1,0 0-1,0 0 1,0 0 0,3-1-1,3 1 254,-1 0 0,1-1 0,0 0 0,-1-1 0,1 0 0,10-3 0,-12 1-71,-1 1 0,1-1 0,0 0 0,-1 0 0,0 0 0,0-1 0,0 0 0,0 0-1,-1-1 1,0 1 0,0-1 0,0 0 0,-1 1 0,4-11 0,-6 14-185,0 0 1,0-1 0,0 1 0,0 0-1,-1 0 1,0-1 0,1 1-1,-1-1 1,0 1 0,0 0-1,0-1 1,0 1 0,0 0 0,-1-1-1,1 1 1,-1 0 0,0-1-1,1 1 1,-1 0 0,0 0-1,0 0 1,-1 0 0,1 0-1,0 0 1,-1 0 0,1 0 0,-1 0-1,0 0 1,1 1 0,-1-1-1,0 1 1,0-1 0,0 1-1,0 0 1,0 0 0,0 0-1,0 0 1,-1 0 0,1 0 0,0 1-1,-1-1 1,1 1 0,-4-1-1,0 0-34,0 0 0,-1 0-1,1 0 1,-1 1 0,1 0 0,0 0-1,-1 1 1,-7 1 0,12-2-114,0 1-1,0-1 1,0 1 0,0 0 0,0-1-1,0 1 1,0 0 0,1 0 0,-1 0 0,0 1-1,0-1 1,1 0 0,-1 1 0,1-1-1,-1 1 1,1-1 0,0 1 0,-1-1-1,1 1 1,0 0 0,0 0 0,0 0 0,1 0-1,-1 0 1,0-1 0,1 1 0,-1 1-1,1 1 1,-1-3-68,1 0-1,0 0 1,1 0 0,-1-1-1,0 1 1,0 0 0,0 0-1,1 0 1,-1 0 0,0 0-1,1 0 1,-1-1-1,0 1 1,1 0 0,-1 0-1,1-1 1,0 1 0,-1 0-1,1-1 1,-1 1 0,1 0-1,0-1 1,0 1-1,-1-1 1,1 1 0,0-1-1,0 1 1,0-1 0,-1 0-1,1 0 1,0 1 0,0-1-1,0 0 1,0 0 0,1 0-1,38 2-5200,-30-2 3969,28 0-3615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0.310"/>
    </inkml:context>
    <inkml:brush xml:id="br0">
      <inkml:brushProperty name="width" value="0.025" units="cm"/>
      <inkml:brushProperty name="height" value="0.025" units="cm"/>
    </inkml:brush>
  </inkml:definitions>
  <inkml:trace contextRef="#ctx0" brushRef="#br0">96 26 12043,'0'0'6780,"-11"5"-5926,6-4-749,0 1-1,0 1 0,0-1 1,1 1-1,-1 0 1,1 0-1,-1 0 0,1 1 1,0-1-1,0 1 0,1 0 1,-1 0-1,1 1 1,0-1-1,0 1 0,0-1 1,0 1-1,1 0 0,0 0 1,0 0-1,0 0 1,1 1-1,0-1 0,0 0 1,0 1-1,1-1 0,-1 0 1,2 10-1,0-13-88,-1 0 0,1 1-1,0-1 1,1 0 0,-1 1-1,0-1 1,1 0 0,-1 0-1,1 0 1,-1 0 0,1-1-1,0 1 1,0 0 0,0-1-1,0 1 1,0-1 0,0 1-1,1-1 1,-1 0 0,0 0-1,1 0 1,-1 0 0,0-1-1,1 1 1,-1-1 0,1 1-1,-1-1 1,1 0 0,0 0 0,3-1-1,1 2 124,0-1 1,0-1-1,0 1 0,0-1 0,0-1 1,0 1-1,0-1 0,-1 0 1,1-1-1,8-4 0,-10 4 22,1 0 0,-1-1 1,0 0-1,0 0 0,0 0 0,-1-1 1,1 1-1,-1-1 0,0 0 0,-1-1 0,1 1 1,-1-1-1,0 1 0,0-1 0,-1 0 1,0 0-1,0 0 0,0 0 0,0-1 0,-1 1 1,0 0-1,-1-1 0,0 1 0,0-8 1,-1 11-136,0 1 1,0-1-1,0 1 1,-1-1 0,1 1-1,-1 0 1,0-1-1,1 1 1,-1 0-1,0 0 1,0 0 0,0 1-1,-1-1 1,1 0-1,0 1 1,-1-1 0,1 1-1,-1 0 1,1 0-1,-1 0 1,0 0 0,1 0-1,-1 1 1,0-1-1,0 1 1,1 0 0,-1-1-1,-4 2 1,3-2-163,0 1 1,-1 0-1,1 1 0,0-1 1,1 1-1,-1 0 0,0 0 1,0 0-1,-5 2 1,7-2-172,0 0 0,1 0 0,-1-1 0,1 1 0,0 0 1,-1 1-1,1-1 0,0 0 0,0 0 0,-1 0 1,1 1-1,0-1 0,0 1 0,1-1 0,-1 1 1,0-1-1,0 1 0,1-1 0,-1 1 0,1 0 0,-1 2 1,1 4-7003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3.097"/>
    </inkml:context>
    <inkml:brush xml:id="br0">
      <inkml:brushProperty name="width" value="0.025" units="cm"/>
      <inkml:brushProperty name="height" value="0.025" units="cm"/>
    </inkml:brush>
  </inkml:definitions>
  <inkml:trace contextRef="#ctx0" brushRef="#br0">1 5 4388,'5'-5'15150,"-5"17"-14605,0 8 288,0 3-289,0 3-255,2 2-193,1-3-64,2-1 32,0-2-320,0-5-513,-1-5-961,-4-5-1153,0-4-1857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3.733"/>
    </inkml:context>
    <inkml:brush xml:id="br0">
      <inkml:brushProperty name="width" value="0.025" units="cm"/>
      <inkml:brushProperty name="height" value="0.025" units="cm"/>
    </inkml:brush>
  </inkml:definitions>
  <inkml:trace contextRef="#ctx0" brushRef="#br0">0 21 12268,'0'0'3171,"9"-4"-1938,5 0-882,0 0 0,0 1-1,0 1 1,1 0 0,-1 1 0,0 1 0,1 0 0,21 3 0,-24-2-264,0 1 0,0 0 1,0 1-1,0 1 1,-1 0-1,1 0 0,-1 1 1,0 1-1,-1 0 1,1 0-1,12 11 0,-20-15-34,-1 0-1,0 0 0,0 0 0,1 0 0,-2 0 0,1 1 1,0-1-1,0 1 0,-1-1 0,1 1 0,-1-1 0,0 1 0,0 0 1,0 0-1,0 0 0,0 0 0,-1 0 0,1 0 0,-1 0 1,0 0-1,0 4 0,-1-2 116,0-1 0,-1 0 0,1 0 0,-1 0 0,0 0 1,0 0-1,0-1 0,0 1 0,-1-1 0,0 1 0,1-1 0,-1 0 0,-5 4 0,-4 3 138,-1 0-1,0 0 0,-1-2 0,0 0 0,-1 0 1,-25 9-1,-35 2-362,69-18-484,1 0 1,0-1-1,0 0 0,-1 0 0,1-1 1,0 1-1,-8-3 0,-5-7-4840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3.439"/>
    </inkml:context>
    <inkml:brush xml:id="br0">
      <inkml:brushProperty name="width" value="0.025" units="cm"/>
      <inkml:brushProperty name="height" value="0.025" units="cm"/>
    </inkml:brush>
  </inkml:definitions>
  <inkml:trace contextRef="#ctx0" brushRef="#br0">0 0 9321,'0'0'11851,"61"3"-11499,-27 3-288,6-2-96,2 1-1537,2-4-2179,-1-1-2273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3.800"/>
    </inkml:context>
    <inkml:brush xml:id="br0">
      <inkml:brushProperty name="width" value="0.025" units="cm"/>
      <inkml:brushProperty name="height" value="0.025" units="cm"/>
    </inkml:brush>
  </inkml:definitions>
  <inkml:trace contextRef="#ctx0" brushRef="#br0">222 19 15022,'0'0'2109,"-11"-3"-1111,8 3-949,-2-2-3,-1 0 0,1 1 1,0 0-1,-1 1 0,1-1 1,-1 1-1,1 0 0,-1 0 1,1 0-1,-1 1 0,1 0 1,-1 0-1,1 1 0,0-1 1,0 1-1,-1 0 0,1 1 1,-5 2-1,-1 4 115,0 0 0,0 1 0,1 0 0,-15 20 0,21-25-36,0 1-1,0-1 1,1 1-1,0 0 1,0 0-1,1 0 1,0 1-1,0-1 1,0 0-1,1 1 1,0-1-1,-1 10 1,2-14-89,1 0 0,-1-1 1,1 1-1,0-1 1,-1 1-1,1 0 0,0-1 1,0 1-1,0-1 1,0 0-1,0 1 0,0-1 1,1 0-1,-1 0 0,0 1 1,0-1-1,1 0 1,-1 0-1,1-1 0,-1 1 1,1 0-1,0 0 1,-1-1-1,1 1 0,0-1 1,-1 1-1,1-1 0,0 0 1,-1 0-1,1 0 1,0 1-1,0-2 0,-1 1 1,4 0-1,4 0 172,-1-1 0,1 1-1,-1-1 1,1-1 0,-1 0 0,10-3 0,-10 2-109,-1 0 0,-1 0 0,1-1 1,0 0-1,-1-1 0,0 1 0,0-1 1,0-1-1,-1 1 0,1-1 0,-1 1 1,-1-2-1,1 1 0,-1 0 0,0-1 1,-1 0-1,1 0 0,-1 0 0,-1 0 1,1 0-1,-1-1 0,0 1 0,-1-1 1,0 0-1,0 1 0,-1-13 0,0 18-102,-1 0 0,1 1 0,-1-1 0,1 1 0,-1-1 0,1 1 0,-1-1 0,0 1-1,0 0 1,0-1 0,0 1 0,0 0 0,0 0 0,0-1 0,0 1 0,-1 0 0,1 0 0,0 0-1,-1 1 1,1-1 0,-1 0 0,1 0 0,-1 1 0,1-1 0,-1 1 0,1-1 0,-1 1-1,1 0 1,-1 0 0,0-1 0,1 1 0,-1 0 0,0 1 0,1-1 0,-4 1 0,3-1-173,1 0 0,-1 0 0,0 0 0,0 1 0,0-1 0,0 1 0,0 0 0,0-1 0,1 1 0,-1 0 0,0 0 0,1 0 0,-1 0 0,1 0 0,-1 0 0,1 1 0,-1-1 0,1 1 0,0-1 0,0 1 0,-1-1 0,1 1 0,0 0 0,1-1 0,-1 1 0,0 0 0,0 0 0,1-1-1,-1 1 1,0 4 1,1-2-555,3 16-6585,9-13 92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4.156"/>
    </inkml:context>
    <inkml:brush xml:id="br0">
      <inkml:brushProperty name="width" value="0.025" units="cm"/>
      <inkml:brushProperty name="height" value="0.025" units="cm"/>
    </inkml:brush>
  </inkml:definitions>
  <inkml:trace contextRef="#ctx0" brushRef="#br0">21 1 12844,'0'0'10154,"-18"57"-8809,16-37-416,2-4-481,0 2-288,2-4-95,9-1-65,1-5-897,4-3-993,-4-5-993,1 0-1281,-3-10-2850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4.519"/>
    </inkml:context>
    <inkml:brush xml:id="br0">
      <inkml:brushProperty name="width" value="0.025" units="cm"/>
      <inkml:brushProperty name="height" value="0.025" units="cm"/>
    </inkml:brush>
  </inkml:definitions>
  <inkml:trace contextRef="#ctx0" brushRef="#br0">111 64 6534,'0'0'12439,"-9"-2"-10790,7 2-1543,-37-8 992,38 8-1082,0 0 0,0 0 0,0-1 0,0 1 1,0 0-1,0 0 0,0 0 0,0 0 0,0 0 0,0 0 0,0 1 0,0-1 0,0 0 0,0 0 0,1 1 0,-1-1 1,0 1-1,0-1 0,0 1 0,0-1 0,0 1 0,1-1 0,-1 1 0,0 0 0,0-1 0,1 1 0,-1 0 0,0 0 0,1-1 1,-1 1-1,1 0 0,-1 0 0,1 0 0,0 0 0,-1 0 0,1 0 0,0 0 0,-1 1 0,2 2-3,-1-1-1,1 1 1,0-1-1,-1 0 0,2 0 1,-1 1-1,0-1 1,1 0-1,-1 0 1,1 0-1,0-1 1,0 1-1,0 0 1,0-1-1,5 5 0,49 39 92,-9-9-86,-45-35-19,0 0 0,0 0 0,0 0 0,0 0 1,0 0-1,-1 0 0,1 1 0,-1-1 0,0 0 1,0 1-1,0-1 0,0 1 0,0-1 0,0 1 1,-1 0-1,1-1 0,-1 1 0,0 0 0,0-1 1,0 5-1,-1-4-2,1-1 1,-2 0-1,1 0 1,0 1-1,0-1 1,0 0-1,-1 0 1,0 0-1,1 0 1,-1-1-1,0 1 1,0 0-1,0-1 1,0 1-1,0-1 1,0 1-1,-4 1 1,-3 1 152,0-1 0,0 0 0,0 0 1,-1-1-1,1 0 0,-1 0 0,1-1 1,-1-1-1,1 0 0,-15-1 0,23 1-111,-1-1-1,0 1 1,0-1-1,1 0 1,-1 0-1,0 1 0,1-1 1,-1 0-1,1-1 1,-1 1-1,1 0 1,-1 0-1,1-1 1,0 1-1,0 0 0,0-1 1,0 0-1,0 1 1,0-1-1,0 1 1,0-1-1,0 0 1,1 0-1,-1 1 0,1-1 1,-1 0-1,1-3 1,-1 2-34,1 1 1,0-1-1,0 1 0,0-1 1,0 1-1,0-1 1,0 1-1,1-1 1,-1 1-1,1-1 0,0 1 1,-1-1-1,1 1 1,0 0-1,1 0 1,-1-1-1,0 1 1,1 0-1,-1 0 0,3-2 1,6-3-103,1 0 0,1 0-1,-1 1 1,21-7 0,-24 10 55,0 0-1,0 0 0,0-1 0,0 0 1,0 0-1,-1-1 0,0 0 0,0 0 1,0-1-1,-1 0 0,1 0 1,7-11-1,-12 15 87,-1-1 1,0 1-1,1 0 0,-1 0 1,0-1-1,0 1 0,-1-1 1,1 1-1,-1-1 0,1 1 1,-1-1-1,0 1 0,1-1 1,-1 1-1,-1-1 0,1 0 1,0 1-1,-1-1 0,1 1 1,-1-1-1,0 1 0,1 0 1,-1-1-1,-1 1 0,1 0 1,0-1-1,0 1 0,-1 0 1,1 0-1,-1 0 0,0 0 1,0 0-1,0 1 0,1-1 1,-2 1-1,1-1 0,0 1 1,0-1-1,0 1 0,-1 0 1,1 0-1,-4-1 0,-6-3 20,0 1 0,-1 0 0,1 1 0,-1 1 0,1 0 0,-1 0 0,-14 1 0,27 1-87,-1 0 0,1 0-1,-1-1 1,1 1 0,-1 0 0,1 0-1,-1 0 1,1 0 0,-1 1 0,1-1-1,0 0 1,-1 0 0,1 0 0,-1 0-1,1 0 1,-1 1 0,1-1 0,-1 0-1,1 0 1,0 1 0,-1-1 0,1 0-1,-1 1 1,1-1 0,0 0 0,-1 1-1,1-1 1,0 0 0,0 1 0,-1-1-1,1 1 1,0-1 0,0 1 0,0-1-1,0 1 1,-1-1 0,1 1 0,0-1-1,0 1 1,0-1 0,0 0 0,0 1-1,0-1 1,0 1 0,0-1 0,0 1-1,0-1 1,1 1 0,-1-1 0,0 1-1,0-1 1,0 1 0,1-1 0,-1 1-1,0-1 1,0 0 0,1 1 0,-1-1-1,0 0 1,1 1 0,0 0 0,22 23-3420,28-2-6054,-19-12 373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4.891"/>
    </inkml:context>
    <inkml:brush xml:id="br0">
      <inkml:brushProperty name="width" value="0.025" units="cm"/>
      <inkml:brushProperty name="height" value="0.025" units="cm"/>
    </inkml:brush>
  </inkml:definitions>
  <inkml:trace contextRef="#ctx0" brushRef="#br0">8 13 14061,'0'0'10314,"-7"53"-10122,7-41-96,4-1 0,10-6-32,5-2-512,4-3-673,1 0-705,3-5-960,-4-7-1923,1-3-127,-7-1-1955</inkml:trace>
  <inkml:trace contextRef="#ctx0" brushRef="#br0" timeOffset="1">199 1 8808,'0'0'10570,"-41"75"-8904,26-44 192,0 4-97,2-2-479,8-2-642,5 0-512,0-4-128,4-7-1345,15-9-1506,3-11-2946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5.778"/>
    </inkml:context>
    <inkml:brush xml:id="br0">
      <inkml:brushProperty name="width" value="0.025" units="cm"/>
      <inkml:brushProperty name="height" value="0.025" units="cm"/>
    </inkml:brush>
  </inkml:definitions>
  <inkml:trace contextRef="#ctx0" brushRef="#br0">1 39 11339,'0'0'10217,"67"2"-9480,-29-10-577,1 1-128,0 1-800,2-3-2147,-5-1-3011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6.327"/>
    </inkml:context>
    <inkml:brush xml:id="br0">
      <inkml:brushProperty name="width" value="0.025" units="cm"/>
      <inkml:brushProperty name="height" value="0.025" units="cm"/>
    </inkml:brush>
  </inkml:definitions>
  <inkml:trace contextRef="#ctx0" brushRef="#br0">35 19 13389,'0'0'9817,"8"-4"-9326,-2 1-411,0 1 0,1 0 0,-1 0-1,1 0 1,-1 1 0,1 0 0,12 0 0,-17 1-74,-1 0 1,1 0 0,0 0 0,-1 0-1,1 0 1,-1 0 0,1 1 0,0-1 0,-1 1-1,1-1 1,-1 1 0,1-1 0,-1 1-1,1 0 1,-1 0 0,0 0 0,1 0 0,-1 0-1,0 0 1,0 0 0,0 0 0,1 1-1,-1-1 1,-1 0 0,1 1 0,0-1 0,0 1-1,0-1 1,-1 1 0,1-1 0,-1 1-1,1-1 1,-1 1 0,0 0 0,1-1 0,-1 1-1,0-1 1,0 1 0,0 0 0,0-1-1,-1 1 1,1 0 0,0-1 0,-1 1 0,0 2-1,-2 0 27,1 0 0,-1 0 0,1 0 0,-1 0-1,0-1 1,-1 0 0,1 0 0,0 1 0,-1-2 0,0 1-1,0 0 1,0-1 0,0 0 0,0 0 0,0 0 0,-1 0-1,1-1 1,0 0 0,-9 2 0,13-3-35,-1 0-1,1 0 1,0 0 0,0 0 0,-1 0 0,1 1-1,0-1 1,0 0 0,0 0 0,-1 0-1,1 0 1,0 1 0,0-1 0,0 0-1,-1 0 1,1 0 0,0 1 0,0-1-1,0 0 1,0 0 0,0 1 0,-1-1 0,1 0-1,0 0 1,0 1 0,0-1 0,0 0-1,0 1 1,0-1 0,0 0 0,0 0-1,0 1 1,0-1 0,0 0 0,0 0-1,0 1 1,0-1 0,1 0 0,-1 0-1,0 1 1,0-1 0,0 0 0,0 0 0,0 1-1,0-1 1,1 0 0,-1 0 0,0 0-1,0 1 1,0-1 0,1 0 0,-1 0-1,0 0 1,0 0 0,1 1 0,-1-1-1,0 0 1,0 0 0,1 0 0,-1 0-1,16 15-164,-15-15 172,15 13-164,27 27-175,-40-38 304,-1 1 1,0 0-1,0 0 0,0 0 0,-1 0 1,1 0-1,-1 0 0,0 0 0,1 0 0,-1 0 1,-1 1-1,1-1 0,0 0 0,-1 5 0,0-6 62,-1 0 0,0 0 0,0 0-1,0 0 1,0 0 0,0-1-1,0 1 1,0 0 0,0-1 0,-1 1-1,1-1 1,-1 1 0,1-1-1,-1 0 1,0 0 0,1 0-1,-1 0 1,0 0 0,0 0 0,0 0-1,0 0 1,0-1 0,-2 1-1,-48 14 1648,43-13-1449,1-1 1,-1 0-1,0 0 0,0 0 1,1-1-1,-15-2 0,32 1-1414,-1 0 0,0 0 0,1-1 0,-1 0 0,13-5-1,10-2-1954,9 0-1511,2-4-1270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6.654"/>
    </inkml:context>
    <inkml:brush xml:id="br0">
      <inkml:brushProperty name="width" value="0.025" units="cm"/>
      <inkml:brushProperty name="height" value="0.025" units="cm"/>
    </inkml:brush>
  </inkml:definitions>
  <inkml:trace contextRef="#ctx0" brushRef="#br0">159 51 10826,'0'0'12108,"-11"-5"-11596,4 2-452,5 2-47,-1-1 0,0 1 1,1 0-1,-1 0 1,0 0-1,0 0 1,0 0-1,0 1 0,0-1 1,0 1-1,0 0 1,0 0-1,0 0 1,0 0-1,0 1 0,0-1 1,0 1-1,0-1 1,0 1-1,0 0 1,0 0-1,1 1 0,-1-1 1,-5 4-1,1 1 59,-1 2-1,1-1 1,1 1 0,-1 0-1,1 0 1,-5 10 0,10-17-54,0 1 0,-1-1 0,1 1 0,0 0 0,0 0 0,1 0 0,-1-1 0,0 1-1,1 0 1,-1 0 0,1 0 0,-1 0 0,1 0 0,0 0 0,0 0 0,0 0 0,0 0 0,0 0 0,1 0 0,-1 0 0,0 0 0,1 0 0,0 0 0,-1 0 0,1 0 0,0 0 0,0 0 0,0-1 0,0 1 0,0 0 0,0-1 0,1 1 0,-1-1 0,1 1 0,-1-1 0,1 0 0,1 2 0,6 1 39,0 0 0,1-1 0,-1 0 0,1 0 0,-1-1-1,1 0 1,0-1 0,0 0 0,0-1 0,-1 0 0,1 0-1,0-1 1,0 0 0,0-1 0,16-5 0,-21 6-10,0 0 0,0-1 1,0 0-1,0 0 0,0 0 0,0-1 1,-1 1-1,1-1 0,-1 0 1,0 0-1,0-1 0,0 1 1,-1-1-1,1 0 0,-1 0 0,0 0 1,0-1-1,0 1 0,0-1 1,-1 0-1,0 1 0,0-1 1,0 0-1,-1 0 0,1 0 0,-1 0 1,0-1-1,-1 1 0,1 0 1,-2-10-1,1 12-42,-1 0 0,0 0 0,0 0-1,0 0 1,-1 0 0,1 1 0,-1-1 0,1 0 0,-1 1 0,0-1 0,0 1 0,0 0 0,0 0-1,-1-1 1,1 2 0,0-1 0,-1 0 0,0 0 0,1 1 0,-1-1 0,0 1 0,-3-1-1,2 0-102,-1 0 0,1 1-1,0-1 1,0 1-1,-1 0 1,1 1-1,0-1 1,-1 1-1,1 0 1,-1 0-1,1 0 1,0 1 0,-1-1-1,1 1 1,-7 2-1,10-2-49,0-1 1,0 1-1,0 0 0,0-1 0,0 1 1,0 0-1,0 0 0,0 0 0,0 0 1,1 0-1,-1 0 0,0 0 0,1 0 0,-1 0 1,1 0-1,-1 0 0,1 0 0,-1 1 1,1-1-1,0 0 0,0 0 0,0 0 1,-1 1-1,1-1 0,0 0 0,0 0 1,1 0-1,-1 1 0,0-1 0,0 0 0,1 2 1,0-1-352,-1 1 1,1-1-1,0 1 1,0-1-1,0 0 1,0 1-1,1-1 1,-1 0-1,0 0 1,1 0 0,0 0-1,0 0 1,2 3-1,17 7-3868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7.029"/>
    </inkml:context>
    <inkml:brush xml:id="br0">
      <inkml:brushProperty name="width" value="0.025" units="cm"/>
      <inkml:brushProperty name="height" value="0.025" units="cm"/>
    </inkml:brush>
  </inkml:definitions>
  <inkml:trace contextRef="#ctx0" brushRef="#br0">245 44 8776,'0'0'9487,"-8"-6"-6989,2 3-2344,0 0 0,0 0 0,0 0 0,0 1 1,0 0-1,0 0 0,0 0 0,-1 1 0,1 0 0,-1 0 0,1 1 0,-1 0 0,1 0 1,-1 0-1,1 1 0,-1 0 0,1 0 0,-1 1 0,1-1 0,0 1 0,0 1 1,-9 4-1,6-2-28,1 0 1,-1 1-1,1 0 0,0 1 1,1-1-1,0 1 1,-8 10-1,13-15-114,1-1 0,0 1 0,0 0 0,0 0 0,0-1 0,0 1 1,0 0-1,0 0 0,1 0 0,-1 0 0,0 0 0,1 0 0,0 0 0,0 0 0,-1 0 0,1 0 0,1 3 0,-1-3-3,1 0 0,0-1 0,0 1 0,0 0 0,0-1-1,0 1 1,1-1 0,-1 0 0,0 1 0,1-1 0,-1 0 0,1 0-1,-1 0 1,1 0 0,-1 0 0,1 0 0,0 0 0,0 0 0,-1-1 0,1 1-1,0-1 1,0 1 0,2-1 0,6 2 33,0 0-1,-1 0 1,1-2-1,0 1 1,0-1-1,0 0 1,0-1-1,0 0 1,0-1-1,0 0 1,0-1-1,9-3 1,-15 5-32,0-1 1,0 0-1,-1 1 1,1-1-1,-1-1 1,1 1-1,-1 0 1,0-1-1,0 0 1,0 0-1,0 0 1,0 0-1,-1 0 1,1 0-1,-1-1 1,0 1-1,0-1 1,0 0-1,-1 1 1,1-1-1,-1 0 1,0 0-1,0 0 1,0 0-1,-1 0 1,1 0-1,-1 0 1,0-1-1,0 1 0,0 0 1,-2-6 0,2 8-90,-1 0 1,1 0 0,-1 1 0,1-1 0,-1 0 0,0 1 0,0-1 0,1 0 0,-1 1-1,0-1 1,-1 1 0,1 0 0,0-1 0,0 1 0,0 0 0,-1 0 0,1 0-1,-1-1 1,1 2 0,-1-1 0,1 0 0,-1 0 0,0 0 0,1 1 0,-1-1 0,-2 0-1,-3 0-1509,0 0 0,0 0 0,-1 1 0,1-1 0,-8 2 0,-2 1-5806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7.388"/>
    </inkml:context>
    <inkml:brush xml:id="br0">
      <inkml:brushProperty name="width" value="0.025" units="cm"/>
      <inkml:brushProperty name="height" value="0.025" units="cm"/>
    </inkml:brush>
  </inkml:definitions>
  <inkml:trace contextRef="#ctx0" brushRef="#br0">0 53 5381,'0'0'7394,"10"-7"-3497,-5 2-3214,33-22 1415,-36 25-1756,1 0 0,0 1 0,0-1 0,-1 1 0,1 0 0,0 0 0,0 0 0,0 0 0,0 0 0,0 1 0,1 0 0,-1-1 0,0 1 0,4 0 0,-6 3-233,-1-1 0,1 0 0,0 1 0,-1-1 0,1 0 0,-1 1 0,0-1-1,1 1 1,-1-1 0,-1 1 0,1-1 0,0 0 0,0 1 0,-2 3 0,-14 36 259,13-38-352,1 1 1,-1 0-1,1 0 0,0-1 1,0 1-1,1 1 1,0-1-1,0 0 0,0 0 1,0 0-1,1 1 0,0-1 1,0 0-1,0 1 0,2 7 1,-1-11-19,1 0 1,-1 0 0,1 0-1,0 0 1,0-1 0,0 1 0,0 0-1,0-1 1,0 0 0,0 1-1,0-1 1,1 0 0,-1 0-1,0 0 1,1-1 0,-1 1-1,0 0 1,1-1 0,-1 0-1,5 1 1,26-2-2788,-10-9-5301,-11-8-3398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5.895"/>
    </inkml:context>
    <inkml:brush xml:id="br0">
      <inkml:brushProperty name="width" value="0.025" units="cm"/>
      <inkml:brushProperty name="height" value="0.025" units="cm"/>
    </inkml:brush>
  </inkml:definitions>
  <inkml:trace contextRef="#ctx0" brushRef="#br0">0 1 4356,'0'0'16912,"9"0"-16223,-7 0-661,-1-1 1,1 1-1,0 0 1,-1 0 0,1 0-1,0 0 1,-1 1-1,1-1 1,-1 0-1,1 1 1,0-1-1,-1 1 1,1-1 0,-1 1-1,1 0 1,-1-1-1,1 1 1,-1 0-1,0 0 1,1 0-1,-1 0 1,0 1-1,0-1 1,2 2 0,-1 3 24,0 0-1,0-1 1,-1 1 0,0 0 0,0-1 0,0 1 0,-1 0 0,0 7 0,-1 77 113,3 35-11,-2-124-146,0-1 1,0 1 0,0-1 0,0 1-1,0 0 1,1-1 0,-1 1-1,0 0 1,0-1 0,1 1 0,-1-1-1,0 1 1,1-1 0,-1 1 0,1-1-1,-1 1 1,1-1 0,-1 1 0,1-1-1,-1 0 1,1 1 0,-1-1 0,1 0-1,-1 1 1,1-1 0,0 0 0,-1 0-1,1 1 1,-1-1 0,1 0 0,0 0-1,-1 0 1,1 0 0,0 0 0,-1 0-1,1 0 1,0 0 0,-1 0 0,1 0-1,-1 0 1,1-1 0,0 1 0,-1 0-1,1 0 1,-1-1 0,1 1-1,0 0 1,-1-1 0,1 1 0,-1 0-1,1-1 1,0 0 0,30-22 360,83-99-434,-45 34-4415,-63 75 1653,-5 7-4262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07.744"/>
    </inkml:context>
    <inkml:brush xml:id="br0">
      <inkml:brushProperty name="width" value="0.025" units="cm"/>
      <inkml:brushProperty name="height" value="0.025" units="cm"/>
    </inkml:brush>
  </inkml:definitions>
  <inkml:trace contextRef="#ctx0" brushRef="#br0">0 13 18097,'0'0'6374,"55"-12"-22773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12.062"/>
    </inkml:context>
    <inkml:brush xml:id="br0">
      <inkml:brushProperty name="width" value="0.025" units="cm"/>
      <inkml:brushProperty name="height" value="0.025" units="cm"/>
    </inkml:brush>
  </inkml:definitions>
  <inkml:trace contextRef="#ctx0" brushRef="#br0">297 0 3748,'-82'6'653,"-112"13"5164,193-19-5654,-1 0 1,1 0-1,0 1 1,0-1-1,0 0 1,0 0 0,0 1-1,0-1 1,0 0-1,0 1 1,0 0-1,0-1 1,0 1 0,0-1-1,0 1 1,0 0-1,0 0 1,-1 0-1,2 0-97,0-1 0,0 1-1,0-1 1,0 1 0,0-1-1,0 1 1,0-1 0,0 1-1,1-1 1,-1 1 0,0-1-1,0 1 1,0-1 0,0 1-1,1-1 1,-1 1 0,0-1-1,0 1 1,1-1 0,-1 0-1,0 1 1,1-1 0,-1 0-1,1 1 1,-1-1 0,1 1-1,37 18 938,8-9-844,1-3 0,0-2 0,1-1 1,75-6-1,-45 1-112,768-32-810,-816 30 605,-16 3 170,0-2 0,0 1 0,0-2 0,0 0 0,24-9 0,-43 13 164,-1 0 0,0 0-1,1-1 1,-1 0 0,0 0 0,-10-2-1,-11 0-124,-445 35 16,5 42 454,279-37 376,351-59-615,86-4-782,279 9-1,-291 14 339,-145-3 210,-145-1 187,-731 49-11,591-15-131,-11 1-1185,71-15-3482,46-12-3567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15.025"/>
    </inkml:context>
    <inkml:brush xml:id="br0">
      <inkml:brushProperty name="width" value="0.025" units="cm"/>
      <inkml:brushProperty name="height" value="0.025" units="cm"/>
    </inkml:brush>
  </inkml:definitions>
  <inkml:trace contextRef="#ctx0" brushRef="#br0">115 0 3171,'-10'2'988,"-4"1"261,-73 14 7153,84-13-3337,15 0-3601,18 0-759,191 5 1604,-147-8-5588,-1-1-5793,-69 0 4092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15.372"/>
    </inkml:context>
    <inkml:brush xml:id="br0">
      <inkml:brushProperty name="width" value="0.025" units="cm"/>
      <inkml:brushProperty name="height" value="0.025" units="cm"/>
    </inkml:brush>
  </inkml:definitions>
  <inkml:trace contextRef="#ctx0" brushRef="#br0">61 1 8168,'0'0'2050,"-50"18"128,40-13 608,10 2-1376,0-5-738,24-2 65,12 0-160,17 0-321,6-3-160,6-4-128,0 2-1281,-4-4-2147,-10 1-1761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15.744"/>
    </inkml:context>
    <inkml:brush xml:id="br0">
      <inkml:brushProperty name="width" value="0.025" units="cm"/>
      <inkml:brushProperty name="height" value="0.025" units="cm"/>
    </inkml:brush>
  </inkml:definitions>
  <inkml:trace contextRef="#ctx0" brushRef="#br0">83 1 13997,'0'0'3807,"9"2"-3546,2 0-196,0 1 1,0 1-1,-1 0 1,0 0-1,0 1 0,14 8 1,-22-11-58,1-1 0,0 1 0,-1 0 0,1 1 0,-1-1 1,1 0-1,-1 1 0,0-1 0,0 1 0,0 0 0,0 0 0,-1 0 1,1 0-1,-1 0 0,0 0 0,0 0 0,0 0 0,0 0 0,0 1 1,-1-1-1,1 0 0,-1 1 0,0-1 0,0 0 0,0 1 0,-1-1 1,1 0-1,-1 0 0,1 1 0,-2 2 0,-2 3 123,0-1 0,0 0 0,-1 0-1,1 0 1,-2 0 0,1-1 0,-1 0 0,-9 9-1,-64 53 393,29-28-541,20-13-2988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16.180"/>
    </inkml:context>
    <inkml:brush xml:id="br0">
      <inkml:brushProperty name="width" value="0.025" units="cm"/>
      <inkml:brushProperty name="height" value="0.025" units="cm"/>
    </inkml:brush>
  </inkml:definitions>
  <inkml:trace contextRef="#ctx0" brushRef="#br0">5 3 4356,'0'0'7399,"-4"-2"-977,9 4-5974,0 1 0,0 0 0,0 0-1,-1 1 1,1-1 0,-1 1 0,0 0 0,0 0 0,0 0-1,0 1 1,-1-1 0,0 1 0,6 10 0,23 27 372,-27-38-794,0 0 0,1 0 0,0-1 0,0 0 0,0 0 1,0 0-1,0-1 0,1 0 0,-1 0 0,1-1 1,7 2-1,-9-3-335,1 1 0,-1-1 0,1 0 0,-1-1 0,1 1 0,6-2 0,-9 1-303,0 0 0,0 0 1,0 0-1,0-1 0,0 1 0,0-1 0,0 1 0,-1-1 1,1 0-1,4-4 0,9-14-6403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16.536"/>
    </inkml:context>
    <inkml:brush xml:id="br0">
      <inkml:brushProperty name="width" value="0.025" units="cm"/>
      <inkml:brushProperty name="height" value="0.025" units="cm"/>
    </inkml:brush>
  </inkml:definitions>
  <inkml:trace contextRef="#ctx0" brushRef="#br0">132 1 12204,'0'0'7174,"-26"55"-5764,12-23-97,-2 6-256,-2 4-384,1 7-417,1-1-160,4-4-64,4-3 0,4-8-480,4-6-674,0-8-415,0-8-929,9-7-2467,2-4-3523</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16.877"/>
    </inkml:context>
    <inkml:brush xml:id="br0">
      <inkml:brushProperty name="width" value="0.025" units="cm"/>
      <inkml:brushProperty name="height" value="0.025" units="cm"/>
    </inkml:brush>
  </inkml:definitions>
  <inkml:trace contextRef="#ctx0" brushRef="#br0">1 20 14478,'0'0'10538,"55"0"-9738,-20 0-543,4 0-193,3-1-32,-3-6-513,-7 2-1152,-4 4-802,-12-2-1376,-8 1-2883</inkml:trace>
  <inkml:trace contextRef="#ctx0" brushRef="#br0" timeOffset="1">59 82 2338,'0'0'18962,"71"38"-18225,-27-38-545,8 0-128,3 0-1473,-1-1-4197,1-10-7078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18.001"/>
    </inkml:context>
    <inkml:brush xml:id="br0">
      <inkml:brushProperty name="width" value="0.025" units="cm"/>
      <inkml:brushProperty name="height" value="0.025" units="cm"/>
    </inkml:brush>
  </inkml:definitions>
  <inkml:trace contextRef="#ctx0" brushRef="#br0">0 221 8712,'0'0'12892,"13"3"-11680,-8-1-1111,-1-1-12,1 1 0,1 0 1,-1-1-1,0 0 1,0-1-1,0 1 0,1-1 1,-1 0-1,0 0 1,0 0-1,1-1 0,-1 0 1,0 0-1,0 0 1,0-1-1,0 1 0,0-1 1,5-3-1,14-10 44,0-1 1,-2 0-1,30-29 0,-41 34-105,0 0 0,-1 0 0,-1-1 0,0 0 0,0-1 0,-1 0 0,-1 0 0,6-16 0,-13 29-32,0 0 0,0 0-1,0 0 1,0 0 0,0 0 0,0 0-1,-1 0 1,1 0 0,0 0 0,0-1-1,0 1 1,0 0 0,0 0 0,0 0-1,0 0 1,0 0 0,0 0 0,0 0 0,0 0-1,0 0 1,-1 0 0,1-1 0,0 1-1,0 0 1,0 0 0,0 0 0,0 0-1,0 0 1,0 0 0,0 0 0,0-1-1,-13 20-82,-15 31 48,23-40-217,0 1 0,1 1 0,1-1-1,0 0 1,1 1 0,0 0 0,1-1 0,0 1-1,1 17 1,0-28 104,0 1 1,1-1-1,-1 1 1,1-1-1,0 1 0,-1-1 1,1 1-1,0-1 0,0 1 1,0-1-1,0 0 1,0 0-1,0 1 0,0-1 1,0 0-1,1 0 0,-1 0 1,0 0-1,1 0 1,-1-1-1,1 1 0,-1 0 1,1-1-1,-1 1 0,1-1 1,-1 1-1,1-1 0,0 0 1,-1 0-1,3 1 1,3-1-1020,0 1 1,0-1 0,0-1 0,0 1-1,0-1 1,7-2 0,24-12-8066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18.339"/>
    </inkml:context>
    <inkml:brush xml:id="br0">
      <inkml:brushProperty name="width" value="0.025" units="cm"/>
      <inkml:brushProperty name="height" value="0.025" units="cm"/>
    </inkml:brush>
  </inkml:definitions>
  <inkml:trace contextRef="#ctx0" brushRef="#br0">98 1 11307,'0'0'6758,"-10"5"-5957,4-1-723,-1 0 1,1 0-1,0 0 1,1 1-1,-1 0 1,1 0-1,0 1 1,0-1 0,1 1-1,-1 0 1,2 1-1,-1-1 1,0 1-1,1-1 1,0 1-1,1 0 1,0 0-1,0 0 1,0 1-1,1-1 1,0 0-1,0 1 1,1 11-1,0-17-60,0 1-1,1-1 1,-1 0-1,1 0 1,-1 0-1,1 0 1,-1 0-1,1 0 1,0 0-1,0 0 1,0 0-1,0-1 1,1 1-1,-1 0 1,0 0-1,1-1 1,-1 1-1,1-1 1,0 0-1,-1 1 1,4 1-1,-1-1 7,0-1-1,0 1 1,0-1-1,0 0 1,0 0 0,1 0-1,-1 0 1,0-1-1,0 0 1,7 0-1,-2 0 6,-1-1 0,0 0-1,0-1 1,0 0 0,-1 0-1,1 0 1,0-1-1,-1-1 1,1 1 0,-1-1-1,10-7 1,-12 6 93,-1 0-1,0 0 1,0-1-1,0 1 1,-1-1 0,0 0-1,0 0 1,0 0 0,-1-1-1,0 1 1,2-8-1,-4 12-86,1 0 0,0-1 0,-1 1 0,1 0 0,-1 0 0,0 0-1,0 0 1,0-1 0,0 1 0,0 0 0,0 0 0,0 0 0,-1-1-1,1 1 1,-1 0 0,0 0 0,0 0 0,1 0 0,-1 0 0,-1 0-1,1 0 1,0 0 0,0 1 0,-1-1 0,1 0 0,-1 1 0,1-1-1,-1 1 1,0-1 0,1 1 0,-1 0 0,0 0 0,0 0 0,0 0-1,0 0 1,-3-1 0,0 1-102,-1 0 0,0 0 0,1 1 0,-1 0 0,0 0 0,1 0 0,-1 0 0,0 1 0,1 0 0,-1 0 0,1 1 0,-1-1 0,1 1 0,0 1 0,0-1-1,-1 1 1,2-1 0,-1 2 0,0-1 0,1 0 0,-1 1 0,1 0 0,0 0 0,0 0 0,0 0 0,1 1 0,0 0 0,0-1 0,0 1 0,0 0 0,1 1 0,0-1 0,-3 10 0,4-13-92,1-1 1,0 1-1,0-1 0,0 1 1,0 0-1,0-1 1,0 1-1,0 0 1,0-1-1,0 1 1,1-1-1,-1 1 0,1 0 1,-1-1-1,1 1 1,0-1-1,-1 0 1,1 1-1,0-1 0,0 1 1,0-1-1,0 0 1,0 0-1,1 0 1,-1 0-1,0 0 1,0 0-1,1 0 0,-1 0 1,3 1-1,2 1-652,0-1-1,1-1 0,-1 1 1,0-1-1,0 0 1,12 0-1,26 0-3688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6.222"/>
    </inkml:context>
    <inkml:brush xml:id="br0">
      <inkml:brushProperty name="width" value="0.025" units="cm"/>
      <inkml:brushProperty name="height" value="0.025" units="cm"/>
    </inkml:brush>
  </inkml:definitions>
  <inkml:trace contextRef="#ctx0" brushRef="#br0">4 0 10090,'0'0'4516,"-4"58"-2498,4-37-289,7-2-544,7 2-800,2-4-289,6-5-224,5-5-801,2-6-1121,1-1-1858,-2-13-1185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18.698"/>
    </inkml:context>
    <inkml:brush xml:id="br0">
      <inkml:brushProperty name="width" value="0.025" units="cm"/>
      <inkml:brushProperty name="height" value="0.025" units="cm"/>
    </inkml:brush>
  </inkml:definitions>
  <inkml:trace contextRef="#ctx0" brushRef="#br0">186 20 12716,'0'0'8216,"-13"-5"-7287,6 2-828,4 1-75,-1 1 0,1-1 0,-1 1 1,1-1-1,-1 1 0,0 0 0,1 1 1,-1-1-1,0 1 0,0-1 0,1 1 1,-1 0-1,0 1 0,0-1 0,1 1 1,-1-1-1,0 1 0,1 0 0,-1 0 1,0 1-1,1-1 0,-6 4 0,0 2 46,1-1-1,1 2 1,-1-1-1,1 1 1,0 0-1,1 1 1,-7 9-1,12-15-55,-1-1 1,1 1-1,-1 0 0,1 0 1,0 1-1,0-1 0,1 0 0,-1 0 1,0 0-1,1 0 0,0 7 0,0-8-7,0 0 0,1-1-1,-1 1 1,1 0 0,0 0-1,0-1 1,-1 1 0,1 0-1,0-1 1,0 1 0,0-1-1,1 1 1,-1-1 0,0 0-1,0 1 1,1-1 0,-1 0-1,1 0 1,-1 0 0,1 0-1,0 0 1,2 1 0,7 2 14,0-1 1,0 0-1,0-1 1,0 0 0,1 0-1,-1-1 1,1-1 0,-1 0-1,0-1 1,1 0-1,-1 0 1,14-4 0,-19 3 1,1 0 1,-1 0-1,0 0 1,0-1-1,0 0 1,-1 0-1,1 0 1,-1-1-1,0 1 1,8-8-1,-11 9 37,0-1 0,1 0-1,-1 0 1,0 0-1,0 0 1,-1-1 0,1 1-1,-1 0 1,1-1 0,-1 1-1,0-1 1,0 1 0,-1-1-1,1 0 1,-1 1-1,0-1 1,0 0 0,0 1-1,-1-6 1,0 6-21,0 1 0,0-1 0,0 1 0,-1-1 0,1 1 0,-1-1 0,0 1 0,0 0 0,0-1 1,0 1-1,0 0 0,0 0 0,0 1 0,-1-1 0,1 0 0,-1 1 0,1 0 0,-1-1 0,0 1 0,1 0 0,-1 0 0,0 1 0,0-1 0,0 0 0,0 1 0,1 0 0,-1 0 1,-3 0-1,1-1-268,1 0 1,-1 1 0,1 0-1,-1 0 1,0 0 0,1 1 0,-1-1-1,1 1 1,-1 0 0,1 1-1,0-1 1,-1 1 0,1-1-1,0 1 1,0 1 0,0-1 0,-5 4-1,3 4-5784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19.596"/>
    </inkml:context>
    <inkml:brush xml:id="br0">
      <inkml:brushProperty name="width" value="0.025" units="cm"/>
      <inkml:brushProperty name="height" value="0.025" units="cm"/>
    </inkml:brush>
  </inkml:definitions>
  <inkml:trace contextRef="#ctx0" brushRef="#br0">12 0 12011,'0'0'8072,"-12"47"-7431,12-20-417,0 3-160,0 0-32,2-3-32,6-3-1057,-2-6-1153,-2-5-1986,-4-6-1153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19.924"/>
    </inkml:context>
    <inkml:brush xml:id="br0">
      <inkml:brushProperty name="width" value="0.025" units="cm"/>
      <inkml:brushProperty name="height" value="0.025" units="cm"/>
    </inkml:brush>
  </inkml:definitions>
  <inkml:trace contextRef="#ctx0" brushRef="#br0">1 11 10025,'0'0'7399,"78"-11"-7270,-39 11-65,3 0-321,4 4-2113,-3-2-1185,4-1-2403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20.270"/>
    </inkml:context>
    <inkml:brush xml:id="br0">
      <inkml:brushProperty name="width" value="0.025" units="cm"/>
      <inkml:brushProperty name="height" value="0.025" units="cm"/>
    </inkml:brush>
  </inkml:definitions>
  <inkml:trace contextRef="#ctx0" brushRef="#br0">176 4 13293,'0'0'1345,"-9"-1"326,4 0-1573,-1 0 1,1 1-1,-1-1 1,1 1-1,-1 0 1,1 1-1,-1-1 1,1 1-1,-1 0 1,1 1-1,0-1 1,0 1-1,0 0 1,-1 0 0,2 1-1,-1 0 1,0-1-1,0 2 1,1-1-1,0 0 1,-8 8-1,7-4 32,0-1 0,0 1-1,0 0 1,1 1 0,0-1-1,0 1 1,1 0 0,0 0-1,-3 9 1,6-15-98,-1 0 1,0 0-1,1 0 0,0 1 1,0-1-1,-1 0 0,1 0 0,0 0 1,1 1-1,-1-1 0,0 0 1,1 0-1,-1 0 0,1 0 1,-1 0-1,1 0 0,0 0 1,0 0-1,0 0 0,0 0 0,1 0 1,-1 0-1,0-1 0,1 1 1,-1 0-1,1-1 0,0 1 1,-1-1-1,1 0 0,0 0 1,0 1-1,0-1 0,0 0 0,0-1 1,0 1-1,0 0 0,0-1 1,0 1-1,3 0 0,2 0 73,0 0 0,0 0 0,0 0-1,1-1 1,-1 0 0,0 0 0,1-1 0,-1 0-1,0-1 1,0 1 0,0-1 0,0-1 0,0 1-1,-1-1 1,1 0 0,8-6 0,-10 6-11,0-1 1,-1 1 0,0-1-1,0 0 1,0-1 0,0 1-1,0-1 1,-1 1 0,0-1-1,0 0 1,0 0-1,-1 0 1,0-1 0,0 1-1,0-1 1,0 1 0,-1-1-1,0 0 1,0 1 0,-1-13-1,0 16-91,0 0-1,-1 0 1,1-1-1,-1 1 1,0 0-1,1 0 1,-1 0-1,0 0 1,-1 0 0,1 0-1,0 0 1,0 0-1,-1 0 1,1 0-1,-1 1 1,0-1-1,1 1 1,-1-1-1,0 1 1,0 0 0,0-1-1,0 1 1,0 0-1,0 0 1,0 1-1,0-1 1,-1 0-1,1 1 1,0-1-1,0 1 1,-4-1-1,4 1-150,0 0-1,0-1 1,0 1-1,0 0 0,0 0 1,0 0-1,0 0 0,0 1 1,0-1-1,0 1 1,0-1-1,0 1 0,0-1 1,0 1-1,0 0 1,0 0-1,1 0 0,-1 0 1,0 0-1,1 1 0,-1-1 1,1 0-1,-1 1 1,1-1-1,-1 1 0,1 0 1,0-1-1,0 1 1,0 0-1,0 0 0,0-1 1,0 1-1,1 0 0,-1 0 1,0 4-1,1 28-8681,4-21 145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20.643"/>
    </inkml:context>
    <inkml:brush xml:id="br0">
      <inkml:brushProperty name="width" value="0.025" units="cm"/>
      <inkml:brushProperty name="height" value="0.025" units="cm"/>
    </inkml:brush>
  </inkml:definitions>
  <inkml:trace contextRef="#ctx0" brushRef="#br0">62 1 12236,'0'0'7046,"-32"66"-5829,20-42-160,2-1-384,5-1-449,2-1-160,3-4-96,0-4-1153,12-6-1249,1-4-2050,0-3-2083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21.005"/>
    </inkml:context>
    <inkml:brush xml:id="br0">
      <inkml:brushProperty name="width" value="0.025" units="cm"/>
      <inkml:brushProperty name="height" value="0.025" units="cm"/>
    </inkml:brush>
  </inkml:definitions>
  <inkml:trace contextRef="#ctx0" brushRef="#br0">134 60 8712,'0'0'13496,"-7"-4"-13443,5 4-50,1-1 0,-1 0 0,1 0 0,-1 0 0,1 1 0,-1-1 1,0 1-1,1-1 0,-1 1 0,0 0 0,0 0 0,1-1 0,-1 1 0,0 0 0,0 1 0,-2-1 0,3 2 14,0-1-1,0 1 1,0-1 0,0 1-1,0 0 1,0 0-1,0-1 1,0 1 0,1 0-1,-1 0 1,1 0 0,0 0-1,-1 0 1,1 0-1,0 0 1,0 0 0,0 0-1,0 0 1,1 3-1,0 0 1,0 1-1,1-1 0,-1 0 0,1 0 0,0 0 0,0 0 1,1 0-1,0-1 0,-1 1 0,1-1 0,1 1 0,-1-1 1,1 0-1,0 0 0,0-1 0,0 1 0,0-1 0,8 5 1,32 33-38,-42-38 8,-1-1 0,1 1 0,0 0 0,-1-1 0,0 1 0,1 0 0,-1 0 0,0 0-1,-1-1 1,1 1 0,0 0 0,-1 1 0,0-1 0,1 0 0,-1 0 0,-1 5-1,0-5 15,0 0-1,-1 0 1,1 0-1,-1 0 0,0 0 1,0 0-1,0 0 1,0 0-1,0-1 0,0 1 1,-1-1-1,1 0 1,-1 0-1,0 0 0,0 0 1,0 0-1,0 0 1,0-1-1,0 1 0,-4 0 1,-6 3 21,0 0 0,0-1 0,-22 4 0,31-7 34,-1 0 1,1 0 0,-1-1-1,0 1 1,1-1 0,-1 0 0,1-1-1,-1 1 1,1-1 0,-1 0 0,-5-1-1,8 0-33,1 1 0,0 0 0,-1 0 0,1-1 0,-1 1 0,1-1 0,0 1 0,0-1-1,0 1 1,0-1 0,0 0 0,0 1 0,1-1 0,-1 0 0,0 0 0,1 0 0,-1 1 0,1-1 0,0 0 0,0 0-1,0 0 1,0 0 0,0 0 0,0 0 0,0 0 0,0 0 0,1 0 0,0-2 0,0-1-43,0-1 0,0 1 1,1 0-1,0 0 0,0 0 1,0 0-1,0 0 0,1 1 1,0-1-1,0 1 0,0-1 0,0 1 1,1 0-1,-1 0 0,1 1 1,0-1-1,6-3 0,6-3-150,1 0 0,1 1 0,26-11-1,-31 16 117,0-1 0,0-1 0,-1 0 0,0-1 0,0 0 0,-1-1 0,17-14 0,-27 20 128,1 0 0,0 0 0,0 0 1,-1 0-1,1 0 0,-1 0 0,0-1 1,0 1-1,0 0 0,0-1 0,0 1 1,0-1-1,0 1 0,-1-1 0,1-4 1,-1 5 10,-1 0 1,1 0-1,0 1 1,-1-1 0,1 0-1,-1 1 1,0-1-1,1 1 1,-1-1 0,0 1-1,0-1 1,0 1-1,0 0 1,0-1 0,-1 1-1,1 0 1,0 0-1,-2-2 1,-3 0 46,1 0 0,-1 0 0,1 1 0,-1-1 0,0 1 0,0 0 0,0 1 0,0 0 0,0 0 1,0 0-1,-10 0 0,6 1-363,4 0 286,1-1 0,0 2 0,0-1-1,0 0 1,0 1 0,-7 2 0,11-3-264,-1 1 0,1 0 0,0-1 0,-1 1-1,1 0 1,0 0 0,-1 0 0,1 0 0,0 0 0,0 0 0,0 0 0,0 0 0,0 1-1,0-1 1,-1 3 0,2-1-4713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21.906"/>
    </inkml:context>
    <inkml:brush xml:id="br0">
      <inkml:brushProperty name="width" value="0.025" units="cm"/>
      <inkml:brushProperty name="height" value="0.025" units="cm"/>
    </inkml:brush>
  </inkml:definitions>
  <inkml:trace contextRef="#ctx0" brushRef="#br0">0 0 5990,'0'0'13869,"0"10"-13426,1-2-358,-1-1-1,1 1 1,0-1 0,1 1 0,-1-1 0,2 0 0,-1 1-1,5 9 1,-5-14-72,0 1 0,0-1 0,0 0 0,0 0-1,1 0 1,-1 0 0,1 0 0,0 0 0,0-1 0,0 1 0,0-1 0,0 0-1,1 0 1,-1 0 0,1 0 0,-1-1 0,1 1 0,0-1 0,-1 0-1,1 0 1,7 1 0,35-5-1360,-41 2 691,-1 0 0,1 0 0,-1-1 0,0 0 0,0 0-1,0 0 1,0 0 0,0-1 0,0 1 0,0-1 0,-1 0 0,1 0 0,-1 0 0,0-1 0,0 1 0,0-1-1,-1 0 1,5-6 0,3-19-399,-7-5 3634,-8 42 2467,-13 20-3333,15-21-1467,-58 141 3521,54-128-4023,0 1 0,2-1 0,1 1 0,0 0 0,0 31 0,6-39-4576,7-7-4627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22.590"/>
    </inkml:context>
    <inkml:brush xml:id="br0">
      <inkml:brushProperty name="width" value="0.025" units="cm"/>
      <inkml:brushProperty name="height" value="0.025" units="cm"/>
    </inkml:brush>
  </inkml:definitions>
  <inkml:trace contextRef="#ctx0" brushRef="#br0">0 0 2915,'0'0'17809,"73"6"-17521,-40-6-256,3 0-1377,1 0-2883,-1-4-3460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23.104"/>
    </inkml:context>
    <inkml:brush xml:id="br0">
      <inkml:brushProperty name="width" value="0.025" units="cm"/>
      <inkml:brushProperty name="height" value="0.025" units="cm"/>
    </inkml:brush>
  </inkml:definitions>
  <inkml:trace contextRef="#ctx0" brushRef="#br0">0 23 13965,'0'0'6214,"8"-4"-5237,1 1-841,0-1 0,1 2 0,0-1 0,-1 1 0,1 1 0,10-1 0,-18 1-122,0 1 0,1 0 0,-1 0 0,0 0-1,0 0 1,0 0 0,0 0 0,0 0 0,0 1 0,1-1 0,-1 1 0,0-1 0,0 1 0,0 0 0,0 0 0,-1 0 0,1 0 0,0 0 0,0 0 0,0 1 0,-1-1 0,1 0 0,-1 1 0,1 0 0,-1-1 0,0 1 0,1 0 0,-1 0 0,0-1 0,0 1 0,0 0 0,-1 0 0,1 0 0,0 0 0,-1 0 0,1 0 0,-1 1 0,0-1 0,1 3 0,-1-3-8,-1-1 1,1 0 0,0 1-1,-1-1 1,1 0 0,0 1-1,-1-1 1,0 0 0,1 0-1,-1 0 1,0 0-1,1 1 1,-1-1 0,0 0-1,0 0 1,0 0 0,0-1-1,0 1 1,0 0 0,0 0-1,-2 1 1,-32 13 265,9-3-124,26-11-151,0-1 1,1 1-1,-1-1 0,0 1 1,0 0-1,0-1 1,0 1-1,1-1 1,-1 1-1,0-1 1,0 1-1,1-1 1,-1 1-1,0-1 1,1 1-1,-1-1 0,1 0 1,-1 1-1,1-1 1,-1 0-1,1 1 1,-1-1-1,1 0 1,-1 1-1,1-1 1,-1 0-1,1 0 0,0 1 1,25 13-54,-21-11-17,5 3-134,1 1 0,-2 1 1,1 0-1,13 14 0,-21-20 192,1 1-1,-1-1 1,0 1 0,0 0-1,0 0 1,0 0 0,-1 0-1,1 0 1,-1 0-1,0 0 1,0 1 0,0-1-1,0 0 1,0 1-1,-1-1 1,0 1 0,1-1-1,-1 1 1,0-1 0,-1 1-1,0 3 1,0-6 67,0 1 1,0-1 0,0 0-1,0 1 1,0-1 0,0 0-1,-1 0 1,1 0-1,0 0 1,-1 0 0,1 0-1,-1 0 1,1 0-1,-1 0 1,0-1 0,1 1-1,-1-1 1,0 1 0,1-1-1,-1 0 1,0 1-1,0-1 1,-2 0 0,-49 1 601,40-2-585,12 1 153,-17-1-1538,16-3-2083,10-2-1680,13-3-2139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23.465"/>
    </inkml:context>
    <inkml:brush xml:id="br0">
      <inkml:brushProperty name="width" value="0.025" units="cm"/>
      <inkml:brushProperty name="height" value="0.025" units="cm"/>
    </inkml:brush>
  </inkml:definitions>
  <inkml:trace contextRef="#ctx0" brushRef="#br0">105 57 9705,'0'0'12978,"-11"3"-12775,5-1-142,-1 1 0,1-1 0,0 1 0,0 0 1,1 1-1,-1-1 0,1 1 0,0 0 0,0 0 0,-5 6 1,7-6-27,0-1 1,1 0-1,-1 1 1,1-1-1,0 1 1,0 0 0,0 0-1,1 0 1,0 0-1,-1 0 1,1 0-1,1 0 1,-1 0 0,0 0-1,1 1 1,0-1-1,0 0 1,0 0 0,1 0-1,1 8 1,-1-10-25,0 0 0,0-1 1,0 1-1,0 0 1,0-1-1,1 1 0,-1-1 1,0 0-1,1 1 1,-1-1-1,1 0 1,-1 0-1,1 0 0,0 0 1,0 0-1,-1 0 1,1 0-1,0-1 0,0 1 1,0-1-1,0 1 1,0-1-1,0 0 0,0 0 1,0 0-1,2 0 1,3 1 30,0-1 0,0 0 0,-1-1 0,1 0 1,0 0-1,10-3 0,-10 1-3,-1 0 0,1 0 1,-1 0-1,0-1 0,0 0 0,0 0 0,0-1 1,-1 0-1,0 0 0,0 0 0,0-1 0,0 1 1,-1-1-1,0 0 0,0 0 0,-1-1 0,0 1 1,0-1-1,0 0 0,-1 1 0,0-1 1,0 0-1,-1-1 0,0 1 0,0 0 0,-1 0 1,0 0-1,-1-13 0,1 18-111,-1 0 1,0 0-1,1 0 0,-1 0 1,0 1-1,0-1 0,0 0 0,-1 0 1,1 1-1,0-1 0,-1 1 1,1-1-1,-1 1 0,1 0 1,-1-1-1,0 1 0,1 0 0,-1 0 1,0 0-1,0 0 0,0 0 1,0 1-1,0-1 0,0 1 1,0-1-1,0 1 0,0-1 1,0 1-1,0 0 0,0 0 0,0 0 1,0 0-1,0 1 0,0-1 1,0 1-1,0-1 0,-3 2 1,3-1-293,0-1 0,0 1 0,0 0 0,1 0 0,-1 0 0,0 0 0,0 0 0,1 1 0,-1-1 0,1 0 0,-1 1 0,1-1 0,0 1 0,0-1 0,-1 1 0,1 0 0,0 0 0,1-1 0,-1 1 0,0 0 0,0 0 0,1 0 0,-1 0 0,1 0 0,-1 3 0,1 13-4942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6.567"/>
    </inkml:context>
    <inkml:brush xml:id="br0">
      <inkml:brushProperty name="width" value="0.025" units="cm"/>
      <inkml:brushProperty name="height" value="0.025" units="cm"/>
    </inkml:brush>
  </inkml:definitions>
  <inkml:trace contextRef="#ctx0" brushRef="#br0">0 121 12748,'0'0'7495,"13"1"-6790,0-1-642,0 0 1,0-1-1,1-1 1,-1 0-1,0-1 1,14-5-1,-23 7-70,0 0-1,0 0 1,0-1-1,0 0 1,-1 1-1,1-1 1,0 0-1,-1-1 1,1 1-1,-1-1 1,0 0-1,0 1 1,0-1-1,0-1 1,0 1-1,-1 0 1,1-1-1,-1 1 1,0-1 0,0 0-1,0 0 1,-1 1-1,1-1 1,-1 0-1,0-1 1,0 1-1,0-6 1,-1 9 8,0 0 1,0 0 0,0 0-1,-1 1 1,1-1 0,0 0-1,0 0 1,-1 0-1,1 1 1,-1-1 0,1 0-1,-1 0 1,1 1 0,-1-1-1,1 0 1,-1 1 0,0-1-1,1 1 1,-1-1 0,0 1-1,1-1 1,-1 1-1,0-1 1,0 1 0,1 0-1,-1-1 1,0 1 0,0 0-1,0 0 1,0 0 0,1-1-1,-1 1 1,0 0 0,0 0-1,0 0 1,0 0-1,0 1 1,0-1 0,1 0-1,-1 0 1,0 0 0,0 1-1,0-1 1,1 0 0,-1 1-1,-1 0 1,-3 0 27,1 1-1,-1-1 1,0 1-1,1 1 1,-1-1 0,-7 6-1,1 2 221,0 1-1,1 1 1,0 0-1,1 0 0,-10 17 1,16-24-129,-1 0 0,1 1 0,1 0 0,-1-1 0,1 1 0,0 0 0,1 0 0,-1 0 0,1 1 0,0-1 0,1 0 0,-1 0 0,1 1 0,0-1 0,2 10 1,-1-15-120,-1 0 0,1 1 1,0-1-1,0 0 1,0 0-1,0 0 1,0 0-1,0 0 1,0 0-1,0 0 1,0 0-1,0 0 1,0 0-1,1 0 1,-1-1-1,0 1 1,1-1-1,-1 1 1,0-1-1,1 1 1,-1-1-1,1 0 1,2 1-1,39 0-622,-34-1 219,58-3-4862,-34-6-1473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23.807"/>
    </inkml:context>
    <inkml:brush xml:id="br0">
      <inkml:brushProperty name="width" value="0.025" units="cm"/>
      <inkml:brushProperty name="height" value="0.025" units="cm"/>
    </inkml:brush>
  </inkml:definitions>
  <inkml:trace contextRef="#ctx0" brushRef="#br0">196 47 9161,'0'0'8247,"-1"-8"-5567,0 6-2578,1 0-1,0 1 1,-1-1 0,1 0-1,-1 0 1,0 0-1,0 1 1,1-1-1,-1 0 1,0 1-1,0-1 1,-1 1-1,1-1 1,0 1 0,0-1-1,-1 1 1,1 0-1,-1 0 1,1 0-1,-1 0 1,0 0-1,1 0 1,-1 0 0,-3-1-1,1 2-42,0-1 1,0 1-1,0 0 0,0 0 0,0 0 0,0 1 1,0 0-1,0-1 0,0 1 0,1 0 1,-1 1-1,0-1 0,0 1 0,-4 3 1,-3 0 6,0 2 1,1-1 0,0 1-1,0 1 1,-10 10 0,17-16-52,1 0 1,0 0 0,-1 1-1,1-1 1,0 1-1,0-1 1,1 1 0,-1 0-1,0 0 1,1 0-1,0 0 1,0 0 0,0 0-1,0 0 1,0 0-1,0 1 1,1-1 0,0 0-1,0 0 1,-1 1-1,2-1 1,-1 0-1,0 0 1,2 7 0,0-8 1,0 0 0,-1 0 1,1 0-1,0 0 1,0 0-1,0 0 0,1-1 1,-1 1-1,0-1 1,1 1-1,-1-1 0,1 0 1,-1 0-1,1 0 1,-1 0-1,1-1 0,0 1 1,-1-1-1,1 1 1,0-1-1,3 0 0,4 1 30,0-1-1,0 0 0,0 0 0,17-4 1,-20 2-27,-1 0 0,1-1 0,-1 0 1,0 0-1,0 0 0,0-1 1,-1 0-1,1 0 0,-1-1 0,0 1 1,0-1-1,5-7 0,-6 9-16,-2-1 0,1 1-1,0-1 1,-1 0-1,1 0 1,-1 0 0,0 0-1,0 0 1,-1-1 0,1 1-1,-1-1 1,0 1-1,0-1 1,-1 1 0,1-1-1,-1 1 1,0-1 0,0 0-1,-1-4 1,0 8-53,1 1 0,0-1 1,-1 0-1,1 1 0,-1-1 0,1 1 1,-1-1-1,0 0 0,1 1 1,-1-1-1,1 1 0,-1 0 0,0-1 1,1 1-1,-1-1 0,0 1 0,0 0 1,1 0-1,-1-1 0,0 1 0,0 0 1,1 0-1,-1 0 0,0 0 1,0 0-1,1 0 0,-1 0 0,0 0 1,0 0-1,1 0 0,-1 1 0,0-1 1,0 0-1,1 0 0,-1 1 1,0-1-1,0 1 0,1-1 0,-1 1 1,-2 0-338,0 0 1,1 0 0,-1 0 0,1 1-1,0-1 1,-1 1 0,1 0-1,0-1 1,0 1 0,-2 2 0,-2 13-4137,2-3-1953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24.144"/>
    </inkml:context>
    <inkml:brush xml:id="br0">
      <inkml:brushProperty name="width" value="0.025" units="cm"/>
      <inkml:brushProperty name="height" value="0.025" units="cm"/>
    </inkml:brush>
  </inkml:definitions>
  <inkml:trace contextRef="#ctx0" brushRef="#br0">53 1 16944,'0'0'7949,"-9"11"-7319,-24 35-192,32-45-422,0 1 0,0-1 0,0 1 0,0-1 1,0 1-1,1 0 0,-1-1 0,0 1 0,1 0 1,-1-1-1,1 1 0,-1 0 0,1 0 0,0-1 1,0 1-1,0 0 0,0 0 0,0 0 0,0-1 1,1 1-1,-1 0 0,0 0 0,1-1 0,0 1 1,-1 0-1,1-1 0,0 1 0,0 0 0,0-1 1,0 1-1,0-1 0,0 0 0,0 1 1,0-1-1,1 0 0,-1 0 0,0 0 0,1 1 1,-1-1-1,1-1 0,0 1 0,-1 0 0,1 0 1,1 0-1,6 2-333,-1 0 0,0-1 0,1 0 0,-1 0 0,1-1 0,15 0 0,-23-1 100,0 0 0,0 0 0,0 1 0,-1-1 0,1-1 0,0 1-1,0 0 1,0 0 0,0 0 0,-1 0 0,1-1 0,0 1 0,0 0 0,-1 0 0,1-1 0,0 1 0,0-1-1,-1 1 1,1-1 0,0 1 0,-1-1 0,1 1 0,-1-1 0,1 0 0,-1 1 0,1-1 0,-1 0 0,1 1-1,-1-1 1,0 0 0,1 0 0,-1 0 0,8-19-8186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24.491"/>
    </inkml:context>
    <inkml:brush xml:id="br0">
      <inkml:brushProperty name="width" value="0.025" units="cm"/>
      <inkml:brushProperty name="height" value="0.025" units="cm"/>
    </inkml:brush>
  </inkml:definitions>
  <inkml:trace contextRef="#ctx0" brushRef="#br0">0 0 17424,'0'0'7880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39.023"/>
    </inkml:context>
    <inkml:brush xml:id="br0">
      <inkml:brushProperty name="width" value="0.025" units="cm"/>
      <inkml:brushProperty name="height" value="0.025" units="cm"/>
    </inkml:brush>
  </inkml:definitions>
  <inkml:trace contextRef="#ctx0" brushRef="#br0">0 0 9353,'0'0'9929,"10"54"-9000,-10-19-288,0 11-225,0 9-64,0 7-127,0 2-129,-5-1-32,4-1-32,-1-11-32,2-10 32,0-12-32,0-10-224,5-10-993,3-9-1730,2-5-5317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39.711"/>
    </inkml:context>
    <inkml:brush xml:id="br0">
      <inkml:brushProperty name="width" value="0.025" units="cm"/>
      <inkml:brushProperty name="height" value="0.025" units="cm"/>
    </inkml:brush>
  </inkml:definitions>
  <inkml:trace contextRef="#ctx0" brushRef="#br0">1 1 6694,'0'0'14830,"53"19"-14573,-21-15-193,9-3-96,1-1-1250,2 0-1440,0-9-3876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0.121"/>
    </inkml:context>
    <inkml:brush xml:id="br0">
      <inkml:brushProperty name="width" value="0.025" units="cm"/>
      <inkml:brushProperty name="height" value="0.025" units="cm"/>
    </inkml:brush>
  </inkml:definitions>
  <inkml:trace contextRef="#ctx0" brushRef="#br0">225 33 7815,'0'0'7917,"-9"-3"-6353,3 1-1435,1 0 0,-1 0-1,1 1 1,-1-1-1,0 2 1,0-1 0,1 0-1,-1 1 1,0 0-1,0 1 1,0-1 0,1 1-1,-1 0 1,0 0-1,1 1 1,-1 0 0,1 0-1,-1 0 1,1 1 0,0 0-1,-6 3 1,1 2 69,1 1 1,0 0-1,0 1 1,1-1-1,-12 20 1,17-25-127,1 0 0,-1-1-1,1 1 1,0 0 0,0 0 0,1 1-1,-1-1 1,1 0 0,0 1 0,0-1-1,0 0 1,1 1 0,0-1 0,0 1-1,0-1 1,0 1 0,0-1 0,1 1-1,2 7 1,-1-10-39,0 0-1,0 0 1,0 0-1,0 0 1,0-1-1,0 1 1,1-1-1,-1 0 1,0 1-1,1-1 1,-1 0-1,1 0 1,0-1-1,-1 1 1,1 0-1,0-1 1,-1 0-1,1 1 0,0-1 1,0 0-1,3-1 1,5 1 102,0 0-1,0-1 1,0-1 0,11-2-1,-13 1-24,0-1 0,-1 1 0,1-1 1,-1-1-1,0 1 0,0-1 0,0-1 0,-1 0 0,0 0 0,0 0 0,9-11 0,-12 12 3,0 0-1,0-1 0,-1 1 0,1-1 1,-1 1-1,0-1 0,-1 0 0,1 0 1,-1-1-1,-1 1 0,1 0 0,-1-1 1,0 1-1,0-1 0,-1 1 0,0-1 1,-1-8-1,1 13-118,-1 0 1,1 1-1,-1-1 0,0 0 0,1 0 1,-1 0-1,0 0 0,0 1 1,0-1-1,0 0 0,0 1 1,-1-1-1,1 1 0,0-1 0,-1 1 1,0 0-1,1-1 0,-1 1 1,1 0-1,-1 0 0,0 0 0,0 0 1,0 1-1,1-1 0,-1 0 1,0 1-1,0-1 0,0 1 1,0 0-1,0-1 0,0 1 0,0 0 1,0 0-1,0 1 0,0-1 1,0 0-1,0 1 0,-3 0 1,1 0-322,1 0 1,-1-1-1,0 2 1,1-1-1,-1 0 1,1 1-1,0 0 1,-1-1-1,1 1 1,0 0-1,0 1 1,0-1-1,1 1 1,-1-1-1,0 1 1,1 0-1,0 0 1,-1 0-1,1 0 1,-2 5-1,2 5-4531,1-2-2743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0.495"/>
    </inkml:context>
    <inkml:brush xml:id="br0">
      <inkml:brushProperty name="width" value="0.025" units="cm"/>
      <inkml:brushProperty name="height" value="0.025" units="cm"/>
    </inkml:brush>
  </inkml:definitions>
  <inkml:trace contextRef="#ctx0" brushRef="#br0">49 1 15278,'0'0'4453,"-35"61"-2884,27-40-736,2 0-545,6 0-224,0-7-64,5-6-1441,8-8-2018,2 0-2083</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0.900"/>
    </inkml:context>
    <inkml:brush xml:id="br0">
      <inkml:brushProperty name="width" value="0.025" units="cm"/>
      <inkml:brushProperty name="height" value="0.025" units="cm"/>
    </inkml:brush>
  </inkml:definitions>
  <inkml:trace contextRef="#ctx0" brushRef="#br0">96 60 13549,'0'0'1831,"-9"0"294,5 0-2007,-4 0 573,-1 0 0,1 0 0,-1 1 0,-14 2 0,22-2-626,0-1-1,-1 0 1,1 0-1,0 1 1,0-1-1,0 0 1,0 1 0,0-1-1,-1 1 1,1 0-1,0-1 1,0 1-1,0 0 1,0 0 0,1-1-1,-1 1 1,0 0-1,0 0 1,0 0 0,1 0-1,-1 0 1,0 0-1,1 0 1,-1 1-1,1-1 1,0 0 0,-1 0-1,1 0 1,0 1-1,-1-1 1,1 0-1,0 0 1,0 0 0,0 1-1,0-1 1,0 0-1,1 0 1,-1 1-1,0-1 1,0 0 0,1 0-1,-1 0 1,1 0-1,-1 0 1,1 1-1,0-1 1,0 1 0,6 6-65,0 1 1,0-1-1,1-1 1,0 1-1,0-1 1,1-1-1,0 0 1,0 0-1,13 6 1,12 9-567,-28-17 498,0 0 1,0 1-1,0 0 0,-1 0 0,0 1 1,0-1-1,0 1 0,7 12 0,-11-16 82,0-1-1,-1 1 0,1 0 1,0 0-1,-1-1 1,0 1-1,1 0 0,-1 0 1,0 0-1,0 0 0,0-1 1,0 1-1,0 0 1,0 0-1,0 0 0,-1 0 1,1 0-1,-1-1 0,1 1 1,-1 0-1,0 0 1,0-1-1,0 1 0,0-1 1,0 1-1,0-1 0,0 1 1,0-1-1,0 1 1,-1-1-1,1 0 0,-1 0 1,1 0-1,-1 0 0,1 0 1,-1 0-1,0 0 1,1 0-1,-4 0 0,0 2 139,0-1-1,0 0 1,0 0 0,0 0-1,-1-1 1,1 0-1,0 0 1,-1 0 0,1-1-1,-1 1 1,1-1-1,-1-1 1,1 1 0,0-1-1,-7-1 1,9 1-124,0 0 1,0-1-1,1 1 1,-1-1 0,1 1-1,-1-1 1,1 0-1,-1 0 1,1 0-1,0 0 1,0 0-1,0-1 1,0 1-1,0-1 1,0 1-1,1-1 1,-1 1-1,1-1 1,0 0-1,0 0 1,0 0-1,0 0 1,1 0 0,-1 0-1,1 0 1,-1 0-1,1-6 1,0 6-46,0-1 0,0 0 0,0 1-1,0-1 1,1 1 0,0-1 0,-1 0 0,1 1 0,1-1 0,-1 1 0,0 0 0,1-1 0,-1 1 0,1 0 0,0 0 0,0 0 0,5-5 0,1 1-41,0 1 0,1 0 0,0 0 0,-1 1 1,12-4-1,-10 3 50,-6 4 10,12-6 57,-2 0 0,1-1 1,19-16-1,-32 24-49,0-1 1,0 1-1,0-1 0,0 1 0,0-1 0,-1 0 1,1 0-1,0 0 0,-1 0 0,1 0 1,-1 0-1,0-1 0,0 1 0,0 0 0,0-1 1,0 1-1,0-1 0,-1 1 0,1-1 0,-1 1 1,0-1-1,1 1 0,-1-1 0,0 1 1,-1-1-1,1 1 0,0-1 0,-1 0 0,1 1 1,-1 0-1,0-1 0,-1-3 0,-1 4 20,0-1-1,0 0 0,-1 1 0,1-1 1,0 1-1,-1 0 0,1 0 1,-1 1-1,0-1 0,0 1 1,1-1-1,-1 1 0,0 1 1,0-1-1,0 0 0,0 1 0,0 0 1,0 0-1,-6 0 0,4 0-43,0 0 0,0 1-1,0-1 1,0 1 0,0 0 0,-1 1-1,2 0 1,-1 0 0,0 0-1,0 0 1,1 1 0,-7 3 0,11-5-178,0 0 1,1 0-1,-1 0 1,0 0-1,0 0 1,1 0-1,-1 1 1,0-1-1,1 0 0,-1 0 1,1 0-1,0 1 1,-1-1-1,1 0 1,0 0-1,0 1 1,0-1-1,0 0 1,0 0-1,0 1 1,0-1-1,0 0 1,0 0-1,1 1 1,-1-1-1,0 0 1,1 0-1,-1 0 1,1 1-1,0-1 1,-1 0-1,1 0 1,0 0-1,0 0 1,-1 0-1,1 0 1,0 0-1,0 0 1,0-1-1,0 1 1,0 0-1,0-1 1,0 1-1,1 0 1,-1-1-1,0 1 0,2 0 1,22 10-6135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1.242"/>
    </inkml:context>
    <inkml:brush xml:id="br0">
      <inkml:brushProperty name="width" value="0.025" units="cm"/>
      <inkml:brushProperty name="height" value="0.025" units="cm"/>
    </inkml:brush>
  </inkml:definitions>
  <inkml:trace contextRef="#ctx0" brushRef="#br0">61 1 16496,'0'0'6854,"-53"4"-5541,47 6-288,5 2-352,1-1-321,0 1-256,14-3-32,5 1-32,2-7-1121,1-2-1345,3-1-1185,-1-2-2531,-2-12-4644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1.583"/>
    </inkml:context>
    <inkml:brush xml:id="br0">
      <inkml:brushProperty name="width" value="0.025" units="cm"/>
      <inkml:brushProperty name="height" value="0.025" units="cm"/>
    </inkml:brush>
  </inkml:definitions>
  <inkml:trace contextRef="#ctx0" brushRef="#br0">172 1 12139,'0'0'5830,"-60"68"-3332,36-40-416,2 8-800,1 0-482,6 2-543,3 0-161,3 0-64,5-5-1602,-1-4-2818,5-9-7848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7.238"/>
    </inkml:context>
    <inkml:brush xml:id="br0">
      <inkml:brushProperty name="width" value="0.025" units="cm"/>
      <inkml:brushProperty name="height" value="0.025" units="cm"/>
    </inkml:brush>
  </inkml:definitions>
  <inkml:trace contextRef="#ctx0" brushRef="#br0">1 19 10858,'0'0'11867,"0"11"-11295,-1-3-471,2 1 0,-1-1 0,1 1-1,0-1 1,1 1 0,3 10 0,-4-17-79,0 1-1,0-1 1,1 1-1,-1-1 1,1 1-1,-1-1 1,1 0-1,0 0 1,0 0-1,-1 0 1,2 0-1,-1 0 0,0 0 1,0-1-1,0 1 1,1-1-1,-1 0 1,1 0-1,-1 0 1,1 0-1,0 0 1,-1 0-1,1 0 1,0-1-1,-1 0 1,1 1-1,5-1 1,-3 0-38,-1-1 1,1 1 0,-1-1 0,0 0 0,1 0 0,-1 0 0,0 0-1,0-1 1,0 1 0,0-1 0,0-1 0,0 1 0,0 0 0,-1-1-1,1 0 1,3-3 0,2-5-705,0 1 0,0-1 0,12-22 0,11-14-1689,-30 79 3242,-10 53 842,3-43-964,2 0-1,5 81 0,5-65-604,8 122 1053,-15-180-1094,0 1-1,0-1 1,0 1-1,0 0 1,0-1 0,0 1-1,0-1 1,0 1-1,0-1 1,0 1-1,0 0 1,0-1-1,-1 1 1,1-1 0,0 1-1,0-1 1,-1 1-1,1-1 1,0 1-1,-1-1 1,1 1-1,0-1 1,-1 1 0,1-1-1,-1 0 1,1 1-1,-1-1 1,1 0-1,0 1 1,-1-1-1,0 0 1,1 0-1,-1 1 1,1-1 0,-1 0-1,1 0 1,-1 0-1,1 0 1,-1 0-1,0 0 1,1 0-1,-1 0 1,1 0 0,-1 0-1,1 0 1,-1 0-1,-1 0 1,0-1 82,0 0 1,0 0-1,0 0 1,0 0-1,0 0 1,0 0-1,0 0 1,0-1-1,0 1 1,0-1-1,-2-2 1,-9-13-51,0-1 1,1-1 0,-17-33-1,25 43-452,-1-1 1,2 1-1,0-1 0,0 0 0,1 0 0,0 0 1,0 0-1,1 0 0,1 0 0,0-15 0,2 21-229,-1 1 0,1-1 1,-1 1-1,1-1 0,0 1 0,1-1 0,-1 1 0,0 0 0,1 0 0,0 0 1,0 0-1,0 1 0,0-1 0,0 1 0,0 0 0,6-3 0,6-6-3402,11-9-4737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56.255"/>
    </inkml:context>
    <inkml:brush xml:id="br0">
      <inkml:brushProperty name="width" value="0.025" units="cm"/>
      <inkml:brushProperty name="height" value="0.025" units="cm"/>
    </inkml:brush>
  </inkml:definitions>
  <inkml:trace contextRef="#ctx0" brushRef="#br0">63 45 3395,'0'0'1794,"-8"-1"-433,-42-4-384,50 5-920,-1 0 1,1 0-1,0 1 0,-1-1 0,1 0 1,0 0-1,0 1 0,-1-1 1,1 0-1,0 1 0,0-1 0,-1 0 1,1 1-1,0-1 0,0 1 0,0-1 1,0 0-1,0 1 0,0-1 0,-1 1 1,1-1-1,0 0 0,0 1 1,0-1-1,0 1 0,0-1 0,0 0 1,1 1-1,-1-1 0,0 1 0,0-1 1,0 0-1,0 1 0,0-1 0,1 1 1,-1-1-1,0 0 0,0 1 0,0-1 1,1 0-1,-1 1 0,0-1 1,1 0-1,-1 0 0,0 1 0,1-1 1,-1 0-1,0 0 0,1 0 0,-1 1 1,0-1-1,1 0 0,-1 0 0,1 0 1,19 5 101,0-1 1,0 0 0,1-2-1,-1 0 1,1-2 0,39-3 0,-6 1-104,217-12 61,17-1-15,-112 17-64,187-5 58,-363 3-96,54-7 32,-51 7-30,1-1 0,-1 1 1,0-1-1,0 0 0,0 0 0,0-1 1,0 1-1,0-1 0,0 1 1,0-1-1,0 0 0,-1 0 0,5-4 1,-7 6-2,0-1 0,0 1 0,0 0 0,0-1 0,0 1 0,0 0 0,0-1 0,0 1 0,0 0 0,0-1 0,0 1 0,0 0 0,0-1 0,-1 1 0,1 0 1,0-1-1,0 1 0,0 0 0,-1 0 0,1-1 0,0 1 0,0 0 0,0 0 0,-1 0 0,1-1 0,0 1 0,-1 0 0,1 0 0,0 0 0,-1 0 0,1 0 1,0-1-1,0 1 0,-1 0 0,1 0 0,0 0 0,-1 0 0,1 0 0,0 0 0,-1 0 0,1 0 0,0 0 0,-1 0 0,1 0 0,0 0 0,-1 1 0,1-1 0,-1 0 1,-25 0 68,21 0-64,-489 14-268,493-16-1868,8-9-2653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1:03.780"/>
    </inkml:context>
    <inkml:brush xml:id="br0">
      <inkml:brushProperty name="width" value="0.025" units="cm"/>
      <inkml:brushProperty name="height" value="0.025" units="cm"/>
    </inkml:brush>
  </inkml:definitions>
  <inkml:trace contextRef="#ctx0" brushRef="#br0">162 77 2723,'0'0'1046,"-10"-1"-176,-4 0-692,-51-4 1911,59 4-1755,1 1 0,0 1 0,-1-1 0,1 1-1,0-1 1,0 1 0,-1 1 0,1-1 0,-9 5-1,13-6-320,1 0-1,-1 0 0,1 1 1,-1-1-1,1 0 1,-1 0-1,1 1 0,-1-1 1,1 0-1,-1 1 0,1-1 1,0 0-1,-1 1 1,1-1-1,-1 1 0,1-1 1,0 0-1,-1 1 0,1-1 1,0 1-1,0-1 0,-1 1 1,1-1-1,0 1 1,0 0-1,0-1 0,0 1 1,0-1-1,0 1 0,0-1 1,0 1-1,0 0 1,16 5 156,29-5 70,0-5-138,55-14 1,-63 10-79,1 2 0,62-3 0,-99 9-33,-31 0 127,-228-1 1490,459-26-2549,-142 16-57,0 2-1,63 0 1,-181 18-2401,17-6-770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39.136"/>
    </inkml:context>
    <inkml:brush xml:id="br0">
      <inkml:brushProperty name="width" value="0.025" units="cm"/>
      <inkml:brushProperty name="height" value="0.025" units="cm"/>
    </inkml:brush>
  </inkml:definitions>
  <inkml:trace contextRef="#ctx0" brushRef="#br0">25 1 16784,'0'0'7815,"-25"11"-10986,38-11-3395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32.883"/>
    </inkml:context>
    <inkml:brush xml:id="br0">
      <inkml:brushProperty name="width" value="0.025" units="cm"/>
      <inkml:brushProperty name="height" value="0.025" units="cm"/>
    </inkml:brush>
  </inkml:definitions>
  <inkml:trace contextRef="#ctx0" brushRef="#br0">0 1 5061,'6'0'-353,"-3"0"321,2 0 3620,-2 0-3332,3 4-64,-3 5 0,3-1-160,-1 0-320,0-1-737,-2 0-544,-1-3-2179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35.142"/>
    </inkml:context>
    <inkml:brush xml:id="br0">
      <inkml:brushProperty name="width" value="0.025" units="cm"/>
      <inkml:brushProperty name="height" value="0.025" units="cm"/>
    </inkml:brush>
  </inkml:definitions>
  <inkml:trace contextRef="#ctx0" brushRef="#br0">104 1 8584,'0'0'9139,"0"3"-7799,-4 203 1779,9 223-809,-3-378-1936,-3 0-1,-9 68 0,3-36 50,2 272 207,7-197 27,0-131-593,1 0 0,1-1-1,2 1 1,10 31 0,-6-24 78,9 62 0,-4 114 696,-15-173-715,-1 0 0,-2 0-1,-13 60 1,-21 56-41,7 2 0,-20 313 0,39-163-49,-2 67-61,27 125 119,3 269-74,-1-36-2,6-372 44,21 386-27,-52-543-5,1-71-17,8-128-52,-1 36-2717,1-27 357,1-22-194,1-10-3922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36.419"/>
    </inkml:context>
    <inkml:brush xml:id="br0">
      <inkml:brushProperty name="width" value="0.025" units="cm"/>
      <inkml:brushProperty name="height" value="0.025" units="cm"/>
    </inkml:brush>
  </inkml:definitions>
  <inkml:trace contextRef="#ctx0" brushRef="#br0">2 117 8008,'0'0'99,"0"0"0,0 0 1,0 0-1,1 0 1,-1 0-1,0 1 0,0-1 1,0 0-1,0 0 1,0 0-1,0 0 0,0 0 1,0 0-1,0 1 1,0-1-1,0 0 0,0 0 1,0 0-1,0 0 1,0 0-1,0 0 0,0 1 1,0-1-1,0 0 1,0 0-1,0 0 0,0 0 1,0 0-1,0 0 1,0 1-1,0-1 0,0 0 1,0 0-1,0 0 1,0 0-1,0 0 0,0 0 1,0 1-1,0-1 1,0 0-1,-1 0 0,1 0 1,0 0-1,0 0 1,0 0-1,0 0 0,0 0 1,0 0-1,-1 0 0,1 0 1,0 0-1,0 1 1,0-1-1,23 5 1830,33 1-631,186-5-94,-118-3-1138,126 14-1,582 21 4056,-510-31-3859,299-2 85,82 1 171,513-17 787,-941 7-1174,451-33-25,-98 2 514,1106 8-503,-1457 33-105,304-3 35,-319-8 42,141-2-1886,-392 12 1198,29 0-27,-22-3-2113,-8-4-3585,-8-2-541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36.794"/>
    </inkml:context>
    <inkml:brush xml:id="br0">
      <inkml:brushProperty name="width" value="0.025" units="cm"/>
      <inkml:brushProperty name="height" value="0.025" units="cm"/>
    </inkml:brush>
  </inkml:definitions>
  <inkml:trace contextRef="#ctx0" brushRef="#br0">97 0 13004,'0'0'8894,"11"5"-8606,33 9-90,-7-3 80,65 30-1,-100-40-228,-1 0 1,1 0-1,-1 0 0,0 0 0,1 0 1,-1 0-1,0 1 0,0-1 0,1 0 1,-1 1-1,0-1 0,0 1 0,-1-1 0,1 1 1,0 0-1,-1-1 0,1 1 0,-1 0 1,1-1-1,-1 1 0,1 0 0,-1 0 1,0-1-1,0 1 0,0 0 0,0 0 1,-1-1-1,1 1 0,0 0 0,-1 0 1,1-1-1,-1 1 0,1 0 0,-1-1 1,0 1-1,0-1 0,0 1 0,0-1 1,0 1-1,-2 1 0,-5 9 387,-1 0-1,0 0 0,-20 16 1,23-21-311,-100 82 1354,73-64-2025,2 0-1,-33 37 1,58-55-2780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37.792"/>
    </inkml:context>
    <inkml:brush xml:id="br0">
      <inkml:brushProperty name="width" value="0.025" units="cm"/>
      <inkml:brushProperty name="height" value="0.025" units="cm"/>
    </inkml:brush>
  </inkml:definitions>
  <inkml:trace contextRef="#ctx0" brushRef="#br0">1 243 7527,'0'0'12316,"12"7"-11190,-6-3-986,-1-1-63,0 0 0,0 0-1,0 0 1,0-1 0,0 0 0,1 0-1,-1 0 1,1-1 0,0 1 0,-1-1-1,1-1 1,0 1 0,-1-1 0,1 0-1,0 0 1,0-1 0,8-1 0,15-8 21,0-2 0,-1 0 0,-1-2 0,0-1 0,0-2 0,-2 0 0,0-1 0,-1-2 0,-1-1 0,23-26 0,-40 39-40,0-1 1,0 0-1,-1-1 0,0 1 1,5-15-1,-9 21 56,-4 11-110,0 0 0,0 0 0,1 0 0,0 1 0,1-1 0,0 1 0,0-1 0,1 1 0,0-1 0,0 1 0,1 0 0,0-1 0,1 1 0,3 9 0,-3-13-89,0 0 0,0 0 1,0 0-1,1 0 1,0 0-1,0-1 1,1 1-1,-1-1 1,1 0-1,0 0 1,0 0-1,0 0 0,0-1 1,1 0-1,-1 0 1,1 0-1,0 0 1,0-1-1,0 0 1,0 0-1,1 0 1,-1 0-1,7 0 1,32 3-3205,0-5-1713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38.809"/>
    </inkml:context>
    <inkml:brush xml:id="br0">
      <inkml:brushProperty name="width" value="0.025" units="cm"/>
      <inkml:brushProperty name="height" value="0.025" units="cm"/>
    </inkml:brush>
  </inkml:definitions>
  <inkml:trace contextRef="#ctx0" brushRef="#br0">28 0 14958,'0'0'3363,"-2"10"-4302,-2 64-1105,-1 3 2382,-3-8 3311,5-57-3145,1 0-1,0 0 1,1 0-1,1 0 1,0 12-1,1-23-498,-1 0 0,0 0 0,1 0 0,-1 0 0,1-1 0,-1 1 0,1 0 0,0 0 0,-1-1 0,1 1 0,0 0 0,-1-1 0,1 1 0,0-1 0,0 1 0,-1-1 0,1 1 0,0-1 0,0 0 0,0 1 0,0-1 0,0 0 0,0 0 0,0 1 0,0-1 0,0 0-1,-1 0 1,1 0 0,0 0 0,0 0 0,0 0 0,0-1 0,0 1 0,0 0 0,0 0 0,0-1 0,1 0 0,37-12-156,-31 7-511,1 0 0,-1 0 0,0 0 0,-1-1 0,1 0 0,7-11 0,12-22-4756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39.949"/>
    </inkml:context>
    <inkml:brush xml:id="br0">
      <inkml:brushProperty name="width" value="0.025" units="cm"/>
      <inkml:brushProperty name="height" value="0.025" units="cm"/>
    </inkml:brush>
  </inkml:definitions>
  <inkml:trace contextRef="#ctx0" brushRef="#br0">20 0 13004,'0'0'9193,"-19"70"-7559,19-41-609,0 3-193,2-4-351,13 1-225,8-9-256,8-6 64,7-6-448,5-6-1346,4-2-1601,-5-12-2050,-4-9-3492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7.907"/>
    </inkml:context>
    <inkml:brush xml:id="br0">
      <inkml:brushProperty name="width" value="0.025" units="cm"/>
      <inkml:brushProperty name="height" value="0.025" units="cm"/>
    </inkml:brush>
  </inkml:definitions>
  <inkml:trace contextRef="#ctx0" brushRef="#br0">1 93 11627,'0'0'10575,"9"2"-10158,-5-1-406,-1 0-1,1 0 1,-1-1 0,0 1 0,1-1 0,0 0 0,-1 0 0,1 0 0,-1 0 0,1-1-1,-1 1 1,1-1 0,-1 0 0,0 0 0,1 0 0,-1 0 0,0-1 0,0 0 0,0 1-1,0-1 1,0 0 0,0 0 0,0-1 0,-1 1 0,4-4 0,45-64-1864,-52 118 2019,0-37-8,0-4 64,-1 1 1,2-1 0,-1 0-1,1 0 1,0 1 0,3 11 0,-3-18-182,0 0 1,0 0-1,1 0 1,-1 0-1,1 0 1,-1 0-1,1 0 1,0 0-1,-1 0 1,1 0-1,0 0 1,0 0-1,0-1 1,-1 1-1,1 0 1,0 0-1,0-1 1,0 1-1,1 0 1,0 0-4,1-1 1,-1 1-1,0-1 1,0 0-1,0 0 1,1 0-1,-1 0 0,0 0 1,0 0-1,0 0 1,1-1-1,-1 1 1,4-2-1,2-2-79,1 0 0,0 0-1,-1-1 1,0 0-1,14-12 1,-17 12-60,1 1 0,-1-1 0,1 1 1,0 0-1,0 1 0,1-1 0,-1 1 0,1 1 1,-1-1-1,1 1 0,0 0 0,12-1 1,-18 3 130,0 0 1,0 0 0,-1 1 0,1-1 0,0 0 0,0 1 0,0-1 0,0 1 0,0-1 0,-1 1 0,1-1 0,0 1 0,0 0 0,-1-1 0,1 1 0,0 0 0,-1 0 0,1-1 0,-1 1 0,1 0 0,-1 0 0,1 0 0,-1 0 0,0 0 0,0 0 0,1-1 0,-1 1 0,0 0 0,0 0-1,0 0 1,0 0 0,0 0 0,0 0 0,0 0 0,0 0 0,-1 2 0,1-2 20,0 0-1,0 0 1,0 0-1,0 0 1,0 0-1,0 0 1,0 1-1,0-1 1,0 0-1,0 0 1,1 0-1,-1 0 1,0 0-1,1 0 1,-1 0-1,1 0 1,-1 0-1,1 0 1,0 0-1,-1 0 0,1 0 1,0 0-1,0 0 1,-1-1-1,1 1 1,0 0-1,0-1 1,0 1-1,0 0 1,0-1-1,0 1 1,0-1-1,0 1 1,0-1-1,0 0 1,0 0-1,3 1 1,28-10 390,-29 8-762,0 0 0,-1 0 0,1 0 1,0 0-1,0 0 0,0 0 0,0 1 0,-1-1 0,1 1 0,0 0 0,0 0 0,0 0 0,0 0 1,3 1-1,-4 3-1048,-1-2-434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40.291"/>
    </inkml:context>
    <inkml:brush xml:id="br0">
      <inkml:brushProperty name="width" value="0.025" units="cm"/>
      <inkml:brushProperty name="height" value="0.025" units="cm"/>
    </inkml:brush>
  </inkml:definitions>
  <inkml:trace contextRef="#ctx0" brushRef="#br0">315 1 10314,'0'0'3491,"-44"48"-1409,15-16 416,1 9-864,-2 6-641,-4 4-128,3 6-289,0 6-416,2 7-384,-2-1-1826,4 2-3235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01.710"/>
    </inkml:context>
    <inkml:brush xml:id="br0">
      <inkml:brushProperty name="width" value="0.025" units="cm"/>
      <inkml:brushProperty name="height" value="0.025" units="cm"/>
    </inkml:brush>
  </inkml:definitions>
  <inkml:trace contextRef="#ctx0" brushRef="#br0">77 0 3908,'0'0'15310,"-38"49"-15214,31-5-32,-4 6-32,4 6 0,1 2 32,1 2-32,3-3-32,2-7-224,0-7-1281,0-10-2115,5-8-1793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02.364"/>
    </inkml:context>
    <inkml:brush xml:id="br0">
      <inkml:brushProperty name="width" value="0.025" units="cm"/>
      <inkml:brushProperty name="height" value="0.025" units="cm"/>
    </inkml:brush>
  </inkml:definitions>
  <inkml:trace contextRef="#ctx0" brushRef="#br0">121 138 1441,'4'-11'4330,"-2"2"-3611,20-58 3218,-21 64-3557,1-1 0,-1 1 0,0 0 1,1 0-1,0-1 0,0 1 0,0 1 0,0-1 0,0 0 0,1 0 1,-1 1-1,1-1 0,0 1 0,-1 0 0,1 0 0,0 0 1,4-2-1,-6 5-287,-1-1 0,1 1 0,0-1 0,0 1 0,-1-1 1,1 1-1,0 0 0,-1 0 0,1-1 0,-1 1 0,1 0 1,-1 0-1,1-1 0,-1 1 0,1 0 0,-1 0 0,0 0 1,1 0-1,-1 0 0,0 0 0,0 0 0,0 0 0,0-1 1,0 1-1,0 0 0,0 0 0,0 0 0,0 0 0,0 0 1,-1 2-1,-1 35 894,-1-17-693,-1 0-1,-2-1 0,-12 34 0,-9 30 34,30-84-352,-1 0 0,0 0 0,0 0 0,1-1 0,-1 1 0,0-1 0,0 1 0,1-1 0,-1 0 0,0 0-1,0 0 1,2-1 0,-3 2-22,2-2-51,0 1 1,1-1-1,-1 1 1,1 0-1,-1 0 1,1 0-1,0 1 1,-1-1-1,1 1 1,0 0-1,0 0 1,-1 0-1,1 0 1,0 1-1,-1 0 1,1-1-1,-1 1 1,5 2 0,-6-1 61,1 0 1,-1-1-1,0 2 1,0-1 0,0 0-1,0 0 1,0 0 0,-1 1-1,1-1 1,-1 1-1,1 0 1,-1-1 0,0 1-1,0 0 1,0 0 0,-1-1-1,1 1 1,-1 0-1,1 0 1,-1 0 0,0 0-1,0 0 1,-1 3 0,1 3 114,-1-1 0,-1 0 0,1 1 0,-1-1 0,-1 0 0,1 0 0,-2 0 0,1 0 0,-1-1 0,0 1 1,0-1-1,-1 0 0,0 0 0,0-1 0,-1 1 0,0-1 0,-10 8 0,8-7 120,-1 0 1,0-1-1,0 0 0,0-1 0,-1 1 0,0-2 0,0 0 1,0 0-1,-1 0 0,1-2 0,-1 1 0,1-1 0,-16 0 1,24-1-234,0-2 1,0 1-1,0 0 1,0 0-1,0-1 1,0 1-1,1-1 0,-1 1 1,0-1-1,0 0 1,1 0-1,-1 1 1,0-1-1,1-1 1,-1 1-1,1 0 1,-1 0-1,1 0 1,0-1-1,0 1 1,-1-1-1,1 1 1,0-1-1,0 1 1,0-1-1,1 0 1,-1 0-1,0 1 1,1-1-1,-1 0 1,1 0-1,-1 0 1,1-2-1,-2-8-960,1 0 0,0 0 0,1-1-1,2-13 1,-1 8-1026,2-32-4055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02.708"/>
    </inkml:context>
    <inkml:brush xml:id="br0">
      <inkml:brushProperty name="width" value="0.025" units="cm"/>
      <inkml:brushProperty name="height" value="0.025" units="cm"/>
    </inkml:brush>
  </inkml:definitions>
  <inkml:trace contextRef="#ctx0" brushRef="#br0">1 67 11211,'0'0'8295,"56"-28"-7462,-29 23-320,6-1-417,3 1-64,4 2-929,-3-4-1441,-5 1-3011,-4 0-2947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03.064"/>
    </inkml:context>
    <inkml:brush xml:id="br0">
      <inkml:brushProperty name="width" value="0.025" units="cm"/>
      <inkml:brushProperty name="height" value="0.025" units="cm"/>
    </inkml:brush>
  </inkml:definitions>
  <inkml:trace contextRef="#ctx0" brushRef="#br0">132 76 2755,'0'0'8007,"-12"12"-4718,3-3-2864,-3 3 122,1-1 0,-1 2-1,2-1 1,0 1 0,1 1 0,0 0 0,1 0 0,0 1-1,-5 17 1,10-20-473,1 0 0,0 0 0,1 0 0,0 0 0,1 0-1,1 0 1,0 0 0,0 0 0,4 12 0,-4-20-73,0-1 0,0 0 1,0 0-1,0 0 0,0-1 0,1 1 0,-1 0 1,1 0-1,0-1 0,0 1 0,0-1 0,0 1 1,1-1-1,-1 0 0,0 0 0,5 2 0,-4-3 0,0 0-1,0 0 0,0 0 0,0 0 0,0-1 1,0 0-1,0 0 0,0 1 0,0-2 0,0 1 1,1 0-1,-1-1 0,0 1 0,0-1 0,0 0 1,0 0-1,0 0 0,0 0 0,-1-1 0,4-1 1,5-4-3,0 0 0,-1 0 0,-1-1 0,1 0 0,-1-1 0,0 0 0,-1 0 0,11-16 0,-7 6-91,0 0 0,0 0 0,15-40 0,-21 40 129,0 1 0,-1-1-1,3-25 1,-7 39 14,-1-1 0,1 1 0,-1 0 0,1 0 0,-1 0 0,-1 0-1,1 0 1,-1 0 0,0-1 0,0 1 0,0 0 0,-1 1 0,0-1-1,0 0 1,0 0 0,-1 1 0,-3-7 0,4 10-17,0-1-1,1 0 1,-1 1 0,0-1 0,0 1-1,0-1 1,-1 1 0,1 0 0,0 0-1,0 0 1,-1 0 0,1 1 0,0-1-1,-1 0 1,1 1 0,-1 0 0,1 0-1,-1-1 1,1 1 0,-5 1 0,3 0-10,0 0 0,0 1 0,0-1 0,0 1-1,1 0 1,-1 0 0,1 0 0,-1 0 0,1 1 0,0-1 0,-6 6 0,4-2-65,0-1-1,0 1 1,1 0-1,0 1 1,0-1-1,0 0 1,1 1-1,0 0 1,0 0-1,1 0 1,0 0-1,0 0 1,-2 13-1,4-19-137,0 0 1,0 0-1,0 0 0,0 0 0,1 0 1,-1 0-1,0 0 0,0 0 0,0 0 1,1-1-1,-1 1 0,0 0 0,1 0 0,-1 0 1,1 0-1,-1 0 0,1-1 0,0 1 1,-1 0-1,1-1 0,0 1 0,-1 0 1,1-1-1,0 1 0,0-1 0,-1 1 1,1-1-1,0 1 0,0-1 0,0 0 0,0 1 1,0-1-1,0 0 0,0 0 0,0 0 1,0 1-1,-1-1 0,1 0 0,0 0 1,0-1-1,0 1 0,2 0 0,15 0-5649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03.407"/>
    </inkml:context>
    <inkml:brush xml:id="br0">
      <inkml:brushProperty name="width" value="0.025" units="cm"/>
      <inkml:brushProperty name="height" value="0.025" units="cm"/>
    </inkml:brush>
  </inkml:definitions>
  <inkml:trace contextRef="#ctx0" brushRef="#br0">110 78 3587,'-8'9'7736,"-4"6"-6820,1-1 0,0 1 0,1 1 0,0 0 0,1 1 0,1 0 0,1 0 0,0 0 0,-6 30 0,11-37-783,1 0-1,0-1 0,1 1 0,0-1 0,1 1 1,0 0-1,0-1 0,4 11 0,-4-17-106,0-1 1,0 1-1,0-1 0,0 0 0,1 1 0,-1-1 0,1 0 0,-1 0 0,1 0 0,0 0 0,0 0 0,0 0 0,0-1 0,0 1 1,1-1-1,-1 1 0,0-1 0,1 0 0,-1 0 0,1 0 0,-1 0 0,1 0 0,-1-1 0,1 1 0,0-1 0,-1 1 0,1-1 1,0 0-1,-1 0 0,1-1 0,0 1 0,-1 0 0,5-2 0,2 0 68,-1-1 1,0 0-1,1 0 0,-1-1 1,0 0-1,-1-1 0,1 1 1,-1-2-1,0 1 0,0-1 1,-1 0-1,1 0 0,-1-1 1,-1 1-1,7-11 0,0 1 90,-1 0-1,-2-1 1,1-1-1,-2 1 1,13-38-1,-17 41 39,-1-1 0,0 0 0,-1 0 0,-1 0 0,0-24 0,-1 36-211,0 0-1,0 0 0,0 0 1,0 0-1,-1 0 1,1 0-1,-1 0 1,0 0-1,0 0 1,0 1-1,0-1 1,0 0-1,-1 0 0,1 1 1,-1-1-1,0 1 1,0 0-1,0-1 1,0 1-1,0 0 1,0 0-1,-1 0 0,1 0 1,0 1-1,-1-1 1,0 1-1,1-1 1,-1 1-1,0 0 1,0 0-1,0 0 1,0 0-1,-4 0 0,0 1-250,0 0-1,0 1 0,0-1 1,0 1-1,1 1 0,-1-1 1,0 1-1,-7 4 0,-25 5-4565,19-9-1402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51.968"/>
    </inkml:context>
    <inkml:brush xml:id="br0">
      <inkml:brushProperty name="width" value="0.025" units="cm"/>
      <inkml:brushProperty name="height" value="0.025" units="cm"/>
    </inkml:brush>
  </inkml:definitions>
  <inkml:trace contextRef="#ctx0" brushRef="#br0">1 25 5894,'0'0'15684,"12"2"-14360,32 2 81,1-3 1,87-7 0,-90 1-1159,0-1-789,47-1-1,-88 7 324,8-3-7089,-4-2-1036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53.044"/>
    </inkml:context>
    <inkml:brush xml:id="br0">
      <inkml:brushProperty name="width" value="0.025" units="cm"/>
      <inkml:brushProperty name="height" value="0.025" units="cm"/>
    </inkml:brush>
  </inkml:definitions>
  <inkml:trace contextRef="#ctx0" brushRef="#br0">66 1 14606,'0'0'11146,"9"0"-10985,-4-1-137,1 1 1,0 0 0,0 1 0,-1-1 0,1 1 0,0 0 0,8 3 0,-13-3-16,1-1 0,-1 1 0,0 0 0,0-1 0,1 1 0,-1 0 0,0 0 1,0 0-1,0 0 0,0-1 0,0 2 0,0-1 0,0 0 0,0 0 0,-1 0 0,1 0 0,0 0 0,0 2 0,-1-1 15,0 0-1,1 0 1,-1 0-1,0 0 1,0 0-1,-1-1 1,1 1-1,0 0 1,-1 0 0,1 0-1,-1 0 1,1 0-1,-1-1 1,0 1-1,0 0 1,0 0-1,-2 2 1,-2 2 50,1 0 0,-1 0 0,-1-1 0,1 0 0,-1 0 0,-12 8 0,-17 15 91,40-26-182,-1 0 1,0-1-1,1 1 0,-1-1 0,1 0 0,0 0 1,7 0-1,7 3-89,-16-4 90,0 1-1,0 0 1,1-1-1,-1 1 1,0 1-1,0-1 1,0 0-1,-1 1 1,1-1-1,0 1 1,0 0-1,-1 0 1,1 0 0,-1 0-1,0 0 1,1 1-1,-1-1 1,0 1-1,0-1 1,-1 1-1,1 0 1,-1 0-1,1-1 1,-1 1 0,0 0-1,0 1 1,0-1-1,0 0 1,-1 0-1,1 0 1,-1 0-1,0 1 1,0-1-1,0 0 1,-1 4-1,0-4 97,0 0-1,0 0 0,0-1 0,0 1 0,-1 0 1,0-1-1,1 1 0,-1-1 0,0 0 1,0 1-1,0-1 0,0 0 0,-1 0 0,1 0 1,-1-1-1,1 1 0,-1-1 0,1 1 0,-1-1 1,0 0-1,0 0 0,-3 1 0,-8 3 436,0 0 0,0-1 0,-17 3-1,27-6-419,-1 0 0,1-1-1,0 1 1,-1-1 0,1 0-1,-1 0 1,1-1 0,-6 0-1,9 0-167,0 1 0,0-1-1,0 1 1,0-1 0,0 0 0,0 0-1,0 1 1,1-1 0,-1 0 0,0 0-1,1 0 1,-1 1 0,0-1-1,1 0 1,-1 0 0,1 0 0,-1 0-1,1 0 1,0 0 0,0 0 0,-1-1-1,1 1 1,0 0 0,0 0-1,0 0 1,0 0 0,0 0 0,0 0-1,0 0 1,0 0 0,1 0 0,-1 0-1,0 0 1,1-1 0,-1 1 0,1 1-1,0-3 1,2-3-1174,0 0-1,0 0 1,0 0-1,1 1 1,6-8 0,9-10-6003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53.512"/>
    </inkml:context>
    <inkml:brush xml:id="br0">
      <inkml:brushProperty name="width" value="0.025" units="cm"/>
      <inkml:brushProperty name="height" value="0.025" units="cm"/>
    </inkml:brush>
  </inkml:definitions>
  <inkml:trace contextRef="#ctx0" brushRef="#br0">31 16 14958,'0'0'12764,"9"-3"-12465,26-9-208,-34 12-92,0-1-1,0 1 1,0 0 0,1 0 0,-1 0-1,0 0 1,0 0 0,0 1 0,0-1-1,0 0 1,1 0 0,-1 1 0,0-1-1,0 1 1,0-1 0,0 1-1,0-1 1,0 1 0,0 0 0,0-1-1,-1 1 1,1 0 0,0 0 0,0-1-1,0 1 1,-1 0 0,1 0 0,0 0-1,-1 0 1,1 0 0,-1 0 0,1 0-1,-1 1 1,0-1 0,1 0 0,-1 0-1,0 0 1,0 0 0,0 0-1,0 0 1,0 2 0,0 45 65,-15-12 224,13-32-253,0-1 1,0 1-1,0 0 0,1 0 0,-1 0 0,1 0 1,0 1-1,0-1 0,0 6 0,41 16-1017,-38-24 965,1 1 1,-1-1-1,0 0 1,0 1-1,0 0 1,0-1-1,0 1 1,0 0-1,-1 0 0,0 0 1,1 0-1,-1 0 1,0 0-1,0 0 1,-1 0-1,1 1 1,-1-1-1,0 0 0,1 1 1,-2-1-1,1 0 1,0 0-1,-1 4 1,0-3 136,-1-1 0,0 1 0,1-1 0,-1 0-1,0 0 1,-1 0 0,1 0 0,0 0 0,-1-1 0,0 1 0,1-1 0,-1 1 0,0-1 0,0 0 0,0 0 0,-1 0 0,1-1 0,0 1 0,-8 1 0,0 0-232,0 0 0,-1-1 0,0-1-1,1 0 1,-17 0 0,34-5-10020,4-1 2301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53.839"/>
    </inkml:context>
    <inkml:brush xml:id="br0">
      <inkml:brushProperty name="width" value="0.025" units="cm"/>
      <inkml:brushProperty name="height" value="0.025" units="cm"/>
    </inkml:brush>
  </inkml:definitions>
  <inkml:trace contextRef="#ctx0" brushRef="#br0">14 0 15983,'0'0'9417,"-4"58"-8360,-1-40-544,3 0-321,-1-1-128,3-3-32,0 0-224,0-3-801,0-5-769,5-5-4228,0-6-416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8.466"/>
    </inkml:context>
    <inkml:brush xml:id="br0">
      <inkml:brushProperty name="width" value="0.025" units="cm"/>
      <inkml:brushProperty name="height" value="0.025" units="cm"/>
    </inkml:brush>
  </inkml:definitions>
  <inkml:trace contextRef="#ctx0" brushRef="#br0">129 0 11307,'0'0'14333,"-8"0"-14285,0 1-39,0-1 0,1 1-1,-1 1 1,1 0-1,-1 0 1,-9 4-1,12-4 14,1-1 0,0 1 0,0 0 0,0 1 0,1-1 0,-1 0 0,0 1 0,1 0 0,0 0 0,0 0 0,0 1 0,0-1 0,0 0-1,0 1 1,-2 5 0,5-9-21,1 1-1,-1-1 0,0 1 0,0-1 0,0 1 1,1-1-1,-1 1 0,0-1 0,1 1 0,-1-1 1,0 0-1,1 1 0,-1-1 0,0 0 0,1 1 1,-1-1-1,1 0 0,-1 1 0,1-1 1,-1 0-1,1 0 0,-1 1 0,1-1 0,-1 0 1,1 0-1,-1 0 0,1 0 0,-1 0 0,1 0 1,-1 0-1,1 0 0,-1 0 0,1 0 0,-1 0 1,1 0-1,0 0 0,0-1 0,32 2-175,-27-1 22,20-1-605,41 0-481,-64 1 1202,0 0 1,0 1-1,0-1 1,0 1 0,-1-1-1,1 1 1,0 0-1,0 0 1,0 0-1,-1 1 1,1-1 0,-1 1-1,1-1 1,-1 1-1,1 0 1,-1 0-1,3 3 1,-4-4 91,0 0 0,-1 1 0,1-1 0,-1 0 0,1 0 1,-1 0-1,1 1 0,-1-1 0,0 0 0,0 0 0,0 1 0,1-1 0,-1 0 0,0 1 1,0-1-1,-1 0 0,1 0 0,0 1 0,0-1 0,-1 0 0,1 0 0,-1 1 0,0 0 1,0 1 103,-1 0 1,0 0-1,0 0 1,-1 0-1,1-1 1,-1 1 0,1-1-1,-5 4 1,-2 0 448,-1 1 1,0-1 0,0-1 0,-15 6 0,18-9-539,0 0 0,0 0 0,0-1 0,0 1 1,-1-2-1,-7 1 0,15-2-455,-1 1-1,1-1 1,-1 0 0,1 0 0,0 1-1,-1-1 1,1 0 0,0 0 0,-1 0-1,1 1 1,0-1 0,0 0 0,0 0-1,0 0 1,0 0 0,0 1 0,0-1-1,0 0 1,0 0 0,0 0 0,1 0-1,-1 1 1,1-2 0,3-15-9091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54.242"/>
    </inkml:context>
    <inkml:brush xml:id="br0">
      <inkml:brushProperty name="width" value="0.025" units="cm"/>
      <inkml:brushProperty name="height" value="0.025" units="cm"/>
    </inkml:brush>
  </inkml:definitions>
  <inkml:trace contextRef="#ctx0" brushRef="#br0">0 49 12268,'0'0'12652,"9"-7"-11163,29-23-432,-36 29-989,0-1 1,0 1-1,0 0 1,0 0-1,0 0 1,0 0-1,0 0 0,0 1 1,0-1-1,0 1 1,1-1-1,-1 1 1,0 0-1,0 0 1,3 0-1,-3 0-52,-1 1 0,0-1 0,0 0 0,0 1 0,0-1-1,0 1 1,0 0 0,0-1 0,0 1 0,0 0 0,0-1 0,0 1 0,-1 0 0,1 0 0,0 0 0,-1 0 0,1 0-1,0 0 1,-1 0 0,2 2 0,-1 0 7,0 1 0,0 0 0,0 0 0,-1 0 0,1-1 0,-1 1 0,0 0 0,0 0 0,0 0 0,-1 0 0,1 0 0,-1 0 0,-2 5 0,-2 1 93,0 0 0,0 0 1,-1-1-1,-1 0 0,1 0 1,-2 0-1,1-1 0,-17 14 0,23-22-36,35-4-115,-26 2-117,0 1 0,0 0 1,-1 0-1,1 0 0,0 1 1,14 2-1,-21-2 127,0 0 1,0 1-1,0-1 0,0 1 1,0-1-1,0 0 1,0 1-1,0 0 0,-1-1 1,1 1-1,0 0 0,0-1 1,0 1-1,-1 0 0,1 0 1,0-1-1,-1 1 1,1 0-1,0 0 0,-1 0 1,1 2-1,0-1 7,-1 1 0,0 0 0,0-1 0,1 1 1,-2-1-1,1 1 0,0-1 0,0 1 0,-1 0 0,0-1 0,1 1 0,-1-1 0,-1 3 1,-2 2 77,0-1-1,0 0 1,-1 0 0,0 0 0,0 0 0,0-1 0,-1 0 0,1 0 0,-1 0 0,-1 0 0,1-1 0,0 0 0,-1-1 0,0 0 0,0 0 0,0 0-1,0-1 1,-1 1 0,1-2 0,-1 1 0,-11 0 0,24-18-14596,4 5 4969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54.569"/>
    </inkml:context>
    <inkml:brush xml:id="br0">
      <inkml:brushProperty name="width" value="0.025" units="cm"/>
      <inkml:brushProperty name="height" value="0.025" units="cm"/>
    </inkml:brush>
  </inkml:definitions>
  <inkml:trace contextRef="#ctx0" brushRef="#br0">109 1 16976,'0'0'8392,"-13"67"-8264,1-41-64,-4 1-32,-2 2-32,2-4 64,2-3-256,3-9-64,5-4-417,4-9-768,2-17-4453,8-6-2049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54.987"/>
    </inkml:context>
    <inkml:brush xml:id="br0">
      <inkml:brushProperty name="width" value="0.025" units="cm"/>
      <inkml:brushProperty name="height" value="0.025" units="cm"/>
    </inkml:brush>
  </inkml:definitions>
  <inkml:trace contextRef="#ctx0" brushRef="#br0">98 1 13068,'0'0'8996,"-6"3"-8489,-18 9-27,42-6 2996,-17-5-3440,0-1 0,0 0-1,-1 0 1,1 0 0,0 0 0,0 0 0,-1 0 0,1 0 0,0 0 0,-1 0-1,1 0 1,0-1 0,-1 1 0,1 0 0,0 0 0,-1-1 0,1 1-1,0 0 1,-1-1 0,1 1 0,0-1 0,-1 1 0,1-1 0,-1 1 0,1-1-1,-1 1 1,0-1 0,1 0 0,-1 1 0,1-1 0,-1 1 0,0-1 0,0 0-1,1 1 1,-1-1 0,0 0 0,0 0 0,0 1 0,0-1 0,1 0-1,-1 1 1,-1-2 0,-1 2-14,0 0-1,0 0 0,0 0 1,-1 0-1,1 0 0,0 1 1,0-1-1,0 1 0,0-1 1,-1 1-1,-1 1 0,-2 2 29,1-1-1,0 1 0,0 0 0,1 0 0,-1 1 0,1 0 0,0-1 0,0 2 0,0-1 0,1 0 0,-1 1 0,2-1 0,-1 1 0,0 0 0,-2 10 0,6-16-31,-1 1 0,0 0 0,1-1 0,-1 1 0,1-1 0,-1 0 0,1 1-1,-1-1 1,1 1 0,-1-1 0,1 0 0,0 1 0,-1-1 0,1 0 0,0 0 0,-1 0 0,1 1 0,0-1-1,-1 0 1,1 0 0,0 0 0,-1 0 0,1 0 0,0 0 0,-1 0 0,1 0 0,0 0 0,-1-1 0,1 1-1,-1 0 1,1 0 0,0-1 0,-1 1 0,1 0 0,0-1 0,26-10 303,-25 10-311,-1 0-1,0 0 1,0 0-1,1 0 0,-1 0 1,0 0-1,0-1 0,0 1 1,0 0-1,0-1 0,-1 1 1,1-1-1,0 1 1,-1-1-1,2-2 0,-2 3-29,0 1 0,-1-1 0,1 1 0,0 0 0,0-1 0,0 1 0,-1-1 0,1 1 0,0 0 0,0-1 0,-1 1 0,1 0 0,0-1 0,-1 1 0,1 0 0,-1-1 0,1 1 0,0 0 0,-1 0 0,1 0 0,-1-1 1,1 1-1,0 0 0,-1 0 0,1 0 0,-1 0 0,1 0 0,-1 0 0,1 0 0,-1 0 0,1 0 0,0 0 0,-2 0 0,-1 0-194,0 0 0,0 1 0,0-1-1,1 1 1,-1 0 0,0 0 0,0 0 0,0 0 0,1 0 0,-1 1 0,1-1 0,-1 1 0,1-1 0,-1 1 0,1 0 0,0 0 0,-3 4 0,-6 11-3105,7-5-3116,3-5-344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8:55.767"/>
    </inkml:context>
    <inkml:brush xml:id="br0">
      <inkml:brushProperty name="width" value="0.025" units="cm"/>
      <inkml:brushProperty name="height" value="0.025" units="cm"/>
    </inkml:brush>
  </inkml:definitions>
  <inkml:trace contextRef="#ctx0" brushRef="#br0">4 69 13229,'0'0'14605,"4"-3"-14284,-2 2-265,0-1 0,0 1 0,0-1 0,0 0 0,0 0 0,0 0 0,-1 0 0,1 0 0,-1 0 0,1 0 0,-1-1 0,0 1 0,0-1 0,0 1 0,0-1 0,0 1 1,-1-1-1,1 1 0,0-4 0,-1 6-74,0-1 0,1 0 0,-1 1 0,0-1 0,0 1 1,0-1-1,1 0 0,-1 1 0,0-1 0,0 1 0,0-1 0,0 0 1,0 1-1,0-1 0,0 0 0,0 1 0,0-1 0,-1 0 1,1 1-1,0-1 0,0 1 0,0-1 0,-1 0 0,1 1 0,0-1 1,-1 1-1,1-1 0,-1 1 0,1-1 0,0 1 0,-2-1 0,2 1-4,-1 0-1,0 0 0,0 0 0,1 1 0,-1-1 0,0 0 1,1 0-1,-1 1 0,0-1 0,1 1 0,-1-1 0,0 0 0,1 1 1,-1-1-1,1 1 0,-1 0 0,1-1 0,-1 1 0,1-1 1,-1 1-1,1 0 0,-1-1 0,1 1 0,-1 1 0,1-2 26,0 1 0,-1-1-1,1 0 1,0 1 0,-1-1 0,1 0-1,0 1 1,0-1 0,-1 0 0,1 1-1,0-1 1,0 1 0,0-1 0,0 0-1,0 1 1,-1-1 0,1 1 0,0-1-1,0 0 1,0 1 0,0-1-1,0 1 1,0-1 0,0 1 0,0-1-1,1 0 1,-1 1 0,0-1 0,0 1-1,0-1 1,0 0 0,0 1 0,1-1-1,-1 0 1,0 1 0,0-1 0,1 0-1,-1 1 1,0-1 0,1 0-1,-1 1 1,0-1 0,1 0 0,-1 0-1,0 1 1,1-1 0,-1 0 0,0 0-1,1 0 1,-1 0 0,1 1 0,-1-1-1,0 0 1,1 0 0,-1 0 0,1 0-1,-1 0 1,1 0 0,28-9 182,-30 10-185,1-1 0,0 0-1,0 0 1,0 0-1,0 0 1,0 0 0,0 0-1,0 0 1,-1 0 0,1 0-1,0 0 1,0 0 0,0 0-1,0 0 1,0 0-1,0 0 1,-1 0 0,1 0-1,0 0 1,0 0 0,0-1-1,0 1 1,0 0 0,0 0-1,0 0 1,-1 0-1,1 0 1,0 0 0,0 0-1,0 0 1,0 0 0,0 0-1,0-1 1,0 1 0,0 0-1,0 0 1,0 0-1,0 0 1,0 0 0,0 0-1,0 0 1,-1-1 0,1 1-1,0 0 1,0 0-1,0 0 1,0 0 0,0 0-1,0 0 1,1-1 0,-1 1-1,0 0 1,0 0 0,0 0-1,-16 6-192,11-1 179,2-3 4,0 1-1,1-1 1,-1 1-1,1 0 1,-1-1 0,1 1-1,0 0 1,0 1-1,1-1 1,-1 0-1,-1 5 1,28-9-503,9-14-2226,-5-9-4264,-19 10 1141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01.830"/>
    </inkml:context>
    <inkml:brush xml:id="br0">
      <inkml:brushProperty name="width" value="0.025" units="cm"/>
      <inkml:brushProperty name="height" value="0.025" units="cm"/>
    </inkml:brush>
  </inkml:definitions>
  <inkml:trace contextRef="#ctx0" brushRef="#br0">1 1 4292,'0'0'13410,"8"4"-12817,116 91 3560,-48-36-3310,34 40 124,99 77 222,-126-101 74,97 66 0,148 104 1737,-271-199-2562,1-2 0,95 53 0,-103-65-425,-2 2 0,-1 2 1,-2 2-1,53 57 1,58 49 15,-61-65-28,512 437 30,-427-344-31,56 51 0,-25-13 25,19 17 3,314 253-23,-301-250-16,-25-21-10,238 190-198,-270-216 196,-136-129-67,2-2 0,3-2-1,72 51 1,-120-97 90,15 11 0,1 0 0,-2 1 0,0 1 0,29 32 0,-46-44-3,1-2 1,-1 1-1,-1 1 0,1-1 1,-1 1-1,1-1 0,-1 1 1,0 0-1,-1 0 0,1 0 1,-1 1-1,0-1 0,-1 0 1,1 1-1,0 6 0,-2-12-98,22 3-3627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03.081"/>
    </inkml:context>
    <inkml:brush xml:id="br0">
      <inkml:brushProperty name="width" value="0.025" units="cm"/>
      <inkml:brushProperty name="height" value="0.025" units="cm"/>
    </inkml:brush>
  </inkml:definitions>
  <inkml:trace contextRef="#ctx0" brushRef="#br0">1 1 3908,'0'0'512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03.679"/>
    </inkml:context>
    <inkml:brush xml:id="br0">
      <inkml:brushProperty name="width" value="0.025" units="cm"/>
      <inkml:brushProperty name="height" value="0.025" units="cm"/>
    </inkml:brush>
  </inkml:definitions>
  <inkml:trace contextRef="#ctx0" brushRef="#br0">60 54 1826,'-20'-19'2496,"1"1"5,-1 2 2837,71 61 3165,45 50-4076,18 16-3098,-103-101-1469,-1 1 852,-24-21-3,-2-2-843,0-1 1,0 0-1,2-1 1,-14-17 0,1 6-1226,7 9-5413,6 7-2041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06.072"/>
    </inkml:context>
    <inkml:brush xml:id="br0">
      <inkml:brushProperty name="width" value="0.025" units="cm"/>
      <inkml:brushProperty name="height" value="0.025" units="cm"/>
    </inkml:brush>
  </inkml:definitions>
  <inkml:trace contextRef="#ctx0" brushRef="#br0">0 494 4388,'0'0'13837,"73"-78"-12267,-39 34-65,3-8-448,2-6-448,-1 0-481,0 4-64,-7 8-64,-5 10-545,-6 9-576,-5 7-993,-9 8-1345,-6 4-1442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06.458"/>
    </inkml:context>
    <inkml:brush xml:id="br0">
      <inkml:brushProperty name="width" value="0.025" units="cm"/>
      <inkml:brushProperty name="height" value="0.025" units="cm"/>
    </inkml:brush>
  </inkml:definitions>
  <inkml:trace contextRef="#ctx0" brushRef="#br0">30 1 1409,'0'0'17457,"6"6"-16619,-1 2-753,-1 0 0,0 0 1,0 0-1,0 1 0,-1-1 0,0 1 0,-1 0 1,0 0-1,-1 0 0,1 0 0,-2 0 0,1 0 1,-1 0-1,-2 16 0,-2 15 245,-1 0 1,-12 45-1,2-29 143,8-34-249,1 0 1,1 0 0,1 0-1,-2 30 1,6-52-230,0 1 1,1 0-1,-1-1 1,0 1-1,0 0 1,0-1-1,1 1 1,-1-1-1,0 1 1,1-1-1,-1 1 1,0-1-1,1 1 1,-1-1-1,1 1 1,-1-1-1,1 1 1,-1-1-1,1 0 0,-1 1 1,1-1-1,-1 0 1,1 1-1,-1-1 1,1 0-1,0 0 1,-1 0-1,1 1 1,-1-1-1,1 0 1,0 0-1,-1 0 1,1 0-1,0 0 1,-1 0-1,1 0 1,0 0-1,-1-1 0,1 1 1,-1 0-1,1 0 1,0 0-1,-1-1 1,1 1-1,31-13 113,188-129-2868,-180 117-331,-3-3-3096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07.021"/>
    </inkml:context>
    <inkml:brush xml:id="br0">
      <inkml:brushProperty name="width" value="0.025" units="cm"/>
      <inkml:brushProperty name="height" value="0.025" units="cm"/>
    </inkml:brush>
  </inkml:definitions>
  <inkml:trace contextRef="#ctx0" brushRef="#br0">0 0 13068,'0'0'10859,"10"59"-10411,-2-31-320,-3-1-96,3-1 0,0-2-224,2-7-801,-2-1-1025,-1-7-865,0-5-1921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9.430"/>
    </inkml:context>
    <inkml:brush xml:id="br0">
      <inkml:brushProperty name="width" value="0.025" units="cm"/>
      <inkml:brushProperty name="height" value="0.025" units="cm"/>
    </inkml:brush>
  </inkml:definitions>
  <inkml:trace contextRef="#ctx0" brushRef="#br0">1 12 8872,'1'5'15535,"-1"-5"-14286,3 0-704,3 0-449,2-3-192,4-2-1634,-2 2-2306,-2-2-3491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07.471"/>
    </inkml:context>
    <inkml:brush xml:id="br0">
      <inkml:brushProperty name="width" value="0.025" units="cm"/>
      <inkml:brushProperty name="height" value="0.025" units="cm"/>
    </inkml:brush>
  </inkml:definitions>
  <inkml:trace contextRef="#ctx0" brushRef="#br0">35 1 16752,'0'0'6054,"-3"9"-5958,-5 18-54,2-10 488,1 1 0,0 0 0,-3 33 0,10-50-487,1 0 0,-1-1 0,1 0 0,-1 1 1,0-1-1,1 0 0,-1 0 0,1 0 0,-1 0 1,4-1-1,18-3 35,46-14 0,-52 12-213,0 1-1,1 1 0,0 0 0,32-1 0,-50 5 141,-1 0 0,1 0 0,0 0 0,-1 0 0,1 0 0,-1 0 0,1 0 0,-1 0 0,1 1 0,0-1 0,-1 0 0,1 0 0,-1 0 0,1 1 0,-1-1 0,1 0 0,-1 0 0,1 1 0,-1-1 0,0 0 0,1 1 0,-1-1 0,1 1 0,-1-1 0,0 1 0,1-1 0,-1 1 0,0-1 0,0 1 0,1-1 0,-1 1 0,0 0 0,-4 21 754,2-17-467,0 0 1,-1 0 0,1-1 0,-1 1 0,0-1-1,-8 8 1,0-3 326,-1 0-1,-1-1 1,1-1-1,-26 12 1,31-16-731,-1-1 1,1 0-1,-1 0 0,0 0 1,1-1-1,-14 1 1,24-7-6915,6-5 183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09.605"/>
    </inkml:context>
    <inkml:brush xml:id="br0">
      <inkml:brushProperty name="width" value="0.025" units="cm"/>
      <inkml:brushProperty name="height" value="0.025" units="cm"/>
    </inkml:brush>
  </inkml:definitions>
  <inkml:trace contextRef="#ctx0" brushRef="#br0">1 100 15855,'0'0'5958,"72"-15"-5926,-42 5-32,2-5-1410,-2 0-960,-7-6-2499,-4-3-2946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10.024"/>
    </inkml:context>
    <inkml:brush xml:id="br0">
      <inkml:brushProperty name="width" value="0.025" units="cm"/>
      <inkml:brushProperty name="height" value="0.025" units="cm"/>
    </inkml:brush>
  </inkml:definitions>
  <inkml:trace contextRef="#ctx0" brushRef="#br0">0 95 15663,'0'0'1505,"1"9"-437,0 26-666,2 0 1,1 0-1,2 0 0,2 0 1,1-1-1,1 0 1,16 33-1,-26-65-362,1 0 1,0 0 0,0 0-1,-1-1 1,1 1-1,0 0 1,0 0-1,1-1 1,-1 1-1,0-1 1,1 1-1,-1-1 1,1 0-1,-1 0 1,1 1-1,-1-1 1,1 0-1,0 0 1,0 0-1,-1-1 1,1 1-1,0 0 1,0-1 0,0 1-1,3-1 1,-3 0 87,1-1 1,-1 0-1,0 0 1,0 0-1,0 0 1,0-1-1,0 1 1,0-1-1,0 1 1,0-1-1,0 1 1,-1-1 0,1 0-1,-1 0 1,1 0-1,-1 0 1,0 0-1,0 0 1,0-1-1,1-1 1,23-54 957,-3 0 1,25-101 0,-12 34-2457,-32 114 181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10.351"/>
    </inkml:context>
    <inkml:brush xml:id="br0">
      <inkml:brushProperty name="width" value="0.025" units="cm"/>
      <inkml:brushProperty name="height" value="0.025" units="cm"/>
    </inkml:brush>
  </inkml:definitions>
  <inkml:trace contextRef="#ctx0" brushRef="#br0">1 1 11531,'0'0'2690,"0"49"610,0-30-674,0-5-1217,7-2-416,8-4-544,4-7-385,4-1 0,4-3-1121,1-13-929,-1-5-993,-3-4-1441,-6 2-1089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11.737"/>
    </inkml:context>
    <inkml:brush xml:id="br0">
      <inkml:brushProperty name="width" value="0.025" units="cm"/>
      <inkml:brushProperty name="height" value="0.025" units="cm"/>
    </inkml:brush>
  </inkml:definitions>
  <inkml:trace contextRef="#ctx0" brushRef="#br0">32 444 9577,'0'0'8184,"-5"11"-7634,-1 2-309,1-1 0,1 1 0,0 0 0,-2 15 0,6-25-168,-1 0 1,1-1-1,0 1 1,0-1 0,0 1-1,0 0 1,0-1 0,1 1-1,-1-1 1,1 1-1,0-1 1,0 1 0,0-1-1,2 5 1,-2-6-45,1 1-1,-1-1 1,1 0 0,-1 0 0,1 0 0,-1 0 0,1 0-1,0-1 1,-1 1 0,1 0 0,0-1 0,-1 1 0,1-1 0,0 0-1,0 0 1,0 1 0,0-1 0,-1 0 0,1 0 0,0-1-1,0 1 1,0 0 0,-1-1 0,1 1 0,2-2 0,1 0 88,-1 0 0,1 0 0,-1-1 0,0 1 1,0-1-1,0 0 0,0 0 0,-1-1 1,1 1-1,-1-1 0,0 0 0,0 0 1,0 0-1,0 0 0,2-7 0,5-7 50,-1-1 0,8-25-1,-5-14 672,-11 54-91,-4 36-608,2-15-89,-1-8 30,2-1 0,-1 1-1,1-1 1,1 0 0,1 11 0,-2-18-66,1-1-1,-1 1 1,1 0 0,-1 0 0,1-1-1,-1 1 1,1 0 0,0-1 0,0 1-1,-1 0 1,1-1 0,0 1-1,0-1 1,-1 1 0,1-1 0,0 0-1,0 1 1,0-1 0,0 0 0,0 0-1,0 1 1,0-1 0,0 0 0,0 0-1,-1 0 1,1 0 0,0 0-1,0 0 1,0-1 0,0 1 0,0 0-1,0 0 1,1-1 0,30-13 314,-26 9-308,-1 0 0,0 0 0,0-1 0,0 0 0,-1 0 0,0 0 0,0 0 0,0-1 0,-1 1 0,0-1 0,-1 0 0,1 0 0,1-8 0,-1-6 180,0 0-1,-2-1 1,0-25-1,-1 43-134,0 4 4,1 0-76,0 0 0,0 1 0,1-1 0,-1 1 0,0 0 1,0-1-1,0 1 0,0 0 0,0-1 0,0 1 0,0 0 0,0 0 0,0 0 0,0 0 0,0 0 0,-1 0 0,1 0 0,0 0 0,-1 1 0,1-1 0,0 1 0,15 37-260,-7-15 164,12 8 50,-16-26 62,-1 0 0,0 0 0,0 1-1,0 0 1,3 9 0,-8-22 138,0 0 1,1 0-1,0 0 0,0 0 1,0 0-1,1 0 1,0 0-1,0 0 0,0 1 1,4-12-1,1 1-301,0 1 0,15-28-1,-20 41 134,1-1-1,-1 1 0,1 0 0,0-1 1,0 1-1,-1 0 0,1 0 0,1 0 1,-1 0-1,0 1 0,0-1 0,1 1 1,-1-1-1,1 1 0,-1 0 0,1 0 1,0 0-1,-1 0 0,1 0 0,0 1 1,0-1-1,0 1 0,-1 0 0,1 0 1,0 0-1,5 0 0,-7 1 18,1 0 1,-1-1-1,0 1 0,0 0 1,0-1-1,0 1 0,0 0 0,0 0 1,0 0-1,0 0 0,-1 0 1,1 0-1,0 0 0,0 0 0,-1 0 1,1 1-1,-1-1 0,1 2 0,14 33 4,-9-20-20,-5-15 28,-1 1 0,0-1 0,1 0 0,-1 0-1,1 1 1,-1-1 0,1 0 0,-1 0 0,1 0-1,0 0 1,0 0 0,0 0 0,-1 0 0,1 0-1,0 0 1,0 0 0,0 0 0,1 0 0,-1 0-1,0-1 1,0 1 0,0-1 0,0 1 0,1-1-1,-1 1 1,0-1 0,1 0 0,-1 1 0,0-1-1,1 0 1,1 0 0,-1-1 39,0-1-1,0 1 1,-1-1 0,1 1-1,0-1 1,-1 0-1,1 1 1,-1-1 0,0 0-1,1 0 1,-1 0 0,0 0-1,0 0 1,0 0 0,-1-1-1,1 1 1,0-4-1,2-5 88,-1 1 0,0-1 0,0 0 0,-1 1 0,-1-1 0,0 0 0,0 0 0,-1 1 0,-4-18 0,-1 18-149,4 13-260,2-2 265,1 0 1,-1 0 0,1 0 0,-1 0 0,1 0 0,-1 0-1,1 0 1,-1 0 0,1 0 0,0 0 0,0 0 0,-1 0-1,1-1 1,0 1 0,0 0 0,0-1 0,0 1 0,0 0-1,0-1 1,0 1 0,0-1 0,1 1 0,3 0 16,0 1 1,0-1 0,0 0-1,0 0 1,0 0-1,0-1 1,0 0 0,1 0-1,-1 0 1,0-1 0,0 1-1,0-1 1,0 0 0,0-1-1,0 1 1,0-1-1,-1 0 1,1-1 0,0 1-1,-1-1 1,0 1 0,0-1-1,0-1 1,0 1 0,0 0-1,0-1 1,5-8-1,-2 4 41,-1 0 0,-1-1 1,0 0-1,0 0 0,0 0 0,-1-1 0,-1 0 0,0 1 0,0-1 0,-1 0 0,0-1 0,0 1 0,-1-12 0,-1 21-46,0 1 0,0-1 0,0 0 0,0 0 0,0 0 0,0 1 0,0-1 0,0 0 0,0 0 0,-1 0 0,1 1 0,0-1 0,-1 0 0,1 0 0,0 1 0,-1-1 0,1 0 0,-1 1 0,1-1 1,-1 1-1,0-1 0,1 0 0,-1 1 0,1-1 0,-1 1 0,0 0 0,1-1 0,-1 1 0,0-1 0,0 1 0,1 0 0,-1 0 0,0-1 0,0 1 0,0 0 0,1 0 0,-1 0 0,0 0 0,0 0 0,0 0 0,1 0 0,-1 0 0,0 0 0,0 1 0,0-1 0,0 0 1,-2 1-16,1 0 1,0-1-1,0 1 1,-1 0-1,1 0 1,0 0 0,0 0-1,0 1 1,0-1-1,0 1 1,0-1-1,0 1 1,1 0-1,-4 2 1,2 3-1,-1 0-1,1 0 1,0 0-1,0 1 1,1-1-1,0 0 1,0 1-1,1 0 1,0-1-1,0 1 1,1 0-1,0 0 1,1 9-1,0-14 14,-1 1 0,1-1-1,0 1 1,0-1 0,0 1-1,1-1 1,-1 0 0,1 0 0,-1 0-1,1 0 1,0 0 0,0 0-1,1 0 1,-1-1 0,1 1 0,-1-1-1,1 1 1,0-1 0,0 0 0,-1 0-1,2-1 1,-1 1 0,0 0-1,0-1 1,0 0 0,1 0 0,-1 0-1,1 0 1,-1 0 0,5 0 0,10 1-742,0-1 0,0-1 1,23-1-1,-33-1-778,1 1 0,-1-1 0,1 0 0,-1-1 0,11-4 0,24-16-11244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1:21.064"/>
    </inkml:context>
    <inkml:brush xml:id="br0">
      <inkml:brushProperty name="width" value="0.025" units="cm"/>
      <inkml:brushProperty name="height" value="0.025" units="cm"/>
    </inkml:brush>
  </inkml:definitions>
  <inkml:trace contextRef="#ctx0" brushRef="#br0">0 110 2530,'0'0'1089,"2"-10"-1179,2-8 48,6-29 1999,-7 13 7055,-3 43-6204,0 26-2039,-6 110-16,0 21-414,9-58-6497,-3-118 1038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1:22.067"/>
    </inkml:context>
    <inkml:brush xml:id="br0">
      <inkml:brushProperty name="width" value="0.025" units="cm"/>
      <inkml:brushProperty name="height" value="0.025" units="cm"/>
    </inkml:brush>
  </inkml:definitions>
  <inkml:trace contextRef="#ctx0" brushRef="#br0">30 0 6182,'0'0'10516,"0"10"-10147,1 42 1028,-3 0 0,-12 78-1,11-54-136,4-64-1204,0-1 0,-1 0 0,-1 1 0,0-1 0,-1 1 0,0-1 1,-5 16-1,6-25-51,4-29-6197,2 13-305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1:22.987"/>
    </inkml:context>
    <inkml:brush xml:id="br0">
      <inkml:brushProperty name="width" value="0.025" units="cm"/>
      <inkml:brushProperty name="height" value="0.025" units="cm"/>
    </inkml:brush>
  </inkml:definitions>
  <inkml:trace contextRef="#ctx0" brushRef="#br0">86 1 4132,'0'0'21455,"-2"11"-20841,-6 21-84,-2-1-1,-21 48 1,8-24-197,21-50-293,0-1 0,0 1 0,1 0 0,-1 1 0,1-1 0,1 0 0,-1 0 0,0 0 0,2 9 0,-1-13-40,0-1 0,1 1-1,-1-1 1,1 1 0,-1-1 0,1 1 0,0-1 0,-1 0-1,1 1 1,-1-1 0,1 0 0,0 1 0,-1-1-1,1 0 1,0 0 0,-1 0 0,1 1 0,0-1-1,-1 0 1,1 0 0,0 0 0,0 0 0,-1 0 0,1 0-1,0 0 1,-1-1 0,1 1 0,0 0 0,-1 0-1,1-1 1,0 1 0,-1 0 0,2-1 0,23-9-539,-15 4-370,-2 0-1,1-1 0,-1 0 0,8-8 0,12-20-7678,-17 14-968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1:23.361"/>
    </inkml:context>
    <inkml:brush xml:id="br0">
      <inkml:brushProperty name="width" value="0.025" units="cm"/>
      <inkml:brushProperty name="height" value="0.025" units="cm"/>
    </inkml:brush>
  </inkml:definitions>
  <inkml:trace contextRef="#ctx0" brushRef="#br0">55 1 14894,'0'0'4516,"-35"67"-2658,25-41-865,5-1-192,0-5-449,5 0-288,0-5-160,0-4-641,6-4-320,5-7-704,1 0 31,2-7-160,2-12-1153,4-5-1185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1:23.705"/>
    </inkml:context>
    <inkml:brush xml:id="br0">
      <inkml:brushProperty name="width" value="0.025" units="cm"/>
      <inkml:brushProperty name="height" value="0.025" units="cm"/>
    </inkml:brush>
  </inkml:definitions>
  <inkml:trace contextRef="#ctx0" brushRef="#br0">60 3 9449,'0'0'6534,"-5"8"-5125,-4 9-1094,1 0 0,0 1 0,2-1 0,0 1 0,1 0 0,1 1 0,0-1 0,2 1 0,0 0 0,2 36 0,0-54-276,0 0 0,-1 0 0,1 0 0,1-1 0,-1 1 0,0 0 0,0 0 0,0 0 0,0 0 1,1-1-1,-1 1 0,0 0 0,1 0 0,-1-1 0,0 1 0,1 0 0,-1 0 0,1-1 0,-1 1 0,1-1 0,0 1 0,-1 0 0,1-1 0,0 1 0,-1-1 0,1 1 0,0-1 0,-1 0 0,1 1 0,0-1 0,0 0 1,0 1-1,-1-1 0,1 0 0,0 0 0,0 0 0,0 0 0,0 0 0,0 0 0,-1 0 0,1 0 0,0 0 0,0 0 0,0 0 0,-1-1 0,1 1 0,0 0 0,0 0 0,0-1 0,-1 1 0,1-1 0,0 1 0,0-1 1,-1 1-1,1-1 0,0 0 0,5-2 170,-1-1 0,1 0 0,-1 0 0,0 0 1,8-10-1,-4 1-69,1-1 0,-2 0 0,0 0 0,0-1 0,5-17 0,-10 24-67,0 0 0,-1 0 0,0 0 1,0 0-1,-1-1 0,0 1 0,0-1 1,-1 1-1,0 0 0,0-1 0,-3-13 1,2 21-63,1 0 0,-1 0 0,1 0 0,-1 0 0,0 1 0,1-1 0,-1 0-1,0 0 1,0 1 0,0-1 0,1 0 0,-1 1 0,0-1 0,0 1 0,0-1 0,0 1 0,0 0 0,0-1 0,0 1 0,0 0 0,0 0 0,0-1 0,0 1 0,0 0 0,0 0 0,0 0 0,0 0 0,0 0 0,0 1 0,0-1 0,0 0 0,0 0 0,-2 1 0,-33 14-267,31-9-69,-1-1 0,0 1 0,1 0 0,0 0 0,1 0 0,-1 1 0,-4 10 0,7-14-214,0 1 1,1-1-1,0 1 0,-1-1 1,2 1-1,-1 0 0,0-1 1,1 1-1,-1 0 0,1 6 1,5-1-4336,8-6-1399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0.194"/>
    </inkml:context>
    <inkml:brush xml:id="br0">
      <inkml:brushProperty name="width" value="0.025" units="cm"/>
      <inkml:brushProperty name="height" value="0.025" units="cm"/>
    </inkml:brush>
  </inkml:definitions>
  <inkml:trace contextRef="#ctx0" brushRef="#br0">240 55 5990,'0'0'9342,"4"-8"-6449,-2 4-2709,-1 2-16,0 0-1,0 0 1,0 0-1,0 0 1,-1 0 0,1 0-1,-1 0 1,1 0-1,-1 0 1,0-1-1,0-2 1,0 4-103,-1 0-1,1 0 1,-1 0 0,0 0 0,0 0-1,0 0 1,0 0 0,1 1 0,-1-1-1,0 0 1,0 0 0,0 1 0,-1-1-1,1 1 1,0-1 0,0 1 0,0-1-1,0 1 1,0 0 0,-1 0 0,1-1-1,0 1 1,0 0 0,0 0 0,-1 0-1,1 0 1,0 0 0,0 1 0,-2-1-1,-6 1-40,0 0-1,1 0 1,-1 1-1,0 0 1,1 0-1,0 1 1,-1 0-1,1 1 1,0 0-1,1 0 1,-1 1-1,1 0 1,0 0-1,0 0 1,0 1-1,1 0 1,0 0-1,0 1 1,1 0-1,-1 0 1,-6 13-1,4-7 39,1 0 0,1 0-1,0 1 1,1 0 0,0 0-1,1 0 1,1 1 0,0-1-1,1 1 1,1 0 0,0-1-1,1 19 1,1-30-57,-1 0 0,0 0-1,1-1 1,-1 1 0,1 0 0,0 0 0,0 0-1,0 0 1,0-1 0,1 1 0,-1-1 0,1 1-1,0-1 1,-1 1 0,1-1 0,0 0 0,0 0-1,0 0 1,5 4 0,-2-4 11,-1 0-1,0 0 1,0-1-1,1 1 1,-1-1-1,0 0 1,1 0 0,-1-1-1,1 1 1,0-1-1,7-1 1,1 0 21,0-1 1,-1 0-1,0-1 0,1 0 1,-1-1-1,0-1 1,-1 1-1,17-11 0,16-18 48,-43 31-70,1 1 0,0-1 1,-1 1-1,1-1 0,-1 0 1,0 0-1,0 0 1,0 0-1,0 0 0,0 0 1,0 0-1,0 0 0,-1 0 1,1 0-1,-1 0 1,1 0-1,-1 0 0,0-1 1,0 1-1,0 0 0,0 0 1,-1-4-1,1 5 11,-1 0 0,0 0 1,1-1-1,-1 1 0,0 0 0,0 0 0,0 0 0,0 0 0,0 1 1,0-1-1,0 0 0,-1 0 0,1 1 0,0-1 0,0 0 0,-1 1 1,1-1-1,0 1 0,-1 0 0,1-1 0,0 1 0,-1 0 1,1 0-1,0 0 0,-1 0 0,1 0 0,-1 0 0,1 0 0,0 0 1,-1 1-1,-1 0 0,-1 0-17,0-1-1,0 1 1,0 0 0,0 1-1,0-1 1,0 1 0,1 0-1,-1 0 1,-5 4 0,5-2 15,0 0 1,0 0-1,1 0 1,-1 1-1,1 0 1,0-1 0,0 1-1,1 0 1,-3 6-1,40-30 393,-14-1-317,-17 15-167,1 0-1,-1 1 0,1-1 1,0 1-1,0 0 1,0 0-1,1 0 1,-1 1-1,1 0 1,0 0-1,0 1 0,0-1 1,0 1-1,7-1 1,-11 4 42,-1-1 0,0 1 0,1 0 0,-1 0 0,0 0 0,0 1 0,0-1 0,0 0 0,0 0 0,0 1 0,0-1 0,0 0 1,0 1-1,-1-1 0,1 1 0,0-1 0,-1 1 0,0-1 0,1 1 0,-1 0 0,0-1 0,0 1 0,1-1 0,-2 4 0,6 47 97,-5-50-70,0 6 23,0 5 9,1 0 0,0 1-1,6 21 1,-7-34-65,-1-1 0,1 1 0,0-1 0,1 1 0,-1-1 0,0 0 0,0 1 0,0-1 0,0 1 0,0-1 0,0 1 0,0-1 0,1 0 0,-1 1 1,0-1-1,0 1 0,1-1 0,-1 0 0,0 1 0,1-1 0,-1 0 0,0 1 0,1-1 0,-1 0 0,0 1 0,1-1 0,-1 0 0,1 0 0,-1 0 0,0 1 0,1-1 0,-1 0 0,1 0 0,-1 0 0,1 0 0,-1 0 0,1 0 0,-1 0 0,0 0 0,1 0 0,-1 0 0,1 0 0,-1 0 1,1 0-1,-1 0 0,1 0 0,-1-1 0,0 1 0,1 0 0,-1 0 0,1 0 0,-1-1 0,0 1 0,1 0 0,-1-1 0,0 1 0,1 0 0,-1-1 0,0 1 0,1 0 0,-1-1 0,0 1 0,0 0 0,1-1 0,-1 1 0,0-1 0,16-30-6975,-10 1-2976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1:24.059"/>
    </inkml:context>
    <inkml:brush xml:id="br0">
      <inkml:brushProperty name="width" value="0.025" units="cm"/>
      <inkml:brushProperty name="height" value="0.025" units="cm"/>
    </inkml:brush>
  </inkml:definitions>
  <inkml:trace contextRef="#ctx0" brushRef="#br0">67 47 11627,'0'0'9139,"-7"9"-7868,1-1-1123,0 0 1,0 1-1,1 0 0,0 0 1,1 1-1,0-1 0,0 1 1,1 0-1,0 0 0,1 0 0,0 0 1,1 1-1,-1 14 0,2-24-138,0 0-1,0 0 0,0 0 0,0 0 0,0 0 0,0 0 0,1 0 0,-1 0 1,0 0-1,0 0 0,1 0 0,-1-1 0,1 1 0,-1 0 0,1 0 0,-1 0 0,1 0 1,-1-1-1,1 1 0,0 0 0,-1-1 0,1 1 0,0 0 0,-1-1 0,1 1 0,0-1 1,0 1-1,0-1 0,0 0 0,0 1 0,-1-1 0,1 0 0,0 1 0,0-1 0,0 0 1,0 0-1,0 0 0,0 0 0,0 0 0,0 0 0,0 0 0,0 0 0,0 0 0,0-1 1,0 1-1,-1 0 0,1 0 0,2-2 0,1 1 66,1-1 0,-1 0 0,0 0 0,1 0 0,-1-1 0,0 1 0,-1-1 0,8-6 0,0-3 129,-1-1 0,-1 0 0,0-1 1,8-15-1,-14 22-91,0 1 0,0-1-1,0 1 1,-1-1 0,0 0 0,-1 0 0,1 0 0,-1 0 0,-1 0-1,1 0 1,-2-13 0,1 19-114,-1-1-1,1 1 1,-1 0 0,0-1-1,0 1 1,0 0 0,0 0 0,0-1-1,0 1 1,0 0 0,0 0-1,0 0 1,0 0 0,-1 0-1,1 1 1,0-1 0,-1 0-1,1 0 1,0 1 0,-1-1-1,1 1 1,-1-1 0,1 1-1,-1 0 1,1 0 0,-1 0-1,1-1 1,-1 1 0,1 1-1,-1-1 1,1 0 0,-1 0-1,1 1 1,-1-1 0,1 0-1,-2 2 1,-3-1-286,0 0 1,0 1-1,0-1 0,0 1 0,0 1 0,1-1 0,-10 7 1,-27 32-7546,28-20-2460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10.823"/>
    </inkml:context>
    <inkml:brush xml:id="br0">
      <inkml:brushProperty name="width" value="0.025" units="cm"/>
      <inkml:brushProperty name="height" value="0.025" units="cm"/>
    </inkml:brush>
  </inkml:definitions>
  <inkml:trace contextRef="#ctx0" brushRef="#br0">9 6321 4228,'0'0'7175,"-5"9"-6225,2-3 8606,3-6-9536,0 1 0,0-1 1,0 0-1,0 0 0,0 1 0,0-1 1,0 0-1,0 0 0,0 1 1,0-1-1,0 0 0,0 0 0,0 0 1,0 1-1,0-1 0,0 0 1,0 0-1,0 1 0,0-1 0,1 0 1,-1 0-1,0 0 0,0 1 0,0-1 1,0 0-1,0 0 0,1 0 1,-1 0-1,0 1 0,0-1 0,0 0 1,1 0-1,-1 0 0,0 0 1,0 0-1,0 0 0,1 0 0,-1 0 1,0 0-1,0 1 0,1-1 1,-1 0-1,12-7 1026,7-14-503,-16 15-522,0 0 0,0 0 1,-1-1-1,0 1 0,-1-1 1,1 1-1,-1-1 1,0-11-1,13-25 460,-3 15-471,-10 23-11,3-11 14,1 0 0,0 0 0,1 1 0,9-17 0,11-17 14,-4-6-20,-10 26 1,0-2 0,9-42 1,24-100-88,9-51-61,-29 98 6,73-225 1,119-296-1079,-67 255 676,-105 283-33,282-723 393,-122 281 368,21-111-160,-165 451-52,86-252 14,-68 216 19,-57 166-17,4 2-1,56-121 1,92-154 153,-122 241-160,-56 98-10724,3 6 4094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12.259"/>
    </inkml:context>
    <inkml:brush xml:id="br0">
      <inkml:brushProperty name="width" value="0.025" units="cm"/>
      <inkml:brushProperty name="height" value="0.025" units="cm"/>
    </inkml:brush>
  </inkml:definitions>
  <inkml:trace contextRef="#ctx0" brushRef="#br0">126 0 4773,'0'0'17493,"7"3"-16788,-4-2-636,-1 0 0,0 0 1,0 0-1,0 0 0,0 0 0,0 0 0,0 0 0,-1 1 1,1-1-1,0 1 0,-1-1 0,1 1 0,2 3 0,-4-3-1,1 0-1,0 0 1,-1 1-1,1-1 1,-1 0-1,0 1 1,0-1-1,0 0 1,0 1-1,0-1 1,-1 1-1,1-1 1,-1 0-1,1 0 1,-1 1-1,0-1 1,-2 4-1,-16 38 659,-35 58 0,34-68-646,1 0 1,-26 72-1,45-106-69,0 0 0,0 1 1,0-1-1,-1 1 0,1-1 0,0 0 1,0 1-1,0-1 0,0 0 0,0 1 1,0-1-1,0 1 0,0-1 1,0 0-1,0 1 0,0-1 0,0 1 1,0-1-1,1 0 0,-1 1 0,0-1 1,0 0-1,0 1 0,0-1 1,1 0-1,-1 1 0,0-1 0,0 0 1,1 1-1,-1-1 0,0 0 0,1 0 1,-1 1-1,1-1 0,16 1 316,33-16 251,-29 9-206,50-5 541,-7-12-15962,-44 16 7554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12.910"/>
    </inkml:context>
    <inkml:brush xml:id="br0">
      <inkml:brushProperty name="width" value="0.025" units="cm"/>
      <inkml:brushProperty name="height" value="0.025" units="cm"/>
    </inkml:brush>
  </inkml:definitions>
  <inkml:trace contextRef="#ctx0" brushRef="#br0">46 39 13293,'0'0'9956,"4"11"-8926,-2-4-888,1-2-65,-1 1 1,0-1 0,0 1-1,-1-1 1,0 1-1,0 0 1,0 0-1,-1-1 1,1 1 0,-1 0-1,-1 0 1,1 0-1,-2 6 1,-26 79 552,-6 25-16,34-114-395,1-13-65,0 1 1,1-1-1,1 1 1,-1-1 0,7-12-1,5-22-121,25-164 26,-40 265-258,0-54 205,1 1 0,0-1 1,0 1-1,1-1 0,-1 1 0,0 0 1,1-1-1,0 0 0,-1 1 0,1-1 1,0 1-1,0-1 0,0 0 1,1 0-1,-1 1 0,0-1 0,1 0 1,0 0-1,-1-1 0,1 1 0,0 0 1,0 0-1,0-1 0,2 2 0,2-2 27,1 0-1,-1-1 0,1 0 0,-1 0 1,1 0-1,-1-1 0,1 0 1,-1 0-1,0-1 0,0 0 0,0 0 1,1 0-1,-2-1 0,1 0 0,0 0 1,-1 0-1,1-1 0,6-5 0,1-3 8,0 1-1,-1-2 0,0 0 1,-1 0-1,16-25 0,-42 96-76,2-19 109,2-12-67,2 1 0,1 0 0,0 0 0,3 0 0,0 1 0,-1 46 0,6-73-123,0-1 1,0 1 0,0 0-1,1 0 1,-1 0-1,0-1 1,1 1 0,-1 0-1,1 0 1,0-1 0,-1 1-1,1-1 1,0 1 0,0-1-1,0 1 1,2 2-1,-1-3-311,-1 0 0,1 0 0,0 0 0,0-1 0,-1 1 0,1 0-1,0-1 1,0 1 0,0-1 0,-1 0 0,1 1 0,0-1-1,0 0 1,0 0 0,2-1 0,18 0-9164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14.385"/>
    </inkml:context>
    <inkml:brush xml:id="br0">
      <inkml:brushProperty name="width" value="0.025" units="cm"/>
      <inkml:brushProperty name="height" value="0.025" units="cm"/>
    </inkml:brush>
  </inkml:definitions>
  <inkml:trace contextRef="#ctx0" brushRef="#br0">1 23 11627,'0'0'11499,"66"8"-10442,-28-16-641,0 0-288,3 1-128,-3 0-256,-6 6-1377,-6 1-1122,-9 0-1697,-4 0-3043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15.535"/>
    </inkml:context>
    <inkml:brush xml:id="br0">
      <inkml:brushProperty name="width" value="0.025" units="cm"/>
      <inkml:brushProperty name="height" value="0.025" units="cm"/>
    </inkml:brush>
  </inkml:definitions>
  <inkml:trace contextRef="#ctx0" brushRef="#br0">64 0 10410,'0'0'9150,"3"10"-7928,0 0-1080,-1 0 0,0 0-1,-1 0 1,0 0 0,-1 1 0,0-1-1,-1 0 1,1 0 0,-2 0-1,-4 16 1,-16 44 556,12-42-188,1-1-1,1 2 1,2-1-1,-5 47 1,11-74-471,0-1-1,0 0 1,0 1 0,0-1 0,0 1-1,0-1 1,0 1 0,0-1-1,0 1 1,0-1 0,0 1 0,0-1-1,0 1 1,0-1 0,0 1 0,0-1-1,1 0 1,-1 1 0,0-1 0,0 1-1,1-1 1,-1 1 0,0-1-1,1 0 1,-1 1 0,0-1 0,1 0-1,-1 0 1,0 1 0,1-1 0,-1 0-1,1 0 1,-1 1 0,1-1 0,-1 0-1,0 0 1,1 0 0,-1 0-1,2 1 1,21-11 825,19-23 6,28-44-699,-3-3 0,65-100-1,-124 171-3651,-12 17-22,-11 19-3777,1-11 714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15.928"/>
    </inkml:context>
    <inkml:brush xml:id="br0">
      <inkml:brushProperty name="width" value="0.025" units="cm"/>
      <inkml:brushProperty name="height" value="0.025" units="cm"/>
    </inkml:brush>
  </inkml:definitions>
  <inkml:trace contextRef="#ctx0" brushRef="#br0">29 0 9833,'0'0'6946,"-4"10"-4203,-1 4-1842,0 0 0,1 0 0,1 0 0,0 1 0,-1 24 0,4-35-771,0 0 1,0 1-1,0-1 1,1 1-1,0-1 1,0 0-1,0 1 0,0-1 1,1 0-1,-1 0 1,4 7-1,-3-9-208,0 0 1,0 0-1,0 0 0,0 0 0,0 0 1,0 0-1,1 0 0,-1-1 0,0 1 1,1-1-1,0 0 0,-1 0 1,1 0-1,0 0 0,-1 0 0,1 0 1,0-1-1,0 1 0,0-1 1,3 0-1,-1 0-347,0 1 0,0-2 0,0 1 0,-1 0 0,1-1 1,0 0-1,-1 0 0,1 0 0,0-1 0,6-3 0,23-20-5690,-17 6 531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17.220"/>
    </inkml:context>
    <inkml:brush xml:id="br0">
      <inkml:brushProperty name="width" value="0.025" units="cm"/>
      <inkml:brushProperty name="height" value="0.025" units="cm"/>
    </inkml:brush>
  </inkml:definitions>
  <inkml:trace contextRef="#ctx0" brushRef="#br0">11 89 6438,'0'0'16271,"1"8"-15694,-6 58 125,2-49-428,1 0 1,1 0-1,1 24 0,0-41-255,1 1 0,-1 0 0,0 0 0,1 0 0,-1 0 0,1 0 1,-1-1-1,1 1 0,-1 0 0,1 0 0,-1-1 0,1 1 0,0 0 0,-1-1 0,1 1 0,0-1 0,0 1 0,0-1 0,-1 1 0,1-1 1,0 0-1,0 1 0,0-1 0,0 0 0,0 0 0,0 1 0,0-1 0,-1 0 0,1 0 0,0 0 0,0 0 0,0 0 0,0 0 0,0-1 1,0 1-1,0 0 0,0 0 0,0-1 0,-1 1 0,1 0 0,0-1 0,0 1 0,1-2 0,38-19 284,-27 4-283,0-1-1,-1 0 0,0 0 0,-2-1 1,0-1-1,-1 1 0,6-24 0,-13 38-18,-17 44 126,9-28-36,1 0 0,1 1 0,-1-1-1,2 1 1,0 0 0,1 1 0,0-1 0,0 0 0,1 22 0,2-33-86,-1 1 0,1-1 0,-1 0 0,1 1 0,-1-1-1,1 0 1,0 0 0,0 0 0,0 0 0,0 0 0,0 0 0,0 0 0,0 0 0,0 0 0,0 0 0,0 0 0,0 0 0,0-1-1,1 1 1,-1-1 0,2 2 0,-2-2 1,0 1-1,0-1 1,0 0-1,0 1 0,0-1 1,0 0-1,-1 0 1,1 0-1,0 0 1,0 1-1,0-1 1,0 0-1,0-1 1,0 1-1,0 0 0,0 0 1,0 0-1,0 0 1,0-1-1,-1 1 1,1 0-1,0-1 1,0 1-1,0-1 1,0 1-1,-1-1 1,1 0-1,0 1 0,-1-1 1,1 1-1,0-1 1,0-1-1,15-32 51,-8 16-33,1 0 1,1 1-1,0 0 0,14-17 0,-21 30-44,1-1-1,0 1 1,1 0 0,-1 1-1,0-1 1,1 1-1,0 0 1,0 0 0,0 0-1,0 1 1,0 0-1,1 0 1,-1 0-1,1 0 1,-1 1 0,1 0-1,0 0 1,10 1-1,-14-1-11,0 1-1,0 0 0,0 0 0,0 0 0,0 0 1,0 0-1,0 1 0,0-1 0,0 0 0,-1 1 1,1 0-1,0-1 0,0 1 0,0 0 1,0 0-1,-1 0 0,1 0 0,0 0 0,-1 1 1,1-1-1,-1 0 0,3 4 0,-2-1 20,-1 0-1,0 0 0,0 0 1,0 0-1,0 1 0,-1-1 1,0 0-1,1 1 0,-2 7 1,0-2 100,-1-1 0,1 0 1,-1 0-1,-7 17 0,6-18 150,0 1 0,1 0 0,0-1 0,0 1 0,0 14 0,17-51 565,-8 12-797,0 0 1,-1-1 0,-1 0 0,-1 0-1,0 0 1,-1-1 0,-1 0 0,0-30-1,-2 59-94,-1-9 89,1 0 0,-1 0 0,1-1 0,0 1 0,0 0 0,0 0 1,0 0-1,0 0 0,0 0 0,0 0 0,1 0 0,-1-1 0,1 1 0,-1 0 0,1 0 0,0 0 0,0-1 0,0 1 0,0 0 1,0-1-1,0 1 0,0-1 0,0 1 0,1-1 0,-1 0 0,0 1 0,1-1 0,-1 0 0,1 0 0,0 0 0,-1 0 0,1 0 1,0-1-1,0 1 0,-1 0 0,1-1 0,0 1 0,0-1 0,0 0 0,3 1 0,1 0 8,-1-1 1,1 1-1,0-1 0,0-1 0,-1 1 0,1-1 0,0 0 0,0 0 1,-1 0-1,1-1 0,-1 0 0,7-3 0,6-4 1,0-2 0,19-14-1,-21 14-22,0 0-1,24-11 1,18 3-23,-99 11 38,37 9 22,-1 0-1,0 0 1,1 0 0,-1 1-1,1 0 1,-1-1-1,1 1 1,0 1-1,0-1 1,0 1-1,0-1 1,0 1 0,1 1-1,-1-1 1,1 0-1,0 1 1,-1-1-1,2 1 1,-1 0 0,0 0-1,1 0 1,-3 7-1,2-4 86,-1-1 1,1 1-1,1 0 0,-1 0 0,1 0 0,1 1 0,-1-1 0,1 0 1,0 1-1,1-1 0,0 1 0,0-1 0,1 1 0,1 7 1,-1-13-105,0 1 1,0 0-1,0-1 1,0 1 0,1-1-1,-1 1 1,1-1-1,-1 0 1,1 0-1,0 0 1,0 0 0,0 0-1,0 0 1,0 0-1,1 0 1,-1-1 0,5 3-1,-1-2 3,0 1 0,1-1 0,-1-1 0,0 1-1,0-1 1,1 0 0,10 0 0,-3-1-636,-1-1-1,0 0 1,-1-1-1,1 0 0,0-1 1,0-1-1,17-7 1,11-12-5798,1-6-4008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19.007"/>
    </inkml:context>
    <inkml:brush xml:id="br0">
      <inkml:brushProperty name="width" value="0.025" units="cm"/>
      <inkml:brushProperty name="height" value="0.025" units="cm"/>
    </inkml:brush>
  </inkml:definitions>
  <inkml:trace contextRef="#ctx0" brushRef="#br0">1 1 6438,'0'0'9577,"53"42"-8936,-28-37-385,6 0-160,8-2-640,1-3-2916,3 0-2561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19.411"/>
    </inkml:context>
    <inkml:brush xml:id="br0">
      <inkml:brushProperty name="width" value="0.025" units="cm"/>
      <inkml:brushProperty name="height" value="0.025" units="cm"/>
    </inkml:brush>
  </inkml:definitions>
  <inkml:trace contextRef="#ctx0" brushRef="#br0">1 32 7623,'0'0'2312,"10"0"-1314,69-1-400,-1 3 0,153 23 0,-211-21-928,0-1 0,26 0 0,-2-4-2435,-1-2 0,66-14 0,-60 9 2809,-3 3 1613,0 3 1,1 2-1,-1 1 1,67 12-1,82 3-2695,-155-15 721,0-2 0,0-2 0,0-1 0,73-19 0,-42 2 55,-40 11-1099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0.535"/>
    </inkml:context>
    <inkml:brush xml:id="br0">
      <inkml:brushProperty name="width" value="0.025" units="cm"/>
      <inkml:brushProperty name="height" value="0.025" units="cm"/>
    </inkml:brush>
  </inkml:definitions>
  <inkml:trace contextRef="#ctx0" brushRef="#br0">0 14 12107,'0'0'11232,"1"9"-11189,-1-6-71,0-1-1,1 1 1,-1-1 0,0 1-1,1-1 1,-1 1 0,1-1-1,0 1 1,-1-1 0,1 0-1,1 1 1,-1-1 0,0 0-1,0 0 1,1 0 0,-1 0-1,1 0 1,0 0 0,-1 0-1,1-1 1,0 1 0,0-1-1,0 1 1,1-1 0,-1 0-1,0 1 1,0-1 0,1 0-1,-1-1 1,0 1 0,1 0-1,-1-1 1,1 1 0,-1-1-1,1 0 1,-1 0 0,1 0-1,2 0 1,11 0-138,-15-1 108,1 1-1,-1 0 1,1-1-1,-1 1 1,1 0-1,-1 0 1,1 0-1,-1 0 1,1 1-1,-1-1 1,1 0-1,-1 1 1,1-1-1,-1 1 1,1-1-1,-1 1 1,0 0-1,1 0 1,-1-1-1,0 1 1,1 0-1,-1 0 0,0 0 1,0 0-1,0 1 1,1 0-1,-1-1-39,-1 0-1,1 0 1,0 0-1,0 0 1,-1 0 0,1 0-1,0 0 1,0-1-1,0 1 1,0 0-1,0-1 1,0 1-1,0-1 1,0 1-1,1-1 1,-1 1-1,0-1 1,0 0-1,0 1 1,0-1-1,1 0 1,-1 0-1,0 0 1,0 0-1,1 0 1,-1 0-1,0-1 1,0 1-1,0 0 1,0 0-1,1-1 1,-1 1-1,0-1 1,0 1-1,0-1 1,0 1-1,0-1 1,0 0-1,2-1 1,2-2-544,1-1 1,-1 1-1,0-1 1,0 0-1,7-9 1,9-17-2226,-1-3-987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20.222"/>
    </inkml:context>
    <inkml:brush xml:id="br0">
      <inkml:brushProperty name="width" value="0.025" units="cm"/>
      <inkml:brushProperty name="height" value="0.025" units="cm"/>
    </inkml:brush>
  </inkml:definitions>
  <inkml:trace contextRef="#ctx0" brushRef="#br0">1 3 5573,'0'0'2531,"62"5"-2147,-18-5-256,9 0-256,4 0-833,2 0-608,1-8-1634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20.594"/>
    </inkml:context>
    <inkml:brush xml:id="br0">
      <inkml:brushProperty name="width" value="0.025" units="cm"/>
      <inkml:brushProperty name="height" value="0.025" units="cm"/>
    </inkml:brush>
  </inkml:definitions>
  <inkml:trace contextRef="#ctx0" brushRef="#br0">0 8 3011,'0'0'1249,"62"-8"-288,-39 8 288,-1 0 449,-6 0 159,0 4-31,-3 3-96,-1 0-513,1 1-288,3 0-256,1-3-417,5 1-160,6-6 0,5 0-288,9 0-1506,7-8-1537,4-7-2402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20.922"/>
    </inkml:context>
    <inkml:brush xml:id="br0">
      <inkml:brushProperty name="width" value="0.025" units="cm"/>
      <inkml:brushProperty name="height" value="0.025" units="cm"/>
    </inkml:brush>
  </inkml:definitions>
  <inkml:trace contextRef="#ctx0" brushRef="#br0">0 30 11627,'0'0'1634,"12"0"-1117,146-9 246,30-2-1494,-121 11 1432,122-2-8322,-109-4 7959,-34 5 9853,-1 3-8487,27 1-8848,-53-5 1443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23.367"/>
    </inkml:context>
    <inkml:brush xml:id="br0">
      <inkml:brushProperty name="width" value="0.025" units="cm"/>
      <inkml:brushProperty name="height" value="0.025" units="cm"/>
    </inkml:brush>
  </inkml:definitions>
  <inkml:trace contextRef="#ctx0" brushRef="#br0">0 1 6246,'0'0'6481,"1"8"-5366,0-3-1058,-1 1 167,0 0 0,1 1 0,0-1 0,1 1 0,-1-1 0,1 0-1,0 0 1,1 0 0,5 11 0,-4-9-1023,-1 0 0,0 1 0,0-1 0,-1 1 0,0 0 0,-1 0 0,0 0 0,0-1 0,-1 1 0,0 0 0,-2 17 0,1 4 1627,-1 3 501,-9 54 0,5-54-1203,-1 56-1,7 16-5926,0-35 6563,0-55-5658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23.710"/>
    </inkml:context>
    <inkml:brush xml:id="br0">
      <inkml:brushProperty name="width" value="0.025" units="cm"/>
      <inkml:brushProperty name="height" value="0.025" units="cm"/>
    </inkml:brush>
  </inkml:definitions>
  <inkml:trace contextRef="#ctx0" brushRef="#br0">0 0 5317,'0'0'4287,"3"5"-4714,5 12 506,-2 0 0,0 1 0,-1-1 0,5 37 0,-9-51-1761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24.501"/>
    </inkml:context>
    <inkml:brush xml:id="br0">
      <inkml:brushProperty name="width" value="0.025" units="cm"/>
      <inkml:brushProperty name="height" value="0.025" units="cm"/>
    </inkml:brush>
  </inkml:definitions>
  <inkml:trace contextRef="#ctx0" brushRef="#br0">30 0 5285,'0'0'9465,"-4"9"-7783,-1 6-634,0 0 0,1 0 1,-4 31-1,7-39-741,0 1 0,0-1 0,1 1 0,0-1 0,0 1 0,1-1 0,0 1 0,0-1-1,1 0 1,0 0 0,0 1 0,5 8 0,-6-15-300,-1 0 1,1 0-1,0-1 0,-1 1 0,1-1 0,0 1 0,0 0 0,-1-1 0,1 1 0,0-1 0,0 0 1,0 1-1,0-1 0,0 0 0,0 1 0,-1-1 0,1 0 0,0 0 0,0 0 0,0 0 1,0 0-1,0 0 0,0 0 0,0 0 0,0 0 0,0 0 0,0 0 0,0-1 0,0 1 0,0 0 1,0-1-1,-1 1 0,1-1 0,0 1 0,0-1 0,0 1 0,-1-1 0,1 0 0,0 1 1,-1-1-1,1 0 0,0-1 0,32-34-767,-31 33 430,28-38-3040,-4-1-3606,-10 14 89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24.876"/>
    </inkml:context>
    <inkml:brush xml:id="br0">
      <inkml:brushProperty name="width" value="0.025" units="cm"/>
      <inkml:brushProperty name="height" value="0.025" units="cm"/>
    </inkml:brush>
  </inkml:definitions>
  <inkml:trace contextRef="#ctx0" brushRef="#br0">174 0 10602,'0'0'3283,"-6"8"-555,-6 11-1859,1-1-1,0 1 1,1 1 0,2 0-1,0 0 1,-9 36-1,-33 159-1334,31-145-2670,-3-1-4008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25.392"/>
    </inkml:context>
    <inkml:brush xml:id="br0">
      <inkml:brushProperty name="width" value="0.025" units="cm"/>
      <inkml:brushProperty name="height" value="0.025" units="cm"/>
    </inkml:brush>
  </inkml:definitions>
  <inkml:trace contextRef="#ctx0" brushRef="#br0">115 3 9321,'0'0'11867,"-5"9"-11819,-12 19 270,2 0 0,1 1 1,1 0-1,-12 44 0,56-115-1130,-15 15-72,-1-1-1,-1-1 0,14-42 0,-28 70 1360,-2 33 1543,-1-7-1522,-5 30 577,1 61 1,7-120-1082,0 1 1,0-1 0,0 0 0,0 0 0,-1 1-1,1-1 1,-1 0 0,0 1 0,0-1-1,0 1 1,-1-1 0,1 1 0,-1-1 0,0 1-1,0 0 1,-4-6 0,-2-1-32,0 0-1,0 1 1,-1 0-1,0 0 1,0 1 0,-1 0-1,-18-11 1,27 18 146,107-6 467,-48 1-4634,-41 5-1129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05.478"/>
    </inkml:context>
    <inkml:brush xml:id="br0">
      <inkml:brushProperty name="width" value="0.025" units="cm"/>
      <inkml:brushProperty name="height" value="0.025" units="cm"/>
    </inkml:brush>
  </inkml:definitions>
  <inkml:trace contextRef="#ctx0" brushRef="#br0">16 0 10794,'0'0'4196,"0"58"-3331,-8-22 320,4 5-224,1 6-513,3-3-287,0-1-129,2-2-32,9-7-1153,1-7-2371,0-13-672,0-7-5509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05.839"/>
    </inkml:context>
    <inkml:brush xml:id="br0">
      <inkml:brushProperty name="width" value="0.025" units="cm"/>
      <inkml:brushProperty name="height" value="0.025" units="cm"/>
    </inkml:brush>
  </inkml:definitions>
  <inkml:trace contextRef="#ctx0" brushRef="#br0">0 1 19859,'0'0'3331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1.239"/>
    </inkml:context>
    <inkml:brush xml:id="br0">
      <inkml:brushProperty name="width" value="0.025" units="cm"/>
      <inkml:brushProperty name="height" value="0.025" units="cm"/>
    </inkml:brush>
  </inkml:definitions>
  <inkml:trace contextRef="#ctx0" brushRef="#br0">58 0 7143,'0'0'10810,"-2"11"-9886,-8 44 1513,-6 111-1,16-158-2428,1 41 192,-1-48-214,0 1 0,0-1 1,0 0-1,0 0 0,1 0 1,-1 1-1,0-1 0,0 0 1,1 0-1,-1 0 0,1 1 1,-1-1-1,1 0 0,-1 0 1,1 0-1,0 0 0,0 0 1,-1 0-1,1 0 0,0 0 1,0 0-1,0-1 0,0 1 1,0 0-1,0-1 0,0 1 1,0 0-1,0-1 0,3 1 1,-4-1 5,1 0 0,-1-1 1,1 1-1,0-1 0,-1 1 1,1-1-1,-1 1 1,0-1-1,1 1 0,-1-1 1,1 0-1,-1 1 0,0-1 1,1 1-1,-1-1 1,0 0-1,0 0 0,0 1 1,1-1-1,-1 0 0,0 1 1,0-1-1,0 0 1,0 1-1,0-1 0,0-1 1,0-24 133,0 21-142,-1-4 10,0 0 1,0 0-1,-1-1 1,0 1-1,-5-14 1,5 19-43,0-1 1,1 1-1,-1 0 0,-1-1 1,1 1-1,-1 0 1,1 0-1,-1 1 1,0-1-1,-1 1 0,1-1 1,-8-5-1,11 9 42,0 0 0,0 0-1,0 0 1,0 0 0,0 0-1,0 0 1,-1 0 0,1 0-1,0 0 1,0 0 0,0 0-1,0 0 1,0 0 0,0 0-1,-1 0 1,1 0 0,0 0 0,0 0-1,0 0 1,0 0 0,0 0-1,-1 0 1,1 0 0,0 0-1,0 0 1,0 0 0,0 0-1,0 0 1,0 0 0,-1 0-1,1 0 1,0 0 0,0 0-1,0 0 1,0 0 0,0 1 0,0-1-1,0 0 1,0 0 0,0 0-1,-1 0 1,1 0 0,0 0-1,0 0 1,0 1 0,0-1-1,0 0 1,0 0 0,0 0-1,0 0 1,0 0 0,0 0-1,0 1 1,0-1 0,0 0 0,0 0-1,0 0 1,0 0 0,0 1-1,3 14-58,10 14 141,-7-24-63,1 1 1,0-1-1,0 0 1,1-1-1,-1 0 1,1 0-1,0 0 0,0-1 1,1-1-1,-1 1 1,0-1-1,1-1 1,0 1-1,-1-1 1,11-1-1,-13 0 6,-1 0 0,1 0 0,-1-1 0,1 0 0,-1 0-1,0 0 1,1-1 0,-1 1 0,0-1 0,0-1 0,5-2 0,-7 3 1,0 0 0,-1 0-1,0 0 1,1 0 0,-1 0 0,0-1 0,0 1 0,0-1 0,0 1 0,-1-1 0,1 0-1,-1 0 1,0 0 0,0 0 0,0 0 0,0 0 0,0 0 0,0 0 0,-1 0-1,1-4 1,-1 6-18,0 1-1,0-1 1,0 0 0,1 1-1,-1-1 1,0 1-1,0-1 1,0 0-1,0 0 1,0 1-1,0-1 1,0 0-1,-1 1 1,1-1 0,0 1-1,0-1 1,0 0-1,-1 1 1,1-1-1,0 0 1,-1 1-1,1-1 1,0 1-1,-1-1 1,1 1-1,-1-1 1,1 1 0,-1-1-1,1 1 1,-1 0-1,1-1 1,-1 1-1,1 0 1,-1-1-1,0 1 1,1 0-1,-1-1 1,0 1 0,1 0-1,-1 0 1,0 0-1,1 0 1,-1 0-1,0 0 1,1 0-1,-1 0 1,0 0-1,1 0 1,-1 0 0,0 0-1,1 0 1,-1 1-1,1-1 1,-1 0-1,0 0 1,1 1-1,-1-1 1,0 1-1,-3 1 6,1-1-1,0 1 1,0 0-1,0 0 0,0 1 1,0-1-1,0 1 0,0-1 1,-3 6-1,-24 50 538,28-54-472,1 0-1,-1 0 1,1 1-1,0-1 1,0 0-1,0 1 1,0-1-1,1 1 1,0 0-1,0-1 1,0 1-1,1 4 1,3-8-48,-1 0 0,0 0 0,0 0 0,0-1 1,0 1-1,1-1 0,-1 0 0,0 0 1,0 0-1,1-1 0,-1 1 0,3-2 1,10-2-81,-1-1 0,0 0 0,21-11 0,-25 10-28,-1 1 0,1 0-1,1 1 1,-1 0 0,0 1-1,1 0 1,0 1 0,15-1-1,-27 3 93,1 0-1,0 1 0,-1-1 0,1 0 1,0 1-1,-1-1 0,1 0 0,0 1 1,-1-1-1,1 1 0,-1-1 0,1 1 1,-1-1-1,1 1 0,-1-1 0,1 1 1,-1-1-1,1 1 0,-1 0 0,1 1 1,-1-1 10,1 0 1,-1 0 0,1 0-1,0-1 1,-1 1 0,1 0-1,0 0 1,0 0 0,-1 0-1,1-1 1,0 1 0,0 0-1,0-1 1,0 1 0,0-1-1,0 1 1,0-1 0,0 1-1,0-1 1,0 0 0,0 1-1,3-1 1,2-1 33,1 0 0,-1-1-1,1 0 1,-1 0 0,0-1-1,0 1 1,0-1 0,0 0 0,0-1-1,7-5 1,34-17-151,-44 25 68,1-1 0,-1 1 0,0 0 0,1 0 0,-1 0 0,1 0 0,-1 1 0,1 0 0,-1-1 0,1 1 1,-1 0-1,1 1 0,-1-1 0,1 1 0,-1-1 0,0 1 0,6 2 0,-7-1 38,1 0 0,-1 1-1,0-1 1,1 0 0,-1 1 0,0-1 0,-1 1 0,1 0-1,0 0 1,-1 0 0,0-1 0,1 1 0,-1 1 0,0-1-1,-1 0 1,1 0 0,0 0 0,-1 5 0,0-7-19,0 0 0,0 0 0,0 1 0,0-1 0,0 0 0,0 0 0,0 0 0,1 0 0,-1 0 0,0 0 0,1 0 0,-1 0 0,0 0 0,1 0 0,-1 0 0,1 0 0,0 0 0,-1 0 0,1 0 0,0 0 0,0 0 0,-1-1 0,1 1 0,0 0 0,0-1 0,0 1 0,0 0 0,0-1 0,0 1 0,0-1 0,0 0 0,0 1 0,0-1 0,0 0 0,0 1 0,0-1 0,0 0 0,0 0 0,1 0 0,-1 0 0,0 0 0,2-1 0,3-1-1013,0-1 0,-1 1 1,1-2-1,-1 1 0,1 0 0,5-7 0,-8 8 189,17-13-5041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06.194"/>
    </inkml:context>
    <inkml:brush xml:id="br0">
      <inkml:brushProperty name="width" value="0.025" units="cm"/>
      <inkml:brushProperty name="height" value="0.025" units="cm"/>
    </inkml:brush>
  </inkml:definitions>
  <inkml:trace contextRef="#ctx0" brushRef="#br0">1 1 7207,'0'0'13132,"2"22"-18000,11-25-3909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06.599"/>
    </inkml:context>
    <inkml:brush xml:id="br0">
      <inkml:brushProperty name="width" value="0.025" units="cm"/>
      <inkml:brushProperty name="height" value="0.025" units="cm"/>
    </inkml:brush>
  </inkml:definitions>
  <inkml:trace contextRef="#ctx0" brushRef="#br0">219 23 5605,'0'0'10186,"-9"-5"-7704,5 3-2303,-1-1 0,1 1 0,0 0 0,-1 0 0,1 1 0,-1-1 0,0 1 0,1 0 0,-1 0 0,0 1 0,0 0 0,0-1 0,1 1-1,-1 1 1,0-1 0,0 1 0,0 0 0,1 0 0,-1 0 0,0 1 0,1-1 0,-1 1 0,1 0 0,-6 4 0,2 1-63,0 1-1,0-1 1,1 1 0,1 1-1,-1-1 1,1 1 0,1 0-1,-1 1 1,2-1-1,-1 1 1,1 0 0,1 0-1,0 0 1,0 1 0,1-1-1,0 1 1,0 20 0,2-29-94,1 0-1,-1 0 1,0-1 0,1 1-1,-1 0 1,1-1 0,-1 1-1,1 0 1,0-1 0,0 1-1,0-1 1,0 1 0,0-1 0,0 1-1,0-1 1,1 0 0,-1 0-1,0 1 1,1-1 0,-1 0-1,1 0 1,-1 0 0,1-1-1,-1 1 1,1 0 0,0-1 0,-1 1-1,1 0 1,0-1 0,0 0-1,-1 0 1,1 1 0,0-1-1,0 0 1,0 0 0,-1-1 0,4 1-1,3 0 58,-1-1 1,1 0-1,-1 0 0,1-1 0,-1 0 1,1 0-1,-1 0 0,7-4 0,-1-2 36,-1 0-1,1-1 1,-1 0 0,-1 0-1,0-2 1,13-15-1,-19 22-79,-1-1 0,0 0 1,-1 0-1,1 0 0,-1 0 0,0-1 0,0 1 0,-1-1 0,0 0 0,0 1 0,0-1 0,-1 0 0,1 0 0,-1-1 0,-1 1 0,1 0 0,-1 0 0,-1-7 0,1 12-43,0 1 0,-1 0 0,1-1 0,0 1 0,-1-1-1,1 1 1,0 0 0,-1-1 0,1 1 0,0 0 0,-1-1 0,1 1 0,-1 0-1,1-1 1,-1 1 0,1 0 0,-1 0 0,1 0 0,-1 0 0,1-1-1,-1 1 1,1 0 0,-1 0 0,1 0 0,-1 0 0,1 0 0,-1 0-1,1 0 1,-1 0 0,1 0 0,-1 1 0,1-1 0,-1 0 0,1 0-1,-1 0 1,1 1 0,-1-1 0,1 0 0,0 0 0,-1 1 0,1-1 0,-1 0-1,1 1 1,0-1 0,-1 0 0,1 1 0,0-1 0,-1 1 0,1-1-1,0 1 1,-21 20-991,5 11-1941,11-8-2544,5-12-1782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06.959"/>
    </inkml:context>
    <inkml:brush xml:id="br0">
      <inkml:brushProperty name="width" value="0.025" units="cm"/>
      <inkml:brushProperty name="height" value="0.025" units="cm"/>
    </inkml:brush>
  </inkml:definitions>
  <inkml:trace contextRef="#ctx0" brushRef="#br0">32 1 8680,'0'0'9321,"-14"66"-7399,6-39-865,2 4-288,3-3-449,3-3-256,0-6-256,6-6-1730,6-10-1858,3-3-1152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07.302"/>
    </inkml:context>
    <inkml:brush xml:id="br0">
      <inkml:brushProperty name="width" value="0.025" units="cm"/>
      <inkml:brushProperty name="height" value="0.025" units="cm"/>
    </inkml:brush>
  </inkml:definitions>
  <inkml:trace contextRef="#ctx0" brushRef="#br0">0 59 14606,'0'0'6486,"9"-8"-4132,0 2-1902,-1 0 0,1 0-1,0 0 1,1 1 0,-1 1 0,16-6-1,-21 9-400,0-1 0,-1 1-1,1 0 1,0 0 0,0 1-1,0-1 1,0 1-1,0 0 1,0 0 0,0 0-1,-1 0 1,1 1 0,0 0-1,0-1 1,0 1 0,0 1-1,-1-1 1,1 1 0,-1-1-1,1 1 1,-1 0 0,1 0-1,-1 0 1,0 1-1,3 2 1,-4-3-43,0 0-1,-1 0 1,1 1-1,-1-1 1,1 0 0,-1 1-1,0-1 1,1 1-1,-1-1 1,-1 1 0,1 0-1,0-1 1,-1 1-1,1 0 1,-1 0-1,0-1 1,0 1 0,0 4-1,-1-2 22,0 0 0,-1 0-1,1 0 1,-1 0 0,0-1-1,-1 1 1,1-1 0,-1 1 0,-4 5-1,-7 7 75,-1-2 0,0 1 0,-32 22-1,38-31-111,-13 10 34,15-12-17,0 0-1,0 0 1,0 1-1,1 0 1,0 0-1,0 1 1,-5 7-1,11-14-7,0 0 0,0 1 0,1-1 0,-1 1 0,0-1 0,0 0 0,0 1 0,1-1 0,-1 0 0,0 0 0,1 1 0,-1-1 0,0 0 0,0 0 0,1 1 0,-1-1 0,1 0 0,-1 0 0,0 0 0,1 1 0,-1-1 0,0 0 0,1 0 0,-1 0-1,1 0 1,-1 0 0,0 0 0,1 0 0,-1 0 0,1 0 0,-1 0 0,0 0 0,1 0 0,-1 0 0,1 0 0,-1 0 0,1-1 0,21 1 107,-21 0-106,101-12 175,-17 1-2051,-27 8-3430,-35 3-594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3.001"/>
    </inkml:context>
    <inkml:brush xml:id="br0">
      <inkml:brushProperty name="width" value="0.025" units="cm"/>
      <inkml:brushProperty name="height" value="0.025" units="cm"/>
    </inkml:brush>
  </inkml:definitions>
  <inkml:trace contextRef="#ctx0" brushRef="#br0">1 1 7207,'0'0'7783,"6"50"-5509,6-29-736,0 2-577,4-1-385,1-4-352,6-1-95,0-6-65,0-2-481,0-5-640,-4-4-993,-4 0-1345,-4-4-417,-4-10-5861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3.357"/>
    </inkml:context>
    <inkml:brush xml:id="br0">
      <inkml:brushProperty name="width" value="0.025" units="cm"/>
      <inkml:brushProperty name="height" value="0.025" units="cm"/>
    </inkml:brush>
  </inkml:definitions>
  <inkml:trace contextRef="#ctx0" brushRef="#br0">119 0 9033,'0'0'6662,"-23"53"-5157,10-25-224,-2 5-95,0 2-129,-2 1-225,3 3-351,4-3-225,1-1-160,7-7-96,2-4-320,0-9-609,14-9-1537,-2-6-3460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3.712"/>
    </inkml:context>
    <inkml:brush xml:id="br0">
      <inkml:brushProperty name="width" value="0.025" units="cm"/>
      <inkml:brushProperty name="height" value="0.025" units="cm"/>
    </inkml:brush>
  </inkml:definitions>
  <inkml:trace contextRef="#ctx0" brushRef="#br0">0 25 15278,'0'0'7175,"71"0"-6886,-41-2-225,2-2-193,0-4-2241,-2-3-3619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4.055"/>
    </inkml:context>
    <inkml:brush xml:id="br0">
      <inkml:brushProperty name="width" value="0.025" units="cm"/>
      <inkml:brushProperty name="height" value="0.025" units="cm"/>
    </inkml:brush>
  </inkml:definitions>
  <inkml:trace contextRef="#ctx0" brushRef="#br0">145 14 13036,'0'0'5248,"-11"-3"-3561,-36-8-694,44 11-945,1 0 1,-1 0-1,1 1 0,0-1 1,-1 1-1,1-1 1,0 1-1,-1 0 0,1 0 1,0 0-1,0 0 0,-1 1 1,1-1-1,0 0 1,0 1-1,1-1 0,-1 1 1,0 0-1,0 0 1,1 0-1,-1 0 0,1 0 1,-2 3-1,-21 47 206,22-46-227,-1 0 1,2 0 0,-1 0 0,1 0 0,0 1 0,0-1 0,1 0 0,0 1 0,0-1 0,0 1 0,1-1 0,0 0 0,2 8 0,-1-11-14,-1 0 0,0 0 1,1 0-1,0-1 0,0 1 0,0 0 0,0-1 0,0 1 1,1-1-1,-1 0 0,1 1 0,-1-1 0,1 0 0,0-1 1,0 1-1,0 0 0,0-1 0,0 0 0,0 0 0,0 0 1,0 0-1,0 0 0,1 0 0,-1-1 0,0 0 0,5 1 1,-3-1 33,0 1 0,0-1 0,0 0 0,0 0 0,0-1 0,-1 1 0,1-1 0,0 0 0,0-1 0,-1 1 0,1-1 0,-1 0 0,1 0 0,-1 0 0,0 0 0,1-1 0,-1 0 0,-1 0 0,1 0 0,0 0 1,-1-1-1,1 1 0,-1-1 0,0 0 0,-1 0 0,1 0 0,0 0 0,-1-1 0,0 1 0,0-1 0,-1 1 0,1-1 0,-1 0 0,0 1 0,0-1 0,0 0 0,-1 0 0,0 0 0,0-7 0,0 9-11,0 0-1,-1 0 1,1 0-1,-1 0 1,0 0-1,0 1 1,0-1-1,0 0 1,0 0-1,0 0 1,-1 1-1,1-1 1,-1 1-1,-3-5 1,4 7-78,0-1 1,0 0 0,0 0 0,0 0-1,0 1 1,0-1 0,0 1-1,0-1 1,0 1 0,-1-1-1,1 1 1,0-1 0,0 1-1,0 0 1,-1 0 0,1 0-1,0 0 1,0 0 0,-1 0-1,1 0 1,0 0 0,0 0-1,-1 0 1,1 1 0,0-1 0,0 0-1,0 1 1,-1-1 0,1 1-1,0 0 1,0-1 0,0 1-1,0 0 1,0-1 0,0 1-1,0 0 1,1 0 0,-3 2-1,-13 29-5991,13-17-710</inkml:trace>
  <inkml:trace contextRef="#ctx0" brushRef="#br0" timeOffset="1">259 214 15407,'0'0'4836,"-28"49"-2978,25-31-673,-1 2-480,4 1-545,0-4-128,5-1-865,5-6-1825,0-5-2019,3-5-8968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4.554"/>
    </inkml:context>
    <inkml:brush xml:id="br0">
      <inkml:brushProperty name="width" value="0.025" units="cm"/>
      <inkml:brushProperty name="height" value="0.025" units="cm"/>
    </inkml:brush>
  </inkml:definitions>
  <inkml:trace contextRef="#ctx0" brushRef="#br0">76 48 14798,'0'0'2648,"-9"0"-732,7 0-1803,-3 0 73,0 0 0,0 0 0,1 1 1,-1 0-1,0 0 0,1 0 0,-6 2 0,9-2-164,0-1 0,-1 1 0,1 0 0,0 0 0,-1 0 0,1 0 0,0 0 0,0 0 0,0 0 0,0 0 0,0 0 0,0 1 0,0-1 0,0 0 0,0 1 0,1-1 0,-1 1 0,1-1 0,-1 0 0,1 1 0,-1-1 0,1 1 0,0 0 0,0-1 0,0 1 0,-1-1 0,2 1 0,-1-1 0,0 1 0,0-1 0,0 1 0,2 2 0,-2-2-14,1 0 1,0 0 0,0 0-1,1-1 1,-1 1 0,0 0-1,1-1 1,-1 1-1,1-1 1,-1 1 0,1-1-1,0 1 1,-1-1-1,1 0 1,0 0 0,0 0-1,0 0 1,2 0-1,46 17 49,-34-13-32,2 1 19,45 18-695,-59-23 539,0 1 0,1 1 1,-1-1-1,-1 1 0,1-1 0,0 1 1,-1 0-1,1 0 0,-1 1 0,0-1 1,3 5-1,-5-7 113,0 0 0,-1 1-1,1-1 1,0 0 0,-1 1 0,0-1 0,1 0 0,-1 1 0,0-1-1,0 0 1,0 1 0,1-1 0,-1 1 0,-1-1 0,1 0-1,0 1 1,0-1 0,-1 1 0,1-1 0,0 0 0,-1 1-1,1-1 1,-2 2 0,0 0 48,0 0 0,0 0 0,-1-1 0,1 1-1,-1-1 1,0 1 0,0-1 0,0 0 0,-3 2 0,-7 3 248,0 0 0,-1-1 0,-19 6 1,26-10-87,0 0 0,-1 0 0,1 0 0,-1-1 1,1 0-1,-1-1 0,-13 0 0,19 0-176,1 0-1,-1-1 0,0 1 0,1-1 1,-1 1-1,1-1 0,-1 1 1,1-1-1,-1 0 0,1 0 0,-1 0 1,1 0-1,0 0 0,-1 0 1,1 0-1,0 0 0,0-1 0,0 1 1,0 0-1,0-1 0,0 1 1,0-1-1,0 1 0,1-1 0,-1 1 1,0-1-1,1 0 0,0 1 1,-1-1-1,1 0 0,0 1 0,0-1 1,0 0-1,0 1 0,0-1 1,0 0-1,0 1 0,1-4 0,0 3-39,0-1-1,0 0 0,0 0 1,0 1-1,0-1 0,1 0 0,-1 1 1,1-1-1,-1 1 0,1 0 1,0-1-1,0 1 0,0 0 0,0 0 1,1 0-1,-1 1 0,4-3 1,54-28-164,-27 16 51,-25 11 138,0 0 1,-1-1 0,1-1 0,-1 1-1,0-1 1,-1 0 0,0 0-1,0-1 1,7-12 0,-12 18 35,1 0 1,-1 0-1,0 0 1,0 0-1,0 0 1,0-1-1,0 1 0,-1 0 1,1-1-1,-1 1 1,0 0-1,1-1 1,-1 1-1,0-1 1,0 1-1,-1 0 1,1-1-1,0 1 1,-1-1-1,1 1 0,-1 0 1,0 0-1,0-1 1,0 1-1,0 0 1,0 0-1,-1 0 1,1 0-1,0 0 1,-1 0-1,0 0 1,1 1-1,-1-1 0,0 0 1,0 1-1,0 0 1,0-1-1,0 1 1,0 0-1,0 0 1,-4-1-1,-2-1-24,1 0-1,-1 1 1,1 0-1,-1 0 1,0 1-1,1 0 1,-1 0-1,0 1 1,0 0 0,-13 1-1,21-1-129,-1 1-1,0-1 1,0 0-1,0 0 1,1 1-1,-1-1 0,0 1 1,0-1-1,1 1 1,-1-1-1,0 1 1,1-1-1,-1 1 1,0-1-1,1 1 1,-1 0-1,1-1 1,-1 1-1,1 0 1,0 0-1,-1-1 1,1 1-1,0 0 1,-1 0-1,1-1 1,0 1-1,0 0 1,0 0-1,-1 1 1,2 15-6241,1-7-852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4.911"/>
    </inkml:context>
    <inkml:brush xml:id="br0">
      <inkml:brushProperty name="width" value="0.025" units="cm"/>
      <inkml:brushProperty name="height" value="0.025" units="cm"/>
    </inkml:brush>
  </inkml:definitions>
  <inkml:trace contextRef="#ctx0" brushRef="#br0">0 1 15022,'0'0'11275,"18"49"-10763,3-41-351,3-3-97,3-1-385,0-4-1472,1 0-1955,-5 0-2210,-2-6-4099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1.710"/>
    </inkml:context>
    <inkml:brush xml:id="br0">
      <inkml:brushProperty name="width" value="0.025" units="cm"/>
      <inkml:brushProperty name="height" value="0.025" units="cm"/>
    </inkml:brush>
  </inkml:definitions>
  <inkml:trace contextRef="#ctx0" brushRef="#br0">124 1 12780,'0'0'5408,"-10"0"-3823,1 1-1309,-1-1 0,1 1 0,0 1-1,0 0 1,-18 6 0,25-7-264,-1 0 0,1 0 0,0 0 0,-1 0 0,1 1 0,0-1 0,0 1 0,0-1 0,0 1 0,0 0 0,1 0 0,-1 0 0,0 0 0,1 0 0,-1 0 0,1 1 0,0-1 0,0 0 0,0 1 0,0-1 0,0 1 0,1-1 0,-1 1 0,1-1 0,-1 1 0,1-1 0,0 1 1,0-1-1,0 1 0,0 0 0,2 4 0,-2-6-18,1-1-1,-1 1 1,1-1 0,-1 1 0,1 0 0,0-1 0,0 1 0,-1-1 0,1 0 0,0 1 0,0-1 0,-1 0-1,1 1 1,0-1 0,0 0 0,0 0 0,-1 0 0,1 0 0,0 1 0,0-1 0,0 0 0,0-1 0,-1 1-1,1 0 1,0 0 0,0 0 0,0 0 0,-1-1 0,1 1 0,0 0 0,1-1 0,28-10-643,-19 3-176,0-1 1,-1 0-1,0-1 0,0 0 0,13-19 0,-22 29 1744,-2 4-573,1 1 0,-1-1 0,0 1 0,-1-1-1,1 0 1,-1 1 0,0-1 0,-3 5 0,2-4-244,1 0 0,0 0 0,0 0 0,0 0 0,0 0 0,0 7 0,1-10-43,1 0 0,0 0-1,0 0 1,0 1-1,0-1 1,0 0 0,0 0-1,0 1 1,1-1-1,-1 0 1,1 0 0,0 0-1,1 3 1,-2-5-36,0 0 1,1 1-1,-1-1 0,1 1 1,-1-1-1,1 0 0,-1 1 1,1-1-1,-1 0 0,1 0 1,-1 1-1,1-1 0,-1 0 1,1 0-1,-1 0 1,1 0-1,-1 0 0,1 0 1,0 0-1,-1 0 0,1 0 1,-1 0-1,1 0 0,-1 0 1,1 0-1,0 0 0,-1 0 1,1 0-1,-1-1 0,2 1 1,3-3-8,-1 0-1,1-1 1,0 1 0,-1-1 0,0 0 0,0 0 0,0 0-1,5-7 1,2-7-439,-3 4-2974,6 5-3406,-4 5 2500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5.254"/>
    </inkml:context>
    <inkml:brush xml:id="br0">
      <inkml:brushProperty name="width" value="0.025" units="cm"/>
      <inkml:brushProperty name="height" value="0.025" units="cm"/>
    </inkml:brush>
  </inkml:definitions>
  <inkml:trace contextRef="#ctx0" brushRef="#br0">110 0 13261,'0'0'5797,"-49"58"-4035,33-32-321,0 0-256,2 2-288,4-1-513,6 2-288,4 0-63,0-7-674,3-3-2530,9-11-5189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5.628"/>
    </inkml:context>
    <inkml:brush xml:id="br0">
      <inkml:brushProperty name="width" value="0.025" units="cm"/>
      <inkml:brushProperty name="height" value="0.025" units="cm"/>
    </inkml:brush>
  </inkml:definitions>
  <inkml:trace contextRef="#ctx0" brushRef="#br0">0 10 16143,'0'0'4869,"63"-8"-3588,-31 7-480,3 1-545,2 0-224,0 0 0,-2 1-1313,-2 3-1281,-9-3-2435,-5-1-3491</inkml:trace>
  <inkml:trace contextRef="#ctx0" brushRef="#br0" timeOffset="1">46 78 5477,'0'0'14126,"61"25"-13326,-20-24-319,1 3-225,2-4-192,3 0-1057,0 0-5285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6.391"/>
    </inkml:context>
    <inkml:brush xml:id="br0">
      <inkml:brushProperty name="width" value="0.025" units="cm"/>
      <inkml:brushProperty name="height" value="0.025" units="cm"/>
    </inkml:brush>
  </inkml:definitions>
  <inkml:trace contextRef="#ctx0" brushRef="#br0">1 176 10698,'0'0'6230,"10"-4"-4292,22-10-696,100-44 1314,-113 48-2488,-1 0 0,0-2-1,0 0 1,29-27 0,-33 23-37,-14 16-32,0 0 1,0 0 0,0 0-1,0 0 1,0 0-1,0 0 1,0 0 0,0 0-1,0 0 1,0 0 0,0 0-1,0 0 1,-1 0 0,1 0-1,0 0 1,0 0-1,0 0 1,0 0 0,0 0-1,0 0 1,0-1 0,0 1-1,0 0 1,0 0-1,0 0 1,0 0 0,-2 3-3,0-1 0,1 1 0,-1-1 0,0 1 1,1 0-1,0 0 0,0 0 0,-1 0 0,2-1 0,-2 7 0,0-3-16,1 1 0,0 0 0,0 0 0,1 0 0,0 0 0,0-1 0,1 1 0,0 0 0,0 0 0,3 10 0,-3-15-178,0 0 0,0 1-1,0-1 1,1 0 0,-1 0-1,1 0 1,-1 0 0,1-1-1,0 1 1,-1 0 0,1-1-1,0 1 1,2 1 0,0-2-522,-1 1 1,1-1-1,-1 1 1,1-1 0,0 0-1,-1 0 1,1-1-1,0 1 1,0-1 0,5 0-1,16 0-7844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6.716"/>
    </inkml:context>
    <inkml:brush xml:id="br0">
      <inkml:brushProperty name="width" value="0.025" units="cm"/>
      <inkml:brushProperty name="height" value="0.025" units="cm"/>
    </inkml:brush>
  </inkml:definitions>
  <inkml:trace contextRef="#ctx0" brushRef="#br0">85 1 9737,'0'0'10640,"-8"3"-9776,3-1-812,0 0-1,1 0 0,-1 1 0,1 0 0,0 0 0,0 0 0,0 0 0,0 1 1,0 0-1,1 0 0,0 0 0,-1 0 0,1 0 0,1 1 0,-1-1 0,1 1 1,0-1-1,0 1 0,0 0 0,1 0 0,-1 0 0,1 0 0,0 0 0,1 1 1,-1 6-1,1-9-28,-1 0 1,1 0-1,0 0 1,0 0-1,0-1 1,0 1-1,0 0 1,0 0-1,1 0 1,0 0-1,-1-1 1,1 1-1,0 0 1,1-1-1,-1 1 1,0-1-1,1 1 1,-1-1-1,1 1 1,0-1-1,-1 0 1,1 0-1,0 0 1,1 0-1,-1 0 1,0-1-1,1 1 1,-1 0-1,3 0 1,4 1 18,0 0 0,0-1 0,0 0 0,1-1 0,-1 0 0,0-1 0,17 0 0,-18-1-12,0 0 0,-1-1 1,1 1-1,0-1 0,-1-1 1,1 0-1,-1 0 0,0 0 1,0-1-1,0 0 0,-1 0 0,1 0 1,7-8-1,-11 9 12,0 1 0,0-1 0,0 0 0,0 0 0,-1 0 0,0 0 1,1 0-1,-1-1 0,0 1 0,-1-1 0,1 0 0,-1 1 0,1-1 0,-1 0 0,0 0 0,0 0 0,-1 1 0,1-1 0,-1 0 0,0 0 0,0 0 0,0 0 1,-1 0-1,1 0 0,-1 0 0,0 0 0,0 0 0,-3-5 0,3 6-50,-1 1 1,0-1-1,0 1 1,0-1-1,-1 1 0,1 0 1,0 0-1,-1 0 1,0 0-1,1 0 1,-1 0-1,0 1 0,0-1 1,0 1-1,0 0 1,0 0-1,0 0 0,0 0 1,-1 1-1,1-1 1,0 1-1,0 0 1,-1 0-1,1 0 0,0 0 1,0 1-1,-1-1 1,-5 2-1,6-1-78,-1 0-1,1-1 0,-1 1 1,1 0-1,-1 1 0,1-1 1,0 1-1,0-1 1,0 1-1,-1 0 0,2 0 1,-1 0-1,0 1 1,0-1-1,1 1 0,-1-1 1,1 1-1,0 0 0,0 0 1,0 0-1,0 0 1,0 0-1,1 1 0,0-1 1,-3 7-1,4-8-48,0-1 0,1 1 0,-1-1 0,0 1 0,0 0 0,1-1 0,-1 1-1,1-1 1,0 1 0,-1-1 0,1 0 0,0 1 0,0-1 0,0 0 0,0 1 0,0-1-1,0 0 1,0 0 0,0 0 0,0 0 0,0 0 0,1 0 0,-1 0 0,0 0 0,1 0 0,-1-1-1,1 1 1,-1-1 0,1 1 0,-1-1 0,1 1 0,0-1 0,-1 0 0,3 0 0,63 5-4978,-57-5 3738,35 0-3467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7.094"/>
    </inkml:context>
    <inkml:brush xml:id="br0">
      <inkml:brushProperty name="width" value="0.025" units="cm"/>
      <inkml:brushProperty name="height" value="0.025" units="cm"/>
    </inkml:brush>
  </inkml:definitions>
  <inkml:trace contextRef="#ctx0" brushRef="#br0">141 46 6502,'0'0'14691,"-9"-5"-13751,6 3-893,1 1 0,-1-1 0,1 1 0,-1-1 0,1 1 0,-1 0 0,0 0 0,1 1 1,-1-1-1,0 0 0,0 1 0,0 0 0,1 0 0,-1 0 0,0 0 0,0 0 0,0 0 0,0 1 0,0-1 0,1 1 0,-1 0 0,0 0 0,1 0 0,-1 0 1,0 0-1,1 1 0,0-1 0,-1 1 0,1-1 0,0 1 0,0 0 0,0 0 0,0 0 0,0 0 0,0 1 0,0-1 0,-2 4 0,0-1 79,1 0-1,-1 1 1,1-1-1,0 1 0,0 0 1,0-1-1,1 1 1,0 0-1,0 1 1,1-1-1,-2 9 1,3-12-106,0-1 0,0 0 1,0 1-1,0-1 1,0 0-1,0 1 0,1-1 1,0 0-1,-1 1 0,1-1 1,0 0-1,0 0 1,0 0-1,0 0 0,0 0 1,1 0-1,-1 0 1,1 0-1,-1 0 0,1 0 1,0-1-1,-1 1 1,1-1-1,0 1 0,0-1 1,0 0-1,0 0 0,0 0 1,1 0-1,-1 0 1,0 0-1,5 0 0,6 2 18,1-1 0,0 0 1,0-1-1,0-1 0,0 0 0,0-1 0,0-1 0,-1 0 0,26-7 0,-33 8-22,-1-1 1,1 0-1,0 0 0,-1 0 1,1 0-1,-1-1 1,0 0-1,0 0 0,0 0 1,0-1-1,-1 0 0,1 0 1,-1 0-1,0 0 0,0-1 1,-1 1-1,1-1 1,-1 0-1,0 0 0,0 0 1,-1-1-1,1 1 0,-1-1 1,0 1-1,1-10 0,-3 12-5,0 0 0,0 0 0,0 0-1,0 0 1,0 0 0,-1 0 0,0 0-1,1 0 1,-1 0 0,0 0 0,-1 1-1,1-1 1,0 0 0,-1 1 0,1-1-1,-1 1 1,0-1 0,0 1 0,0 0-1,0 0 1,0 0 0,-1 0 0,1 0-1,-1 0 1,1 1 0,-1-1 0,1 1 0,-1 0-1,0 0 1,0 0 0,-4-1-1,-45-8-1250,3 11-3960,35 3-651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7.779"/>
    </inkml:context>
    <inkml:brush xml:id="br0">
      <inkml:brushProperty name="width" value="0.025" units="cm"/>
      <inkml:brushProperty name="height" value="0.025" units="cm"/>
    </inkml:brush>
  </inkml:definitions>
  <inkml:trace contextRef="#ctx0" brushRef="#br0">1 27 16111,'0'0'5029,"56"0"-4613,-24 0-320,9 0-63,7-1-1187,1-6-1856,2-1-2820,-5-2-3939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8.259"/>
    </inkml:context>
    <inkml:brush xml:id="br0">
      <inkml:brushProperty name="width" value="0.025" units="cm"/>
      <inkml:brushProperty name="height" value="0.025" units="cm"/>
    </inkml:brush>
  </inkml:definitions>
  <inkml:trace contextRef="#ctx0" brushRef="#br0">3 24 12908,'0'0'5739,"10"-3"-3534,-8 2-2167,59-15 2100,-56 15-1973,0 0 1,0 0 0,0 1-1,0-1 1,0 1 0,0 1-1,0-1 1,1 1 0,-1 0-1,-1 0 1,1 0-1,7 3 1,-11-4-163,0 1 0,0-1-1,0 1 1,0-1 0,-1 1-1,1-1 1,0 1 0,0-1 0,-1 1-1,1 0 1,0-1 0,-1 1 0,1 0-1,-1-1 1,1 1 0,-1 0-1,1 0 1,-1 0 0,1 0 0,-1 0-1,0-1 1,1 1 0,-1 0-1,0 0 1,0 0 0,0 0 0,0 0-1,0 0 1,0 1 0,-1 0 8,1 0 1,-1 0 0,0 0-1,0 0 1,0 0 0,-1 0-1,1-1 1,0 1 0,-1 0-1,1-1 1,-1 1 0,-2 1-1,-51 31 229,54-33-238,-33 13 63,-18 11-7,50-17-163,12-2 37,25 3-131,-24-6 0,0 0 113,8 2-308,-1 1 0,0 1 1,26 13-1,-41-19 351,0 1-1,0 0 0,0-1 1,0 1-1,0 0 0,-1 0 1,1 1-1,-1-1 0,1 1 0,-1-1 1,0 1-1,0 0 0,0 0 1,0 0-1,-1 0 0,1 0 1,-1 0-1,1 0 0,-1 0 1,0 1-1,-1-1 0,1 0 1,0 1-1,-1-1 0,0 1 1,0 5-1,-1-7 98,0 0 1,0 0-1,0 0 1,0 0 0,-1 0-1,1 0 1,0 0-1,-1 0 1,0-1-1,1 1 1,-1-1-1,0 1 1,0-1-1,0 1 1,0-1-1,0 0 1,0 0-1,0 0 1,-1 0 0,1-1-1,0 1 1,-4 0-1,-57 13 1741,56-13-1657,-19 3 865,-21 3-2819,47-7 1729,0-1 1,0 1 0,0 0-1,0 0 1,1 0 0,-1 0-1,0 0 1,0 0 0,0 0-1,0 0 1,0 0-1,0 0 1,0 0 0,0 0-1,0-1 1,0 1 0,0 0-1,0 0 1,0 0 0,0 0-1,0 0 1,0 0 0,0 0-1,0 0 1,0-1 0,0 1-1,0 0 1,0 0 0,0 0-1,0 0 1,0 0 0,0 0-1,0 0 1,0 0-1,0 0 1,0-1 0,0 1-1,0 0 1,0 0 0,0 0-1,0 0 1,-1 0 0,1 0-1,0 0 1,0 0 0,0 0-1,0 0 1,0 0 0,0 0-1,29-13-7471,2 0-3194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8.606"/>
    </inkml:context>
    <inkml:brush xml:id="br0">
      <inkml:brushProperty name="width" value="0.025" units="cm"/>
      <inkml:brushProperty name="height" value="0.025" units="cm"/>
    </inkml:brush>
  </inkml:definitions>
  <inkml:trace contextRef="#ctx0" brushRef="#br0">190 22 14253,'-9'-1'2098,"-1"0"-1789,0 0-1,0 1 1,0 0-1,-1 1 1,1 0-1,0 0 1,0 1-1,0 0 1,-17 7-1,23-7-276,0 0 0,0 0 0,0 0 0,0 1 0,1-1 1,-1 1-1,1 0 0,0 0 0,0 0 0,0 1 0,0-1 0,0 1 0,1-1 0,0 1 0,-1 0 0,2 0 0,-1 0 0,0 0 0,1 1 0,-1-1 0,1 0 1,1 1-1,-1-1 0,0 0 0,1 1 0,0-1 0,1 7 0,-1-8-4,0-1 1,1 1-1,-1 0 1,1-1 0,-1 1-1,1 0 1,0-1-1,0 1 1,0-1-1,1 0 1,-1 1-1,1-1 1,-1 0-1,1 0 1,0 0-1,-1 0 1,1 0-1,0 0 1,5 3-1,-2-2 28,1 0 0,-1 0 0,1 0-1,0-1 1,0 0 0,0 0-1,0-1 1,11 2 0,-8-1 67,0-2 1,1 1-1,-1-1 0,1 0 1,-1-1-1,1 0 0,-1-1 0,1 0 1,-1 0-1,0-1 0,16-7 1,-19 6 51,0-1 1,0-1 0,0 1 0,-1-1 0,0 0 0,0 0-1,-1-1 1,0 1 0,0-1 0,0 0 0,-1 0-1,0 0 1,0-1 0,3-14 0,-5 19-218,-1 1-1,1-1 1,-1 0 0,1 1-1,-1-1 1,0 0-1,0 0 1,0 1 0,0-1-1,0 0 1,-1 0 0,0 1-1,1-1 1,-1 0 0,0 1-1,0-1 1,0 1 0,0-1-1,-1 1 1,1 0 0,-1-1-1,0 1 1,1 0-1,-1 0 1,0 0 0,0 0-1,0 1 1,0-1 0,-1 0-1,1 1 1,0-1 0,-1 1-1,1 0 1,-1 0 0,1 0-1,-1 0 1,0 0-1,1 1 1,-1-1 0,0 1-1,1 0 1,-1 0 0,0 0-1,-4 0 1,6 0-164,1 0-1,-1-1 1,0 1 0,0 0-1,0 0 1,0 0 0,0 0-1,0 0 1,1 0 0,-1 0-1,0 0 1,0 0 0,0 1-1,0-1 1,0 0 0,1 0-1,-1 1 1,0-1 0,0 1-1,0-1 1,1 1 0,-1-1-1,0 1 1,1-1 0,-1 1-1,0-1 1,1 1 0,-1 0-1,1 0 1,-1-1 0,1 1-1,-1 0 1,1 0 0,0-1-1,-1 1 1,1 0 0,0 0 0,0 0-1,-1 1 1,1 12-6222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8.978"/>
    </inkml:context>
    <inkml:brush xml:id="br0">
      <inkml:brushProperty name="width" value="0.025" units="cm"/>
      <inkml:brushProperty name="height" value="0.025" units="cm"/>
    </inkml:brush>
  </inkml:definitions>
  <inkml:trace contextRef="#ctx0" brushRef="#br0">251 62 12139,'0'0'2696,"-13"-7"-144,-4-1-1959,0 0 0,0 2 0,0 0 0,-1 1 0,-21-3 0,33 7-449,0 0 0,0 0 1,0 1-1,1 0 0,-1 1 1,0-1-1,0 1 0,0 0 0,1 0 1,-11 4-1,14-3-111,-1-1-1,1 1 1,-1 0 0,1-1 0,-1 1 0,1 0-1,0 0 1,0 1 0,0-1 0,0 0 0,0 1-1,1-1 1,-1 1 0,1 0 0,-1-1 0,1 1-1,0 0 1,0 0 0,0 0 0,1 0-1,-1 0 1,0 4 0,1-3-6,0-1 0,0 1 0,1-1 0,-1 0 0,1 1 0,0-1-1,0 0 1,0 1 0,0-1 0,0 0 0,1 0 0,-1 0 0,1 0 0,0 0 0,0-1 0,0 1 0,0 0 0,0-1 0,1 0-1,-1 1 1,1-1 0,0 0 0,0 0 0,-1 0 0,1-1 0,0 1 0,1-1 0,-1 1 0,0-1 0,0 0 0,5 0-1,2 2 8,0 0 0,0-1 0,0 0 0,0-1 0,1 0 0,-1-1 0,0 0 0,1 0 0,15-3 0,-23 1 9,1 0-1,0 0 1,-1 0-1,1 0 1,-1 0-1,0 0 1,1-1 0,-1 0-1,0 0 1,-1 0-1,1 0 1,0 0-1,-1 0 1,0-1-1,0 1 1,0-1 0,0 1-1,0-1 1,-1 0-1,0 0 1,0 0-1,0 0 1,0 0-1,0 0 1,-1-5 0,1 5-259,-1 0 1,0 0 0,0 0 0,0 0 0,-1 0 0,1 0 0,-1 0-1,0 0 1,0 0 0,0 1 0,-4-7 0,4 8-334,0 0 0,0 0 0,-1 0 0,1 0 0,-1 0 0,1 1 0,-1-1 0,0 0 0,0 1 0,0 0 0,0-1 0,0 1 0,0 0 0,0 0 0,0 0 0,-1 0 0,1 0 0,0 1 0,0-1 0,-4 0 0,-6 1-7923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9.337"/>
    </inkml:context>
    <inkml:brush xml:id="br0">
      <inkml:brushProperty name="width" value="0.025" units="cm"/>
      <inkml:brushProperty name="height" value="0.025" units="cm"/>
    </inkml:brush>
  </inkml:definitions>
  <inkml:trace contextRef="#ctx0" brushRef="#br0">21 0 14478,'0'0'7457,"-1"11"-6554,-5 11-535,3-9-12,-1 0 0,2-1 0,-2 27 0,3-37-325,1 0-1,0 0 1,0 0 0,0 1-1,1-1 1,-1 0 0,0 0-1,1 1 1,-1-1 0,1 0 0,0 0-1,0 0 1,0 0 0,0 0-1,0 0 1,0 0 0,1 0-1,-1-1 1,1 1 0,-1 0 0,1-1-1,-1 1 1,1-1 0,0 1-1,0-1 1,0 0 0,0 0-1,0 0 1,0 0 0,2 1 0,3-1-94,0 1 0,0-1 1,1 0-1,-1 0 0,0-1 1,8 0-1,-12-1-270,0 1-1,-1 0 1,1 0-1,0-1 1,-1 0-1,1 1 1,0-1-1,-1 0 1,1 0-1,-1-1 1,1 1-1,-1 0 1,0-1-1,1 0 1,-1 1 0,0-1-1,0 0 1,2-3-1,7-17-6173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2.071"/>
    </inkml:context>
    <inkml:brush xml:id="br0">
      <inkml:brushProperty name="width" value="0.025" units="cm"/>
      <inkml:brushProperty name="height" value="0.025" units="cm"/>
    </inkml:brush>
  </inkml:definitions>
  <inkml:trace contextRef="#ctx0" brushRef="#br0">97 0 10314,'0'0'8071,"-6"10"-7019,-9 22-393,1 1 0,1 0 0,2 1 0,1 0 0,2 0 0,1 1 0,2 0 0,-2 59 0,7-94-655,0 1 0,0 0 0,0-1 0,0 1 0,-1 0 0,1-1 0,0 1 0,0 0 0,1-1 0,-1 1 1,0 0-1,0-1 0,0 1 0,0-1 0,1 1 0,-1 0 0,0-1 0,0 1 0,1-1 0,-1 1 0,0 0 0,1-1 0,-1 1 0,1-1 0,-1 1 0,1-1 0,-1 0 0,1 1 0,-1-1 0,1 0 1,-1 1-1,1-1 0,0 0 0,-1 1 0,1-1 0,-1 0 0,1 0 0,0 0 0,-1 0 0,1 1 0,0-1 0,-1 0 0,1 0 0,0 0 0,-1 0 0,1-1 0,0 1 0,-1 0 0,1 0 0,0 0 0,-1 0 1,1-1-1,-1 1 0,1 0 0,-1-1 0,1 1 0,0 0 0,0-1 0,3-2 54,1 0 0,-1 0 0,0 0 1,0 0-1,0 0 0,5-7 0,20-28 125,-2-1-1,-2-1 1,27-59 0,-8-2-2697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49.709"/>
    </inkml:context>
    <inkml:brush xml:id="br0">
      <inkml:brushProperty name="width" value="0.025" units="cm"/>
      <inkml:brushProperty name="height" value="0.025" units="cm"/>
    </inkml:brush>
  </inkml:definitions>
  <inkml:trace contextRef="#ctx0" brushRef="#br0">1 1 11403,'0'0'10314,"66"4"-21173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55.314"/>
    </inkml:context>
    <inkml:brush xml:id="br0">
      <inkml:brushProperty name="width" value="0.025" units="cm"/>
      <inkml:brushProperty name="height" value="0.025" units="cm"/>
    </inkml:brush>
  </inkml:definitions>
  <inkml:trace contextRef="#ctx0" brushRef="#br0">197 84 8008,'0'0'5584,"-3"-8"-2867,1 3-2429,-1-1 0,0 1-1,1 0 1,-2 0 0,1 0 0,0 1 0,-1-1 0,0 1 0,0 0 0,-6-5 0,7 6-192,0 2 1,1-1-1,-1 0 0,0 0 1,0 1-1,0 0 1,0-1-1,-1 1 1,1 0-1,0 1 1,0-1-1,0 0 1,-1 1-1,1 0 1,0 0-1,-1 0 1,1 0-1,0 0 1,-1 1-1,1 0 0,0-1 1,0 1-1,0 0 1,-4 2-1,2 0-36,1 0 0,-1 0 0,1 1-1,0-1 1,0 1 0,0 0-1,1 0 1,-1 0 0,1 1 0,0-1-1,0 1 1,1 0 0,0 0 0,-1 0-1,-1 8 1,1-5 69,1 0 0,0 0 1,0 1-1,1-1 0,0 0 0,0 0 0,1 1 0,0-1 1,2 15-1,-1-21-102,1 1 0,-1-1 1,0 0-1,1 1 0,-1-1 0,1 0 0,0 0 1,0 0-1,0 0 0,0-1 0,0 1 1,0 0-1,0-1 0,0 1 0,1-1 0,-1 0 1,1 0-1,-1 0 0,1 0 0,-1 0 1,1-1-1,-1 1 0,1-1 0,0 1 0,-1-1 1,1 0-1,0 0 0,3-1 0,5 1 71,1 0 0,0-1 0,-1 0 0,1-1 0,13-4 0,-14 2-42,-1 0-1,0 0 1,0-1-1,-1-1 1,1 0 0,-1 0-1,13-12 1,-19 16-24,0-1 1,0 0 0,0 0 0,0 0 0,0 0 0,-1 0 0,0 0 0,1-1-1,-1 1 1,0-1 0,-1 0 0,1 0 0,-1 1 0,0-1 0,0 0-1,0 0 1,0 0 0,-1 0 0,1 0 0,-1 0 0,0 0 0,0 0-1,-2-6 1,2 8-30,-1 1 1,0 0-1,0 0 0,0 0 0,0-1 0,0 1 0,0 0 1,0 0-1,-1 0 0,1 1 0,0-1 0,-1 0 0,1 0 1,0 1-1,-1-1 0,1 1 0,-1-1 0,1 1 0,-1-1 1,1 1-1,-1 0 0,1 0 0,-1 0 0,1 0 0,-1 0 1,1 0-1,-1 0 0,1 1 0,-1-1 0,1 0 0,-4 2 1,0-1-82,0 0 0,-1 1-1,1 0 1,0-1 0,-1 2 0,1-1 0,-6 5 0,7-4-206,1 0-1,0 0 1,0 0 0,0 1-1,0-1 1,1 1-1,0 0 1,-1 0 0,1 0-1,-1 5 1,2-8-220,1 1 1,-1 0-1,1 0 1,-1 0-1,1 0 1,0 0 0,0 0-1,0 0 1,0 0-1,0 0 1,1 0-1,-1 0 1,1 0-1,-1 0 1,2 3-1,9 8-7423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55.642"/>
    </inkml:context>
    <inkml:brush xml:id="br0">
      <inkml:brushProperty name="width" value="0.025" units="cm"/>
      <inkml:brushProperty name="height" value="0.025" units="cm"/>
    </inkml:brush>
  </inkml:definitions>
  <inkml:trace contextRef="#ctx0" brushRef="#br0">0 0 11307,'0'0'10313,"0"68"-9832,0-46-321,0 2-96,0-3-961,0-3-2242,0-5-5637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55.999"/>
    </inkml:context>
    <inkml:brush xml:id="br0">
      <inkml:brushProperty name="width" value="0.025" units="cm"/>
      <inkml:brushProperty name="height" value="0.025" units="cm"/>
    </inkml:brush>
  </inkml:definitions>
  <inkml:trace contextRef="#ctx0" brushRef="#br0">10 41 16624,'0'0'2418,"10"-6"-240,-1 0-1775,1 1 1,0 1-1,0 0 0,0 0 1,1 1-1,12-3 0,-21 6-363,0-1 0,0 0 1,0 1-1,1 0 0,-1-1 0,0 1 0,0 0 0,0 0 0,1 0 0,-1 0 0,0 1 1,0-1-1,0 1 0,0-1 0,1 1 0,-1 0 0,0 0 0,0 0 0,0 0 1,-1 0-1,1 0 0,0 0 0,0 1 0,-1-1 0,1 1 0,0-1 0,-1 1 0,0 0 1,1-1-1,-1 1 0,0 0 0,0 0 0,0 0 0,0 0 0,0 0 0,0 0 1,-1 0-1,1 0 0,-1 1 0,1-1 0,-1 0 0,0 0 0,0 0 0,0 4 0,-1-2-13,1 0-1,-1 0 0,0 1 0,0-1 0,0 0 0,-1 0 0,0 0 0,1 0 1,-1 0-1,-1-1 0,1 1 0,-1 0 0,1-1 0,-1 0 0,-5 5 0,-58 48 426,34-30-163,25-20-202,4-5-65,1 1 0,0-1 0,0 1 0,0 0 0,0-1 0,0 1 0,0 0 0,0 0 0,0 1 1,1-1-1,-1 0 0,1 0 0,0 1 0,-1-1 0,1 1 0,0-1 0,1 1 0,-1 0 0,0 4 0,2-6-17,1 0 1,0 0-1,0 0 0,0 0 0,0-1 0,0 1 0,0 0 0,0-1 0,0 0 0,0 1 0,0-1 0,0 0 0,0 0 1,0 0-1,0 0 0,0 0 0,0 0 0,2-1 0,4 0 16,27 1-374,7 1-1606,0-2-3763,-12 0-2142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56.343"/>
    </inkml:context>
    <inkml:brush xml:id="br0">
      <inkml:brushProperty name="width" value="0.025" units="cm"/>
      <inkml:brushProperty name="height" value="0.025" units="cm"/>
    </inkml:brush>
  </inkml:definitions>
  <inkml:trace contextRef="#ctx0" brushRef="#br0">26 1 14958,'0'0'10346,"-25"56"-9193,25-41-416,15-1-321,5-1-224,5-5-96,6-5-64,2-3-224,-2 0-1377,-2-1-1858,-5-12-1282,1-4-3170</inkml:trace>
  <inkml:trace contextRef="#ctx0" brushRef="#br0" timeOffset="1">296 4 6086,'0'0'10730,"-27"62"-7943,10-32-834,-1 0-191,-2 2-128,5-2-417,2-1-481,3-2-543,7-5-161,3-1-96,0-10-1826,3-7-2562,12-4-5798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56.668"/>
    </inkml:context>
    <inkml:brush xml:id="br0">
      <inkml:brushProperty name="width" value="0.025" units="cm"/>
      <inkml:brushProperty name="height" value="0.025" units="cm"/>
    </inkml:brush>
  </inkml:definitions>
  <inkml:trace contextRef="#ctx0" brushRef="#br0">1 1 15695,'0'0'9513,"50"6"-8520,-19-6-513,4 0-384,5 0-64,-1 0-416,-4 0-1153,-4-1-1154,-10-3-1377,-14 3-2018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57.023"/>
    </inkml:context>
    <inkml:brush xml:id="br0">
      <inkml:brushProperty name="width" value="0.025" units="cm"/>
      <inkml:brushProperty name="height" value="0.025" units="cm"/>
    </inkml:brush>
  </inkml:definitions>
  <inkml:trace contextRef="#ctx0" brushRef="#br0">1 1 14446,'0'0'8199,"80"16"-7782,-39-16-321,6 2-64,-5-2-448,1 0-2051,-2 0-5636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57.992"/>
    </inkml:context>
    <inkml:brush xml:id="br0">
      <inkml:brushProperty name="width" value="0.025" units="cm"/>
      <inkml:brushProperty name="height" value="0.025" units="cm"/>
    </inkml:brush>
  </inkml:definitions>
  <inkml:trace contextRef="#ctx0" brushRef="#br0">1 329 13229,'0'0'6576,"11"-5"-5230,30-18-1069,0-2 1,-2-2-1,0-1 1,-2-2 0,-1-2-1,52-60 1,-85 89-253,1 0 5,-1-1 0,0 1-1,0-1 1,0 1 0,0-1 0,0 0 0,-1 0 0,0 0 0,0 0-1,0-1 1,0 1 0,-1-1 0,2-8 0,-20 24 472,7 1-482,1 0-1,1 0 1,0 1 0,0 0 0,1 1 0,1 0 0,1 0-1,0 0 1,0 1 0,2-1 0,0 1 0,0 0 0,0 18-1,3-32-41,0 0-1,0 1 1,0-1-1,0 0 1,0 0-1,1 1 1,-1-1-1,0 0 1,1 0-1,-1 0 1,0 1-1,1-1 0,-1 0 1,1 0-1,0 0 1,-1 0-1,1 0 1,0 0-1,0 0 1,0 0-1,0 0 1,0 0-1,0-1 1,0 1-1,0 0 1,0-1-1,0 1 1,0 0-1,0-1 1,0 1-1,3 0 0,1-1-542,1 1 0,-1-1 0,1 0 0,-1 0 0,1 0 0,6-2 0,20-5-5014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58.320"/>
    </inkml:context>
    <inkml:brush xml:id="br0">
      <inkml:brushProperty name="width" value="0.025" units="cm"/>
      <inkml:brushProperty name="height" value="0.025" units="cm"/>
    </inkml:brush>
  </inkml:definitions>
  <inkml:trace contextRef="#ctx0" brushRef="#br0">83 10 13741,'0'0'5472,"-10"10"-3807,6-6-1571,-6 6 321,-1 0 1,2 1-1,-10 13 1,17-22-344,0 0-1,0 1 1,0 0 0,1-1 0,-1 1 0,1 0-1,-1 0 1,1-1 0,0 1 0,0 0-1,1 0 1,-1 0 0,1 1 0,-1-1 0,1 0-1,0 0 1,0 0 0,0 0 0,1 0 0,-1 0-1,1 0 1,-1 0 0,1 0 0,2 4-1,0-4-55,-1-1-1,1 1 1,1-1-1,-1 0 0,0 0 1,0 0-1,1 0 1,-1-1-1,1 1 1,-1-1-1,1 0 0,0 0 1,0 0-1,-1-1 1,1 1-1,0-1 0,7 0 1,2 0 15,-1 0 0,0-1 0,1 0 0,17-5 0,-24 4-17,-1 0 0,0 0 0,1-1 0,-1 0 0,0 0 0,-1 0 0,1-1 1,0 1-1,-1-1 0,0 0 0,0 0 0,0-1 0,0 0 0,-1 1 0,0-1 0,3-6 0,-5 9-5,1 0-1,-1 0 1,0-1-1,0 1 1,-1 0-1,1-1 1,-1 1-1,1-1 1,-1 1-1,0-1 1,0 1-1,0-1 1,0 0-1,0 1 1,0-1-1,-1 1 1,1 0-1,-1-1 1,0 1-1,0-1 1,0 1-1,0 0 1,0-1-1,0 1 1,0 0-1,-1 0 1,1 0-1,-1 0 1,0 0-1,0 0 1,1 1 0,-1-1-1,0 1 1,-1-1-1,1 1 1,0 0-1,0-1 1,-3 0-1,-50-16 59,52 17-78,-1 0 0,1 1 0,-1-1 0,1 1 1,-1 0-1,1 0 0,-1 0 0,1 0 0,-1 1 0,1-1 0,0 1 1,-1 0-1,1 0 0,-4 2 0,6-3-62,0 1 0,0-1 0,1 0 0,-1 1 0,0-1 0,1 1 0,-1-1 0,0 1 0,1 0 0,-1-1 0,1 1 0,-1 0 0,1-1 0,0 1 0,-1 0 0,1-1 0,-1 1 0,1 0 0,0 0 0,0-1 0,-1 1 0,1 0 0,0 0 0,0 0 0,0 0 0,0-1 0,0 1 0,0 0 0,0 0 0,0 0 0,0-1 0,1 1 0,-1 0 0,0 0 0,0-1 0,1 1 0,-1 0 0,1 0 0,-1-1 0,0 1 0,1 0 0,-1-1 0,1 1 0,0 0 0,-1-1 0,2 1 0,0 2-631,1-1-1,-1 0 1,1 0 0,0 0-1,0 0 1,0 0 0,0-1 0,0 1-1,6 1 1,17 1-4837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58.691"/>
    </inkml:context>
    <inkml:brush xml:id="br0">
      <inkml:brushProperty name="width" value="0.025" units="cm"/>
      <inkml:brushProperty name="height" value="0.025" units="cm"/>
    </inkml:brush>
  </inkml:definitions>
  <inkml:trace contextRef="#ctx0" brushRef="#br0">159 12 11371,'0'0'3384,"-10"0"-373,1 0-2534,0 0-1,0 1 0,0 0 1,0 1-1,0 0 0,0 0 1,-13 6-1,18-7-316,0 1-1,1 0 1,-1-1 0,0 2 0,1-1-1,-1 0 1,1 1 0,0-1-1,0 1 1,0 0 0,0 0 0,0 1-1,1-1 1,-1 0 0,1 1 0,0-1-1,0 1 1,0 0 0,0 0-1,1 0 1,0 0 0,-1 5 0,2-7-148,0-1 0,0 1 0,0 0 0,0 0 0,1 0 0,-1-1 1,1 1-1,-1 0 0,1 0 0,0-1 0,0 1 0,-1 0 1,1-1-1,0 1 0,1-1 0,-1 0 0,0 1 0,0-1 0,1 0 1,-1 1-1,0-1 0,1 0 0,-1 0 0,1 0 0,0 0 0,-1-1 1,1 1-1,0 0 0,-1-1 0,1 1 0,0-1 0,0 1 1,0-1-1,-1 0 0,1 0 0,2 0 0,13 2 35,-1 0 1,34-2-1,-34-1-14,-10 1-29,-1 0 0,1-1 0,0 0 0,-1 0 0,1 0 0,-1-1 0,1 1 0,-1-1 0,0-1 0,0 1 0,0-1 0,5-3 0,-8 4 3,1 1-1,-1-1 1,0 0 0,0 0-1,0 0 1,-1 0-1,1 0 1,0-1-1,-1 1 1,0 0 0,1-1-1,-1 1 1,0-1-1,0 1 1,0-1-1,-1 0 1,1 0 0,0 1-1,-1-1 1,0 0-1,0 1 1,0-1-1,0 0 1,0 0 0,0 0-1,-2-4 1,0 4-1,1 0 0,-1 0 1,0 1-1,0-1 0,0 1 0,-1-1 1,1 1-1,-1 0 0,1 0 1,-1 0-1,0 0 0,0 0 0,1 0 1,-1 1-1,0-1 0,-1 1 1,1 0-1,-6-1 0,-2-2-860,0 2-1,0-1 1,0 1-1,-16 0 0,17 2-3239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2.441"/>
    </inkml:context>
    <inkml:brush xml:id="br0">
      <inkml:brushProperty name="width" value="0.025" units="cm"/>
      <inkml:brushProperty name="height" value="0.025" units="cm"/>
    </inkml:brush>
  </inkml:definitions>
  <inkml:trace contextRef="#ctx0" brushRef="#br0">1 107 12908,'0'0'13037,"64"25"-12973,-44-31-449,0-5-1152,1-3-1026,-2-2-928,2-8-1698,2-3 801,0-7-801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59.129"/>
    </inkml:context>
    <inkml:brush xml:id="br0">
      <inkml:brushProperty name="width" value="0.025" units="cm"/>
      <inkml:brushProperty name="height" value="0.025" units="cm"/>
    </inkml:brush>
  </inkml:definitions>
  <inkml:trace contextRef="#ctx0" brushRef="#br0">0 78 12908,'0'0'5445,"81"-14"-5156,-29-4-289,8-4-3139,1-1-6759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59.621"/>
    </inkml:context>
    <inkml:brush xml:id="br0">
      <inkml:brushProperty name="width" value="0.025" units="cm"/>
      <inkml:brushProperty name="height" value="0.025" units="cm"/>
    </inkml:brush>
  </inkml:definitions>
  <inkml:trace contextRef="#ctx0" brushRef="#br0">0 12 14382,'0'0'7484,"12"-3"-6881,-3 1-536,0 0-1,0 0 1,0 1-1,0 0 1,13 1-1,-20 0-62,0 0-1,0 0 0,-1 0 0,1 0 0,0 0 1,-1 1-1,1-1 0,0 1 0,-1-1 0,1 1 1,0-1-1,-1 1 0,1 0 0,-1 0 0,1 0 1,-1 0-1,0 0 0,1 0 0,-1 0 0,0 0 1,0 0-1,0 1 0,0-1 0,0 1 1,0-1-1,0 1 0,0-1 0,0 1 0,-1-1 1,1 1-1,-1-1 0,1 1 0,-1 0 0,1-1 1,-1 1-1,0 0 0,0 0 0,0-1 0,0 1 1,0 0-1,0-1 0,-1 1 0,1 0 0,-1 0 1,1-1-1,-2 3 0,1 0 29,-1-1 0,0 0-1,0 1 1,0-1 0,-1 0-1,1 0 1,-1 0 0,0-1 0,0 1-1,1-1 1,-2 1 0,1-1 0,0 0-1,0 0 1,-1 0 0,1-1-1,-1 1 1,-3 0 0,1 0 34,1 1 1,0-1-1,0 1 1,0 0-1,0 1 0,-8 7 1,45-4 349,-20-5-632,1 1-1,-1 1 1,0-1-1,-1 2 1,22 11 0,-30-15 176,1 1 1,-1 0 0,0 1 0,0-1 0,0 0 0,0 1 0,-1 0 0,1 0 0,-1-1 0,1 1 0,-1 1-1,0-1 1,0 0 0,0 1 0,-1-1 0,1 0 0,-1 1 0,0 0 0,0-1 0,0 1 0,-1 0 0,1 0-1,-1 5 1,0-7 118,-1 1 0,0-1-1,0 1 1,0-1-1,0 0 1,0 1 0,0-1-1,-1 0 1,1 0-1,-1 0 1,0 0 0,1 0-1,-1 0 1,0 0-1,0-1 1,0 1 0,0 0-1,-1-1 1,1 0-1,0 0 1,-1 0 0,1 0-1,0 0 1,-1 0-1,1 0 1,-1-1 0,0 1-1,-2-1 1,-10 3 485,0-1 1,-1 0-1,-20-1 1,35 0-536,-1-1-1,0 0 1,1 0-1,-1-1 1,0 1 0,1 0-1,-1 0 1,1-1 0,-1 1-1,0-1 1,1 1-1,-1-1 1,1 0 0,-2-1-1,2 2-65,1-1 0,-1 1 0,1-1 0,0 1 1,0-1-1,-1 1 0,1-1 0,0 1 0,0-1 0,-1 1 0,1-1 0,0 1 0,0-1 0,0 0 0,0 1 0,0-1 0,0 1 0,0-1 0,0 1 0,0-1 0,0 1 0,0-1 1,0 0-1,1 1 0,-1-1 0,0 1 0,1-1 0,0-2-448,1-1-1,0 1 1,1 0 0,-1 1 0,1-1 0,-1 0 0,1 1-1,0-1 1,0 1 0,0 0 0,3-2 0,25-12-6108,6-2-3700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6:59.978"/>
    </inkml:context>
    <inkml:brush xml:id="br0">
      <inkml:brushProperty name="width" value="0.025" units="cm"/>
      <inkml:brushProperty name="height" value="0.025" units="cm"/>
    </inkml:brush>
  </inkml:definitions>
  <inkml:trace contextRef="#ctx0" brushRef="#br0">111 46 15567,'0'0'4714,"-10"1"-3588,3 1-960,0 0 0,0 0-1,0 0 1,0 1 0,0 0 0,1 1-1,-1-1 1,-7 7 0,11-8-104,1 0-1,-1 0 1,1 0 0,0 1-1,0-1 1,0 0 0,0 1-1,0-1 1,1 1 0,-1 0-1,1 0 1,-1 0 0,1-1 0,0 1-1,0 0 1,1 1 0,-1-1-1,0 0 1,1 0 0,0 0-1,0 0 1,0 0 0,0 0-1,0 1 1,1-1 0,-1 0-1,2 3 1,-1-4-40,0 0-1,0 0 1,1 0 0,-1 0-1,1 0 1,-1 0 0,1 0-1,0 0 1,0-1 0,0 1 0,0-1-1,0 1 1,0-1 0,0 0-1,0 0 1,0 0 0,1 0-1,-1 0 1,0-1 0,1 1-1,-1-1 1,1 1 0,-1-1-1,4 0 1,66 1 278,-63-2-277,-2 1-9,0-2-1,0 1 1,0-1 0,-1 0 0,1 0 0,0-1-1,-1 0 1,1 0 0,-1-1 0,0 0 0,0 0 0,0 0-1,-1-1 1,6-5 0,-8 7-5,0 0 0,1 0 0,-2-1 0,1 1 0,0-1 0,-1 0 0,1 0-1,-1 0 1,0 0 0,-1 0 0,1-1 0,-1 1 0,0 0 0,0-1 0,0 1 0,0-1 0,-1 1 0,0-1 0,0 1 0,0-1 0,0 1 0,-1-1 0,-1-5 0,1 8 1,-1-1 0,0 0 0,0 1 1,0-1-1,0 1 0,0 0 1,-1 0-1,1-1 0,-1 2 0,1-1 1,-1 0-1,0 0 0,0 1 1,0 0-1,0-1 0,0 1 0,0 0 1,0 1-1,0-1 0,0 0 1,0 1-1,0 0 0,-1 0 0,1 0 1,0 0-1,0 0 0,-5 1 1,4 0-252,0-1 1,1 1-1,-1 0 1,0 0-1,1 0 1,-1 0-1,1 1 0,-1 0 1,1-1-1,-7 5 1,9-4-203,0-1 0,-1 0-1,1 0 1,0 1 0,-1-1 0,1 1 0,0-1 0,0 1-1,0 0 1,0-1 0,1 1 0,-1 0 0,0 0-1,1-1 1,-1 1 0,1 0 0,0 0 0,-1 0 0,1 0-1,0 0 1,1 3 0,0 4-6251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00.305"/>
    </inkml:context>
    <inkml:brush xml:id="br0">
      <inkml:brushProperty name="width" value="0.025" units="cm"/>
      <inkml:brushProperty name="height" value="0.025" units="cm"/>
    </inkml:brush>
  </inkml:definitions>
  <inkml:trace contextRef="#ctx0" brushRef="#br0">192 12 14189,'0'0'3177,"-11"0"-818,-3 0-1888,1 1 0,0 0 0,0 1 0,0 0 0,0 1 0,-21 8 0,29-9-307,0 1-1,0-1 1,0 1-1,1-1 1,-1 1-1,1 1 1,0-1-1,0 0 0,0 1 1,-4 5-1,6-7-123,1 1 0,-1-1 0,1 1 0,-1 0 0,1 0 0,0 0 0,0 0 0,0 0 0,0 0 0,1 0 0,-1 0-1,1 0 1,0 0 0,0 0 0,0 0 0,0 0 0,1 0 0,-1 0 0,2 5 0,-1-6-25,1 1 0,-1 0-1,1-1 1,0 1 0,0-1 0,0 1 0,0-1-1,0 0 1,1 0 0,-1 0 0,1 0 0,-1-1-1,1 1 1,-1 0 0,1-1 0,0 0 0,0 0-1,0 0 1,0 0 0,0 0 0,0 0 0,0-1-1,0 0 1,6 1 0,5 0 15,0 0-1,0-1 1,0-1-1,16-2 1,-24 2-12,0-1 1,0 0-1,-1 0 1,1 0-1,-1-1 1,1 0-1,-1 0 1,0 0-1,0-1 1,0 0-1,-1 0 1,1 0-1,-1 0 1,5-6-1,-7 7-9,0 0-1,0 0 1,0 0 0,0 0-1,0 0 1,-1 0 0,1 0-1,-1-1 1,0 1-1,0 0 1,0-1 0,0 1-1,0-1 1,-1 1 0,0-1-1,0 1 1,0-1-1,0 0 1,0 1 0,-1-1-1,0 1 1,1-1 0,-1 1-1,0 0 1,-3-6 0,2 6-103,0 1 0,0 0 0,1 0 0,-2 0 0,1 0 0,0 0 0,0 0 0,-1 1 0,1-1 1,0 1-1,-1-1 0,0 1 0,1 0 0,-1 0 0,0 0 0,-4 0 0,-28 0-5810,27 6 1484,3 7-1586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00.662"/>
    </inkml:context>
    <inkml:brush xml:id="br0">
      <inkml:brushProperty name="width" value="0.025" units="cm"/>
      <inkml:brushProperty name="height" value="0.025" units="cm"/>
    </inkml:brush>
  </inkml:definitions>
  <inkml:trace contextRef="#ctx0" brushRef="#br0">44 1 12844,'0'0'14830,"-43"61"-14093,43-46-257,12 0-255,4-3-129,4-5-32,3-2-289,-2-5-1248,-3 0-1217,-4-4-1570,-4-14-3332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01.007"/>
    </inkml:context>
    <inkml:brush xml:id="br0">
      <inkml:brushProperty name="width" value="0.025" units="cm"/>
      <inkml:brushProperty name="height" value="0.025" units="cm"/>
    </inkml:brush>
  </inkml:definitions>
  <inkml:trace contextRef="#ctx0" brushRef="#br0">0 1 17809,'0'0'7495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1.712"/>
    </inkml:context>
    <inkml:brush xml:id="br0">
      <inkml:brushProperty name="width" value="0.025" units="cm"/>
      <inkml:brushProperty name="height" value="0.025" units="cm"/>
    </inkml:brush>
  </inkml:definitions>
  <inkml:trace contextRef="#ctx0" brushRef="#br0">0 0 16816,'0'0'5797,"0"65"-4932,1-47-160,11-1-225,4-4-287,5-3-161,1-4-32,6-2-65,0-4-383,-2 0-865,-3 0-961,-4-2-961,-3-7-1250,-4-4-1344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2.058"/>
    </inkml:context>
    <inkml:brush xml:id="br0">
      <inkml:brushProperty name="width" value="0.025" units="cm"/>
      <inkml:brushProperty name="height" value="0.025" units="cm"/>
    </inkml:brush>
  </inkml:definitions>
  <inkml:trace contextRef="#ctx0" brushRef="#br0">150 1 10794,'0'0'10730,"-33"61"-9224,18-32-161,-3 4-256,0 0-416,0 6-289,1-1-288,1-2-32,5-3-320,7-6-1313,4-9-1570,1-12-2915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2.385"/>
    </inkml:context>
    <inkml:brush xml:id="br0">
      <inkml:brushProperty name="width" value="0.025" units="cm"/>
      <inkml:brushProperty name="height" value="0.025" units="cm"/>
    </inkml:brush>
  </inkml:definitions>
  <inkml:trace contextRef="#ctx0" brushRef="#br0">0 5 17232,'0'0'7591,"66"16"-7046,-30-16-385,7 0-128,2 0-224,-1-3-1826,-8-3-1217,-9 0-1570,-12 1-2017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2.758"/>
    </inkml:context>
    <inkml:brush xml:id="br0">
      <inkml:brushProperty name="width" value="0.025" units="cm"/>
      <inkml:brushProperty name="height" value="0.025" units="cm"/>
    </inkml:brush>
  </inkml:definitions>
  <inkml:trace contextRef="#ctx0" brushRef="#br0">0 43 14830,'0'0'7944,"66"2"-6759,-22-11-224,5 0-513,-3 1-352,2-1-352,-5 4-2531,0 0-4259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2.784"/>
    </inkml:context>
    <inkml:brush xml:id="br0">
      <inkml:brushProperty name="width" value="0.025" units="cm"/>
      <inkml:brushProperty name="height" value="0.025" units="cm"/>
    </inkml:brush>
  </inkml:definitions>
  <inkml:trace contextRef="#ctx0" brushRef="#br0">156 1 10346,'0'0'5936,"-5"10"-4153,-5 16-1221,2 0 0,0 1 0,1 0 0,2 0 0,1 0 0,-1 39 0,6-27-214,10 52-1,-3-32-380,-8-59 19,0 0-1,0 1 1,0-1-1,1 0 1,-1 0-1,0 0 1,0 0-1,0 1 0,0-1 1,0 0-1,0 0 1,0 0-1,0 1 1,0-1-1,0 0 0,0 0 1,0 1-1,0-1 1,0 0-1,0 0 1,0 0-1,0 1 1,0-1-1,0 0 0,0 0 1,0 0-1,0 1 1,0-1-1,0 0 1,0 0-1,0 0 0,0 0 1,-1 1-1,1-1 1,0 0-1,0 0 1,0 0-1,0 0 1,-1 0-1,1 1 0,0-1 1,0 0-1,0 0 1,0 0-1,-1 0 1,1 0-1,0 0 0,0 0 1,0 0-1,-1 0 1,1 0-1,0 0 1,0 0-1,0 0 1,-1 0-1,1 0 0,0 0 1,-1 0-1,-12-12-626,-14-24-106,9 8 560,8 14 337,1 0-1,0-1 1,1 0-1,0-1 1,-9-27-1,17 42-45,0 0 0,0-1 0,1 1 0,-1 0 0,0 0 0,0 0 1,1 0-1,-1 0 0,1 0 0,-1 0 0,1 0 0,-1 0 0,1 0 0,0 0 0,-1 0 0,1 0 0,0 0 0,0 1 1,-1-1-1,1 0 0,0 0 0,0 1 0,0-1 0,0 1 0,0-1 0,0 1 0,0-1 0,0 1 0,0-1 0,1 1 0,-1 0 1,0 0-1,0 0 0,0 0 0,0 0 0,2 0 0,55-6-835,-42 5 627,-7 0-339,28-3-2212,-14-2-2612,-12 2-354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3.365"/>
    </inkml:context>
    <inkml:brush xml:id="br0">
      <inkml:brushProperty name="width" value="0.025" units="cm"/>
      <inkml:brushProperty name="height" value="0.025" units="cm"/>
    </inkml:brush>
  </inkml:definitions>
  <inkml:trace contextRef="#ctx0" brushRef="#br0">60 1 5573,'0'0'17948,"-2"9"-16993,-5 29-469,7-37-477,0 0-1,0 1 0,0-1 0,0 0 1,1 0-1,-1 1 0,0-1 0,0 0 1,1 0-1,-1 1 0,1-1 0,-1 0 1,1 0-1,0 0 0,-1 0 0,1 0 1,0 1-1,0-1 0,0-1 0,0 1 1,0 0-1,0 0 0,0 0 0,0 0 1,0-1-1,0 1 0,0 0 0,0-1 1,0 1-1,1-1 0,-1 0 0,0 1 1,0-1-1,3 0 0,47 5-47,-40-5-3,-9 0 21,11 0-124,0 1-1,0 0 0,-1 1 1,1 0-1,24 8 0,-35-9 146,0 0 0,0 0 0,1 0-1,-1 1 1,0-1 0,0 1-1,0-1 1,0 1 0,0 0-1,-1-1 1,1 1 0,0 0-1,-1 0 1,0 0 0,1 1-1,-1-1 1,0 0 0,0 0-1,0 1 1,0-1 0,-1 1-1,1-1 1,-1 0 0,1 1-1,-1-1 1,0 1 0,0 0-1,0-1 1,0 1 0,0-1 0,-1 1-1,1-1 1,-1 0 0,0 1-1,1-1 1,-1 1 0,0-1-1,-2 2 1,0 3 157,0 0 1,-1-1-1,0 0 1,0 0-1,0 0 1,-1 0-1,0-1 0,0 0 1,0 0-1,-1 0 1,1 0-1,-1-1 1,-1 0-1,1 0 1,-12 5-1,10-6-49,0 0 1,1 0-1,-1 0 0,0-1 1,0-1-1,0 1 0,-1-1 1,1 0-1,0-1 0,0 0 1,-1-1-1,1 1 0,-15-5 1,20 4-248,0 0 1,0 0 0,1 0-1,-1-1 1,1 1 0,0-1-1,-1 0 1,1 0-1,0 0 1,0 0 0,0 0-1,0 0 1,0 0 0,1-1-1,-1 1 1,1-1-1,-1 1 1,1-1 0,-2-4-1,1-1-1589,-1 0 0,1-1-1,1 1 1,-1-1-1,1-11 1,1-11-7379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3.723"/>
    </inkml:context>
    <inkml:brush xml:id="br0">
      <inkml:brushProperty name="width" value="0.025" units="cm"/>
      <inkml:brushProperty name="height" value="0.025" units="cm"/>
    </inkml:brush>
  </inkml:definitions>
  <inkml:trace contextRef="#ctx0" brushRef="#br0">0 27 13293,'0'0'5285,"51"-14"-3139,-22 11-961,4 0-545,5 0-480,3 3-127,1 0-1251,0-1-2241,1-2-4292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4.067"/>
    </inkml:context>
    <inkml:brush xml:id="br0">
      <inkml:brushProperty name="width" value="0.025" units="cm"/>
      <inkml:brushProperty name="height" value="0.025" units="cm"/>
    </inkml:brush>
  </inkml:definitions>
  <inkml:trace contextRef="#ctx0" brushRef="#br0">135 0 13869,'-8'2'3048,"-1"0"-2478,1 0-1,0 1 0,-1 0 1,1 0-1,1 1 0,-1 0 1,0 1-1,1-1 0,-12 11 0,16-12-441,0 0 0,0 1 1,0-1-1,0 1 0,0 0 0,1 0 0,-1 0 0,1 0 0,0 0 0,0 1 0,1-1 0,-1 1 0,1-1 0,0 1 0,0-1 0,1 1 0,-1 0 0,1-1 0,0 1 0,0 0 0,1-1 0,0 6 0,0-6-119,1-1 0,-1 1 1,1-1-1,0 1 0,0-1 1,0 0-1,0 0 0,1 0 1,-1 0-1,1 0 0,0 0 1,0-1-1,0 1 0,0-1 1,0 0-1,0 0 0,1 0 1,-1 0-1,1-1 0,-1 1 0,1-1 1,0 0-1,-1 0 0,1 0 1,0-1-1,5 1 0,13 2-27,1-1-1,-1-1 0,25-2 0,-40 0-44,-1 0 0,0 0 0,0 0 0,0 0 0,0-1 0,0 0-1,0-1 1,0 1 0,0-1 0,-1 0 0,1 0 0,-1-1 0,8-7 0,-10 9 66,-1-1-1,0 1 1,1-1-1,-2 1 1,1-1 0,0 0-1,0 0 1,-1 0 0,1 0-1,-1 0 1,0 0 0,0 0-1,0 0 1,-1 0 0,1-1-1,-1 1 1,1 0 0,-1 0-1,0-1 1,0 1 0,-1 0-1,1-1 1,-1 1 0,0 0-1,1 0 1,-1 0 0,-1 0-1,-1-5 1,0 4 23,0 0 0,1 0-1,-1 0 1,-1 1 0,1-1 0,0 1 0,-1 0-1,0 0 1,1 0 0,-1 1 0,-1-1 0,1 1-1,0 0 1,0 0 0,-1 1 0,1-1 0,-9-1 0,3 1-18,0 0 1,0 0-1,-1 1 1,1 1 0,0 0-1,-1 0 1,-11 2 0,20-1-61,-1 0 1,1 0 0,0 0-1,-1 0 1,1 0 0,0 0 0,0 1-1,-1-1 1,1 1 0,0-1-1,1 1 1,-1 0 0,0 0-1,-3 4 1,5-6-60,-1 1-1,1-1 1,0 1-1,-1 0 1,1-1-1,0 1 1,-1 0-1,1 0 1,0-1-1,0 1 1,-1 0-1,1-1 1,0 1-1,0 0 1,0 0-1,0-1 1,0 1 0,0 0-1,0 0 1,1-1-1,-1 1 1,0 0-1,0 0 1,0-1-1,1 1 1,-1 0-1,0-1 1,1 1-1,-1 0 1,1-1-1,-1 1 1,1 0-1,-1-1 1,1 1 0,-1-1-1,1 1 1,-1-1-1,1 0 1,0 1-1,-1-1 1,1 1-1,0-1 1,-1 0-1,1 0 1,0 1-1,0-1 1,-1 0-1,1 0 1,0 0 0,0 0-1,1 0 1,25 5-4091,6-2-656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4.406"/>
    </inkml:context>
    <inkml:brush xml:id="br0">
      <inkml:brushProperty name="width" value="0.025" units="cm"/>
      <inkml:brushProperty name="height" value="0.025" units="cm"/>
    </inkml:brush>
  </inkml:definitions>
  <inkml:trace contextRef="#ctx0" brushRef="#br0">173 12 9897,'0'0'8446,"-10"-2"-5857,5 0-2426,0 0 0,-1 1 0,1 0 0,0 1-1,-1-1 1,1 1 0,-1 0 0,1 0 0,0 0 0,-1 1 0,1 0 0,-1 0 0,1 0 0,0 1 0,0 0 0,0 0 0,0 0-1,0 1 1,0-1 0,1 1 0,-1 0 0,1 1 0,0-1 0,-7 8 0,8-8-69,0 1 0,0-1 0,0 1-1,1 0 1,0 0 0,0 0 0,0 0 0,0 0 0,0 0 0,1 1 0,0-1-1,0 0 1,-1 9 0,2-11-86,0 0 0,0 1 0,1-2 0,-1 1 0,1 0 0,-1 0 1,1 0-1,0 0 0,0 0 0,0 0 0,-1 0 0,2-1 0,-1 1 0,0 0 0,0-1 0,1 1 0,-1-1 0,0 0 0,1 1 0,0-1 0,-1 0 0,1 0 1,0 0-1,-1 0 0,1 0 0,0 0 0,0 0 0,0-1 0,0 1 0,0-1 0,0 1 0,3-1 0,6 2 5,1-1-1,0 0 1,0 0 0,0-1-1,-1-1 1,1 0-1,0-1 1,-1 0 0,18-6-1,-25 7-12,0 0 1,0-1-1,0 1 0,0-1 0,-1 0 1,1 0-1,-1 0 0,1 0 0,-1-1 1,0 1-1,0-1 0,0 0 0,0 0 1,0 0-1,-1 0 0,1 0 0,-1-1 0,0 1 1,0-1-1,0 0 0,-1 0 0,1 1 1,-1-1-1,0 0 0,0 0 0,0 0 1,0 0-1,-1 0 0,0-1 0,0-5 1,0 7 6,-1 1 0,0 0 0,1 0 1,-1 0-1,0 0 0,0 0 0,0 1 0,-1-1 1,1 0-1,0 0 0,-1 1 0,1-1 1,-1 0-1,1 1 0,-1 0 0,0-1 0,1 1 1,-1 0-1,0 0 0,0 0 0,0 0 1,0 0-1,0 0 0,0 1 0,0-1 0,0 1 1,-4-1-1,-4-1-132,-1 1 0,0-1 0,0 2 1,-11 0-1,21 0-53,1 0 0,-1 0 0,1 0 0,-1 1 0,0-1 0,1 0 0,-1 0 0,1 0 0,-1 1 0,1-1 0,-1 0 1,1 1-1,-1-1 0,1 0 0,0 1 0,-1-1 0,1 0 0,-1 1 0,1-1 0,0 1 0,-1-1 0,1 1 0,0-1 0,0 1 0,-1-1 0,1 1 0,0-1 0,0 1 0,0 0 0,0-1 1,0 1-1,-1-1 0,1 1 0,0-1 0,0 1 0,1-1 0,-1 1 0,0 0 0,0-1 0,0 1 0,0-1 0,0 1 0,1-1 0,-1 1 0,4 9-6068</inkml:trace>
  <inkml:trace contextRef="#ctx0" brushRef="#br0" timeOffset="1">657 34 5573,'0'0'16624,"71"18"-15375,-37-15-384,5-3-353,-1 0-415,2 0-482,-3 0-2337,-2-12-4357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5.014"/>
    </inkml:context>
    <inkml:brush xml:id="br0">
      <inkml:brushProperty name="width" value="0.025" units="cm"/>
      <inkml:brushProperty name="height" value="0.025" units="cm"/>
    </inkml:brush>
  </inkml:definitions>
  <inkml:trace contextRef="#ctx0" brushRef="#br0">1 0 4612,'0'0'18450,"8"71"-17874,-5-48-383,3 2-161,-2-3-257,5-2-768,3-6-512,-1-5-737,-2-7-2242,2-2-3588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5.376"/>
    </inkml:context>
    <inkml:brush xml:id="br0">
      <inkml:brushProperty name="width" value="0.025" units="cm"/>
      <inkml:brushProperty name="height" value="0.025" units="cm"/>
    </inkml:brush>
  </inkml:definitions>
  <inkml:trace contextRef="#ctx0" brushRef="#br0">52 1 13933,'0'0'8264,"-8"4"-7239,8-4-997,-31 21 620,19-4-302,12-16-339,0-1-1,0 1 1,0 0 0,0-1-1,0 1 1,0-1-1,0 1 1,0 0-1,0-1 1,1 1-1,-1-1 1,0 1 0,0-1-1,1 1 1,-1-1-1,0 1 1,1-1-1,-1 1 1,1-1-1,-1 1 1,1-1-1,-1 0 1,1 1 0,-1-1-1,1 0 1,-1 1-1,1-1 1,-1 0-1,1 0 1,-1 1-1,1-1 1,0 0-1,11 3-123,-1-1 0,0-1 0,1 0 0,0 0 0,-1-1 0,21-3 0,5 2-676,-25 1 571,-6-1 143,0 1 0,1 0 0,-1 1 0,0-1 0,0 1 0,0 0 0,7 3 0,-11-3 80,0 0 1,-1 0 0,1 0-1,-1 0 1,1 1-1,-1-1 1,1 0 0,-1 1-1,0-1 1,0 1-1,1-1 1,-1 1 0,0 0-1,-1 0 1,1-1-1,0 1 1,0 0-1,-1 0 1,1 0 0,-1 0-1,1 0 1,-1 0-1,0-1 1,0 1 0,0 0-1,-1 4 1,1 0 138,-1 0-1,0 1 1,0-1-1,0 0 1,-1 0 0,0-1-1,0 1 1,-1 0 0,1-1-1,-1 1 1,-1-1 0,1 0-1,-1 0 1,0 0 0,0 0-1,0-1 1,0 0 0,-1 0-1,-10 7 1,8-6 18,0 0 0,-1-1 0,0 0 1,1-1-1,-1 1 0,-1-1 0,1-1 0,0 0 0,-1 0 1,1 0-1,-1-1 0,1-1 0,-17 0 0,23 0-200,1 0 0,-1-1 0,1 1 0,-1 0 0,1-1 0,-1 1 1,1-1-1,0 0 0,-1 0 0,1 1 0,0-1 0,-1 0 0,1 0 0,0 0 0,0 0 0,0-1 0,0 1 0,0 0 0,0 0 0,0-1 0,0 1 0,1 0 0,-1-1 0,0 1 0,1-1 0,-1 1 0,0-3 0,-2-46-6577,3 41 4425,0-17-5894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5.716"/>
    </inkml:context>
    <inkml:brush xml:id="br0">
      <inkml:brushProperty name="width" value="0.025" units="cm"/>
      <inkml:brushProperty name="height" value="0.025" units="cm"/>
    </inkml:brush>
  </inkml:definitions>
  <inkml:trace contextRef="#ctx0" brushRef="#br0">1 17 13389,'0'0'10410,"62"-17"-9706,-30 17-448,5 0-224,5 0-704,1 0-1762,0 0-1987,-2 0-3490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6.092"/>
    </inkml:context>
    <inkml:brush xml:id="br0">
      <inkml:brushProperty name="width" value="0.025" units="cm"/>
      <inkml:brushProperty name="height" value="0.025" units="cm"/>
    </inkml:brush>
  </inkml:definitions>
  <inkml:trace contextRef="#ctx0" brushRef="#br0">89 1 8840,'0'0'9668,"-9"7"-8024,0 1-1195,0 0-1,0 0 0,1 1 1,-14 19-1,19-24-322,0 1 0,1-1 0,-1 0 0,1 1 0,0 0 0,1 0 1,-1-1-1,1 1 0,0 0 0,0 0 0,0 0 0,1 0 0,0 0 0,0 0 0,0 1 0,1-1 0,1 7 0,-1-9-117,0-1 0,1 1-1,-1-1 1,0 1-1,1-1 1,0 0 0,-1 0-1,1 1 1,0-1-1,0-1 1,0 1 0,1 0-1,-1 0 1,0-1 0,1 1-1,-1-1 1,1 0-1,-1 0 1,1 0 0,0 0-1,-1 0 1,1-1 0,0 1-1,2-1 1,11 3 42,1-1 0,29-1 0,-35-1-46,-4-1 11,1 1-1,-1-1 1,0 0-1,0-1 1,0 0 0,0 0-1,0 0 1,0-1-1,-1 0 1,1 0 0,-1-1-1,8-5 1,-12 8-1,0-1 0,0 0 0,0 0 0,0 0 0,0 0 0,0 0 0,0 0-1,-1 0 1,1-1 0,-1 1 0,0-1 0,1 1 0,-1-1 0,0 0 0,-1 1 0,1-1 0,0 0 0,-1 0 0,1 1 0,-1-1 0,0 0 0,0 0 0,0 0 0,0 1 0,-1-1-1,1 0 1,-1 0 0,0 1 0,0-1 0,0 0 0,0 1 0,0-1 0,0 1 0,-3-5 0,0 2 76,1 1-1,-1-1 1,-1 1-1,1-1 1,-1 1-1,1 1 1,-1-1 0,0 1-1,0-1 1,-1 1-1,1 1 1,-1-1-1,1 1 1,-13-3-1,11 3-92,-1 0 0,0 0 0,0 1 1,0 1-1,0-1 0,0 1 0,1 0 0,-1 1 0,0 0 0,0 0 0,-9 3 0,16-4-63,0 0 1,1 0 0,-1 0 0,0 0 0,0 1-1,0-1 1,1 0 0,-1 0 0,0 1-1,0-1 1,0 1 0,1-1 0,-1 0 0,0 1-1,1-1 1,-1 1 0,0 0 0,1-1 0,-1 1-1,1 0 1,-1-1 0,1 1 0,-1 0-1,1-1 1,0 1 0,-1 0 0,1 0 0,0-1-1,-1 1 1,1 0 0,0 0 0,0 0-1,0 0 1,0-1 0,0 1 0,0 0 0,0 0-1,0 0 1,0 0 0,0-1 0,0 1 0,1 0-1,-1 0 1,0 0 0,1-1 0,-1 1-1,0 0 1,1 0 0,-1-1 0,1 1 0,-1 0-1,1-1 1,-1 1 0,1-1 0,0 1-1,-1 0 1,1-1 0,0 1 0,-1-1 0,1 0-1,0 1 1,0-1 0,0 0 0,-1 1 0,1-1-1,0 0 1,1 0 0,47 9-7511,-19-8 683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6.417"/>
    </inkml:context>
    <inkml:brush xml:id="br0">
      <inkml:brushProperty name="width" value="0.025" units="cm"/>
      <inkml:brushProperty name="height" value="0.025" units="cm"/>
    </inkml:brush>
  </inkml:definitions>
  <inkml:trace contextRef="#ctx0" brushRef="#br0">162 29 15054,'0'0'6289,"-10"-5"-4634,-31-14-668,38 18-947,1 0 1,0 1-1,-1 0 0,1-1 0,-1 1 0,1 0 0,0 0 0,-1 0 0,1 0 0,-1 1 0,1-1 0,0 1 0,-1-1 1,1 1-1,0 0 0,0 0 0,-1 0 0,1 0 0,0 0 0,0 0 0,0 1 0,0-1 0,0 1 0,1-1 0,-1 1 1,0 0-1,1 0 0,-3 3 0,-2 4 38,0-1 0,1 1 0,0 1 1,-6 15-1,9-20 1,0 1 0,0-1 0,0 1 0,1-1 0,0 1-1,0-1 1,0 1 0,1 0 0,0 0 0,0-1 0,1 10 0,0-12-61,0-1 0,0 0 0,0 0 0,0 1 0,0-1 0,0 0 0,1 0 0,-1 0 0,1 0 0,-1 0 0,1-1 0,0 1 0,0 0 0,0-1-1,0 1 1,0-1 0,0 0 0,0 1 0,0-1 0,0 0 0,1 0 0,-1-1 0,0 1 0,1 0 0,-1-1 0,1 0 0,-1 1 0,5-1 0,1 1 2,-1-1 0,1 0-1,-1 0 1,1-1 0,-1 1 0,1-2 0,-1 1 0,0-1 0,1 0 0,-1 0-1,0-1 1,0 0 0,-1-1 0,1 1 0,10-8 0,-13 7-6,0 0 1,0 0-1,0 0 0,-1-1 1,1 1-1,-1-1 1,0 0-1,0 0 1,-1 0-1,1 0 0,-1-1 1,-1 1-1,1-1 1,-1 1-1,1-1 1,-1 1-1,-1-1 0,1 0 1,-1 1-1,0-1 1,-2-8-1,2 12-4,0-1 0,-1 0 0,0 1-1,1-1 1,-1 1 0,0 0 0,0-1 0,-1 1-1,1 0 1,0-1 0,-1 1 0,1 0 0,-1 0 0,0 0-1,0 0 1,0 0 0,0 1 0,0-1 0,0 1-1,0-1 1,0 1 0,-1 0 0,1-1 0,-1 1-1,1 1 1,0-1 0,-1 0 0,0 0 0,1 1 0,-1 0-1,1-1 1,-4 1 0,3 0-139,1 0 1,-1 1-1,1-1 1,-1 0-1,0 1 0,1-1 1,-1 1-1,1 0 1,0 0-1,-1 0 1,1 0-1,0 0 0,-1 1 1,-1 1-1,2-1-249,0 0 0,1-1 0,-1 1-1,1 0 1,-1 0 0,1 0 0,0 0-1,0 0 1,0 0 0,0 0 0,0 1-1,0-1 1,0 0 0,1 0 0,0 1-1,-1-1 1,1 5 0,0 6-5324,2 0-2124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6.775"/>
    </inkml:context>
    <inkml:brush xml:id="br0">
      <inkml:brushProperty name="width" value="0.025" units="cm"/>
      <inkml:brushProperty name="height" value="0.025" units="cm"/>
    </inkml:brush>
  </inkml:definitions>
  <inkml:trace contextRef="#ctx0" brushRef="#br0">39 232 13389,'0'0'10276,"-3"9"-9085,-6 16-624,4-16-348,1 1 0,0 0 1,1 1-1,0-1 0,1 0 0,0 1 1,0 0-1,1 0 0,0 11 0,2-20-215,0-1-1,-1 0 0,1 0 1,0 0-1,0 1 0,0-1 0,0 0 1,0 0-1,0 0 0,0 0 1,0-1-1,0 1 0,0 0 1,0 0-1,1-1 0,-1 1 0,0-1 1,0 1-1,1-1 0,-1 1 1,0-1-1,1 0 0,-1 0 0,1 1 1,-1-1-1,0 0 0,1 0 1,2-1-1,-1 1-420,0 0 1,0 0 0,-1 0-1,1-1 1,0 1 0,0-1-1,0 0 1,0 0 0,-1 0-1,1 0 1,-1 0 0,1-1-1,3-1 1,6-15-6022,1-3-4970</inkml:trace>
  <inkml:trace contextRef="#ctx0" brushRef="#br0" timeOffset="1">6 0 15599,'0'0'11979,"29"29"-18641,-6-29-8168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4.789"/>
    </inkml:context>
    <inkml:brush xml:id="br0">
      <inkml:brushProperty name="width" value="0.025" units="cm"/>
      <inkml:brushProperty name="height" value="0.025" units="cm"/>
    </inkml:brush>
  </inkml:definitions>
  <inkml:trace contextRef="#ctx0" brushRef="#br0">8 0 19506,'0'48'32,"-8"8"-160,8 12 0,8 7-224,23 2-129,13-3 481,9-6 0,9-6 0,4-5 0,4-7 32,-2-7 1,-5-5-1,-7-2-129,-10-5-767,-14-5-930,-11-5-1089,-21-7-1217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3.144"/>
    </inkml:context>
    <inkml:brush xml:id="br0">
      <inkml:brushProperty name="width" value="0.025" units="cm"/>
      <inkml:brushProperty name="height" value="0.025" units="cm"/>
    </inkml:brush>
  </inkml:definitions>
  <inkml:trace contextRef="#ctx0" brushRef="#br0">0 51 6502,'0'0'13362,"4"8"-11904,0 9-963,1-1 0,-2 1 0,3 31 0,-5-38-262,0 0 0,-1 0-1,0 0 1,-1 0 0,0 0 0,0 0-1,-1-1 1,-1 1 0,-4 13 0,21-49 194,2 0 1,0 1 0,2 1 0,1 1-1,32-31 1,-33 37-1335,1 1 0,0 1-1,1 1 1,22-13 0,-39 25-2996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9.097"/>
    </inkml:context>
    <inkml:brush xml:id="br0">
      <inkml:brushProperty name="width" value="0.025" units="cm"/>
      <inkml:brushProperty name="height" value="0.025" units="cm"/>
    </inkml:brush>
  </inkml:definitions>
  <inkml:trace contextRef="#ctx0" brushRef="#br0">33 1 7687,'0'0'10282,"-7"90"-9802,-2-27-31,0 9-193,3 8-160,5 1-32,1-2 0,0-6-32,0-3-128,3-6-416,6-7-641,-3-4-2178,0-7-3172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19.844"/>
    </inkml:context>
    <inkml:brush xml:id="br0">
      <inkml:brushProperty name="width" value="0.025" units="cm"/>
      <inkml:brushProperty name="height" value="0.025" units="cm"/>
    </inkml:brush>
  </inkml:definitions>
  <inkml:trace contextRef="#ctx0" brushRef="#br0">0 366 9321,'0'0'1121,"11"-5"203,18-2-823,1 0 0,-1 3 0,1 0-1,0 2 1,44 2 0,546-8 294,-1-38-559,-544 36 6,845-82 3792,-160 53-1792,-117 57-2216,-465-7-471,181-14-1,-303-3 479,107-28 0,-117 22-42,1 2 1,0 2-1,71-3 1,-71 12 11,0-3-1,0-1 1,-1-3 0,1-1-1,86-27 1,-131 34-213,0-1 0,0 0 0,0 1 0,0-1 0,0 0 0,0 0 0,0 0 0,0 0 0,0-1 0,0 1 0,-1 0 0,1-1 0,-1 1 0,1-1 0,-1 0 0,1 1 0,0-3 0,2-9-4797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20.854"/>
    </inkml:context>
    <inkml:brush xml:id="br0">
      <inkml:brushProperty name="width" value="0.025" units="cm"/>
      <inkml:brushProperty name="height" value="0.025" units="cm"/>
    </inkml:brush>
  </inkml:definitions>
  <inkml:trace contextRef="#ctx0" brushRef="#br0">0 33 7495,'1'-2'222,"-1"1"1,1-1-1,-1 0 0,1 1 1,0-1-1,0 1 0,0-1 1,0 1-1,0-1 0,0 1 1,0 0-1,1 0 0,-1-1 1,0 1-1,1 0 0,-1 0 1,1 0-1,-1 0 0,1 1 1,0-1-1,-1 0 0,1 1 1,0-1-1,-1 1 0,1-1 1,0 1-1,0 0 0,2-1 1,-1 1 25,0-1 0,-1 1 0,1-1 0,0 1 0,0 0 0,0 0 0,0 0 0,0 1 0,0-1 0,0 1 0,0-1 0,-1 1 0,1 0 0,0 0 0,0 0 0,-1 1 0,4 1 0,-3 1-139,0 0 0,0 0-1,-1 0 1,0 0 0,0 1 0,0-1 0,0 0 0,0 1 0,-1 0 0,0-1 0,0 1 0,0 0 0,-1 5-1,0 70 682,-2-54-392,-5 108 682,-1 70 701,6-135-1133,0-33-642,2 0 1,4 38-1,-4-74-79,3 8-962,2-6-2496,5-2-1903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21.941"/>
    </inkml:context>
    <inkml:brush xml:id="br0">
      <inkml:brushProperty name="width" value="0.025" units="cm"/>
      <inkml:brushProperty name="height" value="0.025" units="cm"/>
    </inkml:brush>
  </inkml:definitions>
  <inkml:trace contextRef="#ctx0" brushRef="#br0">56 381 2434,'0'0'7511,"-8"0"-6192,3-1-1019,2 0-217,1 1-1,0-1 1,-1 1 0,1 0-1,-1 0 1,1 0 0,-1 0-1,1 0 1,-1 0 0,1 1-1,-1-1 1,1 1 0,0 0-1,-1 0 1,-2 1 0,5-2-30,0 0 0,0 0 1,1 0-1,-1 0 0,0 0 0,1 1 1,-1-1-1,0 0 0,0 0 0,1 0 1,-1 0-1,0 0 0,0 0 0,1 0 1,-1 1-1,0-1 0,0 0 0,1 0 1,-1 0-1,0 1 0,0-1 0,0 0 1,0 0-1,1 1 0,-1-1 0,0 0 1,0 0-1,0 1 0,0-1 0,0 0 1,0 0-1,0 1 0,0-1 0,0 0 1,1 0-1,-1 1 0,0-1 0,0 0 1,-1 1-1,1-1 0,0 0 0,0 0 1,0 1-1,0-1 0,0 0 0,0 1 1,0-1-1,0 0 0,0 0 0,-1 1 1,1-1-1,0 0 0,0 0 0,0 0 1,0 1-1,-1-1 0,1 0 0,0 0 1,0 0-1,-1 0 0,1 1 0,-1-1 1,33 0 892,-26 0-683,74-4 831,114-21-1,-70 7-760,1936-127-61,-971 124-48,-444-25-114,-330 15 186,-235 22-166,0-3-1,-1-4 0,91-30 1,-147 40 132,0 1 1,-1 2-1,1 0 1,1 1-1,26 2 1,-47 1-2324,-7-1 214,-4-6-3182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22.799"/>
    </inkml:context>
    <inkml:brush xml:id="br0">
      <inkml:brushProperty name="width" value="0.025" units="cm"/>
      <inkml:brushProperty name="height" value="0.025" units="cm"/>
    </inkml:brush>
  </inkml:definitions>
  <inkml:trace contextRef="#ctx0" brushRef="#br0">0 59 3876,'0'0'15791,"70"20"-14318,-18-19-224,12-1-288,8 0-448,8 0-417,-1-8-353,-4-3-1248,-7-2-801,-12 2-1634,-15-1-96,-17-1 353,-15 2-2723</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23.157"/>
    </inkml:context>
    <inkml:brush xml:id="br0">
      <inkml:brushProperty name="width" value="0.025" units="cm"/>
      <inkml:brushProperty name="height" value="0.025" units="cm"/>
    </inkml:brush>
  </inkml:definitions>
  <inkml:trace contextRef="#ctx0" brushRef="#br0">546 23 6246,'0'0'3011,"-9"-3"-972,-1-1-1253,-21-8 463,4 8 3122,-1 32-1776,-13 0-1853,0-1 1,-2-3 0,-84 36 0,-26 14-533,149-72-203,0 0-1,0 1 1,1-1-1,-1 1 1,1 0-1,-1 0 1,-3 5-1,7-8-4,-1 0 1,1 1-1,0-1 0,0 1 0,-1-1 1,1 1-1,0-1 0,0 0 1,0 1-1,0-1 0,0 1 0,-1-1 1,1 1-1,0-1 0,0 1 0,0-1 1,0 1-1,0-1 0,1 1 1,-1-1-1,0 1 0,0-1 0,0 1 1,0-1-1,0 1 0,1 0 1,19 9 155,36 2-402,1-2 0,77 2-1,-58-6-1792,-3 0-1673,2-2-2702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23.643"/>
    </inkml:context>
    <inkml:brush xml:id="br0">
      <inkml:brushProperty name="width" value="0.025" units="cm"/>
      <inkml:brushProperty name="height" value="0.025" units="cm"/>
    </inkml:brush>
  </inkml:definitions>
  <inkml:trace contextRef="#ctx0" brushRef="#br0">13 0 5990,'0'0'11979,"5"68"-10538,-6-33-384,-6 4-576,3 0-225,0-1-192,2-2-32,2-4-352,0-3-897,2-6-1089,0-8-1794,-2-4-2595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23.986"/>
    </inkml:context>
    <inkml:brush xml:id="br0">
      <inkml:brushProperty name="width" value="0.025" units="cm"/>
      <inkml:brushProperty name="height" value="0.025" units="cm"/>
    </inkml:brush>
  </inkml:definitions>
  <inkml:trace contextRef="#ctx0" brushRef="#br0">1 88 10025,'0'0'7624,"78"-3"-6631,-32-3-64,5 1-193,3-2-319,-1-1-353,-6-3-481,-8 0-1248,-8-1-1026,-11 1-1409,-12-3-320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24.345"/>
    </inkml:context>
    <inkml:brush xml:id="br0">
      <inkml:brushProperty name="width" value="0.025" units="cm"/>
      <inkml:brushProperty name="height" value="0.025" units="cm"/>
    </inkml:brush>
  </inkml:definitions>
  <inkml:trace contextRef="#ctx0" brushRef="#br0">1 21 11147,'0'0'9352,"60"-17"-8455,-24 16-448,3 1-353,2 0-385,1 0-1440,1 0-2691,-3-2-1762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24.672"/>
    </inkml:context>
    <inkml:brush xml:id="br0">
      <inkml:brushProperty name="width" value="0.025" units="cm"/>
      <inkml:brushProperty name="height" value="0.025" units="cm"/>
    </inkml:brush>
  </inkml:definitions>
  <inkml:trace contextRef="#ctx0" brushRef="#br0">160 0 10122,'0'0'6657,"-9"2"-4266,-8 2-1618,0 1-1,0 1 0,-19 8 1,32-12-741,0-1 0,0 1-1,1 0 1,-1 0 0,1 0 0,0 0 0,-1 0 0,1 1 0,0 0-1,0-1 1,1 1 0,-1 1 0,0-1 0,1 0 0,0 0 0,0 1-1,0-1 1,0 1 0,1 0 0,-1 0 0,1-1 0,0 1 0,-1 6-1,2-8-47,0-1 1,1 0-1,-1 1 0,1-1 0,-1 0 0,1 0 0,0 1 0,-1-1 0,1 0 0,0 0 0,0 0 0,0 0 0,0 0 0,0 0 0,0 0 0,0 0 0,0 0 0,0 0 0,1-1 0,-1 1 1,0 0-1,0-1 0,1 1 0,-1-1 0,2 1 0,43 11-635,-29-8 222,0 0-230,0 1 1,0 1 0,-1 1-1,26 14 1,-39-19 641,1 0 0,-1 0 0,0 0 0,0 1 0,0-1 1,0 1-1,0 0 0,0 0 0,-1 0 0,1 0 0,-1 1 0,0-1 0,0 1 1,0-1-1,-1 1 0,1 0 0,-1-1 0,0 1 0,0 0 0,0 0 0,0 0 1,-1 0-1,0 0 0,0 0 0,0 0 0,-1 6 0,0-7 202,0 0 0,-1 1 0,1-1 0,-1 0 0,0 0 0,0 0 0,0-1 0,0 1 0,-1 0 0,1-1 0,-1 1 0,0-1 0,1 0 0,-1 0 0,0 0 0,0 0 0,0-1 0,-1 1 0,1-1 0,0 0 0,0 1 0,-1-2 0,1 1 0,-4 0 0,-3 2 218,1-2 0,-1 1-1,1-1 1,-1 0 0,1-1 0,-1 0 0,-17-3 0,26 2-429,-1 1 0,1 0 0,0-1 0,-1 1 0,1-1 1,0 0-1,-1 1 0,1-1 0,0 0 0,0 0 1,0 1-1,0-1 0,0 0 0,0 0 0,0 0 0,0-1 1,0 1-1,1 0 0,-1 0 0,0 0 0,1-1 1,-1 1-1,0 0 0,1 0 0,0-1 0,-1 1 0,1-1 1,0 1-1,0-3 0,0 2-357,0-1 0,0 1 0,0 0 1,1-1-1,-1 1 0,1 0 0,-1 0 0,1-1 0,0 1 0,0 0 1,0 0-1,0 0 0,0 0 0,1 0 0,-1 0 0,1 0 1,1-1-1,19-15-5826</inkml:trace>
  <inkml:trace contextRef="#ctx0" brushRef="#br0" timeOffset="1">483 201 14606,'0'0'6790,"51"0"-4484,-28 0-768,2-6-962,1-2-512,6-2-31,2-1-258,-1 2-992,0 0-512,-3-3-1410,-4-3-5125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3.829"/>
    </inkml:context>
    <inkml:brush xml:id="br0">
      <inkml:brushProperty name="width" value="0.025" units="cm"/>
      <inkml:brushProperty name="height" value="0.025" units="cm"/>
    </inkml:brush>
  </inkml:definitions>
  <inkml:trace contextRef="#ctx0" brushRef="#br0">0 21 10698,'0'0'10522,"4"9"-10244,11 28-156,-15-36-114,1 0 0,-1 0 0,1 0 0,0 0 0,-1 0 0,1 0 0,0 0 0,0 0 0,0 0 0,0-1 0,0 1 0,0 0 0,0 0 0,0-1 0,0 1 0,0-1 0,0 1 0,0-1 0,0 0 0,1 1 0,-1-1 0,0 0 0,0 0 0,0 1 0,1-1 0,-1 0 0,0 0 0,0-1 0,1 1 0,-1 0 0,0 0 0,0 0 0,0-1 0,1 1 0,-1-1 0,0 1 0,1-2 0,3 0 24,-1 0 0,0-1 1,0 1-1,0-1 0,-1 0 0,1 0 0,3-4 0,30-45-208,-36 51 117,-1 35-459,1 10-2930,3-39-1528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25.203"/>
    </inkml:context>
    <inkml:brush xml:id="br0">
      <inkml:brushProperty name="width" value="0.025" units="cm"/>
      <inkml:brushProperty name="height" value="0.025" units="cm"/>
    </inkml:brush>
  </inkml:definitions>
  <inkml:trace contextRef="#ctx0" brushRef="#br0">0 60 8232,'0'0'11429,"1"11"-9982,6 214 1094,-7-224-2520,1 1-1,-1-1 1,0 0 0,0 1-1,0-1 1,1 0 0,-1 1-1,1-1 1,-1 0 0,1 0-1,-1 1 1,1-1 0,0 0-1,-1 0 1,1 0 0,0 0-1,0 0 1,0 0 0,0 0-1,0 0 1,0 0 0,0-1-1,0 1 1,1 0 0,-1-1-1,0 1 1,0-1 0,0 1-1,1-1 1,-1 1 0,0-1-1,1 0 1,-1 0 0,0 0-1,1 0 1,-1 0 0,0 0-1,1 0 1,-1 0 0,0 0-1,1 0 1,-1-1 0,2 0 0,4-1 179,0-1 0,0 1 0,0-1 1,0-1-1,0 1 0,8-8 1,179-150 1206,-34 25-989,-216 171-15189,30-18 6464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25.559"/>
    </inkml:context>
    <inkml:brush xml:id="br0">
      <inkml:brushProperty name="width" value="0.025" units="cm"/>
      <inkml:brushProperty name="height" value="0.025" units="cm"/>
    </inkml:brush>
  </inkml:definitions>
  <inkml:trace contextRef="#ctx0" brushRef="#br0">18 0 7271,'0'0'9513,"-15"62"-6951,12-39-960,3-3-225,0 0-320,2-3-320,11-6-321,7-3-288,2-7-96,5-1-704,-2 0-353,-5-12-288,0 0-641,-6-4-160,-3 1-1217,-1 1-193,2-1-736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7:26.815"/>
    </inkml:context>
    <inkml:brush xml:id="br0">
      <inkml:brushProperty name="width" value="0.025" units="cm"/>
      <inkml:brushProperty name="height" value="0.025" units="cm"/>
    </inkml:brush>
  </inkml:definitions>
  <inkml:trace contextRef="#ctx0" brushRef="#br0">47 89 12396,'0'0'11584,"-5"9"-11098,-1 3-414,-1 1-1,2-1 1,0 1 0,0 0 0,1 1-1,1-1 1,0 1 0,0 15 0,3-29-63,0 1 1,0-1-1,0 1 0,1 0 1,-1-1-1,0 1 1,1-1-1,-1 1 1,0-1-1,1 1 0,-1-1 1,1 1-1,-1-1 1,1 1-1,-1-1 0,1 1 1,-1-1-1,1 0 1,-1 1-1,1-1 1,0 0-1,-1 0 0,1 1 1,0-1-1,-1 0 1,1 0-1,0 0 1,-1 0-1,1 0 0,0 0 1,-1 0-1,1 0 1,0 0-1,-1 0 0,1 0 1,-1 0-1,1-1 1,0 1-1,-1 0 1,2-1-1,30-9 475,-16-3-430,1 0 0,-1-1 0,-1-1 0,-1 0 0,0-1 0,-1-1 0,-1 0 0,11-18 0,-35 52-5,2 1-1,0 1 1,0-1 0,2 2 0,1-1 0,-9 32-1,16-50-34,1-1 0,-1 1 0,0-1 0,0 1-1,0-1 1,1 1 0,-1-1 0,0 1 0,0-1 0,1 0-1,-1 1 1,0-1 0,1 0 0,-1 1 0,1-1 0,-1 0-1,0 1 1,1-1 0,-1 0 0,1 0 0,-1 1-1,1-1 1,-1 0 0,1 0 0,-1 0 0,1 0 0,-1 0-1,1 0 1,-1 1 0,1-1 0,-1 0 0,1-1 0,-1 1-1,1 0 1,-1 0 0,1 0 0,-1 0 0,1 0-1,-1 0 1,1-1 0,-1 1 0,0 0 0,1 0 0,-1-1-1,1 1 1,0-1 0,25-9 207,-14 2-201,-1 1 0,1-1 0,-2-1 1,1 0-1,-1 0 0,0-1 1,-1 0-1,0-1 0,9-16 0,-46 107-255,19-69 537,16-33-161,2-8-76,-8 28-56,0 1 0,0-1 1,-1 1-1,1-1 0,0 1 0,0 0 1,0 0-1,1-1 0,-1 1 1,0 0-1,0 0 0,1 0 1,-1 0-1,1 0 0,-1 1 1,0-1-1,1 0 0,2 0 0,31-12-53,-32 13 45,2-2-8,0 0-1,0 1 1,0 0-1,1 0 1,-1 0-1,0 1 1,1-1-1,-1 2 1,0-1-1,1 0 1,-1 1-1,10 2 1,-13-1 3,1-1 1,-1 0-1,0 1 0,1 0 1,-1 0-1,0-1 1,0 1-1,0 1 0,0-1 1,0 0-1,-1 0 1,1 1-1,0-1 1,-1 1-1,0-1 0,0 1 1,0 0-1,0-1 1,0 1-1,0 0 1,-1 0-1,1 0 0,-1-1 1,0 7-1,0 74 26,0-83-19,0 0 0,0 0 0,0 1 0,0-1 0,0 0-1,0 0 1,0 1 0,1-1 0,-1 0 0,0 0 0,0 1 0,0-1 0,0 0 0,0 0 0,0 0 0,0 1 0,0-1 0,1 0 0,-1 0 0,0 0 0,0 1 0,0-1 0,0 0 0,1 0 0,-1 0 0,0 0 0,0 0 0,0 1 0,1-1 0,-1 0 0,0 0 0,0 0 0,0 0 0,1 0 0,-1 0 0,0 0 0,0 0 0,1 0 0,-1 0 0,0 0 0,0 0 0,1 0 0,-1 0 0,15-6 120,10-12 23,-16 8-130,-1 0 0,0-1 0,0 0 0,7-17 0,-12 23 24,-1 0 1,0 0 0,0 0 0,0-1 0,-1 1 0,0-1-1,0 1 1,0-1 0,0 1 0,-1-1 0,0 0 0,0 1-1,-2-7 1,2 12-41,0 1 0,0-1 1,0 0-1,0 0 0,0 1 0,0-1 0,0 0 0,0 0 0,0 1 0,0-1 0,-1 0 1,1 0-1,0 0 0,0 1 0,0-1 0,0 0 0,-1 0 0,1 0 0,0 0 0,0 1 0,0-1 1,-1 0-1,1 0 0,0 0 0,0 0 0,0 0 0,-1 0 0,1 1 0,0-1 0,0 0 0,-1 0 1,1 0-1,0 0 0,0 0 0,-1 0 0,1 0 0,0 0 0,0 0 0,-1 0 0,1 0 1,0 0-1,0-1 0,-1 1 0,1 0 0,0 0 0,0 0 0,-1 0 0,1 0 0,0 0 0,0-1 1,0 1-1,-1 0 0,1 0 0,0 0 0,0 0 0,0-1 0,0 1 0,-1 0 0,1 0 0,0-1 1,0 1-1,0 0 0,0 0 0,0-1 0,-9 23-33,9-20 34,0 0 0,0 0 0,0 0 0,0 0 0,0 0 1,1 0-1,-1 0 0,1 0 0,-1 0 0,1-1 0,-1 1 1,1 0-1,0 0 0,0 0 0,0 0 0,0-1 1,0 1-1,1-1 0,-1 1 0,0-1 0,1 1 0,2 1 1,-1-1 3,1 0 0,-1 0 0,1-1 0,0 1 0,-1-1 0,1 0 0,0-1 0,0 1 0,-1 0 0,1-1 1,5 0-1,3 0 8,-1-1 0,0 0 0,0-1 0,0-1 0,0 1 0,0-2 0,19-7 0,52-39 38,-74 45-46,0-1 1,-1 0 0,0-1-1,0 1 1,-1-1 0,1-1-1,9-15 1,-15 22-5,-1 0 1,1 0-1,0 0 1,-1-1-1,1 1 1,-1 0-1,1-1 1,-1 1 0,1 0-1,-1-1 1,0 1-1,0-1 1,0 1-1,0 0 1,0-1-1,0 1 1,0-1-1,-1-1 1,1 2-3,-1 0 0,1 0 0,-1 1 1,0-1-1,1 0 0,-1 1 0,0-1 0,1 1 1,-1-1-1,0 1 0,1-1 0,-1 1 0,0-1 0,0 1 1,0 0-1,1-1 0,-1 1 0,0 0 0,0 0 1,0 0-1,-1-1 0,-2 1-8,0 0 1,1 0-1,-1 1 0,0-1 1,1 1-1,-1 0 0,1-1 1,-1 2-1,1-1 0,-1 0 1,1 1-1,-6 3 0,3 1 49,-1 0-1,1 0 0,0 0 0,1 1 0,0 0 0,0 1 0,0-1 1,1 1-1,0 0 0,1 0 0,-4 9 0,6-14-22,0 0 0,-1 0 0,1 0-1,1 0 1,-1 1 0,0-1 0,1 0 0,-1 0 0,1 0-1,0 1 1,0-1 0,1 0 0,-1 0 0,1 0 0,-1 1-1,1-1 1,0 0 0,0 0 0,0 0 0,1 0-1,-1 0 1,1-1 0,-1 1 0,1 0 0,0-1 0,0 1-1,0-1 1,1 0 0,-1 1 0,0-1 0,1 0 0,4 3-1,1-2-220,0 0-1,0-1 1,0 1-1,0-2 1,1 1-1,-1-1 1,12 0-1,34-2-3871,6-4-3659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15.439"/>
    </inkml:context>
    <inkml:brush xml:id="br0">
      <inkml:brushProperty name="width" value="0.025" units="cm"/>
      <inkml:brushProperty name="height" value="0.025" units="cm"/>
    </inkml:brush>
  </inkml:definitions>
  <inkml:trace contextRef="#ctx0" brushRef="#br0">110 0 5765,'0'0'16747,"0"12"-16096,-3 14-319,0 0 0,-2 0 0,-1 0 0,-1-1 0,-18 42-1,9-26-114,8-26-26,1 0 0,1 0 0,1 1-1,0 0 1,1 1 0,1-1 0,0 0 0,1 1-1,1 18 1,2-34-156,-1 1 0,1-1 0,0 0 0,0 0-1,0 0 1,0 0 0,0 0 0,0 0 0,0 0 0,0 0-1,1 0 1,-1-1 0,0 1 0,1 0 0,-1-1 0,0 1-1,1-1 1,-1 1 0,0-1 0,1 0 0,-1 0 0,1 0 0,-1 1-1,1-1 1,-1-1 0,3 1 0,48-2 624,-45 2-535,23-4 176,1-1-1,53-17 1,31-6-750,-112 27-976,-1-6-8055,-2 6 9279,-2-10-7315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16.027"/>
    </inkml:context>
    <inkml:brush xml:id="br0">
      <inkml:brushProperty name="width" value="0.025" units="cm"/>
      <inkml:brushProperty name="height" value="0.025" units="cm"/>
    </inkml:brush>
  </inkml:definitions>
  <inkml:trace contextRef="#ctx0" brushRef="#br0">45 99 13933,'0'0'10661,"-1"14"-10432,-17 93 169,9-68 333,2 1-1,-2 48 1,9-87-710,0-1 0,0 0 1,0 1-1,0-1 0,0 0 1,0 1-1,0-1 1,0 1-1,0-1 0,0 0 1,0 1-1,0-1 0,0 0 1,1 1-1,-1-1 0,0 0 1,0 1-1,0-1 1,1 0-1,-1 1 0,0-1 1,1 0-1,-1 1 0,0-1 1,0 0-1,1 0 0,-1 0 1,0 1-1,1-1 1,-1 0-1,0 0 0,1 0 1,-1 0-1,1 0 0,-1 0 1,0 1-1,1-1 0,-1 0 1,1 0-1,-1 0 1,0 0-1,1 0 0,-1-1 1,0 1-1,1 0 0,-1 0 1,1 0-1,-1 0 0,0 0 1,1 0-1,-1-1 1,0 1-1,1 0 0,-1 0 1,0 0-1,1-1 0,-1 1 1,0 0-1,0-1 0,1 1 1,-1 0-1,0-1 1,0 1-1,0 0 0,1-1 1,-1 1-1,21-21 443,-11 5-444,-1 0 1,0-1 0,-1 0 0,-1 0-1,0-1 1,-2 0 0,0 0 0,-1 0-1,0-1 1,-2 1 0,0-1-1,-1 0 1,-1 1 0,-1-1 0,-1 0-1,-4-22 1,5 38-28,0 0 0,0 0 1,0 1-1,0-1 0,-1 0 0,1 1 0,-1-1 0,1 1 1,-1-1-1,0 1 0,0 0 0,0 0 0,0 0 0,-1 0 0,-2-2 1,5 4 3,-1-1 0,1 1 0,-1 0 0,1 0 0,-1-1 1,0 1-1,1 0 0,-1 0 0,1 0 0,-1 0 0,0 0 0,1 0 1,-1 0-1,1 0 0,-1 0 0,0 0 0,1 0 0,-1 0 1,1 0-1,-1 0 0,0 0 0,1 1 0,-1-1 0,1 0 0,-1 1 1,1-1-1,-1 1 0,0 0 0,0 0 0,0 1 0,0-1 0,0 0 1,0 1-1,1-1 0,-1 1 0,1 0 0,-1-1 0,1 1 0,-1-1 1,1 1-1,0 0 0,0-1 0,0 3 0,-1 0 5,1 0 1,0-1-1,0 1 0,1 0 0,-1 0 1,1-1-1,-1 1 0,1 0 0,0 0 0,1-1 1,-1 1-1,1-1 0,-1 1 0,1-1 1,0 0-1,0 0 0,1 0 0,4 6 1,-3-6 6,1 0 0,-1 0 0,0 0 0,1-1 0,0 1 1,0-1-1,0 0 0,0 0 0,0-1 0,0 0 0,0 0 1,0 0-1,9 0 0,-3 0 5,-1-1 1,1 0-1,-1-1 1,0 0-1,1-1 0,-1 0 1,0-1-1,11-4 1,-16 5-12,0 0 0,0 0 0,0-1 1,-1 0-1,1 0 0,-1 0 1,0 0-1,0-1 0,0 1 1,0-1-1,0 0 0,-1 0 0,0 0 1,0-1-1,0 1 0,-1-1 1,1 0-1,1-5 0,-21 61-269,-25 82 240,38-116-25,1 0-1,0 0 1,2 0 0,0 1-1,1-1 1,2 18 0,-2-31-207,1 0-1,0 0 1,0 0 0,0 0 0,0 0 0,1 0-1,0 0 1,0-1 0,4 7 0,-5-8-189,0-1 0,0 0 0,0 0 1,0 1-1,1-1 0,-1 0 0,0 0 1,1 0-1,-1-1 0,0 1 1,1 0-1,0-1 0,-1 1 0,1 0 1,-1-1-1,1 0 0,2 1 1,8-1-7722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16.428"/>
    </inkml:context>
    <inkml:brush xml:id="br0">
      <inkml:brushProperty name="width" value="0.025" units="cm"/>
      <inkml:brushProperty name="height" value="0.025" units="cm"/>
    </inkml:brush>
  </inkml:definitions>
  <inkml:trace contextRef="#ctx0" brushRef="#br0">0 1 19346,'0'0'7624,"63"46"-20116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16.770"/>
    </inkml:context>
    <inkml:brush xml:id="br0">
      <inkml:brushProperty name="width" value="0.025" units="cm"/>
      <inkml:brushProperty name="height" value="0.025" units="cm"/>
    </inkml:brush>
  </inkml:definitions>
  <inkml:trace contextRef="#ctx0" brushRef="#br0">14 0 13229,'0'0'13036,"-14"41"-13356,23-41-2531,4-6-3587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33.639"/>
    </inkml:context>
    <inkml:brush xml:id="br0">
      <inkml:brushProperty name="width" value="0.025" units="cm"/>
      <inkml:brushProperty name="height" value="0.025" units="cm"/>
    </inkml:brush>
  </inkml:definitions>
  <inkml:trace contextRef="#ctx0" brushRef="#br0">78 0 7495,'0'0'15081,"1"11"-13997,-2 13-778,-2-1 1,0 0-1,-1 0 1,-2-1 0,0 1-1,-10 21 1,3-12-232,8-20 168,0 0 0,0 0 1,1 1-1,-4 24 1,9-36-197,-1 0 0,0-1 1,1 1-1,0 0 0,-1 0 1,1-1-1,-1 1 0,1 0 1,0-1-1,-1 1 0,1-1 0,0 1 1,0-1-1,0 1 0,-1-1 1,1 1-1,0-1 0,0 0 1,0 1-1,0-1 0,0 0 1,0 0-1,0 0 0,0 0 1,-1 0-1,1 0 0,0 0 1,0 0-1,0 0 0,0 0 1,0 0-1,2-1 0,35-4 767,85-25 369,22-4-2462,-125 30-5159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34.026"/>
    </inkml:context>
    <inkml:brush xml:id="br0">
      <inkml:brushProperty name="width" value="0.025" units="cm"/>
      <inkml:brushProperty name="height" value="0.025" units="cm"/>
    </inkml:brush>
  </inkml:definitions>
  <inkml:trace contextRef="#ctx0" brushRef="#br0">40 0 6983,'0'0'16725,"-4"12"-15636,-6 23-702,2 1 0,1 0 0,-4 54 0,21-71-671,-3-16-2505,-3-9-6133,-4-8 658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34.372"/>
    </inkml:context>
    <inkml:brush xml:id="br0">
      <inkml:brushProperty name="width" value="0.025" units="cm"/>
      <inkml:brushProperty name="height" value="0.025" units="cm"/>
    </inkml:brush>
  </inkml:definitions>
  <inkml:trace contextRef="#ctx0" brushRef="#br0">0 36 9001,'0'0'12913,"10"-5"-11626,3-1-1105,1 1 0,0 0 0,0 1 0,0 1 0,1 0 0,-1 1 0,1 0 0,0 1 0,20 2 0,-18-1-176,0 2 0,0 0 0,0 0 0,0 2-1,-1 0 1,1 1 0,-1 0 0,24 13 0,-36-16-1,-1 0-1,1 0 0,-1 0 0,0 0 0,0 1 1,0-1-1,0 1 0,0 0 0,-1 0 0,1 0 0,-1 0 1,0 0-1,0 1 0,0-1 0,0 1 0,-1-1 1,1 1-1,-1 0 0,0 0 0,0-1 0,-1 1 0,1 0 1,-1 0-1,1 0 0,-1 0 0,0 0 0,-1 4 1,0-2 82,-1 0 1,0-1-1,0 1 1,0-1-1,0 1 1,-1-1-1,0 0 1,0 0-1,0 0 1,-1 0-1,1-1 1,-1 1-1,0-1 1,-1 0-1,1 0 1,-1 0-1,-6 3 1,-5 2 38,1-1 1,-1-1-1,0 0 1,-1-1-1,1-1 1,-1 0-1,0-2 0,0 0 1,-1-1-1,1 0 1,0-1-1,-31-3 1,48 2-134,-1-1 1,0 1 0,1 0-1,-1 0 1,0 0-1,1 0 1,-1 0-1,0-1 1,1 1-1,-1 0 1,1 0-1,-1-1 1,1 1 0,-1-1-1,1 1 1,-1 0-1,1-1 1,-1 1-1,1-1 1,-1 1-1,1-1 1,0 1 0,-1-1-1,1 0 1,0 1-1,-1-1 1,1 1-1,0-1 1,0 0-1,0 1 1,-1-1 0,1 0-1,0 1 1,0-1-1,0 1 1,0-1-1,0 0 1,0 1-1,0-1 1,1 0-1,-1-1-103,1 1-1,-1 0 0,1-1 0,-1 1 0,1 0 0,-1 0 1,1-1-1,0 1 0,0 0 0,0 0 0,0 0 0,0 0 1,0 0-1,0 0 0,0 0 0,0 0 0,0 1 0,2-2 1,52-15-6323,-20 11 502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4.492"/>
    </inkml:context>
    <inkml:brush xml:id="br0">
      <inkml:brushProperty name="width" value="0.025" units="cm"/>
      <inkml:brushProperty name="height" value="0.025" units="cm"/>
    </inkml:brush>
  </inkml:definitions>
  <inkml:trace contextRef="#ctx0" brushRef="#br0">0 0 8072,'0'0'11979,"6"10"-11733,-4-5-393,5 9 353,0-1 0,1 0 0,20 24 0,-26-34-223,0-1 0,0 0 1,1 0-1,-1 0 1,1 0-1,-1 0 0,1 0 1,0-1-1,-1 1 0,1-1 1,0 0-1,5 2 1,-6-3-73,0 0 1,-1 0 0,1 0 0,0 0-1,0 0 1,0-1 0,-1 1-1,1-1 1,0 1 0,0-1 0,-1 1-1,1-1 1,-1 0 0,1 0 0,0 0-1,-1 0 1,0 0 0,1 0-1,-1 0 1,0-1 0,1 1 0,-1-1-1,0 1 1,1-2 0,41-66-11149,-30 45 4756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34.807"/>
    </inkml:context>
    <inkml:brush xml:id="br0">
      <inkml:brushProperty name="width" value="0.025" units="cm"/>
      <inkml:brushProperty name="height" value="0.025" units="cm"/>
    </inkml:brush>
  </inkml:definitions>
  <inkml:trace contextRef="#ctx0" brushRef="#br0">0 46 12620,'0'0'11680,"13"0"-10238,50-3-327,83-16 0,-27 3-1819,-1 8-4565,-137 16-7729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35.164"/>
    </inkml:context>
    <inkml:brush xml:id="br0">
      <inkml:brushProperty name="width" value="0.025" units="cm"/>
      <inkml:brushProperty name="height" value="0.025" units="cm"/>
    </inkml:brush>
  </inkml:definitions>
  <inkml:trace contextRef="#ctx0" brushRef="#br0">0 27 13933,'0'0'9193,"56"5"-7239,-14-11-705,8-1-897,-2 0-320,5 3-512,-7 1-2627,-4 0-2114,-3 2-8712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36.319"/>
    </inkml:context>
    <inkml:brush xml:id="br0">
      <inkml:brushProperty name="width" value="0.025" units="cm"/>
      <inkml:brushProperty name="height" value="0.025" units="cm"/>
    </inkml:brush>
  </inkml:definitions>
  <inkml:trace contextRef="#ctx0" brushRef="#br0">62 107 7399,'0'0'16143,"-2"14"-15539,-6 32-348,-30 88 0,35-124-247,-8 34 62,23-53 666,-3-3-593,-1 0 0,-1 0 1,1-1-1,-2 0 1,0 0-1,-1-1 0,0 1 1,5-22-1,-5 6 16,0 0-1,-2 0 1,0-37 0,-5 58-160,-2 15-10,-1 14-7,4-20 19,1 1 0,0 0 0,0 0 0,0-1 0,0 1 0,0 0 0,1-1 1,-1 1-1,0 0 0,1 0 0,-1-1 0,1 1 0,0-1 0,0 1 0,-1 0 0,1-1 0,0 0 0,0 1 0,0-1 0,1 1 1,-1-1-1,0 0 0,0 0 0,1 0 0,-1 0 0,3 2 0,-1-2 6,0 0 1,0-1-1,0 1 1,0 0 0,0-1-1,0 0 1,0 0-1,0 0 1,0 0-1,0 0 1,0-1-1,0 1 1,0-1-1,0 0 1,4-1-1,2-3 84,1 0 1,-1 0-1,-1-1 1,1 0-1,-1-1 0,0 0 1,-1 0-1,1 0 1,8-13-1,25-22 36,-40 45-138,-1-1 0,1 0 0,-1 1 0,1-1 0,-1 1 0,0-1 0,0 1 0,0-1 1,0 1-1,0-1 0,-1 1 0,1-1 0,-1 3 0,-18 69 121,11-47-30,2 1-1,0 0 0,-3 57 0,9-84-225,0 0-1,0 0 1,0 0-1,0 1 0,0-1 1,0 0-1,1 0 0,-1 0 1,0 0-1,1 0 1,-1 0-1,0 0 0,1 0 1,-1 0-1,1 0 1,0-1-1,-1 1 0,1 0 1,0 0-1,-1 0 1,1-1-1,0 1 0,0 0 1,0-1-1,0 1 1,0 0-1,0-1 0,0 0 1,0 1-1,0-1 0,0 1 1,0-1-1,0 0 1,0 0-1,0 0 0,0 1 1,0-1-1,0 0 1,0 0-1,0-1 0,0 1 1,0 0-1,0 0 1,0 0-1,0-1 0,0 1 1,0 0-1,0-1 1,0 1-1,0-1 0,0 0 1,0 1-1,0-1 0,0 0 1,0 1-1,-1-1 1,2-1-1,7-13-6879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36.676"/>
    </inkml:context>
    <inkml:brush xml:id="br0">
      <inkml:brushProperty name="width" value="0.025" units="cm"/>
      <inkml:brushProperty name="height" value="0.025" units="cm"/>
    </inkml:brush>
  </inkml:definitions>
  <inkml:trace contextRef="#ctx0" brushRef="#br0">0 42 13453,'0'0'8584,"68"1"-6502,-19-1-288,2-1-609,7-3-705,-1 0-320,-1 1-160,-4 2-32,-9 0-865,-7-2-1089,-7 1-384,-7-2-577,-7-4-1921,-5-3-2435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37.022"/>
    </inkml:context>
    <inkml:brush xml:id="br0">
      <inkml:brushProperty name="width" value="0.025" units="cm"/>
      <inkml:brushProperty name="height" value="0.025" units="cm"/>
    </inkml:brush>
  </inkml:definitions>
  <inkml:trace contextRef="#ctx0" brushRef="#br0">23 1 9961,'0'0'17425,"12"59"-16592,-12-21-417,-1 4-256,-6 3-160,0-1 0,2 0-32,1-3-480,-1-6-321,2-7-544,2-7-865,0-10-289,1-7-992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38.092"/>
    </inkml:context>
    <inkml:brush xml:id="br0">
      <inkml:brushProperty name="width" value="0.025" units="cm"/>
      <inkml:brushProperty name="height" value="0.025" units="cm"/>
    </inkml:brush>
  </inkml:definitions>
  <inkml:trace contextRef="#ctx0" brushRef="#br0">46 38 8616,'0'0'2269,"-8"0"507,-25 2 876,28-2 434,24-3-1811,-7 2-2337,61-10 927,2 0-358,100-1 0,-173 11-505,0 1 0,0 0 1,0 0-1,-1 0 1,1 0-1,0 0 0,0 0 1,0 0-1,0 1 0,0-1 1,0 1-1,-1-1 0,1 1 1,0 0-1,0 0 0,-1 0 1,1 0-1,-1 0 0,1 0 1,-1 0-1,1 1 0,-1-1 1,0 0-1,1 1 0,-1-1 1,0 1-1,0-1 1,0 1-1,0 0 0,0-1 1,-1 1-1,1 0 0,0 0 1,-1 0-1,0-1 0,1 1 1,-1 0-1,0 0 0,0 0 1,0 0-1,0 0 0,0 0 1,0 0-1,0-1 0,-1 1 1,1 0-1,-1 0 0,-1 3 1,0 2 145,-1 1-1,0-1 1,0 0 0,-1 0 0,0 0-1,0 0 1,0-1 0,-1 0 0,0 1-1,-11 9 1,8-11 35,1 0 0,-1-1-1,0 0 1,0-1 0,0 1 0,0-2 0,0 1-1,-11 1 1,14-3-184,-1 0 0,1 0 0,-1 0-1,1-1 1,-1 0 0,1 0 0,-1-1 0,1 1-1,0-1 1,-1 0 0,1-1 0,0 1 0,-10-5-1,3-8-1557,12-5-4062,5 6-1612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42.501"/>
    </inkml:context>
    <inkml:brush xml:id="br0">
      <inkml:brushProperty name="width" value="0.025" units="cm"/>
      <inkml:brushProperty name="height" value="0.025" units="cm"/>
    </inkml:brush>
  </inkml:definitions>
  <inkml:trace contextRef="#ctx0" brushRef="#br0">0 12 9961,'0'0'9866,"71"-2"-8489,-32-2-544,6 1-289,8 2-255,-1 0-257,-4 1-32,-5 0-705,-9 0-416,-10 0-513,-13 0-1056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42.842"/>
    </inkml:context>
    <inkml:brush xml:id="br0">
      <inkml:brushProperty name="width" value="0.025" units="cm"/>
      <inkml:brushProperty name="height" value="0.025" units="cm"/>
    </inkml:brush>
  </inkml:definitions>
  <inkml:trace contextRef="#ctx0" brushRef="#br0">1 0 11723,'0'0'9129,"56"30"-8329,-6-30-607,8 0-129,0 0-417,-2 0-1857,-5-4-3139,-8-4-2947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43.172"/>
    </inkml:context>
    <inkml:brush xml:id="br0">
      <inkml:brushProperty name="width" value="0.025" units="cm"/>
      <inkml:brushProperty name="height" value="0.025" units="cm"/>
    </inkml:brush>
  </inkml:definitions>
  <inkml:trace contextRef="#ctx0" brushRef="#br0">72 4 10025,'0'0'1319,"13"-1"213,-6 1-1287,11-2 312,0 2-1,0 0 0,31 4 0,-44-3-428,-1 0 0,1 0 0,-1 0 0,0 0 0,1 1 1,-1 0-1,0 0 0,0 0 0,7 6 0,-10-7-74,1 1 1,-1-1-1,1 1 0,-1 0 0,0-1 0,0 1 0,1 0 0,-1 0 1,-1 0-1,1 0 0,0 0 0,0 0 0,-1 0 0,1 0 1,-1 0-1,0 1 0,1-1 0,-1 0 0,0 0 0,0 0 1,-1 0-1,1 3 0,-1-2 125,0 0-1,0-1 1,0 1 0,-1 0 0,1 0-1,-1 0 1,1-1 0,-1 1-1,0-1 1,0 1 0,0-1 0,0 0-1,-4 3 1,-37 27 1215,31-24-998,-24 17 251,17-14-711,1 2 0,0 0-1,1 1 1,1 1 0,0 0 0,-15 19-1,23-20-4264,7-6-4768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46.794"/>
    </inkml:context>
    <inkml:brush xml:id="br0">
      <inkml:brushProperty name="width" value="0.025" units="cm"/>
      <inkml:brushProperty name="height" value="0.025" units="cm"/>
    </inkml:brush>
  </inkml:definitions>
  <inkml:trace contextRef="#ctx0" brushRef="#br0">163 56 10762,'1'-3'374,"-1"1"-1,0-1 0,0 1 1,0-1-1,0 1 0,-1-1 1,1 1-1,0-1 1,-1 1-1,0 0 0,1-1 1,-1 1-1,0 0 0,0 0 1,-1-1-1,1 1 0,0 0 1,-1 0-1,1 0 1,-3-2-1,2 4-278,0-1-1,0 0 1,0 0 0,0 1 0,0 0 0,0-1-1,0 1 1,0 0 0,0 0 0,0 0-1,0 0 1,0 0 0,0 0 0,0 1-1,0-1 1,0 1 0,0-1 0,0 1-1,0 0 1,0 0 0,0 0 0,0 0-1,1 0 1,-1 0 0,0 0 0,-1 2-1,-4 2 31,0 1-1,1-1 1,0 1-1,0 1 0,0-1 1,0 1-1,1 0 1,0 0-1,1 1 1,0-1-1,0 1 0,-4 13 1,4-9 128,0 1 0,1 0 0,0-1-1,1 1 1,1 0 0,0 0 0,1 22 0,1-32-213,-1-1 0,0 0 0,1 0 0,-1 1 0,1-1 0,-1 0 0,1 0 0,0 0 0,0 0 0,0 0 0,0 0-1,0 0 1,1 0 0,-1 0 0,1-1 0,-1 1 0,1 0 0,-1-1 0,1 0 0,3 3 0,-1-2 30,0 0 1,0-1-1,0 1 0,0-1 1,0 0-1,0 0 1,1 0-1,-1-1 0,0 1 1,7-1-1,-1-1 79,1 0 1,-1 0-1,0-1 1,0 0-1,0-1 0,0 0 1,0-1-1,14-7 1,-14 5 11,1-1 0,-2 0 0,1-1 0,-1 0 0,0 0 0,9-12 1,-15 17-119,-1 0 0,0 0 0,1 0 1,-1 0-1,0 0 0,-1 0 1,1-1-1,-1 1 0,1-1 0,-1 1 1,0-1-1,0 1 0,-1-1 1,1 0-1,-1 0 0,0 1 0,0-1 1,0 0-1,0 1 0,0-1 1,-1 0-1,0 0 0,0 1 0,-2-7 1,1 8-43,1 0 1,-1 0-1,0 0 1,1 0-1,-1 0 1,0 0-1,0 1 1,0-1-1,-1 1 1,1-1-1,0 1 1,-1 0-1,1 0 1,0 0-1,-1 0 1,0 0-1,1 1 1,-1-1-1,1 1 1,-1-1-1,0 1 1,1 0-1,-1 0 1,0 0-1,1 1 1,-1-1-1,-2 1 1,2-1-136,0 1 1,0 0-1,0-1 1,0 1-1,0 0 1,1 0 0,-1 0-1,0 1 1,1-1-1,-1 1 1,1-1-1,-1 1 1,1 0 0,0 0-1,0 0 1,0 0-1,0 0 1,0 0-1,0 1 1,1-1 0,-1 1-1,1-1 1,-1 1-1,-1 4 1,2 20-3472,1-25 3136,0 0-1,0-1 0,0 1 0,1-1 1,-1 1-1,1-1 0,-1 1 1,1-1-1,0 1 0,-1-1 1,1 0-1,0 1 0,0-1 1,2 3-1,13 5-6427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4.833"/>
    </inkml:context>
    <inkml:brush xml:id="br0">
      <inkml:brushProperty name="width" value="0.025" units="cm"/>
      <inkml:brushProperty name="height" value="0.025" units="cm"/>
    </inkml:brush>
  </inkml:definitions>
  <inkml:trace contextRef="#ctx0" brushRef="#br0">65 1 6919,'0'0'10986,"-4"9"-9838,-8 20-539,2-1 1,1 2-1,2-1 1,-5 37-1,7-26-1049,0 53 0,7-85-1652,2-17-9733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47.123"/>
    </inkml:context>
    <inkml:brush xml:id="br0">
      <inkml:brushProperty name="width" value="0.025" units="cm"/>
      <inkml:brushProperty name="height" value="0.025" units="cm"/>
    </inkml:brush>
  </inkml:definitions>
  <inkml:trace contextRef="#ctx0" brushRef="#br0">12 0 13453,'0'0'8744,"-7"57"-7303,5-28-95,0 3-514,2 0-383,0-4-289,0-1-128,0-6 0,4-7 0,2-4-128,-2-7-481,-2-3-704,-1-8-3908,-1-10-1665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48.277"/>
    </inkml:context>
    <inkml:brush xml:id="br0">
      <inkml:brushProperty name="width" value="0.025" units="cm"/>
      <inkml:brushProperty name="height" value="0.025" units="cm"/>
    </inkml:brush>
  </inkml:definitions>
  <inkml:trace contextRef="#ctx0" brushRef="#br0">93 14 9097,'1'-14'8169,"1"21"-3045,-2 26-2600,-3-25-2269,-6 41 830,15-47-1039,1-1-1,0 1 0,0-2 1,0 1-1,0-1 0,0 0 1,11-2-1,-7 1-31,-4 0-18,-1 1 1,0 0 0,1-1 0,-1 2-1,1-1 1,10 3 0,-15-2 0,0 0 0,0-1 0,-1 1 0,1 0 0,0 0 0,-1 1 0,1-1 0,-1 0 0,1 1 0,-1-1 0,0 0 0,1 1 0,-1 0 0,0-1 0,0 1 0,0 0 0,0-1 0,0 1 0,-1 0 0,1 0 0,0 0 0,-1 0 0,1 0 0,-1 0-1,0 0 1,0 3 0,1 0 28,-1 1-1,0-1 0,0 1 1,-1-1-1,1 0 0,-1 1 0,0-1 1,-1 0-1,1 1 0,-1-1 1,0 0-1,-1 0 0,1-1 0,-1 1 1,0 0-1,0-1 0,0 1 1,0-1-1,-1 0 0,0 0 0,0-1 1,0 1-1,0-1 0,-6 3 1,1 0 48,0-1 0,-1 0 0,0 0 0,0-1 0,-1-1 0,1 0 0,-1 0 0,0-1 0,1 0 0,-1-1 0,-13 0 1,22-1-210,0 0 1,0 0-1,1-1 1,-1 1-1,1 0 1,-1-1-1,0 1 1,1-1 0,-1 0-1,1 1 1,-1-1-1,1 0 1,-1 0-1,1 0 1,0 0 0,-1 0-1,1 0 1,0-1-1,0 1 1,0 0-1,0-1 1,0 1 0,0 0-1,0-1 1,1 1-1,-1-1 1,0-1-1,-10-49-9667,11 46 8456,-3-23-5059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48.621"/>
    </inkml:context>
    <inkml:brush xml:id="br0">
      <inkml:brushProperty name="width" value="0.025" units="cm"/>
      <inkml:brushProperty name="height" value="0.025" units="cm"/>
    </inkml:brush>
  </inkml:definitions>
  <inkml:trace contextRef="#ctx0" brushRef="#br0">0 67 10634,'0'0'9289,"49"-42"-7560,-21 35-255,5 1 31,5 2-544,1 2-640,0 1-257,2 1-128,-5 0-1122,-5 0-1504,-7-5-3364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49.726"/>
    </inkml:context>
    <inkml:brush xml:id="br0">
      <inkml:brushProperty name="width" value="0.025" units="cm"/>
      <inkml:brushProperty name="height" value="0.025" units="cm"/>
    </inkml:brush>
  </inkml:definitions>
  <inkml:trace contextRef="#ctx0" brushRef="#br0">1 1 7143,'0'0'17969,"61"73"-17713,-38-50-224,3-2 0,-1-5-64,-1-4-769,1-7-416,-3-5-384,0 0-706,-5-15-1921,-3-9-928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0.051"/>
    </inkml:context>
    <inkml:brush xml:id="br0">
      <inkml:brushProperty name="width" value="0.025" units="cm"/>
      <inkml:brushProperty name="height" value="0.025" units="cm"/>
    </inkml:brush>
  </inkml:definitions>
  <inkml:trace contextRef="#ctx0" brushRef="#br0">127 0 5189,'0'0'11467,"-19"54"-9417,7-24-673,-2 3-384,0 3 64,-3 0-96,-1 2-321,4-4-351,4-5-225,2-4-32,7-8-385,1-6-1088,3-9-1153,8-2-2884,4-6-4355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0.409"/>
    </inkml:context>
    <inkml:brush xml:id="br0">
      <inkml:brushProperty name="width" value="0.025" units="cm"/>
      <inkml:brushProperty name="height" value="0.025" units="cm"/>
    </inkml:brush>
  </inkml:definitions>
  <inkml:trace contextRef="#ctx0" brushRef="#br0">1 30 14958,'0'0'8456,"59"8"-7847,-18-10-481,5-3-192,-1-3-1794,-4-2-1505,-1-3-4196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0.752"/>
    </inkml:context>
    <inkml:brush xml:id="br0">
      <inkml:brushProperty name="width" value="0.025" units="cm"/>
      <inkml:brushProperty name="height" value="0.025" units="cm"/>
    </inkml:brush>
  </inkml:definitions>
  <inkml:trace contextRef="#ctx0" brushRef="#br0">89 15 14830,'0'0'5616,"9"-2"-3593,-8 1-1960,11-2 415,0 0 0,1 1-1,-1 1 1,20-1 0,-30 2-445,0 0-1,0 0 1,0 0 0,0 0-1,-1 0 1,1 0 0,0 1-1,0-1 1,0 0 0,0 1 0,-1 0-1,1-1 1,0 1 0,-1 0-1,1 0 1,0 0 0,-1 0-1,1 0 1,-1 0 0,1 1 0,-1-1-1,0 0 1,0 1 0,0-1-1,1 1 1,-1-1 0,0 1-1,-1 0 1,1-1 0,0 1 0,0 0-1,-1 0 1,1-1 0,-1 1-1,0 0 1,1 0 0,-1 0-1,0 0 1,0-1 0,0 1 0,0 0-1,-1 0 1,1 0 0,0 0-1,-2 2 1,0 3-26,0-1 0,-1 0 0,0 0 0,0 0 0,0 0 0,-1-1 0,1 1 0,-2-1 0,1 0 0,-8 8 0,-59 47 112,43-37-96,12-11-15,-28 25-2,42-35 6,0 0 0,-1 0 0,2 1 1,-1-1-1,0 0 0,0 1 0,1-1 1,-1 1-1,1-1 0,0 1 0,0 0 1,0 0-1,0 0 0,-1 5 0,3-8-8,-1 1-1,0-1 1,1 1-1,-1-1 0,0 1 1,1-1-1,-1 1 1,1-1-1,-1 1 0,1-1 1,-1 0-1,1 1 1,0-1-1,-1 0 1,1 0-1,-1 1 0,1-1 1,0 0-1,-1 0 1,1 0-1,-1 0 0,1 1 1,0-1-1,-1 0 1,1 0-1,0 0 0,0-1 1,25 2 16,-21-1-7,-2 0-6,106-4-1987,-38-11-4690,-37 3 226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1.109"/>
    </inkml:context>
    <inkml:brush xml:id="br0">
      <inkml:brushProperty name="width" value="0.025" units="cm"/>
      <inkml:brushProperty name="height" value="0.025" units="cm"/>
    </inkml:brush>
  </inkml:definitions>
  <inkml:trace contextRef="#ctx0" brushRef="#br0">134 0 15407,'0'0'7233,"-9"4"-6187,1 1-830,-1 0 0,1 0 0,0 0 0,-10 9 0,16-12-183,-1 1 0,1-1-1,-1 0 1,1 1 0,0 0 0,0-1-1,0 1 1,0 0 0,0 0 0,1 0 0,0 0-1,-1 1 1,1-1 0,0 0 0,0 0-1,1 1 1,-1-1 0,1 1 0,0 4-1,0-7-29,1 0 0,0 1 0,-1-1 0,1 0 0,0 0 0,0 0 0,0 0 0,0 0 0,0-1 1,0 1-1,0 0 0,0 0 0,0-1 0,1 1 0,-1-1 0,0 1 0,0-1 0,1 1 0,-1-1 0,2 1 0,39 8 79,-23-5-94,-7 0-83,-1 0 0,-1 1 0,1 0 0,-1 1 0,1 0-1,-2 0 1,1 1 0,11 12 0,-19-17 80,0 0 0,0 0-1,0 0 1,0 0 0,0 1-1,-1-1 1,1 1 0,-1-1 0,0 1-1,0-1 1,0 1 0,0 0-1,0 0 1,-1 0 0,1-1-1,0 5 1,-2-4 24,1-1-1,-1 1 1,0 0 0,0-1-1,0 1 1,0-1 0,0 1-1,0-1 1,-1 0 0,1 0-1,-1 1 1,0-1 0,0 0-1,1 0 1,-1-1-1,-1 1 1,1 0 0,0-1-1,0 1 1,-5 2 0,-4 2 111,1 0 1,-1-1 0,0 0 0,-1-1-1,1 0 1,-1-1 0,1 0-1,-1-1 1,0 0 0,0-1 0,0-1-1,-17 0 1,27 0-257,0-1 0,0 1 0,0 0 0,0-1 0,0 0 0,0 1 0,0-1 0,0 0-1,0 0 1,0 0 0,1 0 0,-1-1 0,0 1 0,1 0 0,-1-1 0,1 1 0,-1-1 0,1 1 0,0-1 0,-3-3 0,2 0-995,0 1 1,0-1 0,0 0 0,1 0 0,-1 0-1,1 0 1,-1-9 0,1-20-9606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1.437"/>
    </inkml:context>
    <inkml:brush xml:id="br0">
      <inkml:brushProperty name="width" value="0.025" units="cm"/>
      <inkml:brushProperty name="height" value="0.025" units="cm"/>
    </inkml:brush>
  </inkml:definitions>
  <inkml:trace contextRef="#ctx0" brushRef="#br0">1 21 16528,'0'0'8295,"69"-19"-8038,-39 18-225,2 1-513,3 0-1729,0 0-1569,0 0-3716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1.781"/>
    </inkml:context>
    <inkml:brush xml:id="br0">
      <inkml:brushProperty name="width" value="0.025" units="cm"/>
      <inkml:brushProperty name="height" value="0.025" units="cm"/>
    </inkml:brush>
  </inkml:definitions>
  <inkml:trace contextRef="#ctx0" brushRef="#br0">219 0 11851,'0'0'4479,"-11"0"-1788,2 0-2396,1 1 0,-1 0 0,0 0 0,1 1 1,-1 0-1,1 0 0,-1 1 0,1 0 0,0 1 0,0 0 1,1 0-1,-1 0 0,1 1 0,0 0 0,0 1 1,-9 8-1,9-5-118,0-1 0,1 1 0,0 0 1,0 0-1,1 1 0,0 0 0,0 0 1,2 0-1,-5 16 0,6-22-169,2-1 0,-1 0 0,0 1 0,1-1 0,-1 0 0,1 1 0,0-1 0,0 0 0,1 1 0,-1-1 0,1 1 0,-1-1 0,1 0 0,0 0 0,0 1 0,0-1 0,1 0 0,-1 0 0,1 0 0,0 0 0,0 0 0,0-1 0,0 1 0,0 0 0,1-1 0,-1 0 0,1 0 0,-1 1 0,1-1 0,0-1 0,0 1 0,0 0 0,5 1 0,1 0 6,-1 0 0,1-1 0,0-1-1,-1 1 1,1-1 0,0-1 0,0 0 0,0 0-1,-1 0 1,1-1 0,0-1 0,0 1 0,-1-2-1,1 1 1,-1-1 0,0 0 0,0-1-1,0 0 1,8-5 0,-9 5 70,-1 0 1,0-1-1,1 0 0,-1 0 0,-1-1 1,1 1-1,-1-1 0,0 0 1,-1-1-1,1 1 0,-1-1 0,-1 0 1,1 0-1,-1-1 0,0 1 1,-1 0-1,1-1 0,-2 0 0,1 1 1,-1-1-1,0-12 0,-1 17-84,-1 0-1,1 0 0,-1 0 0,0 0 0,0 1 0,-1-1 1,1 0-1,-1 0 0,1 1 0,-1-1 0,0 1 1,0-1-1,0 1 0,0 0 0,0-1 0,0 1 1,-1 0-1,1 1 0,-1-1 0,0 0 0,1 1 0,-1-1 1,0 1-1,0 0 0,0 0 0,0 0 0,0 1 1,0-1-1,0 0 0,0 1 0,0 0 0,0 0 1,0 0-1,0 0 0,0 0 0,0 1 0,0 0 0,0-1 1,0 1-1,0 0 0,0 0 0,0 1 0,0-1 1,1 0-1,-5 4 0,5-4-223,1 1 0,-1-1 0,1 1 0,0 0 0,0 0 0,0-1 0,0 1-1,0 0 1,0 0 0,0 0 0,1 0 0,-1 0 0,1 0 0,-1 0 0,1 0 0,0 4 0,0-5-205,0 0 1,0 1-1,0-1 0,0 0 1,0 1-1,0-1 1,0 0-1,1 0 0,-1 1 1,1-1-1,-1 0 1,1 0-1,-1 1 0,1-1 1,0 0-1,-1 0 1,1 0-1,0 0 0,0 0 1,0 0-1,0 0 1,0 0-1,0-1 0,0 1 1,3 1-1,16 4-8054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5.410"/>
    </inkml:context>
    <inkml:brush xml:id="br0">
      <inkml:brushProperty name="width" value="0.025" units="cm"/>
      <inkml:brushProperty name="height" value="0.025" units="cm"/>
    </inkml:brush>
  </inkml:definitions>
  <inkml:trace contextRef="#ctx0" brushRef="#br0">6 1 8872,'0'0'11905,"2"10"-11809,-1-7-126,1 9-19,0 0 1,-1 0 0,0 0 0,-1 1-1,0-1 1,-1 0 0,-2 12 0,3-24-89,0 1 0,0-1 0,0 0 0,0 0-1,0 0 1,0 0 0,0 0 0,0 0 0,0 1 0,0-1 0,-1 0 0,1 0 0,0 0 0,0 0 0,0 0 0,0 0 0,0 0 0,0 0 0,0 0 0,-1 0 0,1 1 0,0-1 0,0 0 0,0 0 0,0 0 0,0 0-1,0 0 1,-1 0 0,1 0 0,0 0 0,0 0 0,0 0 0,0 0 0,0 0 0,0 0 0,-1 0 0,1 0 0,0 0 0,0 0 0,0-1 0,0 1 0,0 0 0,0 0 0,-1 0 0,1 0 0,0 0 0,0 0 0,0 0 0,0 0-1,0 0 1,0 0 0,0-1 0,0 1 0,0 0 0,-1 0 0,1 0 0,0 0 0,0 0 0,0 0 0,0-1 0,0 1 0,0 0 0,0 0 0,0 0 0,0 0 0,0 0 0,-4-9-6301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2.109"/>
    </inkml:context>
    <inkml:brush xml:id="br0">
      <inkml:brushProperty name="width" value="0.025" units="cm"/>
      <inkml:brushProperty name="height" value="0.025" units="cm"/>
    </inkml:brush>
  </inkml:definitions>
  <inkml:trace contextRef="#ctx0" brushRef="#br0">85 209 9993,'0'0'12871,"-8"9"-10874,1-1-1753,-39 49 1918,43-53-2038,0 1 1,1 0-1,-1 0 0,1 0 0,0 0 0,0 1 0,0-1 0,1 1 0,0-1 0,0 1 0,0-1 1,1 9-1,0-12-133,1 1 0,0-1 1,0 0-1,1 0 0,-1 0 0,0 0 1,1 0-1,-1 0 0,1 0 1,0 0-1,-1-1 0,1 1 1,0-1-1,0 1 0,0-1 1,0 0-1,0 0 0,0 1 0,1-2 1,-1 1-1,0 0 0,1 0 1,-1-1-1,0 1 0,1-1 1,-1 0-1,0 1 0,6-2 0,0 2-522,0 0 0,0-1 0,0 0 0,0-1 0,0 0 0,0 0 0,15-4 0,-20 3-74,0 0-1,0 0 1,0 0 0,0 0-1,0 0 1,0 0-1,-1-1 1,1 0-1,-1 1 1,1-1-1,2-4 1,9-18-6581</inkml:trace>
  <inkml:trace contextRef="#ctx0" brushRef="#br0" timeOffset="1">77 21 12748,'0'0'13933,"32"-20"-19922,-11 20-6503</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2.494"/>
    </inkml:context>
    <inkml:brush xml:id="br0">
      <inkml:brushProperty name="width" value="0.025" units="cm"/>
      <inkml:brushProperty name="height" value="0.025" units="cm"/>
    </inkml:brush>
  </inkml:definitions>
  <inkml:trace contextRef="#ctx0" brushRef="#br0">1 46 17136,'0'0'4773,"60"-16"-2691,-22 11-929,11 0-577,8 1-512,2 2-96,2-1-1153,-7 1-1153,-9-1-1153,-16-2-2979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2.837"/>
    </inkml:context>
    <inkml:brush xml:id="br0">
      <inkml:brushProperty name="width" value="0.025" units="cm"/>
      <inkml:brushProperty name="height" value="0.025" units="cm"/>
    </inkml:brush>
  </inkml:definitions>
  <inkml:trace contextRef="#ctx0" brushRef="#br0">0 77 13773,'0'0'4676,"81"3"-2978,-23-14-705,10 0-545,3-1-319,0-3-226,-2-1-2721,-11 1-6439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3.961"/>
    </inkml:context>
    <inkml:brush xml:id="br0">
      <inkml:brushProperty name="width" value="0.025" units="cm"/>
      <inkml:brushProperty name="height" value="0.025" units="cm"/>
    </inkml:brush>
  </inkml:definitions>
  <inkml:trace contextRef="#ctx0" brushRef="#br0">0 0 3940,'0'0'21225,"2"12"-20632,3 131 106,-4-140-673,0 0 1,-1 1-1,2-1 0,-1 0 1,0 0-1,0 0 0,1 0 1,0 0-1,-1 0 0,1 0 1,1 0-1,-1-1 0,0 1 0,0-1 1,1 1-1,0-1 0,-1 0 1,1 0-1,0 0 0,0-1 1,0 1-1,0 0 0,0-1 1,0 0-1,1 0 0,-1 0 1,0 0-1,1-1 0,-1 1 1,0-1-1,1 0 0,3 0 0,-1 0-174,-1 1 0,1-2 0,0 1 0,-1-1 0,1 0 0,-1 0 0,1 0 0,-1-1 0,6-2 0,-8 3-262,0 0 0,0-1-1,-1 1 1,1-1 0,-1 0 0,1 0-1,-1 0 1,0 0 0,1 0 0,-1 0 0,0-1-1,0 1 1,-1-1 0,1 0 0,0 1-1,1-5 1,2-14-6129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4.300"/>
    </inkml:context>
    <inkml:brush xml:id="br0">
      <inkml:brushProperty name="width" value="0.025" units="cm"/>
      <inkml:brushProperty name="height" value="0.025" units="cm"/>
    </inkml:brush>
  </inkml:definitions>
  <inkml:trace contextRef="#ctx0" brushRef="#br0">73 1 1569,'0'0'14158,"-47"62"-11339,34-40-898,5 0-639,4-4-578,4 0-383,3-5-257,16-6-577,15-7-1729,3 0-2146,7-16-2146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4.641"/>
    </inkml:context>
    <inkml:brush xml:id="br0">
      <inkml:brushProperty name="width" value="0.025" units="cm"/>
      <inkml:brushProperty name="height" value="0.025" units="cm"/>
    </inkml:brush>
  </inkml:definitions>
  <inkml:trace contextRef="#ctx0" brushRef="#br0">114 10 8456,'0'0'11873,"-12"8"-11105,4-3-665,0 1-1,1 0 0,-1 1 1,1 0-1,0 0 1,1 0-1,0 1 0,0 0 1,1 0-1,0 0 0,0 1 1,1 0-1,0 0 1,0 0-1,1 0 0,-3 15 1,5-21-87,1 0 0,-1 0 0,1 0-1,0 0 1,-1 0 0,1 0 0,1 1 0,-1-1 0,0 0 0,1 0 0,0 0 0,-1 0 0,1 0 0,0 0 0,1-1 0,-1 1 0,0 0 0,1 0 0,0-1 0,-1 1 0,3 2 0,0-3 49,0 1 0,-1-1 1,1 0-1,0 0 0,0 0 0,1-1 0,-1 1 1,0-1-1,0 0 0,1 0 0,-1-1 0,1 1 0,-1-1 1,6 0-1,-1 0 33,0-1 0,0 0 1,0 0-1,0-1 0,0 0 0,0 0 0,0-1 1,-1 0-1,1-1 0,-1 0 0,0 0 0,0-1 1,12-9-1,-16 10-27,1 1 0,-1-1 0,0 0-1,0-1 1,0 1 0,-1-1 0,0 1 0,0-1 0,0 0 0,0 0 0,-1-1 0,0 1-1,0 0 1,0-1 0,0 1 0,-1-1 0,0 0 0,-1 0 0,1 1 0,-1-1 0,0 0-1,-1-9 1,0 11-50,-1 0-1,1 0 0,-1 0 0,0 0 1,0 1-1,0-1 0,-1 1 0,1-1 1,-1 1-1,0 0 0,0 0 0,0 0 1,0 0-1,0 1 0,-1-1 1,1 1-1,-1 0 0,0 0 0,0 0 1,0 0-1,-4-1 0,2 1-38,-1-1 0,1 1 0,0 1 0,-1-1 0,1 1-1,-1 0 1,0 1 0,1 0 0,-1 0 0,1 0 0,-1 0 0,0 1 0,-6 2 0,12-2-109,0-1 0,0 1 0,0-1 0,0 1 0,1 0 0,-1 0 1,0-1-1,0 1 0,0 0 0,1 0 0,-1 0 0,0 0 0,1 0 1,-1 0-1,1 0 0,-1 0 0,1 0 0,0 0 0,-1 0 0,1 0 1,0 1-1,0-1 0,0 0 0,0 0 0,0 0 0,0 0 0,0 0 0,0 0 1,0 1-1,0-1 0,1 0 0,-1 0 0,0 0 0,1 0 0,-1 0 1,1 0-1,-1 0 0,1 0 0,0 0 0,-1 0 0,1 0 0,0 0 1,0-1-1,0 1 0,-1 0 0,1 0 0,0-1 0,0 1 0,0 0 1,0-1-1,0 1 0,0-1 0,0 0 0,2 1 0,26 10-3626,6-4-1863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4.985"/>
    </inkml:context>
    <inkml:brush xml:id="br0">
      <inkml:brushProperty name="width" value="0.025" units="cm"/>
      <inkml:brushProperty name="height" value="0.025" units="cm"/>
    </inkml:brush>
  </inkml:definitions>
  <inkml:trace contextRef="#ctx0" brushRef="#br0">193 50 14446,'0'0'2978,"-10"-3"-458,3 1-2378,1 0 0,0 1 0,0 0 0,-1 0 0,1 0 0,-1 0 0,1 1 0,0 0 0,-1 1 0,1-1 0,-1 1 0,1 1 0,0-1 0,-1 1-1,1 0 1,0 0 0,0 1 0,1 0 0,-1 0 0,0 0 0,-4 4 0,6-3-95,0-1 0,1 0-1,0 1 1,-1 0 0,2 0 0,-1 0-1,0 0 1,1 0 0,0 0 0,-1 1-1,2-1 1,-1 1 0,1 0 0,-1-1 0,1 1-1,0 0 1,0 9 0,2-11-35,-1 0 1,1 0-1,-1 0 1,1-1-1,0 1 1,0 0-1,0 0 0,0-1 1,1 1-1,-1-1 1,1 1-1,-1-1 1,1 0-1,0 1 1,0-1-1,0 0 1,0 0-1,1 0 0,-1-1 1,0 1-1,1 0 1,-1-1-1,1 0 1,0 0-1,-1 1 1,1-1-1,0-1 1,0 1-1,-1 0 1,6 0-1,3 0 83,-1 1 1,1-2-1,0 1 1,0-2-1,0 1 1,0-1-1,0-1 0,0 0 1,-1-1-1,1 0 1,-1 0-1,17-9 0,-22 10-2,0-1-1,0 0 0,0 0 1,0 0-1,-1 0 0,1-1 1,-1 0-1,0 1 0,0-2 1,0 1-1,-1 0 0,0-1 1,1 0-1,-1 0 0,-1 0 1,1 0-1,-1 0 0,0 0 1,0-1-1,-1 1 0,1-1 1,-1 1-1,-1-1 0,1 0 0,-1-11 1,-1 14-73,0 0 0,0-1 0,0 1 0,0 0 1,-1 0-1,0 0 0,1 0 0,-1 0 0,0 0 0,0 0 0,-1 1 1,1-1-1,-1 1 0,1 0 0,-1-1 0,0 1 0,0 1 0,0-1 1,0 0-1,0 1 0,0-1 0,0 1 0,0 0 0,-1 0 0,1 0 1,-1 0-1,1 1 0,-5-1 0,1 0-261,-1 0 0,1 1 0,0-1 0,-1 2 1,-13 1-1,17-2-164,0 1 0,1 0 1,-1 0-1,0 0 0,1 1 1,-1-1-1,1 1 0,0 0 0,0 0 1,0 0-1,-4 3 0,-11 14-4308,-2 4-3119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5.343"/>
    </inkml:context>
    <inkml:brush xml:id="br0">
      <inkml:brushProperty name="width" value="0.025" units="cm"/>
      <inkml:brushProperty name="height" value="0.025" units="cm"/>
    </inkml:brush>
  </inkml:definitions>
  <inkml:trace contextRef="#ctx0" brushRef="#br0">26 101 8456,'0'0'7404,"-6"9"-5322,3-6-1721,-12 25 646,15-27-959,-1-1-1,1 1 1,0 0-1,0-1 1,0 1-1,0 0 0,-1-1 1,1 1-1,0 0 1,0 0-1,0-1 1,1 1-1,-1 0 1,0-1-1,0 1 0,0 0 1,0-1-1,1 1 1,-1-1-1,0 1 1,1 0-1,-1-1 0,0 1 1,1-1-1,-1 1 1,1-1-1,-1 1 1,1-1-1,-1 1 0,1-1 1,-1 1-1,1-1 1,-1 0-1,1 1 1,0-1-1,-1 0 0,1 1 1,0-1-1,-1 0 1,1 0-1,0 0 1,-1 0-1,1 0 0,0 0 1,1 0-1,40 5 1205,0-3 0,1-2 0,62-6 0,130-29-84,-156 21-932,613-101-2457,-743 135-5056,21-14 1165,14-6-1313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5.761"/>
    </inkml:context>
    <inkml:brush xml:id="br0">
      <inkml:brushProperty name="width" value="0.025" units="cm"/>
      <inkml:brushProperty name="height" value="0.025" units="cm"/>
    </inkml:brush>
  </inkml:definitions>
  <inkml:trace contextRef="#ctx0" brushRef="#br0">74 98 11275,'0'0'8829,"9"-9"-7366,3-1-1061,2 0 1,-1 1-1,1 0 0,0 1 1,1 1-1,0 0 0,0 1 1,0 1-1,1 0 0,20-3 1,-29 6-290,0 1 0,0 0 0,1 1 1,-1-1-1,0 1 0,0 0 0,13 3 1,-19-3-107,0 0 0,0 1 1,0-1-1,0 1 0,0-1 1,0 0-1,0 1 0,0 0 1,0-1-1,-1 1 0,1-1 1,0 1-1,0 0 0,-1 0 1,1-1-1,0 1 0,-1 0 1,1 0-1,-1 0 0,1 0 1,-1 0-1,0 0 0,1 1 1,-1 1 2,0-1 1,0 1 0,0 0 0,0-1 0,-1 1-1,1-1 1,-1 1 0,0-1 0,1 1 0,-1-1-1,0 0 1,-1 1 0,-1 3 0,-8 11 102,-1-1-1,0 0 1,-1 0 0,-1-1 0,-1-1 0,-20 16 0,-103 69 90,122-88-187,11-6-7,-1-1-1,1 0 1,-1 0-1,0-1 1,0 0-1,-1 0 1,1 0-1,-1-1 1,-12 3-1,55-32-152,33-9-357,-64 33 490,0 1 0,1 0 1,-1 1-1,1-1 0,-1 1 1,1 0-1,0 1 0,0-1 0,-1 1 1,1 0-1,8 2 0,-13-2 9,0 0 0,0 0 0,0 1-1,0-1 1,0 1 0,0-1 0,0 1 0,-1-1 0,1 1 0,0-1-1,0 1 1,-1 0 0,1-1 0,0 1 0,-1 0 0,1 0-1,0-1 1,-1 1 0,0 0 0,1 0 0,-1 0 0,1 0 0,-1 0-1,0 0 1,1-1 0,-1 3 0,0 32-3,0 1 131,0-34-114,0-1 1,1 0 0,-1 0 0,0 0 0,1 0-1,-1 0 1,1 0 0,-1 0 0,1 0-1,-1 0 1,1 0 0,0 0 0,-1 0 0,1 0-1,0 0 1,0-1 0,0 1 0,0 0 0,0 0-1,0-1 1,0 1 0,0-1 0,0 1-1,0-1 1,1 1 0,5 0 67,-1 0-1,1 0 1,0-1 0,-1 0-1,1 0 1,0-1 0,-1 0-1,1 0 1,-1 0 0,1-1-1,-1 0 1,0 0 0,0-1-1,1 1 1,-2-1-1,11-7 1,-11 7-82,0 0-1,-1-1 1,1 1-1,-1-1 1,0 0-1,0 0 1,0 0 0,-1 0-1,1-1 1,-1 1-1,0-1 1,0 0-1,-1 0 1,0 0-1,0 0 1,0-1-1,0 1 1,-1 0 0,0-1-1,1-7 1,-2 12-262,0-1 0,0 1 0,0-1 0,-1 1 0,1-1 0,-1 1 0,1-1 0,-1 1 0,1 0 0,-1-1 0,0 1 0,1 0 0,-1 0 0,0-1 1,0 1-1,0 0 0,0 0 0,0 0 0,0 0 0,-1 0 0,1 0 0,-3-1 0,-1-2-1956,-4-4-5729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7.829"/>
    </inkml:context>
    <inkml:brush xml:id="br0">
      <inkml:brushProperty name="width" value="0.025" units="cm"/>
      <inkml:brushProperty name="height" value="0.025" units="cm"/>
    </inkml:brush>
  </inkml:definitions>
  <inkml:trace contextRef="#ctx0" brushRef="#br0">241 100 6694,'0'0'5312,"2"-11"-2290,1-34-423,-3 43-2483,0 0-1,0 0 0,-1 0 1,1 0-1,-1 0 1,1 1-1,-1-1 0,0 0 1,0 0-1,0 1 0,0-1 1,0 0-1,0 1 1,0-1-1,0 1 0,-1 0 1,1-1-1,0 1 0,-1 0 1,1 0-1,-1 0 0,0 0 1,1 0-1,-1 0 1,0 0-1,0 1 0,1-1 1,-1 0-1,0 1 0,0 0 1,0-1-1,0 1 1,-2 0-1,-5-1 61,-1 0 1,1 1-1,0 0 0,-16 3 1,19-2-97,-1 1 1,1 0-1,0 1 0,0-1 1,0 1-1,1 0 0,-1 0 1,1 1-1,-1 0 0,1 0 1,0 0-1,1 1 0,-1-1 1,1 1-1,0 0 0,0 1 1,0-1-1,1 1 0,-4 8 1,1-2 50,0 0 0,1 0 0,1 0 0,0 1 0,1-1 0,0 1 0,1 0 0,0 22 1,1-33-118,1 1 0,0-1 0,1 1 0,-1-1 0,0 1 0,1-1 0,-1 0 0,1 1 0,0-1 0,0 1 0,0-1 0,0 0 0,0 0 0,0 0 0,1 0 0,-1 0 0,1 0 0,-1 0 0,1 0 0,0 0 0,3 2 0,-2-2 6,1-1 0,-1 1 0,1-1-1,0 1 1,0-1 0,-1 0 0,1 0 0,0-1-1,0 1 1,0-1 0,0 0 0,6-1 0,0 0 53,1 0 1,-1-1 0,0-1-1,0 1 1,0-2-1,0 1 1,-1-1 0,0-1-1,18-11 1,-17 8-36,-1 0 0,0 0 0,0-1 0,-1-1 0,0 0 0,8-11 0,-14 16-24,1 1-1,0-1 1,-1 1-1,0-1 0,0 0 1,0 0-1,-1 0 0,1 0 1,-1-1-1,-1 1 1,1 0-1,-1 0 0,1-1 1,-2 1-1,1 0 0,0 0 1,-2-6-1,1 10-18,0-1-1,1 1 1,-1-1-1,0 1 0,0 0 1,0-1-1,0 1 1,0 0-1,0 0 1,0 0-1,-1 0 1,1 0-1,0 0 1,-1 0-1,1 0 0,0 1 1,-1-1-1,1 0 1,-1 1-1,1-1 1,-1 1-1,0 0 1,1-1-1,-1 1 0,1 0 1,-1 0-1,0 0 1,1 0-1,-1 0 1,1 0-1,-1 1 1,-2 0-1,0-1-152,0 1-1,0 0 1,0 0 0,1 0-1,-1 1 1,0-1-1,1 1 1,-1 0 0,1 0-1,0 0 1,0 0 0,-5 4-1,6-3-167,0 0 0,0 0 0,0 0 0,0 0 0,1 1 0,-1-1 0,1 0 0,0 1 0,-2 6 0,1 20-4667,2-12-1579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5.801"/>
    </inkml:context>
    <inkml:brush xml:id="br0">
      <inkml:brushProperty name="width" value="0.025" units="cm"/>
      <inkml:brushProperty name="height" value="0.025" units="cm"/>
    </inkml:brush>
  </inkml:definitions>
  <inkml:trace contextRef="#ctx0" brushRef="#br0">13 112 8968,'0'0'9305,"-3"-8"-8290,1 3-940,1 4-41,0-1-1,0 1 1,0-1-1,1 1 1,-1-1-1,0 0 1,1 1-1,-1-1 1,1 0 0,0 0-1,0 1 1,-1-1-1,1 0 1,0 0-1,1 1 1,-1-1-1,0 0 1,0 1-1,1-1 1,-1 0-1,1 1 1,-1-1 0,1 0-1,0 1 1,0-1-1,-1 1 1,1-1-1,0 1 1,1-1-1,-1 1 1,0 0-1,0 0 1,0-1-1,1 1 1,-1 0-1,1 0 1,-1 0 0,1 0-1,-1 1 1,1-1-1,2-1 1,11-4 37,1-1-1,0 2 1,0 0 0,1 1 0,-1 1 0,1 0 0,-1 1-1,1 1 1,0 1 0,21 2 0,-36-2-66,0 0 0,0 1 0,1-1-1,-1 1 1,0-1 0,0 1 0,0 0 0,0 0-1,1 0 1,-2 0 0,1 1 0,0-1 0,0 0-1,0 1 1,0-1 0,-1 1 0,1 0 0,-1-1 0,1 1-1,-1 0 1,0 0 0,0 0 0,0 0 0,0 0-1,0 0 1,0 0 0,0 1 0,-1-1 0,1 0-1,-1 0 1,0 1 0,0-1 0,1 0 0,-1 1 0,-1 3-1,1-1 24,-1 1 0,1 0 0,-1-1 1,0 0-1,-1 1 0,1-1 0,-1 0 0,0 1 0,-1-1 0,1 0 0,-1 0 0,0-1 0,-6 9 0,1-5 213,0-1 1,0 0-1,0 0 1,-1 0-1,0-1 1,0-1-1,-1 0 1,1 0-1,-1 0 1,0-1-1,0-1 1,-1 0-1,1 0 1,-1-1-1,0 0 1,-14 0-1,25-2-262,0 0 1,-1 0-1,1 0 0,-1 0 0,1-1 1,-1 1-1,1 0 0,-1 0 0,1 0 1,-1 0-1,1 0 0,-1-1 0,1 1 1,0 0-1,-1 0 0,1-1 0,-1 1 1,1 0-1,0-1 0,-1 1 0,1 0 1,0-1-1,0 1 0,-1-1 0,1 1 1,0 0-1,0-1 0,-1 1 0,1-1 1,0 1-1,0-1 0,0 1 0,0-1 1,0 1-1,0-1 0,0 1 0,0-1 1,0 1-1,0-1 0,0 1 0,0 0 1,0-1-1,0 1 0,0-1 0,0 1 0,1-1 1,-1 1-1,0-1 0,0 1 0,1 0 1,-1-1-1,0 1 0,0-1 0,1 1 1,-1 0-1,0-1 0,1 1 0,0-1 1,20-23-3640,-5 15 334,0 0-2194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8.174"/>
    </inkml:context>
    <inkml:brush xml:id="br0">
      <inkml:brushProperty name="width" value="0.025" units="cm"/>
      <inkml:brushProperty name="height" value="0.025" units="cm"/>
    </inkml:brush>
  </inkml:definitions>
  <inkml:trace contextRef="#ctx0" brushRef="#br0">27 1 11082,'0'0'8072,"-3"57"-5766,-6-31-992,2 2-578,2-1-255,3 0-321,2-4-128,0-5 0,2-3-929,6-9-1217,-3-6-1313,0 0-3043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8.609"/>
    </inkml:context>
    <inkml:brush xml:id="br0">
      <inkml:brushProperty name="width" value="0.025" units="cm"/>
      <inkml:brushProperty name="height" value="0.025" units="cm"/>
    </inkml:brush>
  </inkml:definitions>
  <inkml:trace contextRef="#ctx0" brushRef="#br0">89 0 16464,'0'0'9021,"0"9"-8951,0 5-53,3 32 32,-2-44-45,-1 0 0,1-1 0,-1 1 0,1 0 0,0-1 0,0 1 0,0 0 0,-1-1 0,2 1 0,-1-1 0,0 0 0,0 1 0,0-1 0,1 0 0,-1 0 0,0 0 0,1 0 0,-1 0 0,1 0 0,0 0-1,-1 0 1,1 0 0,0-1 0,2 1 0,34 4 80,-28-4-75,1 0 0,-1 1 1,1 0-1,13 4 0,-22-5-11,0 0 1,0 0-1,0 0 0,0 0 0,0 0 0,0 0 0,0 0 0,-1 1 1,1-1-1,0 1 0,-1-1 0,0 1 0,1-1 0,-1 1 1,0 0-1,0 0 0,0 0 0,0 0 0,0 0 0,0 0 0,0 0 1,-1 0-1,1 0 0,-1 0 0,1 0 0,-1 3 0,0 1 24,0 0 0,0-1-1,-1 1 1,0-1-1,0 1 1,0-1 0,-1 0-1,0 1 1,0-1-1,0 0 1,0 0-1,-1 0 1,0 0 0,0-1-1,0 1 1,-1-1-1,1 0 1,-1 0 0,0 0-1,-1 0 1,1-1-1,-6 5 1,2-4 59,0 1 0,0-1 1,-1 0-1,1-1 0,-1 0 0,1 0 0,-1-1 1,0 0-1,0-1 0,0 0 0,0 0 1,0-1-1,-12-1 0,19 1-218,0 0 0,0-1 0,-1 0 0,1 1 0,0-1 0,0 0 0,0 0 0,0 0 0,0 0 0,0-1 0,0 1 1,0-1-1,1 1 0,-1-1 0,0 1 0,1-1 0,-1 0 0,1 0 0,0 0 0,-2-2 0,-17-46-6959,10 11-661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8.951"/>
    </inkml:context>
    <inkml:brush xml:id="br0">
      <inkml:brushProperty name="width" value="0.025" units="cm"/>
      <inkml:brushProperty name="height" value="0.025" units="cm"/>
    </inkml:brush>
  </inkml:definitions>
  <inkml:trace contextRef="#ctx0" brushRef="#br0">1 9 8808,'0'0'7239,"70"-6"-3908,-37 5-1441,3 0-641,4 1-704,-1 0-449,1 0-352,-2 0-2435,-3 0-4291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9.328"/>
    </inkml:context>
    <inkml:brush xml:id="br0">
      <inkml:brushProperty name="width" value="0.025" units="cm"/>
      <inkml:brushProperty name="height" value="0.025" units="cm"/>
    </inkml:brush>
  </inkml:definitions>
  <inkml:trace contextRef="#ctx0" brushRef="#br0">39 0 17264,'0'0'3235,"-7"9"-160,1-2-2330,4-4-589,-1-1 1,1 0 0,0 1-1,0 0 1,0-1-1,0 1 1,1 0-1,-1 0 1,1 0-1,-1 0 1,1 0-1,0 0 1,0 1 0,1-1-1,-1 0 1,0 4-1,2-6-135,-1 0 1,0 0-1,0 0 0,1 0 0,-1 0 0,0 0 0,1 0 1,-1 0-1,1 0 0,0 0 0,-1 0 0,1 0 0,0 0 1,-1 0-1,1 0 0,0-1 0,0 1 0,0 0 0,0-1 1,-1 1-1,1-1 0,0 1 0,0-1 0,0 1 0,0-1 1,1 1-1,-1-1 0,0 0 0,0 0 0,0 0 0,1 0 1,42 3-338,-37-3 162,10 0-892,-1-1 0,1 0 0,-1-2 0,0 0 0,16-5 0,-21 5-518,-2-1 0,1 0 0,0-1 1,-1 0-1,0 0 0,0-1 1,0 0-1,-1-1 0,9-8 0,-18 23 8823,-9 32-3211,-19 24-146,13-29-1727,-15 42 1,28-68-2247,1 1 1,-1-1-1,2 1 1,-1-1 0,1 1-1,1 0 1,-1-1-1,2 1 1,2 16-1,2-16-2769,2-7-2338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09:59:59.670"/>
    </inkml:context>
    <inkml:brush xml:id="br0">
      <inkml:brushProperty name="width" value="0.025" units="cm"/>
      <inkml:brushProperty name="height" value="0.025" units="cm"/>
    </inkml:brush>
  </inkml:definitions>
  <inkml:trace contextRef="#ctx0" brushRef="#br0">0 88 16624,'0'0'8135,"83"-11"-8071,-29-5-64,8-1-1633,5-3-2051,-2-3-4035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0.028"/>
    </inkml:context>
    <inkml:brush xml:id="br0">
      <inkml:brushProperty name="width" value="0.025" units="cm"/>
      <inkml:brushProperty name="height" value="0.025" units="cm"/>
    </inkml:brush>
  </inkml:definitions>
  <inkml:trace contextRef="#ctx0" brushRef="#br0">21 16 13357,'0'0'5706,"11"-3"-3816,2-1-1393,0 1-1,1 1 1,-1 0 0,1 1-1,15 0 1,-25 1-412,-1 1 0,1-1 0,-1 1 0,1-1 0,-1 1 0,1 0 0,-1 0 0,0 1 0,1-1 0,-1 1 0,0-1 0,6 5 0,-8-4-85,1 0-1,-1-1 0,0 1 0,0 0 1,1 0-1,-1 0 0,0 0 0,0 0 1,-1 0-1,1 0 0,0 1 1,-1-1-1,1 0 0,-1 0 0,0 1 1,0-1-1,0 0 0,0 0 1,0 1-1,0-1 0,-1 0 0,1 0 1,-1 3-1,-1 1 28,0 0 1,0 0-1,-1-1 1,0 1-1,0 0 1,0-1-1,0 0 1,-1 0-1,0 0 1,0 0-1,-5 4 1,-60 48 659,13-11 245,54-44-878,1-1 0,-1 1 0,0 0 1,0 0-1,1-1 0,-1 1 0,1 0 1,-1 0-1,1 1 0,0-1 1,0 0-1,0 0 0,0 1 0,0-1 1,1 0-1,-1 1 0,0 3 0,2-4-43,0-1 0,0 0-1,0 0 1,0 1 0,0-1-1,0 0 1,0 0 0,0 0 0,1 0-1,-1-1 1,0 1 0,0 0-1,1-1 1,-1 1 0,1 0-1,-1-1 1,1 0 0,-1 1-1,1-1 1,-1 0 0,1 0-1,-1 1 1,1-1 0,-1-1-1,1 1 1,-1 0 0,3-1-1,9 2-7,100-4-1230,-39-12-4211,-38 3-482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0.356"/>
    </inkml:context>
    <inkml:brush xml:id="br0">
      <inkml:brushProperty name="width" value="0.025" units="cm"/>
      <inkml:brushProperty name="height" value="0.025" units="cm"/>
    </inkml:brush>
  </inkml:definitions>
  <inkml:trace contextRef="#ctx0" brushRef="#br0">116 1 18225,'0'0'6705,"-9"7"-6352,-30 22-161,37-27-189,1-1 1,-1 0-1,0 1 0,1-1 1,-1 1-1,1 0 1,0 0-1,0-1 1,-1 1-1,1 0 0,0 0 1,1 0-1,-1 0 1,-1 3-1,2-4 1,0 0 0,0 0 1,0 0-1,1 0 0,-1 0 0,0-1 0,0 1 1,0 0-1,1 0 0,-1 0 0,1 0 0,-1-1 1,0 1-1,1 0 0,-1 0 0,1-1 0,0 1 1,-1 0-1,1-1 0,0 1 0,-1 0 0,1-1 1,1 1-1,5 3 7,0-1 1,0 0 0,1 0-1,-1-1 1,1 0 0,8 1-1,6 2-159,-16-2 66,-1-1-1,0 1 1,1-1 0,-1 1-1,0 1 1,-1-1-1,1 1 1,-1 0 0,1 0-1,-1 0 1,6 8 0,-9-10 91,0 0 1,0 0-1,1 1 1,-2-1-1,1 0 1,0 0-1,0 1 1,-1-1-1,1 0 1,-1 1-1,0-1 1,1 1-1,-1-1 1,0 0-1,-1 1 1,1-1-1,0 1 1,-1-1-1,1 0 1,-1 1-1,0-1 1,0 0-1,0 0 1,0 1-1,0-1 1,0 0-1,-1 0 1,1 0-1,-1 0 1,-2 3-1,-7 5 377,1 1-1,-2-1 0,1-1 1,-25 15-1,32-21-372,-1 0-1,0-1 0,1 1 0,-1-1 1,0 0-1,0-1 0,-1 1 0,1-1 1,0 0-1,0 0 0,-1-1 0,1 1 1,0-1-1,-1 0 0,1-1 0,-10-1 1,13 0-292,1 1 0,-1 0 1,1-1-1,-1 1 0,1-1 1,-1 0-1,1 0 0,0 1 1,0-1-1,0 0 0,0 0 1,0 0-1,0 0 0,1 0 1,-1 0-1,1 0 0,-1-1 1,1 1-1,0 0 1,0 0-1,0 0 0,0 0 1,0 0-1,0-1 0,1-1 1,-1 0-602,0-28-6434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0.686"/>
    </inkml:context>
    <inkml:brush xml:id="br0">
      <inkml:brushProperty name="width" value="0.025" units="cm"/>
      <inkml:brushProperty name="height" value="0.025" units="cm"/>
    </inkml:brush>
  </inkml:definitions>
  <inkml:trace contextRef="#ctx0" brushRef="#br0">0 15 4356,'0'0'20660,"51"-14"-20564,-27 15-64,6 5-1153,4 3-2339,2-1-3106,3-3-3139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1.060"/>
    </inkml:context>
    <inkml:brush xml:id="br0">
      <inkml:brushProperty name="width" value="0.025" units="cm"/>
      <inkml:brushProperty name="height" value="0.025" units="cm"/>
    </inkml:brush>
  </inkml:definitions>
  <inkml:trace contextRef="#ctx0" brushRef="#br0">185 24 12780,'0'0'4249,"-9"0"-1142,0 1-2815,1 0-1,0 0 0,0 0 1,0 1-1,0 0 0,0 0 1,0 1-1,1 0 0,-1 1 1,1-1-1,0 1 0,0 1 1,0 0-1,0 0 0,1 0 1,0 0-1,0 1 0,0 0 1,1 1-1,-5 6 0,7-9-248,1 1-1,-1-1 0,1 1 1,-1 0-1,2 0 1,-1 0-1,0 0 1,1 0-1,0 1 1,0-1-1,1 0 0,-1 0 1,1 1-1,1 5 1,-1-8-35,1 0 0,-1-1 0,1 1 1,0-1-1,0 1 0,0-1 0,1 1 1,-1-1-1,0 0 0,1 1 0,0-1 1,-1 0-1,1 0 0,0 0 0,0 0 1,0 0-1,1-1 0,-1 1 0,0-1 1,0 1-1,1-1 0,-1 0 0,1 0 0,-1 0 1,1 0-1,0 0 0,-1-1 0,6 1 1,0 0 29,0 0 1,0 0 0,1-1 0,-1 0-1,0-1 1,0 0 0,0 0 0,0 0-1,0-1 1,0-1 0,0 1 0,0-1-1,-1-1 1,1 1 0,-1-1-1,0 0 1,0-1 0,-1 0 0,1 0-1,-1 0 1,0-1 0,-1 0 0,1 0-1,-1-1 1,0 1 0,0-1 0,-1 0-1,0 0 1,-1-1 0,1 1 0,-1-1-1,-1 0 1,1 1 0,-1-1-1,-1 0 1,0-1 0,0 1 0,0-12-1,-1 17-25,-1 1 0,0-1 0,1 0 0,-1 1 0,0-1-1,0 1 1,-1-1 0,1 1 0,-1-1 0,1 1-1,-1 0 1,1 0 0,-1 0 0,0 0 0,-3-3 0,4 4-113,0 0 0,-1 0 0,1 0 1,0 0-1,0 0 0,-1 0 0,1 1 1,-1-1-1,1 0 0,-1 1 1,1-1-1,-1 1 0,1-1 0,-1 1 1,1 0-1,-1 0 0,1 0 0,-1-1 1,0 2-1,1-1 0,-1 0 1,1 0-1,-1 0 0,1 1 0,-1-1 1,1 1-1,-1-1 0,1 1 0,-2 0 1,2 0-249,0 0 0,1 0 0,-1 0 0,1 0 0,-1-1 0,1 1 0,0 0 0,-1 0-1,1 0 1,0 0 0,0 0 0,-1 0 0,1 0 0,0 0 0,0 0 0,0 0 0,0 0 0,0 1 0,0-2 176,0 12-6117</inkml:trace>
  <inkml:trace contextRef="#ctx0" brushRef="#br0" timeOffset="1">716 17 18097,'0'0'8979,"-9"8"-7543,-30 27-534,37-34-874,1 0 0,-1 1-1,0-1 1,1 1 0,0 0-1,-1-1 1,1 1 0,0 0-1,0 0 1,0 0 0,0 0-1,0 0 1,0 0-1,0 0 1,1 0 0,-1 0-1,1 0 1,0 0 0,-1 1-1,1-1 1,0 0 0,0 0-1,1 0 1,-1 0-1,0 1 1,1-1 0,-1 0-1,1 0 1,0 0 0,-1 0-1,1 0 1,0 0 0,0 0-1,0 0 1,1-1-1,-1 1 1,0 0 0,2 1-1,1 1-78,0-1-1,0 0 0,0 0 0,0 0 0,1-1 0,-1 1 1,1-1-1,-1 0 0,1 0 0,0-1 0,0 1 0,0-1 1,9 1-1,-10-2-406,-1 0 0,1 1 0,0-2 0,0 1 1,0 0-1,0-1 0,-1 0 0,1 0 0,0 0 0,7-3 1,-9 2-232,0 0 0,1 0 0,-1 0 0,0 0 0,0 0 0,0 0 1,0-1-1,0 1 0,0-1 0,-1 1 0,1-1 0,-1 0 0,0 0 0,1-3 1,7-23-9450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1.387"/>
    </inkml:context>
    <inkml:brush xml:id="br0">
      <inkml:brushProperty name="width" value="0.025" units="cm"/>
      <inkml:brushProperty name="height" value="0.025" units="cm"/>
    </inkml:brush>
  </inkml:definitions>
  <inkml:trace contextRef="#ctx0" brushRef="#br0">0 25 13613,'0'0'13357,"8"-25"-21974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6.298"/>
    </inkml:context>
    <inkml:brush xml:id="br0">
      <inkml:brushProperty name="width" value="0.025" units="cm"/>
      <inkml:brushProperty name="height" value="0.025" units="cm"/>
    </inkml:brush>
  </inkml:definitions>
  <inkml:trace contextRef="#ctx0" brushRef="#br0">0 82 11275,'0'0'8520,"60"-15"-7431,-28 3-288,1 2-385,0-2-320,0 2-32,-4 2-32,-6 2-801,-2 1-800,-7 3-1058,-7 1-2017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1.743"/>
    </inkml:context>
    <inkml:brush xml:id="br0">
      <inkml:brushProperty name="width" value="0.025" units="cm"/>
      <inkml:brushProperty name="height" value="0.025" units="cm"/>
    </inkml:brush>
  </inkml:definitions>
  <inkml:trace contextRef="#ctx0" brushRef="#br0">0 41 17681,'0'0'5893,"59"1"-5028,-15-1-448,9-2-353,7-5-32,2-2-1282,-7 0-1376,-12 1-1474,-15 2-3107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2.069"/>
    </inkml:context>
    <inkml:brush xml:id="br0">
      <inkml:brushProperty name="width" value="0.025" units="cm"/>
      <inkml:brushProperty name="height" value="0.025" units="cm"/>
    </inkml:brush>
  </inkml:definitions>
  <inkml:trace contextRef="#ctx0" brushRef="#br0">1 38 10826,'0'0'9769,"53"12"-8295,-11-12-353,11 0-416,9-8-577,9 2-96,3-6-1666,-5 1-2402,-6-2-6117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2.494"/>
    </inkml:context>
    <inkml:brush xml:id="br0">
      <inkml:brushProperty name="width" value="0.025" units="cm"/>
      <inkml:brushProperty name="height" value="0.025" units="cm"/>
    </inkml:brush>
  </inkml:definitions>
  <inkml:trace contextRef="#ctx0" brushRef="#br0">23 27 12268,'10'-3'3219,"71"-17"1803,-76 19-4807,1 0 1,-1 0-1,1 1 0,-1-1 1,0 1-1,1 0 1,-1 1-1,1-1 0,-1 1 1,1 0-1,-1 1 1,0-1-1,1 1 0,8 5 1,-12-6-207,-1 0 0,0 0-1,0 0 1,0 0 0,0 1 0,0-1 0,0 0 0,0 1 0,0-1 0,0 1 0,-1-1 0,1 1-1,0-1 1,-1 1 0,1-1 0,-1 1 0,0 0 0,0-1 0,0 1 0,1 0 0,-1-1 0,-1 1-1,1-1 1,0 1 0,0 0 0,-1-1 0,1 1 0,-1-1 0,1 1 0,-1 0 0,1-1 0,-1 0-1,0 1 1,0-1 0,0 1 0,-2 1 0,-3 4 14,1 0 1,-2 0-1,1-1 1,-1 0-1,-8 6 1,-44 24 79,48-31 150,-1 2 0,1-1-1,0 1 1,1 1-1,0 0 1,0 0 0,-15 18-1,25-26-233,-1 0-1,1 1 1,0-1-1,-1 1 1,1-1-1,0 0 1,0 1-1,-1-1 1,1 1-1,0-1 1,0 1-1,0-1 1,0 1-1,0-1 1,-1 1-1,1-1 1,0 1-1,0-1 1,0 1-1,0-1 1,0 1-1,1-1 1,-1 1-1,0-1 1,0 1-1,0-1 1,0 0-1,0 1 1,1-1-1,-1 1 1,0-1-1,1 1 1,17 6 204,36-5-267,-41-3 66,115-7-3407,-42-6-4670,-32 4-2430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2.835"/>
    </inkml:context>
    <inkml:brush xml:id="br0">
      <inkml:brushProperty name="width" value="0.025" units="cm"/>
      <inkml:brushProperty name="height" value="0.025" units="cm"/>
    </inkml:brush>
  </inkml:definitions>
  <inkml:trace contextRef="#ctx0" brushRef="#br0">206 50 14478,'0'0'2989,"-9"-4"-597,4 2-2187,0 0-1,0 0 1,-1 0 0,1 0-1,-1 1 1,1 0 0,-1 0 0,1 0-1,-1 1 1,1 0 0,-1 0-1,0 0 1,1 1 0,-1 0 0,1 0-1,-1 0 1,1 1 0,0-1-1,-1 1 1,1 1 0,0-1 0,-9 7-1,8-4-94,0 1 0,0 0 0,0 1-1,1-1 1,0 1 0,1 0 0,0 1-1,0-1 1,0 1 0,-3 11 0,5-17-77,1 1 0,1-1 1,-1 0-1,0 1 0,0-1 0,1 1 1,0 0-1,-1-1 0,1 1 1,0-1-1,0 1 0,1 0 1,-1-1-1,0 1 0,1-1 1,-1 1-1,1-1 0,0 1 0,0-1 1,0 0-1,0 1 0,1-1 1,-1 0-1,1 0 0,-1 0 1,1 0-1,-1 0 0,1 0 0,0 0 1,0 0-1,0-1 0,0 1 1,1-1-1,-1 1 0,0-1 1,5 2-1,4 0 40,1 0-1,-1-1 1,1-1 0,-1 1 0,1-2 0,-1 0-1,1 0 1,0-1 0,-1 0 0,1-1 0,-1 0-1,19-7 1,-20 6-35,-1 0 0,0-1 0,0 0 0,-1 0 0,1-1 0,-1 0 0,0-1 0,0 1 0,-1-2 0,1 1 0,-2-1 0,1 0 0,-1 0-1,0-1 1,9-14 0,-14 20-7,1-1 0,-1 1 0,0-1 0,0 0 0,0 1 0,0-1 0,0 0 0,-1 0 0,1 0 0,-1 1 0,0-1 0,0 0 0,0 0 0,0 0 0,0 0 0,-1 0 0,1 0 0,-1 0 0,0 1 0,1-1 0,-2 0 0,1 1 0,0-1 0,0 0 0,-1 1 0,1-1 0,-1 1 0,0 0 0,0 0 0,0 0 0,0 0 0,0 0 0,0 0 0,-1 0 0,1 0 0,-1 1 0,1-1 0,-1 1 0,1 0 0,-6-2 0,-1 0-45,0 0 1,-1 0-1,1 1 1,-1 0-1,0 0 0,0 1 1,0 1-1,0-1 1,0 2-1,-19 2 0,27-2-97,-1-1-1,1 1 1,0 0-1,-1 0 0,1 0 1,0 0-1,0 0 0,0 0 1,0 1-1,0-1 1,0 1-1,0 0 0,0-1 1,0 1-1,1 0 1,-1 0-1,1 0 0,-1 0 1,1 1-1,0-1 0,0 0 1,0 0-1,-1 5 1,1-5-199,1 0 0,0-1 1,0 1-1,0 0 0,0-1 1,0 1-1,0 0 0,0-1 1,1 1-1,-1 0 0,1-1 1,-1 1-1,1-1 0,0 1 1,-1-1-1,1 1 0,0-1 1,0 1-1,0-1 0,0 0 1,0 0-1,1 1 1,-1-1-1,0 0 0,0 0 1,1 0-1,-1 0 0,1 0 1,-1-1-1,1 1 0,-1 0 1,1-1-1,-1 1 0,1-1 1,0 1-1,1-1 0,28 6-7932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3.209"/>
    </inkml:context>
    <inkml:brush xml:id="br0">
      <inkml:brushProperty name="width" value="0.025" units="cm"/>
      <inkml:brushProperty name="height" value="0.025" units="cm"/>
    </inkml:brush>
  </inkml:definitions>
  <inkml:trace contextRef="#ctx0" brushRef="#br0">186 78 9289,'0'0'12358,"-9"-4"-10650,5 3-1609,1-1 0,-1 1 0,0 0 0,0 0 0,0 0 0,0 0 0,0 1 0,0-1 0,0 1 0,0 0 0,0 0 0,0 1 0,0-1 0,0 1 0,0 0 0,0 0 0,0 0 0,0 1 0,0-1 0,1 1 0,-1 0 0,1 0 0,-1 0 0,1 0 0,-5 5 0,1-1-11,0 0 0,0 0 1,0 1-1,1 0 1,0 0-1,1 0 0,-1 1 1,1 0-1,-6 13 1,10-18-73,0-1 0,0 0-1,1 0 1,-1 1 0,0-1 0,1 0 0,0 1 0,0-1 0,-1 0 0,1 1 0,1-1 0,-1 0 0,0 1 0,0-1 0,1 1 0,0-1 0,-1 0 0,1 0-1,0 1 1,0-1 0,0 0 0,0 0 0,1 0 0,-1 0 0,0 0 0,1 0 0,0-1 0,-1 1 0,1 0 0,0-1 0,0 1 0,0-1 0,0 0-1,0 0 1,0 1 0,0-1 0,0-1 0,0 1 0,1 0 0,-1 0 0,5 0 0,7 3 29,1-1-1,0-1 1,0 0 0,0-1 0,0 0-1,1-1 1,-1-1 0,0 0 0,0-1-1,0-1 1,-1 0 0,1-1 0,0-1-1,-1 0 1,0-1 0,-1-1 0,1 0-1,-1-1 1,0 0 0,14-12 0,-23 17 66,-1-1 0,0 1 1,0 0-1,0-1 1,0 0-1,-1 0 1,1 0-1,-1 0 1,0 0-1,0 0 1,0 0-1,-1-1 1,0 1-1,0-1 1,0 1-1,0-1 1,-1 1-1,1-6 0,-2 6-76,1 0-1,-1 0 0,0 1 0,0-1 0,0 0 0,-1 1 0,0-1 0,1 1 0,-1-1 0,0 1 0,0 0 0,-1 0 0,1 0 0,-1 0 0,0 0 0,1 1 0,-1-1 0,0 1 0,-1 0 0,1-1 0,-6-1 0,-1-2-167,-1 2-1,1-1 1,-1 2 0,0-1-1,-1 2 1,-21-4-1,22 5-1177,1 1 0,-1 0 0,0 0 0,-14 3 0,-1 5-5416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0.453"/>
    </inkml:context>
    <inkml:brush xml:id="br0">
      <inkml:brushProperty name="width" value="0.025" units="cm"/>
      <inkml:brushProperty name="height" value="0.025" units="cm"/>
    </inkml:brush>
  </inkml:definitions>
  <inkml:trace contextRef="#ctx0" brushRef="#br0">1 1 16400,'0'0'9352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2.108"/>
    </inkml:context>
    <inkml:brush xml:id="br0">
      <inkml:brushProperty name="width" value="0.025" units="cm"/>
      <inkml:brushProperty name="height" value="0.025" units="cm"/>
    </inkml:brush>
  </inkml:definitions>
  <inkml:trace contextRef="#ctx0" brushRef="#br0">208 51 3267,'0'0'7292,"1"-8"-3715,-1 6-3364,1 0 0,-1 0 0,0 0-1,0 0 1,0 0 0,0 0 0,0 0 0,0 0 0,0 0 0,-1 0 0,1 0-1,-2-4 1,1 5-71,-1-1-1,1 1 1,-1 0-1,1 0 1,-1 0-1,1 0 1,-1 0-1,0 1 1,1-1-1,-1 0 1,0 1-1,0-1 1,1 1-1,-1 0 1,0 0-1,0-1 1,0 1-1,0 0 1,1 0-1,-4 1 1,-2 0-1,0 0 1,0 0-1,0 1 1,0 0-1,0 0 1,0 1-1,1 0 0,0 0 1,-1 0-1,1 1 1,0 0-1,0 0 1,1 1-1,0-1 1,-1 1-1,1 0 1,-7 11-1,6-9-61,1 0 0,0 0 0,0 1 0,1 0 0,-1 0 1,2 0-1,-1 0 0,2 0 0,-1 1 0,1-1 0,0 1 0,0 0 0,1 0 0,0 9 0,1-17-68,0 0 0,1 1 0,-1-1-1,0 0 1,1 0 0,-1 1 0,0-1 0,1 0-1,-1 0 1,1 0 0,0 0 0,-1 0-1,1 0 1,0 0 0,0 0 0,0 0 0,-1 0-1,1 0 1,0 0 0,0-1 0,0 1-1,0 0 1,1-1 0,-1 1 0,1 0 0,2 0 9,0 0 0,0 0 0,0 0 0,0 0 0,0-1 0,0 0 1,1 0-1,3 0 0,3-1 20,0 0 0,-1-1 0,1-1 0,-1 0-1,16-6 1,-13 3-23,-1-2-1,0 1 0,0-1 1,0-1-1,11-12 0,-19 18 3,-1 0 0,0 0-1,0 0 1,0-1 0,0 1 0,-1-1-1,0 0 1,1 0 0,-1 0-1,-1 0 1,1 0 0,0 0 0,-1 0-1,0 0 1,0-1 0,0 1-1,-1-1 1,0 1 0,1 0-1,-2-9 1,0 11-7,0 0 0,0 0 0,-1 0 0,1 1 0,0-1 0,-1 0 0,0 1 0,1-1 0,-1 1 0,0-1 0,1 1 0,-1 0 0,0 0 0,0 0 0,0 0 0,0 0 0,0 0 0,-1 0 0,1 1 0,0-1 0,0 1 0,0 0 0,-1 0 0,1-1 0,0 1 0,0 1 0,0-1 0,-4 1 0,1-1-15,0 0 0,-1 0 0,1 1 0,0 0 0,0 0 0,0 0 0,0 1 0,0 0 0,0 0 0,1 0 0,-9 5 0,11-5-121,0 0 0,0 0 0,1 0 0,-1 0 0,0 1 0,1-1 0,0 1 0,-1-1 0,1 1 0,0 0 0,0-1 0,1 1 0,-1 0 0,0 0 0,1 0 0,0 0 0,0-1 0,0 6 0,0-6-288,0 0-1,1-1 1,-1 1-1,1 0 1,-1 0 0,1-1-1,-1 1 1,1-1-1,0 1 1,0-1 0,0 1-1,0-1 1,0 1 0,0-1-1,0 0 1,1 0-1,-1 0 1,0 1 0,1-1-1,1 0 1,17 9-9204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2.440"/>
    </inkml:context>
    <inkml:brush xml:id="br0">
      <inkml:brushProperty name="width" value="0.025" units="cm"/>
      <inkml:brushProperty name="height" value="0.025" units="cm"/>
    </inkml:brush>
  </inkml:definitions>
  <inkml:trace contextRef="#ctx0" brushRef="#br0">33 1 14318,'0'0'5829,"-28"73"-4163,25-49-513,2 0-641,1-5-352,4-6-64,13-5-544,2-7-1089,1-1-641,-2-6-2243,-3-10-2433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2.786"/>
    </inkml:context>
    <inkml:brush xml:id="br0">
      <inkml:brushProperty name="width" value="0.025" units="cm"/>
      <inkml:brushProperty name="height" value="0.025" units="cm"/>
    </inkml:brush>
  </inkml:definitions>
  <inkml:trace contextRef="#ctx0" brushRef="#br0">78 1 15182,'0'0'5435,"-8"7"-3732,2-2-1475,0-1 32,1 0 0,0 1 0,-1-1 0,1 1 1,1 0-1,-1 1 0,1-1 0,0 1 0,0 0 0,1 0 1,-1 1-1,2-1 0,-5 12 0,7-18-247,0 1 1,1 0-1,-1-1 0,0 1 0,0 0 1,1-1-1,-1 1 0,0-1 0,1 1 1,-1 0-1,1-1 0,-1 1 0,1-1 1,-1 1-1,1-1 0,-1 0 1,1 1-1,-1-1 0,1 0 0,0 1 1,-1-1-1,1 0 0,0 1 0,-1-1 1,1 0-1,0 0 0,-1 0 0,1 0 1,0 0-1,-1 0 0,1 0 0,0 0 1,-1 0-1,2 0 0,32-1 54,-26 1-21,24-2-156,-18 1-44,1 0 0,0 1 0,0 0 1,-1 1-1,1 1 0,20 4 0,-32-5 129,-1 1 1,1-1-1,0 0 0,0 1 1,-1-1-1,1 1 1,-1 0-1,1-1 0,-1 1 1,0 1-1,0-1 1,0 0-1,0 0 0,0 1 1,2 2-1,-3-1 33,1 0 0,-1 0 0,1 1 0,-1-1 0,0 0 0,-1 1 0,1-1 0,-1 0 0,0 1 0,0-1 1,0 1-1,-1-1 0,0 6 0,-1-4 67,0-1 0,0 1 0,-1-1 0,1 0 0,-1 1 1,0-1-1,0-1 0,-1 1 0,0 0 0,0-1 0,0 0 1,0 1-1,0-2 0,-1 1 0,0 0 0,0-1 0,0 0 1,-9 4-1,4-2 51,-1 0 1,0-1 0,0 0-1,0 0 1,0-1 0,-1-1-1,1 0 1,-18 1-1,28-3-248,0 0-1,-1 0 1,1 0-1,0 0 1,-1-1-1,1 1 0,0 0 1,-1-1-1,1 1 1,0 0-1,-1-1 1,1 0-1,0 1 0,0-1 1,0 0-1,0 0 1,0 1-1,-1-1 1,1 0-1,1 0 1,-1 0-1,0 0 0,0 0 1,0-1-1,0 1 1,0-1-1,-6-39-8675,6 5-2092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3.160"/>
    </inkml:context>
    <inkml:brush xml:id="br0">
      <inkml:brushProperty name="width" value="0.025" units="cm"/>
      <inkml:brushProperty name="height" value="0.025" units="cm"/>
    </inkml:brush>
  </inkml:definitions>
  <inkml:trace contextRef="#ctx0" brushRef="#br0">1 5 15086,'0'0'7591,"58"-5"-6277,-26 5-449,1 0-577,3 0-256,1 0-673,3 0-2113,-2 3-2531,3-2-1922</inkml:trace>
  <inkml:trace contextRef="#ctx0" brushRef="#br0" timeOffset="1">527 97 14061,'0'0'3855,"-7"9"-770,-24 30-912,30-39-2124,0 1-1,1-1 1,-1 1 0,1-1-1,-1 1 1,0 0-1,1-1 1,0 1 0,-1 0-1,1-1 1,-1 1 0,1 0-1,0 0 1,0-1 0,-1 1-1,1 0 1,0 0 0,0-1-1,0 1 1,0 0 0,0 0-1,0 0 1,0 0-1,0-1 1,0 1 0,0 0-1,0 0 1,1 0 0,-1-1-1,0 1 1,0 0 0,1 0-1,-1-1 1,1 1 0,-1 0-1,1-1 1,-1 1 0,1-1-1,-1 1 1,1 0-1,-1-1 1,1 1 0,0-1-1,-1 1 1,1-1 0,0 0-1,0 1 1,-1-1 0,1 0-1,0 1 1,0-1 0,-1 0-1,1 0 1,0 0 0,0 0-1,0 0 1,-1 0-1,3 0 1,49-1-322,-48 0 318,6 0-790,0-1 0,-1-1-1,1 0 1,0 0 0,-1-1-1,16-8 1,-18 8-434,0 0 0,0 0 0,0-1 0,-1-1 0,0 1 0,0-1 0,0 0 0,8-11 0,-22 36 7675,-15 33-3714,13-33-2052,-36 78 3188,43-89-3832,0 1-1,0 0 1,1 0-1,0 1 1,1-1 0,0 0-1,1 1 1,-1-1 0,3 11-1,2-11-2775,5-5-2926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6.657"/>
    </inkml:context>
    <inkml:brush xml:id="br0">
      <inkml:brushProperty name="width" value="0.025" units="cm"/>
      <inkml:brushProperty name="height" value="0.025" units="cm"/>
    </inkml:brush>
  </inkml:definitions>
  <inkml:trace contextRef="#ctx0" brushRef="#br0">0 122 7976,'0'0'12011,"64"-13"-11050,-26-2-609,2-3-256,1 1-96,-2-1-801,-3 2-1601,-9 3-2883,-4 1-2947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4.035"/>
    </inkml:context>
    <inkml:brush xml:id="br0">
      <inkml:brushProperty name="width" value="0.025" units="cm"/>
      <inkml:brushProperty name="height" value="0.025" units="cm"/>
    </inkml:brush>
  </inkml:definitions>
  <inkml:trace contextRef="#ctx0" brushRef="#br0">0 1 10666,'0'4'5285,"0"0"-2851,8 1-512,11-1-512,7-2-418,10 0-319,10-2-256,4 0-289,2 0-64,-1 0-64,-8-1-609,-9-2-928,-10-2-1506,-12 1-2883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4.408"/>
    </inkml:context>
    <inkml:brush xml:id="br0">
      <inkml:brushProperty name="width" value="0.025" units="cm"/>
      <inkml:brushProperty name="height" value="0.025" units="cm"/>
    </inkml:brush>
  </inkml:definitions>
  <inkml:trace contextRef="#ctx0" brushRef="#br0">1 29 15246,'0'0'7463,"73"24"-6918,-22-27-353,6-5-128,1-3-416,-2-2-1890,-6-4-5093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4.843"/>
    </inkml:context>
    <inkml:brush xml:id="br0">
      <inkml:brushProperty name="width" value="0.025" units="cm"/>
      <inkml:brushProperty name="height" value="0.025" units="cm"/>
    </inkml:brush>
  </inkml:definitions>
  <inkml:trace contextRef="#ctx0" brushRef="#br0">1 45 10794,'0'0'12647,"9"-8"-11617,-8 8-1004,4-4 67,0 0 0,0 0-1,0 1 1,0 0-1,1 0 1,-1 0-1,1 1 1,-1 0-1,1 0 1,0 0 0,0 0-1,0 1 1,0 0-1,7 0 1,1 1 56,0 1 1,0 0 0,0 1-1,18 4 1,-30-6-142,0 1 1,0-1-1,0 1 1,0 0-1,0 0 1,-1 0-1,1 0 1,0 0-1,0 0 1,-1 0-1,1 1 1,-1-1-1,1 1 1,-1-1-1,1 1 1,1 3-1,-3-4-6,1 1 0,-1 0 0,0 0-1,0 0 1,0 0 0,0 0 0,0-1-1,0 1 1,0 0 0,-1 0-1,1 0 1,0-1 0,-1 1 0,0 0-1,1 0 1,-1-1 0,0 1 0,0 0-1,0-1 1,0 1 0,0-1 0,-1 1-1,0 0 1,-8 9 20,-1-2-1,1 1 1,-1-1 0,-1-1 0,0 0-1,-24 12 1,20-11 16,0 0 0,1 1 0,-25 21 0,38-30-16,1 0-1,0 0 1,-1 0-1,1 0 1,0 0-1,0 1 1,0-1-1,0 0 1,0 1-1,0-1 1,0 1-1,1-1 1,-1 1-1,0-1 1,1 1-1,-1 0 1,1-1-1,0 1 1,-1 0-1,1-1 0,0 3 1,1-3-15,-1 0-1,1 1 1,0-1 0,0 0-1,-1 0 1,1-1-1,0 1 1,0 0 0,0 0-1,0 0 1,0 0 0,0-1-1,0 1 1,1 0 0,-1-1-1,0 1 1,0-1-1,0 0 1,1 1 0,-1-1-1,2 0 1,12 3-258,0-2 0,0 1 0,25-3 0,-28 1-277,16-1-2072,51-7 0,-9-8-3928,-10-2-2574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5.168"/>
    </inkml:context>
    <inkml:brush xml:id="br0">
      <inkml:brushProperty name="width" value="0.025" units="cm"/>
      <inkml:brushProperty name="height" value="0.025" units="cm"/>
    </inkml:brush>
  </inkml:definitions>
  <inkml:trace contextRef="#ctx0" brushRef="#br0">211 69 12748,'0'0'3438,"-11"-2"-368,5 1-2763,-1-1-6,0 0 0,-1 1-1,1 0 1,-1 0-1,0 1 1,1 0 0,-1 0-1,0 1 1,1-1-1,-1 2 1,1-1 0,-1 1-1,-9 4 1,10-2-58,-1 1 1,2-1-1,-1 1 0,0 0 1,1 1-1,-11 11 0,15-14-179,0 0 0,0 0 0,0-1-1,0 1 1,0 0 0,1 1 0,-1-1 0,1 0-1,0 0 1,0 1 0,0-1 0,1 0-1,-1 1 1,1-1 0,-1 1 0,1-1-1,0 1 1,1-1 0,0 6 0,0-7-52,0 0 0,0 0 0,0 0 0,0 0 0,1 0 1,-1 0-1,1-1 0,-1 1 0,1 0 0,0-1 0,-1 1 1,1-1-1,0 0 0,0 1 0,0-1 0,0 0 0,0 0 1,0 0-1,0-1 0,1 1 0,-1 0 0,0-1 0,0 1 1,4-1-1,62 4 89,-59-4-74,4 0-14,1-1 0,0 0 0,-1-1 0,1-1 0,-1 0 0,0 0 0,0-2-1,0 0 1,15-8 0,-22 11-8,-1-1 0,0 0-1,0-1 1,-1 1-1,1-1 1,-1 0 0,1 0-1,-1 0 1,0-1 0,-1 0-1,1 0 1,-1 1-1,0-2 1,0 1 0,-1 0-1,1-1 1,-1 1 0,-1-1-1,1 0 1,-1 1-1,1-1 1,-2 0 0,1-9-1,-1 12-13,-1 0-1,0 0 1,0-1-1,0 1 1,0 0 0,-1 0-1,1 0 1,-1 0-1,0 1 1,0-1-1,0 0 1,0 1-1,0-1 1,-1 1-1,1 0 1,-1 0 0,1 0-1,-1 0 1,0 0-1,0 0 1,0 1-1,0 0 1,0-1-1,0 1 1,0 0 0,0 0-1,-1 1 1,-3-1-1,5 0-122,0 0-1,0 1 0,0-1 1,0 1-1,0 0 1,0 0-1,0 0 0,0 0 1,0 0-1,-1 0 0,1 0 1,0 0-1,0 1 1,0-1-1,0 1 0,1 0 1,-1 0-1,0-1 1,0 1-1,0 0 0,1 1 1,-1-1-1,0 0 1,1 0-1,-1 1 0,1-1 1,-1 1-1,1-1 1,0 1-1,0 0 0,-1-1 1,1 1-1,1 0 1,-1 0-1,0 0 0,0 0 1,1 0-1,-1 0 0,1 0 1,-1 0-1,1 0 1,0 0-1,0 0 0,0 0 1,0 3-1,0-4-210,0 1 0,1-1-1,-1 0 1,0 1 0,0-1-1,1 0 1,-1 0 0,1 1 0,-1-1-1,1 0 1,0 0 0,-1 0-1,1 0 1,0 0 0,0 0-1,0 0 1,0 0 0,0 0 0,0 0-1,0 0 1,0 0 0,0-1-1,0 1 1,0 0 0,2 0-1,20 8-8256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5.514"/>
    </inkml:context>
    <inkml:brush xml:id="br0">
      <inkml:brushProperty name="width" value="0.025" units="cm"/>
      <inkml:brushProperty name="height" value="0.025" units="cm"/>
    </inkml:brush>
  </inkml:definitions>
  <inkml:trace contextRef="#ctx0" brushRef="#br0">131 49 10954,'0'0'12978,"-10"-1"-11905,5 0-1006,1 1 0,-1 0 0,0 0 0,1 0-1,-1 1 1,0 0 0,1 0 0,-1 0 0,1 0 0,-1 1 0,1-1 0,0 1 0,0 0-1,0 1 1,0-1 0,0 1 0,0-1 0,0 1 0,1 1 0,-1-1 0,1 0-1,0 1 1,0-1 0,0 1 0,1 0 0,-1 0 0,1 0 0,0 0 0,0 1 0,1-1-1,-1 0 1,1 1 0,-2 8 0,3-11-55,0 0-1,0-1 0,0 1 1,0 0-1,0 0 0,0 0 1,0 0-1,1-1 1,-1 1-1,1 0 0,-1 0 1,1-1-1,0 1 0,-1 0 1,1-1-1,0 1 1,0-1-1,0 1 0,0-1 1,1 1-1,-1-1 1,0 0-1,3 2 0,-1 0 3,1-1-1,0 0 1,1 0 0,-1 0-1,0-1 1,0 1-1,1-1 1,-1 0-1,7 0 1,9 1 14,0-1 1,0-1 0,26-4-1,-35 2-20,1 0 0,-1-1 0,1 0 0,-1-1-1,0 0 1,0-1 0,17-10 0,-25 12 1,1 1-1,0-1 1,-1 0-1,0 0 1,1 0 0,-1 0-1,0-1 1,-1 1-1,1-1 1,3-6 0,-5 8 0,0 0 0,0-1 1,-1 1-1,1-1 0,-1 1 0,1-1 1,-1 1-1,0 0 0,0-1 1,0 1-1,0-1 0,-1 1 0,1-1 1,-1 1-1,1-1 0,-1 1 1,0 0-1,0-1 0,0 1 0,-2-3 1,0 0 0,0 1 0,-1 0 0,0 0 0,0 0 0,0 0 0,0 0 0,-1 1 0,1 0 0,-1 0 1,0 0-1,0 0 0,0 1 0,0 0 0,-8-2 0,5 1-57,-1 0 0,-1 1 0,1 1 0,0-1 0,0 1 0,-1 1 0,1 0-1,-10 1 1,18-1-131,-1 0 0,1 0 1,0 1-1,0-1 0,-1 0 0,1 1 0,0-1 0,0 1 0,0-1 0,-1 1 0,1 0 0,0 0 0,0-1 0,0 1 0,0 0 0,0 0 0,1 0 0,-1 0 0,0 0 0,0 0 1,0 0-1,1 0 0,-1 1 0,-3 11-5177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7.552"/>
    </inkml:context>
    <inkml:brush xml:id="br0">
      <inkml:brushProperty name="width" value="0.025" units="cm"/>
      <inkml:brushProperty name="height" value="0.025" units="cm"/>
    </inkml:brush>
  </inkml:definitions>
  <inkml:trace contextRef="#ctx0" brushRef="#br0">31 0 12396,'0'0'7463,"-9"54"-6470,3-11-96,-3 11-289,3 3-191,6 1-129,0 0 32,0-7-224,8-8-32,5-6-64,-1-11 0,1-8-544,-2-10-769,-4-8-1410,0-3-3715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8.677"/>
    </inkml:context>
    <inkml:brush xml:id="br0">
      <inkml:brushProperty name="width" value="0.025" units="cm"/>
      <inkml:brushProperty name="height" value="0.025" units="cm"/>
    </inkml:brush>
  </inkml:definitions>
  <inkml:trace contextRef="#ctx0" brushRef="#br0">3 48 9833,'0'3'7015,"0"1"-4805,-2-1-384,2 2-289,5 1-416,12-3-416,12 0-481,6-3-96,7 0-96,6-12-800,-1-5-898,2-2-1377,-9-7-4100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9.021"/>
    </inkml:context>
    <inkml:brush xml:id="br0">
      <inkml:brushProperty name="width" value="0.025" units="cm"/>
      <inkml:brushProperty name="height" value="0.025" units="cm"/>
    </inkml:brush>
  </inkml:definitions>
  <inkml:trace contextRef="#ctx0" brushRef="#br0">36 10 12556,'0'0'7329,"9"-2"-5754,3-1-1240,-1 1-1,1 1 0,-1 0 0,1 1 0,0 0 1,18 2-1,-28-1-295,1-1 0,0 1 1,0-1-1,-1 1 0,1 0 0,0 0 1,-1 0-1,1 1 0,-1-1 0,1 0 0,-1 1 1,0 0-1,0-1 0,0 1 0,0 0 1,2 3-1,-2-3-40,-1 1-1,0-1 1,-1 1 0,1-1 0,0 1-1,-1-1 1,0 1 0,1-1 0,-1 1-1,0 0 1,0-1 0,0 1-1,-1 0 1,1-1 0,-1 1 0,1-1-1,-1 1 1,0-1 0,0 1 0,0-1-1,-2 4 1,-4 5 34,0-1-1,0 0 0,0-1 1,-1 0-1,-1 0 1,0 0-1,0-1 0,0 0 1,-13 7-1,10-7 137,1 0 0,1 1-1,0 0 1,0 0 0,0 1 0,-14 21 0,24-30-164,-1-1 1,1 1 0,-1 0 0,1-1-1,-1 1 1,1-1 0,0 1 0,-1 0-1,1-1 1,0 1 0,0 0 0,-1-1-1,1 1 1,0 0 0,0-1 0,0 1-1,0 0 1,0-1 0,0 1 0,0 0-1,0 0 1,0-1 0,0 1 0,1 0-1,-1-1 1,0 1 0,0 0 0,1-1-1,-1 1 1,0-1 0,1 1 0,-1 0-1,1-1 1,-1 1 0,0-1 0,1 1 0,-1-1-1,1 1 1,0-1 0,-1 1 0,1-1-1,-1 0 1,1 1 0,0-1 0,-1 0-1,1 0 1,0 1 0,-1-1 0,1 0-1,1 0 1,42 2-205,-33-2 35,7-1-959,0 0-1,0-1 1,0-1-1,0-1 1,0 0 0,-1-1-1,0-1 1,18-9-1,8-8-4999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9.393"/>
    </inkml:context>
    <inkml:brush xml:id="br0">
      <inkml:brushProperty name="width" value="0.025" units="cm"/>
      <inkml:brushProperty name="height" value="0.025" units="cm"/>
    </inkml:brush>
  </inkml:definitions>
  <inkml:trace contextRef="#ctx0" brushRef="#br0">138 21 7175,'0'0'15059,"1"-5"-14423,-1-11-278,-2 19 293,-7 31 431,6-22-1065,3-11-8,0 0 0,-1 1-1,1-1 1,0 1 0,-1 0 0,1-1-1,0 1 1,0-1 0,0 1-1,1-1 1,-1 1 0,0-1-1,1 1 1,-1-1 0,0 1 0,1-1-1,0 1 1,-1-1 0,1 0-1,0 1 1,0-1 0,0 0 0,0 1-1,2 1 1,35 16-119,-35-19 87,0 1-1,1 0 0,-1 0 0,0 0 1,1 1-1,-1-1 0,0 1 0,0 0 1,0-1-1,0 2 0,-1-1 1,1 0-1,0 0 0,-1 1 0,0-1 1,1 1-1,-1 0 0,0 0 0,-1 0 1,1 0-1,0 0 0,1 4 1,-2-4 34,-1 1 1,1-1 0,0 0 0,-1 1 0,1 0-1,-1-1 1,0 1 0,-1-1 0,1 1 0,0-1-1,-1 1 1,0-1 0,0 0 0,0 1 0,0-1-1,-1 0 1,1 1 0,-1-1 0,0 0 0,1 0 0,-2 0-1,1-1 1,0 1 0,-4 4 0,1-4 25,-1 0-1,1 1 1,0-2 0,-1 1 0,0-1 0,1 1 0,-1-2 0,0 1 0,0-1-1,0 1 1,-1-2 0,1 1 0,-8-1 0,4 1 5,1-1-1,-1 0 1,1-1-1,0 0 1,-18-5-1,24 5-229,0 0 1,1 0-1,-1 0 1,1-1-1,0 1 0,-1-1 1,1 0-1,0 1 0,0-1 1,0 0-1,0 0 1,0-1-1,0 1 0,1 0 1,-1-1-1,1 1 0,-1-1 1,1 1-1,0-1 1,0 1-1,0-1 0,1 0 1,-1 0-1,0-3 0,-3-24-5449,4-6-3262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09.740"/>
    </inkml:context>
    <inkml:brush xml:id="br0">
      <inkml:brushProperty name="width" value="0.025" units="cm"/>
      <inkml:brushProperty name="height" value="0.025" units="cm"/>
    </inkml:brush>
  </inkml:definitions>
  <inkml:trace contextRef="#ctx0" brushRef="#br0">0 12 14414,'0'0'7655,"59"-11"-5990,-31 11-608,0 0-640,4 0-321,2 0-128,4 0-1826,0 0-1761,0 0-2691,-2 0-1986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7"/>
    </inkml:context>
    <inkml:brush xml:id="br0">
      <inkml:brushProperty name="width" value="0.025" units="cm"/>
      <inkml:brushProperty name="height" value="0.025" units="cm"/>
    </inkml:brush>
  </inkml:definitions>
  <inkml:trace contextRef="#ctx0" brushRef="#br0">1 33 12043,'0'0'7447,"4"9"-6544,13 27-396,-17-35-493,1 0 0,0 0-1,0 0 1,0 0 0,1 0 0,-1 0 0,0-1 0,0 1 0,0 0 0,1 0 0,-1-1-1,0 1 1,1-1 0,-1 1 0,0-1 0,1 0 0,-1 1 0,1-1 0,-1 0-1,0 0 1,1 0 0,-1 0 0,1 0 0,-1-1 0,1 1 0,-1 0 0,0-1 0,1 1-1,-1 0 1,2-2 0,33-18-562,-16-7-911,-17 23 1290,0 0 1,-1 0-1,1 0 1,1 1-1,-1-1 1,0 1-1,1-1 1,0 1-1,5-4 1,-7 44 1620,-13 55 799,6-63-1948,-2 50-1,7-67-2411,-2-4-2546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0.096"/>
    </inkml:context>
    <inkml:brush xml:id="br0">
      <inkml:brushProperty name="width" value="0.025" units="cm"/>
      <inkml:brushProperty name="height" value="0.025" units="cm"/>
    </inkml:brush>
  </inkml:definitions>
  <inkml:trace contextRef="#ctx0" brushRef="#br0">154 4 11627,'0'0'6812,"-11"2"-4618,4 0-1959,0 0 0,0 0 0,0 1-1,1 0 1,-1 0 0,0 0 0,1 1 0,0 0 0,0 0 0,0 1 0,1-1 0,-1 2-1,1-1 1,0 0 0,1 1 0,-1 0 0,1 0 0,-4 8 0,3-6-98,1 1 0,0 0 0,1-1 0,0 2 0,0-1 0,1 0 0,0 0 0,0 14 1,2-20-126,-1-1 0,1 1 1,1 0-1,-1 0 0,0-1 1,1 1-1,-1-1 1,1 1-1,0 0 0,0-1 1,0 1-1,0-1 1,0 0-1,0 1 0,1-1 1,-1 0-1,1 0 0,0 0 1,-1 0-1,1 0 1,0 0-1,0 0 0,0-1 1,1 1-1,-1-1 1,0 1-1,0-1 0,1 0 1,-1 0-1,1 0 0,-1 0 1,1 0-1,4 0 1,2 0-5,1 0 0,-1-1 0,1 0 1,-1 0-1,0-1 0,1 0 1,-1-1-1,0 0 0,0 0 0,0-1 1,0 0-1,0-1 0,-1 1 1,1-2-1,-1 1 0,14-12 0,-17 13 44,-1-1 0,1 0 0,-1 0 0,1-1 0,-1 0 0,0 1 0,-1-1 0,1-1 0,-1 1 0,0 0 0,0-1 0,-1 0-1,0 1 1,0-1 0,0 0 0,0 0 0,-1 0 0,0 0 0,-1 0 0,1-1 0,-1 1 0,0 0 0,-1 0 0,1 0 0,-1 0 0,-3-11-1,2 13-62,1 1-1,-1 0 0,0-1 1,0 1-1,-1 0 0,1 0 1,-1 0-1,1 1 0,-1-1 1,0 1-1,0-1 0,0 1 1,0 0-1,0 0 0,-1 0 1,1 0-1,0 1 0,-1 0 1,0-1-1,1 1 0,-1 0 1,0 1-1,1-1 0,-1 1 1,0-1-1,0 1 0,1 0 0,-1 1 1,0-1-1,0 1 0,-4 1 1,8-2-136,-1 0 0,0 1 1,0-1-1,0 0 0,0 1 1,0-1-1,1 1 0,-1 0 0,0-1 1,1 1-1,-1 0 0,0-1 1,1 1-1,-1 0 0,1 0 1,-1 0-1,1-1 0,-1 1 0,1 0 1,-1 0-1,1 0 0,0 0 1,0 0-1,-1 0 0,1 0 1,0 0-1,0 0 0,0 0 0,0-1 1,0 1-1,0 0 0,1 2 1,-1-2-413,1 1 1,-1-1 0,1 1 0,-1-1-1,1 0 1,-1 0 0,1 1-1,0-1 1,0 0 0,0 0 0,-1 0-1,1 0 1,0 0 0,0 0-1,1 0 1,-1 0 0,0 0 0,0 0-1,0-1 1,3 2 0,19 3-10797</inkml:trace>
  <inkml:trace contextRef="#ctx0" brushRef="#br0" timeOffset="1">517 14 6887,'0'0'17872,"-18"50"-16590,3-24-514,2 1-319,5-3-193,6-3-32,2-5-128,13-7-32,6-7 0,4-2-352,-2 0-865,0-10-1473,-3-8-1634,-6-5-4196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7.824"/>
    </inkml:context>
    <inkml:brush xml:id="br0">
      <inkml:brushProperty name="width" value="0.025" units="cm"/>
      <inkml:brushProperty name="height" value="0.025" units="cm"/>
    </inkml:brush>
  </inkml:definitions>
  <inkml:trace contextRef="#ctx0" brushRef="#br0">0 0 1409,'0'0'22966,"0"78"-22485,0-40-193,0 0-128,0 1-96,0-2-64,6-2-512,6-6-1250,3-8-1409,6-12-3972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6.027"/>
    </inkml:context>
    <inkml:brush xml:id="br0">
      <inkml:brushProperty name="width" value="0.025" units="cm"/>
      <inkml:brushProperty name="height" value="0.025" units="cm"/>
    </inkml:brush>
  </inkml:definitions>
  <inkml:trace contextRef="#ctx0" brushRef="#br0">1 44 14574,'0'0'7943,"54"0"-6950,-17 0-352,9 0-481,4-3-160,3-7-1569,-4-2-1410,-9-6-4196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8.657"/>
    </inkml:context>
    <inkml:brush xml:id="br0">
      <inkml:brushProperty name="width" value="0.025" units="cm"/>
      <inkml:brushProperty name="height" value="0.025" units="cm"/>
    </inkml:brush>
  </inkml:definitions>
  <inkml:trace contextRef="#ctx0" brushRef="#br0">1 0 10570,'0'0'12780,"14"36"-12652,-8-9 0,4 3-96,-3 0 32,0-1-352,-2-3-577,-1-2-704,1-7-1378,-4-6-4036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9.200"/>
    </inkml:context>
    <inkml:brush xml:id="br0">
      <inkml:brushProperty name="width" value="0.025" units="cm"/>
      <inkml:brushProperty name="height" value="0.025" units="cm"/>
    </inkml:brush>
  </inkml:definitions>
  <inkml:trace contextRef="#ctx0" brushRef="#br0">14 65 13293,'0'0'6774,"6"-10"-5242,-4 6-1413,0 1 0,0-1-1,1 1 1,-1-1 0,1 1 0,0 0 0,0 0-1,0 0 1,1 0 0,-1 1 0,1-1-1,-1 1 1,1 0 0,0 0 0,0 0 0,0 0-1,0 1 1,0 0 0,0-1 0,0 2-1,0-1 1,1 0 0,4 1 0,-5-1-63,0 1 0,-1 0 0,1 0 0,0 1 0,0-1 0,0 1 0,-1 0 0,1 0 1,-1 0-1,1 0 0,6 4 0,-9-4-49,1 0-1,-1 1 1,0-1 0,0 1 0,0-1 0,0 1-1,0-1 1,-1 1 0,1-1 0,0 1 0,-1 0-1,1-1 1,-1 1 0,0 0 0,1 0 0,-1-1-1,0 1 1,0 0 0,0 0 0,0-1 0,0 1-1,-1 0 1,1 0 0,-1-1 0,1 1 0,-1 0-1,1-1 1,-2 3 0,-3 8 154,-1 1-1,-1-2 1,0 1 0,0-1-1,-2 0 1,1 0-1,-1-1 1,-18 16 0,16-14 99,-1-1 0,1 2 0,1-1 0,0 2 0,-13 22-1,23-35-249,-1-1 0,1 1 0,0 0-1,-1 0 1,1 0 0,0-1-1,-1 1 1,1 0 0,0 0-1,0 0 1,0 0 0,-1 0-1,1-1 1,0 1 0,0 0-1,0 0 1,1 0 0,-1 0 0,0 0-1,0-1 1,0 1 0,1 0-1,-1 0 1,0 0 0,1 0-1,-1-1 1,1 1 0,-1 0-1,1 0 1,-1-1 0,1 1 0,-1 0-1,1-1 1,1 2 0,1-1-1,-1 0 0,1 0 1,0 0-1,0 0 0,0 0 1,0-1-1,0 1 0,1-1 1,-1 0-1,4 0 0,12-1-434,0-1 1,24-5-1,30-12-3670,-26 1-1596,-13 3-1894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9.605"/>
    </inkml:context>
    <inkml:brush xml:id="br0">
      <inkml:brushProperty name="width" value="0.025" units="cm"/>
      <inkml:brushProperty name="height" value="0.025" units="cm"/>
    </inkml:brush>
  </inkml:definitions>
  <inkml:trace contextRef="#ctx0" brushRef="#br0">97 1 10794,'0'0'11579,"-10"1"-10388,5-1-1029,-1 1 1,1 0 0,-1 1 0,1-1 0,-1 1 0,-7 4 0,12-5-122,-1-1-1,1 1 1,-1 0 0,1 0 0,-1 0 0,1 1 0,0-1 0,0 0 0,-1 0 0,1 1-1,0-1 1,0 1 0,0-1 0,0 1 0,1-1 0,-1 1 0,0-1 0,1 1 0,-1 0 0,1 0-1,-1-1 1,1 1 0,0 0 0,0-1 0,0 1 0,0 0 0,0 0 0,0-1 0,0 1-1,1 0 1,-1 0 0,1-1 0,0 3 0,2-2-30,-1 0 1,1 0-1,0 0 0,0 0 1,0 0-1,0-1 0,1 1 1,-1-1-1,0 0 0,1 0 1,-1 0-1,1 0 0,-1-1 1,0 1-1,6-1 1,4 2 9,4 2-42,0 0 0,-1 1 0,0 1-1,0 1 1,16 8 0,-28-13 6,0 0-1,0 0 1,-1 1-1,1-1 1,-1 1-1,1 0 1,-1 0 0,0 0-1,0 0 1,-1 0-1,1 1 1,-1 0-1,1-1 1,-1 1-1,0 0 1,0 0-1,-1 0 1,1 0 0,-1 0-1,0 0 1,0 1-1,-1-1 1,1 0-1,-1 1 1,0 6-1,-1-8 88,0 1-1,0-1 1,-1 1 0,0-1-1,0 1 1,0-1-1,0 0 1,0 0-1,0 0 1,-1 0-1,1 0 1,-1-1-1,0 1 1,0-1-1,0 1 1,0-1 0,0 0-1,-1-1 1,1 1-1,-1 0 1,1-1-1,-1 0 1,0 0-1,-6 1 1,-6 3 249,-1-2 1,0 0-1,-1-1 0,-17 1 1,30-3-370,0 0 1,0 0 0,0 0 0,0-1 0,0 1 0,0-1-1,0 0 1,0-1 0,-7-2 0,10 3-257,0-1-1,0 0 1,0 1 0,0-1 0,1 0 0,-1 0-1,0 0 1,1 0 0,-1 0 0,1 0 0,0 0 0,0-1-1,0 1 1,0-1 0,0 1 0,0 0 0,1-1-1,-1 1 1,1-1 0,0-4 0,-3-26-5702,2-5-3117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19.978"/>
    </inkml:context>
    <inkml:brush xml:id="br0">
      <inkml:brushProperty name="width" value="0.025" units="cm"/>
      <inkml:brushProperty name="height" value="0.025" units="cm"/>
    </inkml:brush>
  </inkml:definitions>
  <inkml:trace contextRef="#ctx0" brushRef="#br0">0 12 12236,'0'0'14221,"77"-4"-14093,-42 3-128,8-1-961,2 1-1665,2 0-1122,-3-1-3202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0.322"/>
    </inkml:context>
    <inkml:brush xml:id="br0">
      <inkml:brushProperty name="width" value="0.025" units="cm"/>
      <inkml:brushProperty name="height" value="0.025" units="cm"/>
    </inkml:brush>
  </inkml:definitions>
  <inkml:trace contextRef="#ctx0" brushRef="#br0">211 11 11627,'0'0'6903,"-11"2"-4597,1 0-1932,-1 1 1,1 1-1,0-1 1,0 2-1,0-1 0,0 2 1,1-1-1,0 1 1,0 1-1,0-1 1,1 1-1,0 1 1,-13 16-1,13-15-123,1 1 0,0 0 0,1 1 0,0-1 0,1 1 0,-6 17 0,10-26-228,0 1-1,0-1 0,0 1 0,1-1 0,-1 1 0,1-1 0,-1 1 0,1-1 0,0 1 0,0-1 0,0 1 0,0 0 0,1-1 0,-1 1 0,1-1 0,-1 1 1,1-1-1,0 1 0,0-1 0,0 0 0,0 0 0,1 1 0,-1-1 0,1 0 0,-1 0 0,1 0 0,0 0 0,-1 0 0,1-1 0,0 1 0,0 0 1,1-1-1,-1 1 0,0-1 0,4 2 0,1-1-18,0 0 1,0 0-1,0-1 1,0 0 0,1 0-1,-1 0 1,0-1-1,1 0 1,-1-1-1,0 0 1,0 0-1,0 0 1,0-1 0,0 0-1,0 0 1,0-1-1,0 0 1,-1 0-1,1-1 1,-1 1-1,0-1 1,0-1-1,0 1 1,7-9 0,-7 8 52,-1-1 1,1 0-1,-1 0 1,0 0-1,-1-1 1,0 0-1,0 0 0,0 0 1,-1 0-1,0-1 1,0 1-1,-1-1 1,1 0-1,-2 0 1,1 0-1,-1 0 1,-1 0-1,0 0 1,0 0-1,0 0 1,-1 0-1,-2-9 1,2 14-44,0 0-1,0 0 1,-1 0 0,0 0 0,1 0 0,-1 1 0,0-1 0,0 1-1,-1-1 1,1 1 0,0 0 0,-1 0 0,1 0 0,-1 0 0,0 1-1,0-1 1,1 1 0,-1-1 0,0 1 0,-6-2 0,4 2-104,0-1-1,0 1 1,-1 0 0,1 0 0,0 1 0,-1 0 0,1 0 0,0 0 0,-1 0 0,1 1 0,-10 2 0,13-2-106,1 0 0,0 0 1,0-1-1,-1 1 0,1 0 1,0 0-1,0 0 0,0 0 1,0 0-1,0 0 1,0 1-1,0-1 0,1 0 1,-1 0-1,0 1 0,1-1 1,-1 1-1,1-1 0,-1 0 1,1 1-1,0-1 0,-1 1 1,1-1-1,0 1 0,0 2 1,0-3-304,0 0 1,0 1 0,1-1 0,-1 0-1,0 0 1,0 0 0,1 1-1,-1-1 1,1 0 0,-1 0 0,1 0-1,-1 0 1,1 0 0,0 0 0,0 0-1,-1 0 1,1 0 0,0 0 0,0 0-1,1 0 1,15 7-8454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0.697"/>
    </inkml:context>
    <inkml:brush xml:id="br0">
      <inkml:brushProperty name="width" value="0.025" units="cm"/>
      <inkml:brushProperty name="height" value="0.025" units="cm"/>
    </inkml:brush>
  </inkml:definitions>
  <inkml:trace contextRef="#ctx0" brushRef="#br0">13 0 13965,'0'0'12887,"2"9"-12161,0-2-584,-1 1-1,0 0 0,-1-1 1,0 1-1,0-1 1,0 1-1,-1 0 1,0-1-1,-1 1 1,0-1-1,-3 10 1,3-13-62,1 0 0,0 0 1,0 0-1,0 0 1,1 0-1,-1 0 0,1 0 1,0 0-1,0 0 1,0 0-1,2 7 0,-1-9-65,0-1 0,0 1 0,0-1 0,1 1 0,-1-1 0,0 0 0,1 0-1,-1 0 1,1 0 0,0 0 0,-1 0 0,1 0 0,0 0 0,-1 0 0,1-1 0,0 1-1,0-1 1,-1 0 0,1 1 0,0-1 0,0 0 0,0 0 0,0 0 0,0 0 0,-1 0-1,3-1 1,1 1-133,-1-1 0,1 1 0,-1-1 0,1 0-1,-1 0 1,0 0 0,0-1 0,1 0 0,-1 0 0,0 0 0,0 0-1,-1 0 1,1-1 0,0 0 0,5-5 0,-4 3-990,-1 0 1,0 0 0,0 0 0,0-1 0,-1 1-1,4-9 1,6-17-7819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1.039"/>
    </inkml:context>
    <inkml:brush xml:id="br0">
      <inkml:brushProperty name="width" value="0.025" units="cm"/>
      <inkml:brushProperty name="height" value="0.025" units="cm"/>
    </inkml:brush>
  </inkml:definitions>
  <inkml:trace contextRef="#ctx0" brushRef="#br0">0 1 19987,'0'0'9449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50.656"/>
    </inkml:context>
    <inkml:brush xml:id="br0">
      <inkml:brushProperty name="width" value="0.025" units="cm"/>
      <inkml:brushProperty name="height" value="0.025" units="cm"/>
    </inkml:brush>
  </inkml:definitions>
  <inkml:trace contextRef="#ctx0" brushRef="#br0">18 111 3619,'0'0'5333,"-3"-10"-3982,2 5-1082,-13-49 1975,15 12 3710,0 43-5862,0-1-1,0 0 1,0 0 0,0 1 0,0-1 0,0 1-1,0-1 1,0 1 0,0-1 0,0 1 0,-1 0 0,1 0-1,0-1 1,0 1 0,-1 0 0,1 0 0,0 0 0,-1-1-1,2 3 1,20 32 78,-2 2 0,-1 0-1,-2 1 1,-2 1 0,-1 0 0,10 52 0,-11-25-294,-3 1 0,-4 1 1,-1 73-1,-5-138-97,0 0 0,0 0-1,-1 0 1,1 0 0,-1-1-1,1 1 1,-1 0 0,0 0-1,0-1 1,0 1 0,0 0-1,-3 3 1,-18 13-6495,6-10 839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1.925"/>
    </inkml:context>
    <inkml:brush xml:id="br0">
      <inkml:brushProperty name="width" value="0.025" units="cm"/>
      <inkml:brushProperty name="height" value="0.025" units="cm"/>
    </inkml:brush>
  </inkml:definitions>
  <inkml:trace contextRef="#ctx0" brushRef="#br0">0 1 5509,'0'0'17233,"18"97"-16465,-18-42-287,0-1-289,5-5-64,9-6-96,7-7 0,1-4 0,2-8-480,2-9-1442,-6-10-1794,-3-5-4932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2.256"/>
    </inkml:context>
    <inkml:brush xml:id="br0">
      <inkml:brushProperty name="width" value="0.025" units="cm"/>
      <inkml:brushProperty name="height" value="0.025" units="cm"/>
    </inkml:brush>
  </inkml:definitions>
  <inkml:trace contextRef="#ctx0" brushRef="#br0">1 1 17585,'0'0'5861,"62"45"-14733,-45-45-1538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2.585"/>
    </inkml:context>
    <inkml:brush xml:id="br0">
      <inkml:brushProperty name="width" value="0.025" units="cm"/>
      <inkml:brushProperty name="height" value="0.025" units="cm"/>
    </inkml:brush>
  </inkml:definitions>
  <inkml:trace contextRef="#ctx0" brushRef="#br0">12 0 8072,'0'0'14509,"-12"24"-14637,17-24-1954,5 0-3427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2.957"/>
    </inkml:context>
    <inkml:brush xml:id="br0">
      <inkml:brushProperty name="width" value="0.025" units="cm"/>
      <inkml:brushProperty name="height" value="0.025" units="cm"/>
    </inkml:brush>
  </inkml:definitions>
  <inkml:trace contextRef="#ctx0" brushRef="#br0">158 63 11883,'0'0'2088,"-4"-9"373,-13-28-177,16 36-2187,1 0 0,-1 0 0,0 0 0,0-1 0,-1 1-1,1 0 1,0 0 0,0 0 0,0 1 0,-1-1 0,1 0 0,0 0-1,-1 1 1,1-1 0,-1 1 0,1-1 0,-1 1 0,1 0-1,-1-1 1,1 1 0,-1 0 0,1 0 0,-1 0 0,1 0 0,-1 0-1,1 0 1,-1 1 0,1-1 0,-1 0 0,-1 2 0,-1-1 27,0 1 0,0-1 1,1 1-1,-1 0 0,1 0 1,-1 1-1,1-1 0,-6 6 1,3 0-36,0-1 1,0 1-1,1 0 1,0 0-1,0 1 1,1 0-1,0-1 1,1 1 0,0 1-1,-3 13 1,5-21-67,1 1 0,-1 0 0,1 0 0,0 0 1,0-1-1,0 1 0,0 0 0,0 0 0,0 0 1,1-1-1,0 1 0,-1 0 0,1 0 0,0-1 1,0 1-1,1-1 0,-1 1 0,0-1 0,1 1 1,0-1-1,-1 0 0,1 0 0,0 0 0,0 0 1,0 0-1,0 0 0,1 0 0,-1-1 0,0 1 1,1-1-1,-1 1 0,1-1 0,0 0 0,-1 0 1,1 0-1,0-1 0,-1 1 0,7 0 0,1 0 78,0 0-1,1-1 0,-1 0 1,0 0-1,0-1 1,0-1-1,0 1 0,1-2 1,-2 1-1,19-8 0,-25 8-70,1 0 0,0 1 0,-1-1 0,1 0 0,-1-1 0,1 1 0,-1 0 0,0-1 0,0 0 0,0 0 0,-1 0 0,1 0 0,-1 0 0,1-1 0,-1 1 0,0-1 0,0 1 0,-1-1 0,1 0 0,-1 0 0,0 0 0,0 0 0,0 0 0,0 0 0,-1 0 0,1 0 0,-1 0 0,0 0 0,-1 0 0,0-4 0,1 6-29,-1 0 0,0 1 0,1-1-1,-1 0 1,0 1 0,0-1 0,0 1-1,0 0 1,-1-1 0,1 1 0,0 0-1,-1 0 1,1 0 0,0 0-1,-1 0 1,1 0 0,-1 0 0,0 0-1,1 0 1,-1 1 0,0-1 0,1 1-1,-1-1 1,0 1 0,0 0 0,1-1-1,-1 1 1,0 0 0,0 0 0,1 1-1,-5-1 1,1 1-103,-1-1 0,0 1 0,1 0-1,-1 0 1,1 0 0,-1 1 0,1 0-1,0 0 1,-6 3 0,8-3-128,0 1 0,-1-1 0,1 1 0,1 0 0,-1-1 0,0 1 0,1 1 0,-1-1 0,1 0 0,0 1 0,0-1 0,0 1 0,-2 6 0,-2 32-5625,6-23-103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3.329"/>
    </inkml:context>
    <inkml:brush xml:id="br0">
      <inkml:brushProperty name="width" value="0.025" units="cm"/>
      <inkml:brushProperty name="height" value="0.025" units="cm"/>
    </inkml:brush>
  </inkml:definitions>
  <inkml:trace contextRef="#ctx0" brushRef="#br0">40 1 13421,'0'0'8776,"-32"74"-7591,28-39-320,1 3-449,3-2-256,0-1-127,7-7-1,7-6-1121,3-9-833,-1-9-833,-3-4-3683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3.688"/>
    </inkml:context>
    <inkml:brush xml:id="br0">
      <inkml:brushProperty name="width" value="0.025" units="cm"/>
      <inkml:brushProperty name="height" value="0.025" units="cm"/>
    </inkml:brush>
  </inkml:definitions>
  <inkml:trace contextRef="#ctx0" brushRef="#br0">149 0 12908,'0'0'10330,"-2"11"-9241,-5 8-688,3-8-219,0 0 0,1 0 0,0 1 1,1-1-1,0 1 0,0 19 0,2-29-174,1-1 0,-1 0 0,1 1 0,-1-1-1,1 0 1,0 0 0,0 1 0,0-1 0,-1 0-1,1 0 1,0 0 0,0 0 0,1 0 0,-1 0 0,0 0-1,0-1 1,0 1 0,1 0 0,-1-1 0,0 1 0,1 0-1,-1-1 1,0 0 0,1 1 0,-1-1 0,3 0-1,47 5 83,-39-4-70,4 0-108,4-1-203,0 2 0,0 0 1,-1 1-1,25 7 0,-40-8 238,0-1 1,-1 0-1,1 1 1,-1 0-1,0 0 0,1 0 1,-1 0-1,0 0 1,0 1-1,0-1 1,-1 1-1,5 4 1,-6-5 45,0 1 1,0-1 0,0 0 0,0 1 0,0-1 0,-1 1 0,1-1-1,-1 1 1,1-1 0,-1 1 0,0 0 0,0-1 0,0 1-1,0-1 1,-1 1 0,1 0 0,-1-1 0,1 1 0,-1-1 0,-1 4-1,0-2 62,-1 0 0,1 0 0,-1-1-1,0 1 1,0-1 0,0 0 0,0 0-1,0 0 1,-1 0 0,1 0 0,-1 0-1,0-1 1,0 0 0,-8 3-1,-63 23 1012,71-27-1009,-29 9 166,1-2 0,-1-1 0,-1-2 1,1-1-1,-40-1 0,72-3-393,0 0 0,-1 0-1,1 0 1,0-1 0,0 1-1,0 0 1,0 0 0,0-1-1,0 1 1,0-1 0,0 1-1,0-1 1,0 1 0,0-1-1,0 0 1,0 1 0,0-1-1,0 0 1,1 0 0,-1 1-1,0-1 1,0 0 0,1 0-1,-1 0 1,1 0 0,-1 0-1,1 0 1,-1 0 0,1 0-1,0 0 1,-1-1-1,1 1 1,0 0 0,0 0-1,0 0 1,0 0 0,0 0-1,0 0 1,0-1 0,0 1-1,0 0 1,1 0 0,-1-1-1,0-22-6037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4.062"/>
    </inkml:context>
    <inkml:brush xml:id="br0">
      <inkml:brushProperty name="width" value="0.025" units="cm"/>
      <inkml:brushProperty name="height" value="0.025" units="cm"/>
    </inkml:brush>
  </inkml:definitions>
  <inkml:trace contextRef="#ctx0" brushRef="#br0">0 64 5061,'0'0'12908,"58"-40"-10570,-28 31-768,6 4-481,8 3-545,1 2-480,4 0-160,-2 0-1858,0 0-2242,1-8-6790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8.142"/>
    </inkml:context>
    <inkml:brush xml:id="br0">
      <inkml:brushProperty name="width" value="0.025" units="cm"/>
      <inkml:brushProperty name="height" value="0.025" units="cm"/>
    </inkml:brush>
  </inkml:definitions>
  <inkml:trace contextRef="#ctx0" brushRef="#br0">1 1 17649,'0'0'5060,"3"64"-3906,14-43-514,1-3-287,9-1-289,1-3-161,3-7-1280,1-5-705,-5-2-96,-4-2-352,-5-14-257,-7-4-288,-4 0-416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8.469"/>
    </inkml:context>
    <inkml:brush xml:id="br0">
      <inkml:brushProperty name="width" value="0.025" units="cm"/>
      <inkml:brushProperty name="height" value="0.025" units="cm"/>
    </inkml:brush>
  </inkml:definitions>
  <inkml:trace contextRef="#ctx0" brushRef="#br0">206 1 6470,'0'0'10234,"2"8"-8755,-2 1-1191,1-1 1,-2 1 0,1-1 0,-1 1 0,0-1 0,-1 0 0,0 1 0,0-1 0,-1 0 0,0 0 0,-5 8 0,-54 97 1926,33-65-1892,12-18-557,-3 4 578,-16 38 0,31-62-1243,1 1 0,1 0 0,0 0 0,-3 18 0,6-19-4802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9.026"/>
    </inkml:context>
    <inkml:brush xml:id="br0">
      <inkml:brushProperty name="width" value="0.025" units="cm"/>
      <inkml:brushProperty name="height" value="0.025" units="cm"/>
    </inkml:brush>
  </inkml:definitions>
  <inkml:trace contextRef="#ctx0" brushRef="#br0">0 51 10378,'0'0'10570,"54"10"-9898,-3-10-159,13 0-97,7-11-320,4-2-64,-5 2 0,-11-1-352,-17 3-1249,-17 5-705,-20 4-1730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5.145"/>
    </inkml:context>
    <inkml:brush xml:id="br0">
      <inkml:brushProperty name="width" value="0.025" units="cm"/>
      <inkml:brushProperty name="height" value="0.025" units="cm"/>
    </inkml:brush>
  </inkml:definitions>
  <inkml:trace contextRef="#ctx0" brushRef="#br0">0 1136 22389,'0'0'1570,"16"-67"-1570,37 4-32,28-30 96,29-29-64,25-24 0,22-12-545,11-7-896,-1 0-1154,-9 9-4676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51.368"/>
    </inkml:context>
    <inkml:brush xml:id="br0">
      <inkml:brushProperty name="width" value="0.025" units="cm"/>
      <inkml:brushProperty name="height" value="0.025" units="cm"/>
    </inkml:brush>
  </inkml:definitions>
  <inkml:trace contextRef="#ctx0" brushRef="#br0">1 0 10474,'0'0'7890,"1"11"-7132,0 3-555,0 1-122,1 1 0,0-1 0,1 0 0,0 0-1,2 0 1,9 24 0,-14-38-77,0-1 1,1 1-1,-1 0 1,1 0-1,-1-1 1,1 1-1,-1 0 1,1-1-1,-1 1 1,1-1-1,0 1 0,-1-1 1,1 1-1,0-1 1,0 1-1,-1-1 1,1 1-1,0-1 1,0 0-1,-1 0 1,1 1-1,0-1 1,0 0-1,0 0 1,0 0-1,-1 0 1,1 0-1,0 0 0,1 0 1,0-1 13,0 0 0,0 0 0,0 0 0,0 0 0,-1 0-1,1 0 1,0 0 0,-1-1 0,1 1 0,-1 0 0,3-4 0,28-45-1205,-16-4-3737,-11 34 2359,-3 18 2805,-2 7 1606,-1 21-735,0-19-928,0 1 0,1-1 0,0 0 0,0 1 0,1-1 0,-1 0 0,1 1 0,1-1-1,0 0 1,4 13 0,-5-20-201,-1 1-1,1 0 1,-1 0 0,1-1-1,-1 1 1,1 0 0,-1-1-1,1 1 1,-1 0 0,1-1-1,0 1 1,0-1 0,-1 1-1,1-1 1,0 1-1,0-1 1,-1 0 0,1 1-1,0-1 1,0 0 0,0 0-1,0 1 1,-1-1 0,1 0-1,0 0 1,0 0-1,0 0 1,0 0 0,0 0-1,0 0 1,-1-1 0,1 1-1,0 0 1,0 0 0,0-1-1,-1 1 1,1 0-1,0-1 1,0 1 0,0-1-1,-1 1 1,1-1 0,0 1-1,-1-1 1,1 0 0,-1 1-1,2-2 1,1-2-471,0 0 0,0 0 0,-1 0 0,1 0 0,-1 0-1,0-1 1,2-5 0,6-24-3771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29.357"/>
    </inkml:context>
    <inkml:brush xml:id="br0">
      <inkml:brushProperty name="width" value="0.025" units="cm"/>
      <inkml:brushProperty name="height" value="0.025" units="cm"/>
    </inkml:brush>
  </inkml:definitions>
  <inkml:trace contextRef="#ctx0" brushRef="#br0">1 57 13773,'0'0'6630,"88"-1"-5252,-33-12-578,6-1-287,1 1-449,-3 4-160,-9 5-1730,-8 1-2210,-8 3-5829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0.260"/>
    </inkml:context>
    <inkml:brush xml:id="br0">
      <inkml:brushProperty name="width" value="0.025" units="cm"/>
      <inkml:brushProperty name="height" value="0.025" units="cm"/>
    </inkml:brush>
  </inkml:definitions>
  <inkml:trace contextRef="#ctx0" brushRef="#br0">1 85 3395,'0'0'5034,"7"-10"-977,-6 8-3596,28-39 2078,-27 38-2147,-1 1 1,1 0-1,0-1 0,0 1 1,-1 0-1,1 1 1,1-1-1,-1 0 1,0 0-1,0 1 0,1-1 1,-1 1-1,1 0 1,-1 0-1,1 0 0,-1 0 1,6-1-1,-7 5-134,0 0 0,0 0-1,0 0 1,0 0 0,-1 1 0,1-1-1,-1 0 1,0 0 0,0 1-1,0-1 1,0 0 0,-2 5 0,2-5 32,-2 17 69,-1-1 1,-1 1-1,-7 21 0,6-26-276,1 1 0,0 0-1,1 0 1,1 0-1,0 27 1,2-43-82,0 1 1,0 0-1,0 0 1,0 0-1,1-1 0,-1 1 1,0 0-1,0 0 1,1 0-1,-1-1 1,0 1-1,1 0 1,-1-1-1,1 1 1,-1 0-1,1-1 1,0 1-1,-1 0 1,1-1-1,-1 1 1,1-1-1,0 1 1,-1-1-1,1 0 1,0 1-1,0-1 1,-1 0-1,2 1 1,29-1-52,-23-1-211,0-1-1,0 0 1,0-1 0,-1 0-1,11-5 1,30-28-4823,-21 6-1801,-13 7 121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0.588"/>
    </inkml:context>
    <inkml:brush xml:id="br0">
      <inkml:brushProperty name="width" value="0.025" units="cm"/>
      <inkml:brushProperty name="height" value="0.025" units="cm"/>
    </inkml:brush>
  </inkml:definitions>
  <inkml:trace contextRef="#ctx0" brushRef="#br0">74 1 5221,'0'0'12492,"-43"73"-10314,32-38-769,0 2-320,4-1-192,6-4-320,1-6-417,10-11-128,15-11-673,15-4-1217,5-24-1152,3-13-3268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0.930"/>
    </inkml:context>
    <inkml:brush xml:id="br0">
      <inkml:brushProperty name="width" value="0.025" units="cm"/>
      <inkml:brushProperty name="height" value="0.025" units="cm"/>
    </inkml:brush>
  </inkml:definitions>
  <inkml:trace contextRef="#ctx0" brushRef="#br0">120 1 13453,'0'0'2616,"-10"10"37,-7 9-1558,0 2 0,-22 36 0,34-50-916,0 0 0,1 1 0,0-1 1,1 1-1,0 0 0,0 0 0,1 0 1,0 1-1,0-1 0,1 0 0,0 1 1,0-1-1,1 1 0,1 11 0,-1-18-171,1-1-1,-1 1 0,0-1 1,1 1-1,0-1 1,-1 0-1,1 1 0,0-1 1,-1 0-1,1 0 0,0 1 1,0-1-1,0 0 0,0 0 1,0 0-1,1 0 0,-1 0 1,0 0-1,0-1 1,1 1-1,-1 0 0,0-1 1,2 2-1,1-2 5,-1 1 0,0 0 0,1-1 1,-1 0-1,1 0 0,-1 0 0,0 0 0,1 0 0,6-2 0,-1-1 13,0 0-1,1 0 1,-1-1-1,0 0 1,-1 0 0,12-8-1,-7 2 129,1-1-1,-2-1 1,1 0 0,17-23 0,-27 30-17,1 1 0,-1-1 0,0 1 1,0-1-1,-1 0 0,1 0 0,-1 0 1,0 0-1,0-1 0,-1 1 0,0-1 1,0 1-1,0-1 0,-1 1 1,1-1-1,-1 1 0,-1-1 0,0-7 1,0 11-115,0 0 0,-1 0 0,1 0 1,0 0-1,-1 1 0,1-1 0,-1 1 1,0-1-1,0 1 0,1-1 0,-1 1 0,0 0 1,0 0-1,0 0 0,0 0 0,0 0 1,0 1-1,-1-1 0,1 1 0,0-1 1,0 1-1,0 0 0,-1-1 0,1 1 1,0 0-1,0 1 0,-1-1 0,-2 1 1,-2-1-43,0 1 0,0 0 0,0 0 0,0 1 0,0 0 0,0 0 0,-11 5 0,14-4-174,-1 0 0,1 0 0,0 0 0,1 0 0,-1 1 0,1-1 0,-1 1 0,1 0 0,0 0 0,-3 5 0,6-8 33,0 0 0,-1-1 0,1 1 1,0 0-1,-1 0 0,1 0 0,0-1 1,0 1-1,0 0 0,0 0 0,0 0 1,0 0-1,0-1 0,0 1 1,0 0-1,0 0 0,0 0 0,0 0 1,1-1-1,-1 1 0,0 0 0,1 0 1,-1 0-1,1 0 0,1 0-174,-1 1 0,1-1 1,-1 0-1,1 0 0,0 0 0,-1-1 0,1 1 0,0 0 0,0-1 1,-1 1-1,1-1 0,0 1 0,0-1 0,0 0 0,0 0 0,2 0 1,26 1-5165</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1.273"/>
    </inkml:context>
    <inkml:brush xml:id="br0">
      <inkml:brushProperty name="width" value="0.025" units="cm"/>
      <inkml:brushProperty name="height" value="0.025" units="cm"/>
    </inkml:brush>
  </inkml:definitions>
  <inkml:trace contextRef="#ctx0" brushRef="#br0">97 21 12844,'0'0'10415,"-10"3"-9363,5-2-969,1 0 0,0 1 1,-1-1-1,1 1 0,0 0 0,0 0 0,0 0 1,1 1-1,-1-1 0,1 1 0,-1 0 0,1 0 0,0 0 1,0 1-1,0-1 0,0 1 0,1 0 0,0-1 1,-1 1-1,1 0 0,1 1 0,-1-1 0,-2 7 1,2-3-28,0 0 0,1 0 0,0 0 0,0 0 1,0 1-1,1-1 0,0 0 0,1 1 0,2 12 1,-2-18-51,0 0 0,0 0 0,1 0 1,-1 0-1,0 0 0,1 0 1,0-1-1,0 1 0,0 0 0,0-1 1,0 1-1,1-1 0,-1 0 0,1 0 1,-1 0-1,1 0 0,0 0 0,-1-1 1,1 1-1,0-1 0,0 0 1,0 0-1,1 0 0,-1 0 0,0 0 1,6 0-1,0 0 72,0-1-1,0 0 1,1-1-1,-1 0 1,0 0-1,-1-1 1,1 0 0,0-1-1,0 1 1,-1-2-1,0 1 1,1-1 0,-1-1-1,-1 1 1,11-9-1,-13 10 10,-1 0 0,1-1-1,-1 0 1,0 0-1,0 0 1,0-1-1,-1 1 1,0-1-1,0 0 1,0 0-1,0 0 1,-1 0-1,1-1 1,-1 1-1,-1-1 1,1 1-1,-1-1 1,0 1-1,0-1 1,-1 0 0,1 0-1,-1 1 1,-1-1-1,1 0 1,-2-7-1,0 9-77,1 0-1,-1 0 1,0 1-1,0-1 1,-1 1 0,1-1-1,-1 1 1,0 0-1,0 0 1,0 0-1,0 1 1,0-1-1,0 1 1,-1 0 0,1-1-1,-1 1 1,0 1-1,1-1 1,-7-1-1,4 0-415,-1 1-1,1 0 1,0 1-1,-1 0 1,1 0-1,-1 0 1,0 0-1,1 1 1,-1 1-1,0-1 1,-9 2-1,4 5-3676,3 1-2172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1.693"/>
    </inkml:context>
    <inkml:brush xml:id="br0">
      <inkml:brushProperty name="width" value="0.025" units="cm"/>
      <inkml:brushProperty name="height" value="0.025" units="cm"/>
    </inkml:brush>
  </inkml:definitions>
  <inkml:trace contextRef="#ctx0" brushRef="#br0">26 1 14446,'0'0'10377,"-17"74"-9576,11-35-352,4 1-321,2-1-96,0-7-32,9-6 32,4-5-417,3-10-639,1-6-450,-2-5-672,-6-1-1313,-8-14-2819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2.038"/>
    </inkml:context>
    <inkml:brush xml:id="br0">
      <inkml:brushProperty name="width" value="0.025" units="cm"/>
      <inkml:brushProperty name="height" value="0.025" units="cm"/>
    </inkml:brush>
  </inkml:definitions>
  <inkml:trace contextRef="#ctx0" brushRef="#br0">1 30 5733,'0'0'17137,"70"-9"-15824,-28 7-480,6-2-641,4 1-160,-2 2-1249,-1-1-1314,-5-2-2145,-6-1-5253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3.114"/>
    </inkml:context>
    <inkml:brush xml:id="br0">
      <inkml:brushProperty name="width" value="0.025" units="cm"/>
      <inkml:brushProperty name="height" value="0.025" units="cm"/>
    </inkml:brush>
  </inkml:definitions>
  <inkml:trace contextRef="#ctx0" brushRef="#br0">95 0 8360,'0'0'15983,"-3"11"-15545,-1 0-349,-2 5-9,2-1-1,0 1 0,0 0 0,-2 27 1,7-43-74,-1 1 1,1 0-1,-1 0 1,1-1 0,-1 1-1,1 0 1,-1-1 0,1 1-1,0-1 1,-1 1-1,1-1 1,0 1 0,-1-1-1,1 1 1,0-1-1,0 0 1,-1 1 0,1-1-1,0 0 1,0 0 0,0 0-1,0 0 1,-1 1-1,1-1 1,0 0 0,0 0-1,0-1 1,0 1-1,-1 0 1,1 0 0,0 0-1,0 0 1,0-1 0,0 1-1,34-8 200,-14 2-153,-10 2-49,1 1 0,0 0 0,0 0 0,20-1 0,-31 4-6,1 0 0,0 0 0,0 0 0,0 0 0,-1 0-1,1 1 1,0-1 0,0 0 0,0 1 0,-1 0 0,1-1 0,0 1 0,-1 0 0,1 0 0,-1 0 0,1 0 0,-1 0 0,1 0 0,-1 0 0,1 0 0,-1 1 0,0-1 0,0 0 0,0 1 0,0-1 0,0 1-1,0 0 1,0-1 0,0 1 0,-1 0 0,1-1 0,-1 1 0,1 0 0,-1 0 0,1-1 0,-1 1 0,0 2 0,0 3 51,1-1 0,-1 1 0,-1-1 0,1 0 0,-1 1 0,0-1 0,-1 0 0,1 0 0,-1 1 0,0-1 0,-1-1 1,0 1-1,0 0 0,0 0 0,0-1 0,-1 0 0,0 0 0,-9 9 0,7-8 44,-1-1-1,1 0 1,-2-1 0,1 1-1,0-1 1,-1 0 0,0-1-1,0 0 1,0 0 0,0-1-1,0 0 1,0 0 0,-1-1-1,-8 0 1,11 0-144,0 0-1,0-1 1,0 0 0,1-1-1,-1 1 1,0-1 0,0 0-1,1 0 1,-1-1 0,-9-3-1,13 3-200,-1 0 1,1 0-1,0 0 0,0 0 0,0-1 0,0 1 0,0 0 0,0-1 0,0 0 1,1 1-1,0-1 0,-1 0 0,1 0 0,0 1 0,0-1 0,1 0 0,-1 0 1,1 0-1,-1 0 0,1 0 0,0-1 0,0-2 0,2-58-8343,7 30 2958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3.476"/>
    </inkml:context>
    <inkml:brush xml:id="br0">
      <inkml:brushProperty name="width" value="0.025" units="cm"/>
      <inkml:brushProperty name="height" value="0.025" units="cm"/>
    </inkml:brush>
  </inkml:definitions>
  <inkml:trace contextRef="#ctx0" brushRef="#br0">1 55 8872,'0'0'13101,"35"-52"-11340,-21 50-672,1 2-448,3 0-289,2 0-288,7 0-31,1 0-706,1 0-1249,5 0-865,-3 0-1120,4 0-2243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3.816"/>
    </inkml:context>
    <inkml:brush xml:id="br0">
      <inkml:brushProperty name="width" value="0.025" units="cm"/>
      <inkml:brushProperty name="height" value="0.025" units="cm"/>
    </inkml:brush>
  </inkml:definitions>
  <inkml:trace contextRef="#ctx0" brushRef="#br0">126 12 8040,'0'0'13084,"-9"10"-11776,-12 15-432,-30 50 0,44-64-737,1-1 1,1 1-1,0 0 0,1 0 0,0 1 0,0-1 1,1 1-1,1 0 0,-2 20 0,4-30-129,0 0-1,0 0 1,0 0-1,0 0 0,1 0 1,-1 0-1,1 0 1,-1 0-1,1-1 1,0 1-1,0 0 1,0 0-1,0 0 0,0-1 1,0 1-1,0 0 1,1-1-1,-1 1 1,0-1-1,1 0 1,-1 1-1,3 0 0,0 0 6,0 0 0,0 0 0,0-1-1,0 1 1,1-1 0,-1 0-1,0 0 1,1 0 0,8-1 0,-2 0 12,1 0 1,0-1 0,0-1 0,-1 0 0,1 0 0,-1-1 0,14-6-1,-15 4 39,-1 1-1,0-2 0,0 1 0,-1-1 0,1-1 1,-1 0-1,-1 0 0,1 0 0,-1-1 0,10-15 1,-13 17 79,-1 1 1,1-1-1,-1 0 1,-1 0-1,1-1 1,-1 1-1,0-1 1,0 1-1,-1-1 1,0 1-1,0-1 1,-1 0-1,0 0 1,0 1-1,0-1 1,-1 0-1,-3-12 1,3 15-111,-1 0 1,0 0 0,-1 0-1,1 0 1,-1 0-1,1 0 1,-1 0-1,0 1 1,0 0-1,-1-1 1,1 1-1,-1 0 1,0 1 0,0-1-1,1 1 1,-2-1-1,-7-2 1,7 3-98,-1-1 1,-1 1-1,1 0 1,0 1-1,0 0 0,-1 0 1,1 0-1,0 0 1,-1 1-1,1 0 1,-1 1-1,-8 1 1,13-2-83,1 1 0,0-1 0,-1 0 0,1 1 0,0-1 0,0 1 0,0-1 0,-1 1 0,1 0 1,0-1-1,0 1 0,0 0 0,0 0 0,0 0 0,0 0 0,1 0 0,-1 0 0,0 0 0,0 0 0,1 0 0,-1 0 1,0 0-1,1 1 0,0-1 0,-1 0 0,1 0 0,-1 1 0,1-1 0,0 0 0,0 1 0,0-1 0,0 0 0,0 1 0,0-1 1,0 0-1,0 0 0,1 1 0,-1-1 0,0 0 0,1 0 0,-1 1 0,1-1 0,0 2 0,1 0-723,0 1-1,-1-1 1,1 0 0,0 1-1,1-1 1,-1 0-1,1 0 1,-1 0 0,1 0-1,0-1 1,0 1-1,0-1 1,4 2 0,22 7-9997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51.742"/>
    </inkml:context>
    <inkml:brush xml:id="br0">
      <inkml:brushProperty name="width" value="0.025" units="cm"/>
      <inkml:brushProperty name="height" value="0.025" units="cm"/>
    </inkml:brush>
  </inkml:definitions>
  <inkml:trace contextRef="#ctx0" brushRef="#br0">21 1 10410,'0'0'6091,"-3"9"-5461,1-3-529,-1 3 113,1 1-1,-1-1 1,1 0-1,1 1 1,-1 13 0,3-23-202,-1 1 0,1 0 1,-1 0-1,1 0 1,-1-1-1,1 1 1,0 0-1,-1 0 1,1-1-1,0 1 1,-1-1-1,1 1 1,0-1-1,0 1 1,0-1-1,0 1 1,-1-1-1,1 0 1,0 1-1,0-1 1,0 0-1,0 0 0,0 0 1,0 0-1,0 0 1,0 0-1,0 0 1,0 0-1,1 0 1,40 0 172,-30-1-115,-10 1-73,-1 0 0,1 0 0,0 0 0,0 0 0,0 0 0,0 0 0,0 0 0,0 1 0,0-1 0,0 1 0,-1-1 0,1 1 0,0 0 0,0 0 0,-1 0 0,1 0 0,0 0 0,-1 0 0,1 0 0,-1 0 0,0 1 0,1-1 0,-1 1 0,0-1 0,2 4 0,-1 1 81,0-1 1,-1 1-1,0 0 1,0 0 0,-1 0-1,1 0 1,-2 9-1,1-11 53,-1 0-1,0 1 0,1-1 1,-2 0-1,1 0 0,0 1 1,-1-1-1,0 0 1,0 0-1,0-1 0,0 1 1,-1 0-1,-5 6 0,6-8-110,1 0 0,-1 0 0,0-1-1,0 1 1,0 0 0,0-1 0,0 1-1,0-1 1,0 0 0,-1 0-1,1 0 1,0 0 0,-1 0 0,1 0-1,-1-1 1,1 1 0,-1-1 0,1 0-1,-1 1 1,1-1 0,-1-1 0,1 1-1,-1 0 1,1 0 0,-5-2 0,4 0-398,1 0 1,-1 0-1,1-1 1,-1 1-1,1-1 1,0 1 0,0-1-1,0 0 1,1 0-1,-1 0 1,1 0-1,-1 0 1,1 0 0,0 0-1,0-1 1,-1-5-1,0 2-1042,-7-28-4127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4.174"/>
    </inkml:context>
    <inkml:brush xml:id="br0">
      <inkml:brushProperty name="width" value="0.025" units="cm"/>
      <inkml:brushProperty name="height" value="0.025" units="cm"/>
    </inkml:brush>
  </inkml:definitions>
  <inkml:trace contextRef="#ctx0" brushRef="#br0">175 30 13869,'0'0'9321,"-11"-7"-7880,5 3-1237,4 2-173,1 1 0,-1-1 0,0 0 1,1 1-1,-1 0 0,0-1 0,0 1 1,0 0-1,0 0 0,-1 0 0,1 1 0,0-1 1,0 0-1,0 1 0,-1-1 0,1 1 1,0 0-1,0 0 0,-1 0 0,1 0 1,0 0-1,-1 0 0,1 1 0,0-1 0,0 1 1,-1-1-1,1 1 0,0 0 0,0 0 1,0 0-1,0 0 0,0 0 0,-3 3 1,-5 8 38,0 0 0,1 1 1,1 0-1,0 0 0,1 1 1,-7 16-1,11-22-28,0 0-1,0 0 0,1 0 1,0 1-1,0-1 0,1 1 1,0-1-1,1 1 0,0-1 1,0 1-1,1 0 0,3 14 1,-3-20-26,1 1-1,0-1 1,0 0 0,0 0 0,0 1 0,0-2-1,1 1 1,0 0 0,-1 0 0,1-1 0,0 1-1,0-1 1,0 0 0,1 0 0,-1 0-1,0-1 1,1 1 0,-1-1 0,1 0 0,0 0-1,-1 0 1,1 0 0,0 0 0,-1-1 0,1 0-1,0 0 1,0 0 0,5-1 0,3 1 90,0-1 0,0 0 1,0-1-1,0-1 0,-1 1 0,1-2 0,20-9 1,-21 8 13,-1-2-1,0 0 1,0 0 0,0 0 0,-1-2 0,0 1-1,-1-1 1,12-15 0,-17 20-60,0 0-1,0 0 1,-1 0-1,1-1 1,-1 1 0,0-1-1,0 0 1,-1 0 0,1 1-1,-1-1 1,0 0-1,0 0 1,-1 0 0,1 0-1,-1-1 1,-1 1-1,1 0 1,0 0 0,-1 0-1,0 0 1,-1 0 0,1 1-1,-3-7 1,1 7-59,0 0 0,0 0 0,0 0 0,0 1 0,-1-1 0,1 1 1,-1 0-1,0 0 0,0 0 0,0 0 0,-1 1 0,1 0 0,0 0 0,-1 0 1,0 0-1,1 1 0,-1 0 0,0 0 0,-7-1 0,7 2-312,-1-1-1,1 1 1,-1 0-1,1 0 1,-1 1-1,0-1 1,-8 4-1,11-4-207,0 1 0,0 1 0,0-1 0,1 0 0,-1 1 0,0-1 0,1 1 0,-1 0 0,1 0 0,0 0 0,-1 0 0,1 0 0,0 0 0,-2 3 0,-2 7-6806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4.517"/>
    </inkml:context>
    <inkml:brush xml:id="br0">
      <inkml:brushProperty name="width" value="0.025" units="cm"/>
      <inkml:brushProperty name="height" value="0.025" units="cm"/>
    </inkml:brush>
  </inkml:definitions>
  <inkml:trace contextRef="#ctx0" brushRef="#br0">67 0 13869,'0'0'13741,"-7"13"-12839,1-2-757,-2 0-62,1 1-1,1 0 1,0 1 0,0 0-1,2 0 1,-1 0 0,2 0 0,0 1-1,-2 16 1,5-27-79,1-1-1,-1 0 1,1 0 0,-1 0-1,1 0 1,0 0 0,0 0-1,0 0 1,0 0 0,0 0-1,0 0 1,1 0 0,-1 0-1,0-1 1,1 1 0,0-1-1,-1 1 1,1-1 0,0 0-1,0 1 1,0-1 0,0 0-1,0 0 1,0 0 0,0-1-1,0 1 1,0 0 0,0-1-1,0 1 1,1-1 0,2 0-1,11 2-3,0 0 0,0-1-1,21-2 1,-19 0-95,-3 1-269,1-1-1,-1-1 1,19-4-1,5-8-2280,-9-10-3315,-15-1-2656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4.910"/>
    </inkml:context>
    <inkml:brush xml:id="br0">
      <inkml:brushProperty name="width" value="0.025" units="cm"/>
      <inkml:brushProperty name="height" value="0.025" units="cm"/>
    </inkml:brush>
  </inkml:definitions>
  <inkml:trace contextRef="#ctx0" brushRef="#br0">60 1 21300,'0'0'6182,"-55"0"-4837,51 3-960,4 8-321,11-3-289,13-3-1504,12-5-3460,4 0-8872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6.294"/>
    </inkml:context>
    <inkml:brush xml:id="br0">
      <inkml:brushProperty name="width" value="0.025" units="cm"/>
      <inkml:brushProperty name="height" value="0.025" units="cm"/>
    </inkml:brush>
  </inkml:definitions>
  <inkml:trace contextRef="#ctx0" brushRef="#br0">15 1 12748,'0'0'416,"-8"51"97,5-10 768,2 11-512,-1 9-96,2 6 159,0 9-31,0 4-288,4 5-385,6 0-96,0-4 32,1-6-64,-1-10-673,-3-11-608,0-13 0,-6-14-769,1-15-1602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6.620"/>
    </inkml:context>
    <inkml:brush xml:id="br0">
      <inkml:brushProperty name="width" value="0.025" units="cm"/>
      <inkml:brushProperty name="height" value="0.025" units="cm"/>
    </inkml:brush>
  </inkml:definitions>
  <inkml:trace contextRef="#ctx0" brushRef="#br0">1 50 7751,'0'0'3620,"47"-38"-2884,-26 30-543,-3 5-129,0 3 32,2 0-96,-3 3-160,8 7-417,2-6-480,8-4-2210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7.662"/>
    </inkml:context>
    <inkml:brush xml:id="br0">
      <inkml:brushProperty name="width" value="0.025" units="cm"/>
      <inkml:brushProperty name="height" value="0.025" units="cm"/>
    </inkml:brush>
  </inkml:definitions>
  <inkml:trace contextRef="#ctx0" brushRef="#br0">0 957 9321,'0'0'3523,"13"-2"-2925,722-140-4117,-456 81 4018,-2 7 3797,1111-116-2614,-704 97-1460,32-3 169,479-68 110,-751 83-430,-57 5-72,203-24-27,4 43-82,-572 36-130,24 2-576,-20 8-3707,-12-6 1742,-4-3 165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8.225"/>
    </inkml:context>
    <inkml:brush xml:id="br0">
      <inkml:brushProperty name="width" value="0.025" units="cm"/>
      <inkml:brushProperty name="height" value="0.025" units="cm"/>
    </inkml:brush>
  </inkml:definitions>
  <inkml:trace contextRef="#ctx0" brushRef="#br0">50 96 5701,'0'0'961,"-9"1"0,7 0-1129,-33 4 2134,31-2 474,30-2-314,52-1-31,272-6 673,-275 1-2816,0-4 0,118-29 0,-185 36 19,2 0-97,0 0-1,0-1 1,0-1-1,-1 0 1,1 0-1,-1-1 0,11-7 1,-18 5-2670,-12 4 1109,-21 2-837,27 2 1577,-27-1-3607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8.555"/>
    </inkml:context>
    <inkml:brush xml:id="br0">
      <inkml:brushProperty name="width" value="0.025" units="cm"/>
      <inkml:brushProperty name="height" value="0.025" units="cm"/>
    </inkml:brush>
  </inkml:definitions>
  <inkml:trace contextRef="#ctx0" brushRef="#br0">1 1 8712,'0'0'6967,"6"3"-6738,-2 0-145,1 1-1,-1-1 1,0 0-1,0 1 1,-1 0-1,1 0 1,-1 0-1,0 1 1,0-1-1,0 1 1,3 5-1,0 3 93,-1 1 1,0 0-1,6 25 0,-4 2-28,-2-1 0,1 48 1,-7-13 581,-3-1 0,-4 0 0,-25 113 0,26-158-595,2 1 1,0 0 0,3 1-1,1 59 1,1-88-218,0-1-1,0 1 1,0 0 0,0-1 0,0 1 0,1 0 0,-1-1-1,0 1 1,1 0 0,0-1 0,-1 1 0,1-1-1,0 1 1,0-1 0,0 0 0,0 1 0,0-1-1,0 0 1,0 1 0,0-1 0,1 0 0,-1 0 0,0 0-1,1 0 1,-1 0 0,1 0 0,-1-1 0,1 1-1,-1 0 1,1-1 0,-1 1 0,1-1 0,0 0-1,-1 1 1,1-1 0,0 0 0,-1 0 0,1 0 0,0 0-1,0 0 1,-1-1 0,3 0 0,21-10-5935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39.397"/>
    </inkml:context>
    <inkml:brush xml:id="br0">
      <inkml:brushProperty name="width" value="0.025" units="cm"/>
      <inkml:brushProperty name="height" value="0.025" units="cm"/>
    </inkml:brush>
  </inkml:definitions>
  <inkml:trace contextRef="#ctx0" brushRef="#br0">0 816 9545,'0'0'1671,"10"0"-1361,650-29 2802,-137-44-130,200-24-1923,923-65-850,-538 57 4,1189-144 1089,-1704 189-880,-332 35-240,-251 22-886,-20 1-929,-6-1-2036,7-5-762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40.627"/>
    </inkml:context>
    <inkml:brush xml:id="br0">
      <inkml:brushProperty name="width" value="0.025" units="cm"/>
      <inkml:brushProperty name="height" value="0.025" units="cm"/>
    </inkml:brush>
  </inkml:definitions>
  <inkml:trace contextRef="#ctx0" brushRef="#br0">0 84 6086,'0'0'15823,"65"-17"-14478,-33 11-512,12 0-545,4-1-224,5-1-96,2-1-1217,-5 3-641,-8-3-961,-12 2-2498,-10-1-1441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52.070"/>
    </inkml:context>
    <inkml:brush xml:id="br0">
      <inkml:brushProperty name="width" value="0.025" units="cm"/>
      <inkml:brushProperty name="height" value="0.025" units="cm"/>
    </inkml:brush>
  </inkml:definitions>
  <inkml:trace contextRef="#ctx0" brushRef="#br0">1 194 11179,'0'0'7046,"50"-21"-7142,-23 7-1377,2-4-1154,-2-3-832,-3-1-1025</inkml:trace>
  <inkml:trace contextRef="#ctx0" brushRef="#br0" timeOffset="1">207 13 6790,'0'0'9652,"-5"9"-8632,1 0-706,-1 0 0,1 0 0,1 0-1,-1 1 1,2 0 0,-1 0 0,2 0 0,-1 0 0,1 17 0,1-27-306,0 0 0,0 1 1,0-1-1,0 0 0,0 1 1,0-1-1,0 0 0,0 1 1,0-1-1,0 0 0,0 0 1,0 1-1,1-1 0,-1 0 0,0 1 1,0-1-1,0 0 0,1 0 1,-1 1-1,0-1 0,0 0 1,0 0-1,1 0 0,-1 1 1,0-1-1,1 0 0,-1 0 1,0 0-1,0 0 0,1 0 0,-1 0 1,0 1-1,1-1 0,-1 0 1,0 0-1,1 0 0,-1 0 1,0 0-1,1 0 0,-1 0 1,0 0-1,1-1 0,-1 1 0,0 0 1,1 0-1,-1 0 0,0 0 1,0 0-1,1 0 0,-1-1 1,0 1-1,1 0 0,-1 0 1,0 0-1,0-1 0,1 1 1,-1 0-1,0 0 0,0-1 0,0 1 1,0 0-1,1 0 0,-1-1 1,0 1-1,0-1 0,17-16 373,-12 9-332,0 0 1,-1 0-1,0-1 1,-1 1-1,0-1 1,0 1-1,-1-1 1,0 0-1,0 0 1,0-11-1,-3 19-43,1 0 0,-1 0 0,0 0 0,1 0 0,-1 0 1,0 0-1,0 0 0,0 1 0,0-1 0,1 0 0,-1 1 0,0-1 0,0 0 0,0 1 0,-1-1 0,1 1 0,0 0 0,0-1 0,0 1 0,0 0 0,0 0 0,0-1 0,-1 1 0,1 0 0,0 0 0,0 0 0,0 1 1,0-1-1,-1 0 0,1 0 0,0 1 0,-1-1 0,-42 9-24,13 9 319,19-4-1788,12-13 1243,-1-1 0,1 1 0,0-1 0,0 1 0,0-1 0,0 1 0,-1-1 0,1 1 0,0-1 0,0 1 0,0-1 0,0 1 1,0-1-1,0 1 0,0-1 0,0 1 0,1-1 0,-1 1 0,0-1 0,0 1 0,0-1 0,0 1 0,1-1 0,-1 1 0,0-1 0,1 1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40.985"/>
    </inkml:context>
    <inkml:brush xml:id="br0">
      <inkml:brushProperty name="width" value="0.025" units="cm"/>
      <inkml:brushProperty name="height" value="0.025" units="cm"/>
    </inkml:brush>
  </inkml:definitions>
  <inkml:trace contextRef="#ctx0" brushRef="#br0">126 1 15471,'0'0'6747,"-3"11"-5268,-18 89-417,-60 168 1,77-259-1036,-13 46 538,17-55-538,1 1-1,-1 0 0,0-1 1,1 1-1,-1 0 0,1-1 1,-1 1-1,1-1 0,-1 1 1,1-1-1,-1 1 1,1-1-1,-1 0 0,1 1 1,0-1-1,-1 0 0,1 1 1,0-1-1,-1 0 0,1 0 1,0 1-1,0-1 0,-1 0 1,1 0-1,0 0 0,-1 0 1,1 0-1,0 0 0,0 0 1,-1 0-1,1 0 1,0-1-1,-1 1 0,2 0 1,30-5 193,1-1-444,-1-2-1,0-1 1,0-2 0,55-27 0,-82 35-501,-1 1 0,-1-1 1,1 0-1,0 0 0,-1-1 1,1 1-1,3-6 0,7-13-5499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41.479"/>
    </inkml:context>
    <inkml:brush xml:id="br0">
      <inkml:brushProperty name="width" value="0.025" units="cm"/>
      <inkml:brushProperty name="height" value="0.025" units="cm"/>
    </inkml:brush>
  </inkml:definitions>
  <inkml:trace contextRef="#ctx0" brushRef="#br0">90 13 17008,'0'0'1751,"-8"13"518,-4 6-1836,1 0 1,0 1 0,2 0-1,1 1 1,0 0-1,2 0 1,0 1 0,-4 33-1,14 4-366,-4-58-68,0 0 0,0 0 0,1 0 0,-1 0 0,0 0 0,0 0 0,1 0 0,-1 0 0,1-1 0,-1 1 0,1 0 0,-1 0 0,1 0 0,-1-1 0,1 1 0,0 0 0,0-1 0,-1 1 0,1 0 0,0-1 0,1 1 0,-1-1 5,1 0-1,-1 0 1,0-1 0,0 1 0,1 0 0,-1-1 0,0 1 0,0-1 0,0 0-1,0 1 1,0-1 0,0 0 0,0 0 0,0 1 0,0-1 0,0 0-1,0 0 1,0 0 0,-1 0 0,1 0 0,0-1 0,0 0 0,12-19 34,-1 0-1,-1-1 1,-1 0 0,0-1 0,-2 0 0,-1 0 0,-1-1 0,-1 1-1,-1-1 1,2-43 0,-6 67-30,0-1 1,0 1-1,0 0 0,1 0 1,-1-1-1,0 1 0,0 0 1,0-1-1,0 1 0,0 0 1,0-1-1,0 1 0,0 0 1,0 0-1,0-1 0,0 1 1,0 0-1,0-1 0,-1 1 1,1 0-1,0-1 0,0 1 1,0 0-1,0 0 0,0-1 1,-1 1-1,1 0 0,0 0 1,0-1-1,0 1 0,-1 0 1,1 0-1,0 0 0,0-1 1,-1 1-1,1 0 0,0 0 1,0 0-1,-1 0 0,1 0 1,0 0-1,-1-1 0,1 1 1,-1 0-1,-11 12 91,-9 24-39,18-30-36,1 1-1,0 0 1,0-1 0,1 1 0,0 0-1,0 0 1,0 0 0,1 0 0,0 0-1,1 8 1,0-14-14,-1 1 0,1-1 0,-1 1 0,1-1 0,-1 1 0,1-1 0,0 1 0,0-1 0,0 1 0,0-1 0,0 0 0,0 0 0,0 1 0,0-1 0,0 0 0,0 0 0,1 0 0,1 1 0,0-1 16,0 0 0,0 0 0,-1-1 0,1 1 1,0-1-1,0 0 0,0 0 0,-1 0 0,1 0 0,0 0 1,0 0-1,0-1 0,-1 1 0,5-2 0,3-3 111,0 0 0,0 0 0,0-1-1,-1 0 1,1-1 0,-2 0 0,1 0-1,-1-1 1,0 0 0,10-14 0,-5 8 142,0 0 1,22-17 0,-34 30-281,-1 1 0,1-1 0,-1 1 0,0 0 1,1-1-1,-1 1 0,1-1 0,-1 1 0,1 0 0,-1 0 0,1-1 0,0 1 0,-1 0 1,1 0-1,-1 0 0,1-1 0,-1 1 0,1 0 0,0 0 0,-1 0 0,1 0 0,-1 0 1,1 0-1,0 0 0,-1 1 0,1-1 0,-1 0 0,1 0 0,-1 0 0,1 1 0,-1-1 1,1 0-1,-1 0 0,1 1 0,-1-1 0,1 0 0,-1 1 0,1 0 0,6 27-27,-12 37 32,-11 8 3,11-58-131,1 0 0,1 1 0,0 0 1,1-1-1,0 1 0,2 31 1,0-47-2,1 1-1,-1 0 1,0 0 0,0 0 0,0 0 0,1-1-1,-1 1 1,0 0 0,1 0 0,-1-1 0,0 1 0,1 0-1,-1 0 1,1-1 0,0 1 0,-1-1 0,1 1-1,-1 0 1,1-1 0,0 1 0,-1-1 0,1 1 0,0-1-1,0 0 1,1 1 0,22-1-6550,-4-7-2165</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41.821"/>
    </inkml:context>
    <inkml:brush xml:id="br0">
      <inkml:brushProperty name="width" value="0.025" units="cm"/>
      <inkml:brushProperty name="height" value="0.025" units="cm"/>
    </inkml:brush>
  </inkml:definitions>
  <inkml:trace contextRef="#ctx0" brushRef="#br0">1 1 10922,'0'0'12684,"58"37"-11883,-31-29-577,6-4-160,0-4-736,0 0-2467,1-6-4196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42.269"/>
    </inkml:context>
    <inkml:brush xml:id="br0">
      <inkml:brushProperty name="width" value="0.025" units="cm"/>
      <inkml:brushProperty name="height" value="0.025" units="cm"/>
    </inkml:brush>
  </inkml:definitions>
  <inkml:trace contextRef="#ctx0" brushRef="#br0">23 0 12556,'0'0'9636,"2"11"-8649,0 16-509,0 0 0,-2 0 0,0 0-1,-2 0 1,-8 36 0,5-37-238,0 2 0,1-1 1,1 48-1,3-73-223,0-1 0,0 1 1,0-1-1,1 0 0,-1 1 0,0-1 1,1 0-1,-1 1 0,1-1 0,-1 0 1,1 1-1,0-1 0,0 0 0,-1 0 1,1 0-1,0 0 0,0 0 0,0 0 1,0 0-1,0 0 0,0 0 0,0 0 1,3 1-1,-1-1 47,-1 0 1,1 0 0,0 0-1,0-1 1,1 1-1,-1-1 1,0 0-1,0 0 1,0 0-1,5 0 1,1-2 110,0 1 1,0-1 0,0-1 0,0 0 0,-1 0-1,15-8 1,2-4-34,-1-2 1,-1-1-1,-1-1 0,0 0 1,19-25-1,-27 29-242,-2-1 1,0 0-1,-1 0 0,-1-1 1,0-1-1,-1 1 1,-1-2-1,8-24 0,-15 28-747,-1 14 676,0 1-1,0 0 1,0-1 0,0 1 0,0 0 0,0-1 0,0 1-1,0 0 1,0-1 0,0 1 0,0 0 0,-1-1-1,1 1 1,0 0 0,0 0 0,0-1 0,-1 1-1,1 0 1,0 0 0,0-1 0,-1 1 0,1 0-1,0 0 1,0 0 0,-1 0 0,1-1 0,0 1 0,-1 0-1,1 0 1,0 0 0,-1 0 0,1 0 0,-1 0-1,-1 0-718,0 0 0,0 1 0,0 0 0,0-1 0,0 1 0,0 0-1,0 0 1,0 0 0,0 0 0,0 0 0,-2 3 0,-17 12-8004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42.659"/>
    </inkml:context>
    <inkml:brush xml:id="br0">
      <inkml:brushProperty name="width" value="0.025" units="cm"/>
      <inkml:brushProperty name="height" value="0.025" units="cm"/>
    </inkml:brush>
  </inkml:definitions>
  <inkml:trace contextRef="#ctx0" brushRef="#br0">17 0 13100,'0'0'3534,"-3"11"-293,1-2-2758,-1 2 256,0-1 0,1 0 0,1 1 0,-1 17 0,2-26-704,0-1 1,0 1-1,0 0 1,0 0-1,0-1 1,0 1-1,1 0 1,-1-1-1,1 1 1,-1 0-1,1-1 1,-1 1-1,1 0 1,0-1-1,0 1 1,0-1-1,0 0 1,0 1-1,0-1 1,0 0-1,1 1 1,-1-1-1,0 0 1,1 0-1,-1 0 1,1 0-1,-1 0 1,1-1-1,0 1 1,-1 0-1,1-1 1,0 1-1,-1-1 1,1 0-1,0 1 1,-1-1-1,1 0 1,2 0-1,1 0-509,1-1-1,-1 0 1,1 0-1,-1 0 0,0 0 1,0-1-1,0 0 0,0 0 1,0 0-1,0-1 1,0 0-1,8-6 0,29-28-6746,-15 13 519,-14 14 2703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0:43.687"/>
    </inkml:context>
    <inkml:brush xml:id="br0">
      <inkml:brushProperty name="width" value="0.025" units="cm"/>
      <inkml:brushProperty name="height" value="0.025" units="cm"/>
    </inkml:brush>
  </inkml:definitions>
  <inkml:trace contextRef="#ctx0" brushRef="#br0">53 122 2114,'0'0'14536,"-5"10"-12758,0-1-1475,-1 0 432,0 1 1,1-1-1,0 1 0,0 0 0,1 0 0,1 1 0,0-1 0,-3 16 0,7-25-692,-1 0-1,1 0 1,-1 0 0,1 0 0,0 0 0,-1 0 0,1-1-1,0 1 1,0 0 0,0 0 0,0 0 0,0-1 0,0 1 0,0-1-1,0 1 1,0-1 0,0 1 0,0-1 0,0 1 0,0-1 0,0 0-1,0 0 1,0 1 0,0-1 0,1 0 0,-1 0 0,0 0 0,0 0-1,0 0 1,0-1 0,0 1 0,1 0 0,-1-1 0,2 0 0,43-9 106,-31 3-126,0 0-1,-1-2 1,0 1-1,0-2 1,17-15-1,-25 20-8,0 0-1,0-1 1,0 0 0,-1 0-1,0 0 1,0-1-1,-1 0 1,0 1 0,0-2-1,-1 1 1,0 0 0,0-1-1,2-7 1,-5 15-14,0-1 0,0 1 0,0 0 0,0 0 0,0 0 0,0-1 0,0 1 0,0 0 1,0 0-1,0 0 0,0-1 0,0 1 0,0 0 0,0 0 0,0 0 0,0 0 0,0-1 0,0 1 0,0 0 0,-1 0 0,1 0 1,0 0-1,0-1 0,0 1 0,0 0 0,0 0 0,-1 0 0,1 0 0,0 0 0,0 0 0,0-1 0,0 1 0,-1 0 1,1 0-1,0 0 0,0 0 0,0 0 0,0 0 0,-1 0 0,1 0 0,0 0 0,0 0 0,0 0 0,-1 0 0,1 0 0,0 0 1,0 0-1,0 0 0,-1 0 0,1 0 0,0 0 0,0 0 0,0 0 0,0 0 0,-1 1 0,1-1 0,0 0 0,0 0 0,0 0 1,0 0-1,-1 0 0,1 0 0,0 1 0,0-1 0,0 0 0,0 0 0,0 0 0,0 1 0,-13 14 32,1 1 0,0 0 0,2 1 0,0 0 0,1 1 0,-12 31 0,20-46-2,-1 0-1,1 0 0,0 0 0,0 0 1,0 0-1,0 1 0,1-1 0,-1 0 1,1 1-1,0-1 0,0 0 0,0 0 0,0 1 1,1 2-1,0-4-18,0-1 0,0 1 0,0-1 0,1 0 0,-1 0 0,0 0 0,1 0 0,-1 0 0,1 0 0,-1 0 1,1 0-1,-1 0 0,1-1 0,0 1 0,-1-1 0,1 1 0,0-1 0,-1 0 0,1 1 0,0-1 0,0 0 0,-1 0 0,1 0 0,0-1 0,2 1 0,0-1-5,0 1 1,0-1-1,1 1 0,-1-1 0,0 0 0,0-1 0,0 1 0,0-1 0,-1 0 0,1 0 0,0 0 0,-1 0 0,1-1 0,-1 1 0,0-1 0,0 0 0,0 0 0,0 0 0,0-1 0,-1 1 0,1 0 0,1-5 0,1 0 7,-1 0-1,-1 1 1,0-2 0,0 1-1,0 0 1,-1 0 0,0-1-1,-1 0 1,0 1-1,0-10 1,-1 18 62,-1 0-71,0 1-1,0-1 1,0 1 0,0 0 0,1-1 0,-1 1 0,0 0-1,0 0 1,1-1 0,-1 1 0,1 0 0,-1 0 0,0 0 0,1 0-1,0 0 1,-1 0 0,1 0 0,0 0 0,-1 0 0,1 0-1,0 0 1,0 0 0,0 1 0,0 0 0,-4 9 39,3-11 101,25-3-160,-12-2 25,-5 1-21,0 1-1,1 0 1,-1 0-1,1 1 1,0 0-1,-1 0 1,1 1-1,0 0 1,0 1-1,15 0 1,-22 1 5,1-1 0,-1 1 0,0 0 1,0 0-1,0 0 0,1 0 1,-1 0-1,0 0 0,0 0 0,-1 0 1,1 1-1,0-1 0,0 0 1,0 1-1,-1-1 0,1 0 0,-1 1 1,1-1-1,-1 1 0,0-1 1,1 1-1,-1-1 0,0 1 0,0-1 1,0 1-1,0-1 0,0 1 1,0-1-1,-1 1 0,1-1 0,-1 3 1,-11 48-137,9-43 204,-1 0 1,1 0-1,1 0 0,0 1 1,-1 15-1,24-45 671,-14 12-687,-1-1 0,0 0 0,0 0 0,-1 0 0,0-1 0,0 1 0,-1-1 0,-1 0 0,1-1 0,-2 1 0,1 0 1,-2-1-1,1 0 0,-1 1 0,-1-1 0,0 0 0,-2-11 0,2 22-44,0 0 0,0 1 0,0-1 0,0 0 0,0 0 0,0 0 0,-1 1 0,1-1 0,0 0 0,0 0 0,0 0 0,0 1 0,-1-1 0,1 0 0,0 0 0,0 0 0,-1 0 0,1 0 0,0 0 0,0 1 0,0-1 0,-1 0 0,1 0 0,0 0 0,0 0 0,-1 0 0,1 0 0,0 0 0,0 0 0,-1 0 0,1 0 0,0 0 0,0 0 0,-1 0 0,1 0 0,0 0 0,0-1 0,-1 1 0,1 0 0,0 0 0,0 0 0,0 0 0,-1 0 0,1 0 0,0-1 0,0 1 0,0 0 0,-1 0 0,1 0 0,0-1 0,0 1 0,0 0 0,0 0 0,0 0 0,0-1 0,-1 1 0,1 0 0,0 0 0,0-1 0,0 1 0,0 0 0,0 0 0,0-1 0,0 1 0,0 0 0,0 0-1,0-1 1,0 1 0,0 0 0,-9 18-86,10-17 85,-1 0 0,0 0 0,0 0 0,1 0 0,-1 0 1,1 0-1,-1-1 0,0 1 0,1 0 0,0 0 0,-1 0 0,1-1 0,-1 1 0,1 0 0,0-1 1,0 1-1,-1-1 0,1 1 0,0-1 0,0 1 0,0-1 0,0 1 0,-1-1 0,1 0 0,0 1 1,0-1-1,0 0 0,0 0 0,0 0 0,1 1 0,44 4 17,-15-2-10,-21-1-14,1 0 1,0 0-1,-1-1 1,1-1 0,0 0-1,0 0 1,0-1-1,-1-1 1,1 0-1,19-6 1,-23 6 2,0-1 0,0 0 0,0-1 0,0 1 0,-1-1 0,1-1 1,-1 1-1,0-1 0,0 0 0,-1-1 0,1 1 0,-1-1 0,0 0 0,-1-1 0,8-12 0,-11 17 7,1-1 0,-1 1 1,0 0-1,0 0 0,-1 0 0,1-1 0,0 1 0,-1 0 0,1-1 0,-1 1 0,0 0 0,0-1 1,0 1-1,0 0 0,0-1 0,-1-2 0,1 4-3,-1 0-1,1 1 1,-1-1 0,1 0 0,-1 0-1,0 0 1,1 1 0,-1-1 0,0 0-1,0 1 1,1-1 0,-1 1 0,0-1-1,0 1 1,0-1 0,0 1-1,0-1 1,0 1 0,1 0 0,-1 0-1,0-1 1,0 1 0,0 0 0,0 0-1,-2 0 1,-2 0 4,0 1-1,0 0 1,0 0 0,0 0-1,0 0 1,1 1-1,-1 0 1,1 0-1,-1 0 1,1 0 0,0 1-1,-1 0 1,-6 5-1,-1 4 83,0 0 0,1 1 0,0 1 0,-11 18 0,19-28-51,0 1 0,0-1 0,1 1 0,0-1 0,0 1-1,0 0 1,1-1 0,-1 1 0,1 0 0,0 0-1,1 0 1,-1 0 0,1 0 0,0 0 0,0 0-1,1 0 1,-1 0 0,1 0 0,2 7 0,-1-9-30,0 0 1,1 0-1,-1 0 0,1 0 1,0-1-1,0 1 1,0-1-1,0 0 1,0 1-1,0-1 0,1-1 1,-1 1-1,1 0 1,-1-1-1,1 0 0,0 0 1,6 1-1,70 11-459,-75-13 373,83 4-2885,-28-6-6426,-7-2-8946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1:32.606"/>
    </inkml:context>
    <inkml:brush xml:id="br0">
      <inkml:brushProperty name="width" value="0.025" units="cm"/>
      <inkml:brushProperty name="height" value="0.025" units="cm"/>
    </inkml:brush>
  </inkml:definitions>
  <inkml:trace contextRef="#ctx0" brushRef="#br0">150 119 2402,'0'0'70,"-9"-1"122,-130-6 2344,138 7-2163,9-1 17,51-4-560,0-2 0,0-3 1,-1-3-1,63-22 0,-190 39 571,22 5-145,-1-4 0,-54 1 0,108-7-214,-1 1 0,0-2 1,1 1-1,-1 0 0,0-1 0,7-3 0,12-4-16,20-3 11,1 2 0,1 1 1,82-3-1,-128 12-42,-27 8 272,11-3-363,0 1-1,1 1 1,0 1 0,-25 16 0,29-18-1153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1:33.588"/>
    </inkml:context>
    <inkml:brush xml:id="br0">
      <inkml:brushProperty name="width" value="0.025" units="cm"/>
      <inkml:brushProperty name="height" value="0.025" units="cm"/>
    </inkml:brush>
  </inkml:definitions>
  <inkml:trace contextRef="#ctx0" brushRef="#br0">1 49 833,'0'0'4158,"8"-5"-4003,3 0-140,0 1-1,0 0 0,0 1 1,0 0-1,0 0 1,1 2-1,0-1 1,-1 1-1,24 2 0,-13-1-1,-14 1-6,1 0 0,-1-1 0,1 0 0,-1 0 0,0-1 1,1 0-1,-1-1 0,0 0 0,0 0 0,14-5 0,-23 6-6,1 1-1,-1-1 0,1 1 1,-1-1-1,1 1 1,-1 0-1,1-1 1,-1 1-1,1 0 0,-1-1 1,0 1-1,1 0 1,-1 0-1,1-1 1,-1 1-1,0 0 0,1 0 1,-1 0-1,0 0 1,1 0-1,-1 0 1,1 0-1,-1 0 0,0 0 1,1 0-1,-1 1 1,0-1-1,1 0 1,-1 0-1,0 1 0,-8 2-13,20 5-40,41-2-1095,-17-5-1142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1:46.442"/>
    </inkml:context>
    <inkml:brush xml:id="br0">
      <inkml:brushProperty name="width" value="0.025" units="cm"/>
      <inkml:brushProperty name="height" value="0.025" units="cm"/>
    </inkml:brush>
  </inkml:definitions>
  <inkml:trace contextRef="#ctx0" brushRef="#br0">0 289 1057,'0'0'726,"12"-5"-400,34-16-192,1 2 0,1 2 0,1 3 0,0 1 0,1 3 0,0 2 0,1 2 0,54 1 0,-78 5-339,-13 1 156,1-1 0,-1 0-1,1-1 1,-1-1 0,0 0 0,23-6-1,-101 6 632,5 6-12,-69 15 1,87-11-231,1-2-1,-1-1 1,-1-3 0,-59-3 0,100 1-315,-1 0-1,1 0 1,-1 0-1,1 0 1,-1-1-1,1 1 1,-1-1 0,1 1-1,-1-1 1,1 1-1,-1-1 1,1 0-1,0 0 1,0 0-1,-3-2 1,4 3-12,0-1-1,-1 1 1,1-1-1,0 0 1,0 1 0,-1-1-1,1 1 1,0-1 0,0 0-1,0 1 1,0-1-1,0 0 1,0 1 0,0-1-1,0 0 1,0 1-1,0-1 1,0 0 0,1 1-1,-1-1 1,0 1 0,0-1-1,1 0 1,-1 1-1,1-1 1,1-3 11,0 1 0,1 0-1,-1 1 1,1-1 0,0 0 0,0 1-1,0-1 1,0 1 0,0 0 0,5-3-1,39-14-9,0 2 0,0 1-1,2 3 1,0 2 0,0 2-1,1 3 1,0 1 0,79 4-1,-67 6-186,-58-5 136,-1 1 0,1 0 1,0 0-1,-1 0 0,1 0 0,-1 1 0,0-1 1,1 1-1,-1 0 0,0 0 0,0 0 0,0 0 0,5 6 1,-7-8 32,-1 1 1,0-1 0,1 1 0,-1-1 0,1 1-1,-1 0 1,0-1 0,1 1 0,-1-1 0,0 1 0,0 0-1,1-1 1,-1 1 0,0 0 0,0-1 0,0 1 0,0 0-1,0-1 1,0 1 0,0 0 0,0-1 0,0 1-1,0 0 1,0-1 0,0 1 0,-1 0 0,1-1 0,0 1-1,0 0 1,-1-1 0,1 1 0,-1-1 0,1 1-1,0-1 1,-1 1 0,1-1 0,-1 1 0,1-1 0,-1 1-1,1-1 1,-1 1 0,1-1 0,-1 0 0,0 1-1,1-1 1,-1 0 0,0 0 0,1 1 0,-1-1 0,0 0-1,1 0 1,-1 0 0,0 0 0,1 0 0,-2 0-1,-44 5-137,40-5 135,-192 21 159,-49 0 110,288-42 164,55-11-359,0 4 1,2 4-1,171-20 0,-198 44-31,-71 0-38,1 0 0,-1 1 0,1-1 0,-1 0 0,0 0 1,1 1-1,-1-1 0,1 1 0,-1-1 0,0 0 0,1 1 0,-1-1 0,0 1 0,0-1 0,1 1 1,-1-1-1,0 1 0,0-1 0,0 1 0,0-1 0,1 1 0,-1-1 0,0 1 0,0-1 0,0 1 0,0-1 1,0 1-1,0-1 0,0 1 0,-1-1 0,1 1 0,0-1 0,0 1 0,0-1 0,0 1 0,-1-1 0,1 1 1,0-1-1,0 0 0,-1 1 0,1-1 0,0 1 0,-1-1 0,1 0 0,-1 1 0,1-1 0,0 0 1,-1 1-1,1-1 0,-1 0 0,1 0 0,-2 1 0,-15 13-50,-1-2 0,-1 0-1,0-1 1,0-1 0,-1 0 0,-42 13 0,18-6-50,-16 8-73,17-6-775,-84 25 1,112-42-2976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1:49.214"/>
    </inkml:context>
    <inkml:brush xml:id="br0">
      <inkml:brushProperty name="width" value="0.025" units="cm"/>
      <inkml:brushProperty name="height" value="0.025" units="cm"/>
    </inkml:brush>
  </inkml:definitions>
  <inkml:trace contextRef="#ctx0" brushRef="#br0">120 58 609,'0'0'507,"-9"-2"-251,-1 0-196,-48-10 993,56 12-905,-1-1 0,0 0-1,1 1 1,-1-1 0,1 0 0,-1-1 0,1 1 0,-1 0 0,1-1-1,0 1 1,-1-1 0,1 0 0,0 0 0,0 0 0,0 0 0,1 0-1,-3-3 1,7 3-104,1 1-1,-1 0 1,1 0 0,-1 0-1,1 0 1,-1 1-1,1-1 1,0 1 0,-1 0-1,1 0 1,5 1-1,-3-2-21,574-5 944,-427 7-785,-641 20-15,475-21-173,5 0 10,1 1-1,-1 0 1,1 0-1,-1 0 1,1 1-1,-8 2 1,30 1-3,431-7 113,-173-3-88,-328 8-14,-79 14 0,71-8-11,43-6 1,1 1 0,0 1 0,-1 0 0,-31 15 0,0 7-2910,40-22-946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3.993"/>
    </inkml:context>
    <inkml:brush xml:id="br0">
      <inkml:brushProperty name="width" value="0.025" units="cm"/>
      <inkml:brushProperty name="height" value="0.025" units="cm"/>
    </inkml:brush>
  </inkml:definitions>
  <inkml:trace contextRef="#ctx0" brushRef="#br0">8 929 4132,'0'0'10575,"-7"0"-8007,34-2-2295,0-2 0,-1-1 0,1 0 1,-1-2-1,49-20 0,42-11 58,266-56-75,-302 75-251,136-13 1,-134 19 34,0-4 1,-1-3-1,122-48 1,12-3-48,212-28 1,-107 17 300,-111 24-1,393-101 530,-455 110-719,8-2 123,-98 43 29,-57 8-326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45.231"/>
    </inkml:context>
    <inkml:brush xml:id="br0">
      <inkml:brushProperty name="width" value="0.025" units="cm"/>
      <inkml:brushProperty name="height" value="0.025" units="cm"/>
    </inkml:brush>
  </inkml:definitions>
  <inkml:trace contextRef="#ctx0" brushRef="#br0">0 1 8072,'0'0'11915,"68"18"-10410,-25-18-288,10 0-512,2 0-385,-1 0-255,-5 0-1,-8 0-737,-11 0-1025,-9 0-1537,-14 0-4004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45.949"/>
    </inkml:context>
    <inkml:brush xml:id="br0">
      <inkml:brushProperty name="width" value="0.025" units="cm"/>
      <inkml:brushProperty name="height" value="0.025" units="cm"/>
    </inkml:brush>
  </inkml:definitions>
  <inkml:trace contextRef="#ctx0" brushRef="#br0">35 1 9513,'0'0'12732,"-5"11"-11686,0 5-744,0 0 0,0 0 0,2 0 0,0 1 0,1 0 0,0 17 0,0 25 461,0-37-791,1 0 1,1-1 0,1 1-1,1-1 1,1 1 0,7 26 0,-4-39-2587,0-12-5652,-3-9-1770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46.523"/>
    </inkml:context>
    <inkml:brush xml:id="br0">
      <inkml:brushProperty name="width" value="0.025" units="cm"/>
      <inkml:brushProperty name="height" value="0.025" units="cm"/>
    </inkml:brush>
  </inkml:definitions>
  <inkml:trace contextRef="#ctx0" brushRef="#br0">0 42 8520,'0'0'13837,"84"-25"-13004,-34 21-289,6 3-191,1-1-225,-4 1-96,-5 1 32,-8 0-1249,-6-1-1442,-12-3-2017,-4 0-3620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46.960"/>
    </inkml:context>
    <inkml:brush xml:id="br0">
      <inkml:brushProperty name="width" value="0.025" units="cm"/>
      <inkml:brushProperty name="height" value="0.025" units="cm"/>
    </inkml:brush>
  </inkml:definitions>
  <inkml:trace contextRef="#ctx0" brushRef="#br0">183 0 14926,'0'0'7912,"-10"7"-6994,-13 9-454,-5 2 79,-35 31-1,57-45-514,1 0-1,0 1 0,1 0 1,-1 0-1,1 0 0,0 0 1,0 1-1,0-1 0,1 1 0,0 0 1,0 0-1,0 1 0,1-1 1,-2 8-1,4-12-23,1 0-1,-1 0 1,0 0 0,1 1 0,-1-1-1,1 0 1,0 0 0,0 0-1,0 0 1,0-1 0,0 1-1,0 0 1,0 0 0,1 0 0,-1-1-1,1 1 1,-1-1 0,1 1-1,0-1 1,-1 0 0,1 0 0,0 1-1,0-1 1,0 0 0,0-1-1,4 2 1,64 20-345,-52-18-64,-4 0-42,-1 0 0,1 1 0,-1 0 0,0 1 0,18 11 0,-29-16 468,0 0 1,1 1-1,-1-1 0,0 1 1,0 0-1,-1-1 0,1 1 0,0 0 1,-1 0-1,1 1 0,-1-1 0,1 0 1,-1 0-1,0 1 0,0-1 0,0 0 1,0 1-1,-1-1 0,1 1 1,0-1-1,-1 1 0,0 0 0,0-1 1,0 1-1,0-1 0,0 1 0,0-1 1,-1 1-1,1 0 0,-1-1 0,0 1 1,0-1-1,1 0 0,-2 1 1,1-1-1,0 0 0,0 1 0,-2 1 1,-3 2 177,1 1 1,-1-1-1,0 0 0,0 0 1,0-1-1,-1 0 1,0 0-1,0 0 1,0-1-1,-1 0 1,1-1-1,-1 1 1,0-2-1,0 1 1,0-1-1,-1 0 0,1-1 1,0 1-1,-1-2 1,1 1-1,-11-2 1,18 1-234,-1 0 0,0-1 0,0 1 1,0 0-1,1-1 0,-1 0 0,0 1 0,1-1 0,-1 0 1,1 0-1,-1 0 0,0 0 0,1 0 0,0 0 1,-1 0-1,1 0 0,0-1 0,0 1 0,0-1 0,-1 1 1,1-1-1,1 1 0,-1-1 0,0 1 0,0-1 1,1 0-1,-1 0 0,0-3 0,0 2-552,1 0 0,-1 0 0,1-1 0,0 1 0,0 0 0,0-1 0,0 1 0,1 0 0,-1 0 0,1-1 0,0 1 0,0 0 0,0 0 0,0 0 0,3-5 0,13-11-7405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47.314"/>
    </inkml:context>
    <inkml:brush xml:id="br0">
      <inkml:brushProperty name="width" value="0.025" units="cm"/>
      <inkml:brushProperty name="height" value="0.025" units="cm"/>
    </inkml:brush>
  </inkml:definitions>
  <inkml:trace contextRef="#ctx0" brushRef="#br0">0 2 18610,'0'0'6950,"71"3"-6630,-42-3-223,-2 0-97,2-3-1218,-7 2-1248,-5 0-1025,-11 1-2787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47.657"/>
    </inkml:context>
    <inkml:brush xml:id="br0">
      <inkml:brushProperty name="width" value="0.025" units="cm"/>
      <inkml:brushProperty name="height" value="0.025" units="cm"/>
    </inkml:brush>
  </inkml:definitions>
  <inkml:trace contextRef="#ctx0" brushRef="#br0">0 23 9129,'0'0'13068,"57"18"-12395,-18-18-385,5-3-256,0-4-256,-3-1-1666,2-1-3075,-3-4-8391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48.123"/>
    </inkml:context>
    <inkml:brush xml:id="br0">
      <inkml:brushProperty name="width" value="0.025" units="cm"/>
      <inkml:brushProperty name="height" value="0.025" units="cm"/>
    </inkml:brush>
  </inkml:definitions>
  <inkml:trace contextRef="#ctx0" brushRef="#br0">45 0 13325,'0'0'11093,"4"10"-9972,1 0-1014,-2 0-1,1 1 1,-1-1 0,-1 1 0,0 0-1,-1 0 1,0-1 0,0 1 0,-1 0 0,-1 0-1,0 0 1,-2 12 0,-24 69 75,18-67 21,1 1-1,1 0 1,2 0 0,0 1 0,0 28-1,5-55-25,30-2 423,-1-1 1,1-2-1,43-12 1,35-6-612,-96 22-525,20-3 425,-19-2-3449,-7-5-5066,-5 1-562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48.694"/>
    </inkml:context>
    <inkml:brush xml:id="br0">
      <inkml:brushProperty name="width" value="0.025" units="cm"/>
      <inkml:brushProperty name="height" value="0.025" units="cm"/>
    </inkml:brush>
  </inkml:definitions>
  <inkml:trace contextRef="#ctx0" brushRef="#br0">39 64 15951,'0'0'9807,"-2"12"-9001,-2 8-555,-8 43 262,-7 102-1,19-165-494,0 0 0,0 0 0,0 0 0,0-1 0,1 1-1,-1 0 1,0 0 0,0 0 0,0-1 0,0 1 0,0 0 0,1 0 0,-1 0 0,0 0 0,0 0 0,0 0 0,0-1 0,1 1 0,-1 0 0,0 0 0,0 0 0,1 0 0,-1 0 0,0 0 0,0 0 0,0 0 0,1 0 0,-1 0 0,0 0 0,0 0 0,1 0 0,-1 0 0,0 0 0,0 0 0,0 0 0,1 0 0,-1 0 0,0 0 0,0 0-1,0 1 1,1-1 0,-1 0 0,0 0 0,0 0 0,0 0 0,0 0 0,1 1 0,-1-1 0,0 0 0,0 0 0,0 0 0,0 0 0,0 1 0,0-1 0,1 0 0,-1 0 0,0 0 0,0 1 0,0-1 0,0 0 0,0 0 0,0 1 0,0-1 0,0 0 0,12-15 276,-6-3-271,1-1-1,-2 0 1,-1-1-1,0 1 0,-2-1 1,0 0-1,-1 1 1,-1-1-1,-4-34 1,-8 19-72,12 34 44,-1 1-1,1-1 0,0 0 0,-1 1 1,1-1-1,-1 0 0,1 1 1,-1-1-1,1 0 0,-1 1 1,1-1-1,-1 1 0,1-1 1,-1 1-1,0 0 0,1-1 1,-1 1-1,0 0 0,0-1 0,1 1 1,-1 0-1,0 0 0,0-1 1,1 1-1,-1 0 0,0 0 1,0 0-1,1 0 0,-1 0 1,0 0-1,0 0 0,0 1 1,1-1-1,-1 0 0,0 0 0,0 0 1,1 1-1,-1-1 0,0 0 1,1 1-1,-1-1 0,0 1 1,1-1-1,-2 1 0,1 1 4,0 0 1,0 0-1,0 0 0,0 0 0,0-1 0,1 1 0,-1 0 0,1 1 0,-1-1 1,1 0-1,0 0 0,-1 0 0,1 0 0,0 0 0,1 0 0,-1 0 0,0 0 1,0 0-1,1 0 0,-1 0 0,1 0 0,0 0 0,0 0 0,0 0 0,-1 0 1,2 0-1,-1 0 0,0-1 0,0 1 0,1-1 0,-1 1 0,0-1 0,1 1 1,0-1-1,-1 0 0,3 2 0,4-1 9,1 1 0,0-2 0,-1 1 0,1-1 0,0 0 0,0-1 0,0 0 0,-1-1 0,1 0 0,0 0 0,0-1 0,-1 0 0,1 0 0,-1-1 0,0 0 0,1 0 0,-1-1 0,-1 0 0,1-1 0,-1 0 0,1 0 0,-2 0 0,1-1 0,0 0 0,-1 0 0,0-1 0,-1 0 0,1 0 0,-1 0 0,-1-1 0,7-12 0,-20 45-46,2 0-1,1 1 1,1 0 0,1 1-1,2-1 1,0 1 0,3 34-1,0-59-60,-1 1-1,1-1 0,-1 1 1,1-1-1,0 0 1,0 1-1,0-1 1,0 0-1,0 0 0,0 0 1,1 1-1,-1-1 1,1-1-1,-1 1 1,1 0-1,0 0 0,0-1 1,0 1-1,0-1 1,0 1-1,0-1 0,3 2 1,-3-3-554,1 1 0,-1 0 0,1 0 1,-1-1-1,1 1 0,0-1 0,-1 0 0,1 0 0,-1 0 1,1 0-1,0 0 0,-1-1 0,5 0 0,10-7-11624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49.395"/>
    </inkml:context>
    <inkml:brush xml:id="br0">
      <inkml:brushProperty name="width" value="0.025" units="cm"/>
      <inkml:brushProperty name="height" value="0.025" units="cm"/>
    </inkml:brush>
  </inkml:definitions>
  <inkml:trace contextRef="#ctx0" brushRef="#br0">6 2 10186,'0'0'4324,"-1"10"-1740,0 14-1291,-2 104 5592,3-126-6879,0-1-1,0 1 1,0 0 0,1 0 0,-1-1-1,1 1 1,-1-1 0,1 1 0,-1 0-1,1-1 1,0 1 0,0-1 0,0 0-1,0 1 1,0-1 0,0 0 0,0 1-1,0-1 1,1 0 0,-1 0 0,0 0-1,1 0 1,-1 0 0,1 0 0,-1-1-1,1 1 1,-1 0 0,1-1 0,0 1-1,-1-1 1,1 1 0,0-1 0,-1 0-1,1 0 1,0 0 0,-1 0 0,1 0-1,0 0 1,2-1 0,0 1-313,0-1 1,0 0-1,0 0 1,-1 0-1,1 0 1,0-1-1,-1 1 1,1-1-1,-1 0 1,1 0-1,-1-1 1,0 1-1,0 0 1,0-1-1,0 0 1,4-5-1,-2-2-993,0 0 0,-1 0 0,1-1 0,-2 0 0,0 0 0,4-22 0,-5 19 1010,1 0 0,1 1 0,6-17 0,-12 43 5553,3 11-2646,0 1-984,-7 19 305,3-31-1528,1 0-1,1 1 0,0-1 1,0 0-1,2 0 1,1 18-1,-1-30-545,-1 1-1,0-1 0,1 0 1,-1 1-1,1-1 0,-1 0 1,1 0-1,0 1 0,0-1 1,-1 0-1,1 0 0,0 0 1,0 0-1,0 0 0,0 0 1,0 0-1,0-1 0,0 1 1,1 0-1,-1 0 0,0-1 1,0 1-1,1-1 0,1 1 1,15 1-6543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50.174"/>
    </inkml:context>
    <inkml:brush xml:id="br0">
      <inkml:brushProperty name="width" value="0.025" units="cm"/>
      <inkml:brushProperty name="height" value="0.025" units="cm"/>
    </inkml:brush>
  </inkml:definitions>
  <inkml:trace contextRef="#ctx0" brushRef="#br0">1 13 13068,'0'0'6775,"0"10"-5227,0-7-1508,1 3 180,-1 0 0,1 1-1,0-1 1,0 0 0,0 0 0,3 8 0,-2-12-159,-1 0 1,0 1 0,0-1 0,1 0 0,-1 0-1,1 1 1,0-1 0,-1-1 0,1 1 0,0 0-1,0 0 1,0-1 0,1 1 0,-1-1 0,0 1-1,1-1 1,-1 0 0,0 0 0,1 0 0,-1-1-1,1 1 1,4 0 0,4 0-79,-1 0-1,1-2 1,-1 1 0,1-1-1,-1 0 1,0-1 0,0-1-1,1 1 1,-2-2 0,1 1-1,0-1 1,-1-1 0,1 0-1,-1 0 1,-1-1-1,1 0 1,-1 0 0,0-1-1,0 0 1,-1-1 0,0 1-1,0-1 1,7-12 0,-14 15-56,-9 13 109,-11 19 230,15-17-106,1 1 0,0 0 0,0 0 1,1 0-1,1 0 0,-2 14 0,4-21-214,-1-1 1,1 1-1,1-1 1,-1 1-1,0-1 0,1 1 1,0-1-1,0 0 1,0 1-1,2 5 1,-1-7-169,-1 0 0,0-1 0,0 1 0,1 0 0,-1-1 0,1 1 0,-1-1 0,1 0 0,0 1 0,-1-1 0,1 0 0,0 0 0,0 0 0,0 0 0,0 0 0,0-1 0,0 1 0,0 0 0,3-1 1,17 2-8961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5.538"/>
    </inkml:context>
    <inkml:brush xml:id="br0">
      <inkml:brushProperty name="width" value="0.025" units="cm"/>
      <inkml:brushProperty name="height" value="0.025" units="cm"/>
    </inkml:brush>
  </inkml:definitions>
  <inkml:trace contextRef="#ctx0" brushRef="#br0">1 7 5157,'0'0'18609,"7"11"-18155,0 0-349,1 0 0,0-1 0,1 0 0,18 17 0,-25-25-196,0 0 0,1 0 0,-1 0 0,1 0 0,-1 0 0,1-1 0,0 1 0,-1-1 0,1 0 0,0 0 0,0 0 0,0 0 0,0 0 0,0-1 1,0 1-1,0-1 0,0 0 0,0 0 0,0 0 0,0 0 0,1-1 0,-1 1 0,0-1 0,0 1 0,0-1 0,-1 0 0,1 0 0,0-1 0,0 1 0,0-1 0,-1 1 0,4-4 0,3-3-2350,0-1 0,0-1 1,-1 1-1,12-19 0,0-1 4823,-20 35 1794,-6 21-1818,-29 52 1073,27-65-3440,0 1 0,1 1 1,1-1-1,1 1 0,0 0 0,1 1 1,0-1-1,0 18 0,10-35-5286,1-8 474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51.899"/>
    </inkml:context>
    <inkml:brush xml:id="br0">
      <inkml:brushProperty name="width" value="0.025" units="cm"/>
      <inkml:brushProperty name="height" value="0.025" units="cm"/>
    </inkml:brush>
  </inkml:definitions>
  <inkml:trace contextRef="#ctx0" brushRef="#br0">101 273 6342,'-9'0'1425,"-3"-1"-851,2 0-24,1 0 0,-1 1 1,1 0-1,-1 0 0,1 1 1,-13 2-1,23-1-422,1 0-1,-1 0 1,1 0 0,0 0-1,0 0 1,-1-1 0,1 1-1,1-1 1,-1 0 0,0 1-1,4 0 1,11 4 256,1 0 0,-1-2 0,1 0 0,0-1-1,0-1 1,0-1 0,33-1 0,133-23 1029,-89 8-1114,1722-150 1714,-1401 161-2136,86-4 27,-183-32-219,-206 22 264,182-6 0,-264 25 67,-20 0-4,0-1 1,1 0 0,-1-1-1,0 0 1,14-3-1,-23-4-1474,-2-4-3215</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53.114"/>
    </inkml:context>
    <inkml:brush xml:id="br0">
      <inkml:brushProperty name="width" value="0.025" units="cm"/>
      <inkml:brushProperty name="height" value="0.025" units="cm"/>
    </inkml:brush>
  </inkml:definitions>
  <inkml:trace contextRef="#ctx0" brushRef="#br0">1 812 3299,'0'0'6951,"14"-9"-6594,-12 7-339,16-9 205,1 0-1,0 1 1,0 1 0,40-13 0,389-75 2407,10 29-1695,-311 47-747,588-77 198,595-91-286,-1237 173 145,958-147 1764,7 78-1594,-36 106-298,-648-8-257,-214-12-4903,-127-3 1210,-6-5-2167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56.107"/>
    </inkml:context>
    <inkml:brush xml:id="br0">
      <inkml:brushProperty name="width" value="0.025" units="cm"/>
      <inkml:brushProperty name="height" value="0.025" units="cm"/>
    </inkml:brush>
  </inkml:definitions>
  <inkml:trace contextRef="#ctx0" brushRef="#br0">99 0 11307,'0'0'14371,"6"10"-14083,-5-8-280,3 3 17,-1 0 0,1 1 0,-1-1-1,-1 1 1,1 0 0,-1 0 0,0 0 0,0 0 0,0 0-1,-1 1 1,0-1 0,0 8 0,-1-12-26,0 0 1,0 0 0,0 0-1,1 0 1,-1 0-1,1 0 1,-1-1 0,1 1-1,0 0 1,-1 0-1,1-1 1,0 1 0,0 0-1,0-1 1,1 1-1,-1-1 1,0 1 0,0-1-1,3 2 1,35 18-810,-34-19 727,-1-1 0,1 1 0,-1 0-1,1 1 1,-1-1 0,0 1 0,0-1 0,0 1 0,-1 1 0,1-1 0,-1 0 0,1 1 0,2 4 0,-4-2 83,0 0 0,0-1 0,0 1 0,-1 0 0,0 0 0,0 1 0,0-1 0,-1 0 0,0 0 0,0 0 0,0 0 0,-1 1 0,0-1 0,-1 0 0,1 0 0,-1 0 0,0-1 0,0 1 0,-1 0 0,0-1 0,0 1 0,0-1 0,-1 0 0,1 0 0,-1 0 0,-9 7 0,7-5 44,0-1 0,0 1 0,-1-1 0,0-1 1,-1 1-1,1-1 0,-1-1 0,0 1 1,0-1-1,-1-1 0,1 1 0,-1-1 1,0-1-1,1 0 0,-1 0 0,0-1 1,-16 1-1,23-2-92,0-1 0,0 1 0,0-1 0,0 1 0,0-1 0,0 0 0,0 0 0,0 0 0,0 0 0,0 0 0,1 0 0,-1 0 0,0-1 0,1 1 0,-1-1 0,1 1 0,0-1 0,-1 0 0,1 1 0,0-1 0,0 0 0,0 0 0,0 0 0,0 0 0,0-2 0,-11-56-5318,12 56 4858,-5-48-6912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56.434"/>
    </inkml:context>
    <inkml:brush xml:id="br0">
      <inkml:brushProperty name="width" value="0.025" units="cm"/>
      <inkml:brushProperty name="height" value="0.025" units="cm"/>
    </inkml:brush>
  </inkml:definitions>
  <inkml:trace contextRef="#ctx0" brushRef="#br0">1 36 9001,'0'0'8167,"52"0"-5220,-23 0-1313,7 0-898,3-3-447,6-2-225,0-1-929,-2-5-2530,-3 0-4389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56.776"/>
    </inkml:context>
    <inkml:brush xml:id="br0">
      <inkml:brushProperty name="width" value="0.025" units="cm"/>
      <inkml:brushProperty name="height" value="0.025" units="cm"/>
    </inkml:brush>
  </inkml:definitions>
  <inkml:trace contextRef="#ctx0" brushRef="#br0">52 0 3427,'0'0'12647,"-5"12"-10336,-1 6-1998,0-1 0,2 1-1,-5 34 1,8-46-305,0 1 0,1 0 0,-1 0 0,2 0 0,-1-1 0,1 1 1,0 0-1,0 0 0,0-1 0,1 1 0,0-1 0,1 1 0,-1-1 0,1 0 0,1 0 0,3 7 0,-5-12 38,-1 1-1,0-1 1,1 0-1,-1 1 1,0-1-1,1 0 1,0 0-1,-1 0 0,1 0 1,0 0-1,-1 0 1,1-1-1,0 1 1,0-1-1,0 1 1,-1-1-1,1 1 0,0-1 1,0 0-1,0 0 1,3 0-1,-1-1 74,-1 0 0,0 0 1,0 0-1,1 0 0,-1-1 0,0 1 0,0-1 0,0 0 0,-1 0 0,1 0 0,3-3 0,3-4 175,-1 0 0,0 0-1,-1-1 1,0 0-1,10-18 1,-13 20-108,0-1 0,-1 1-1,0-1 1,0 1 0,-1-1 0,0 0 0,1-11-1,-3 18-144,1-1 0,-1 1 0,0 0 0,0-1-1,0 1 1,-1-1 0,1 1 0,0 0 0,-1 0-1,0-1 1,1 1 0,-1 0 0,0 0 0,0 0-1,0-1 1,-1 1 0,1 0 0,0 1 0,-1-1-1,1 0 1,-1 0 0,0 1 0,0-1 0,1 1-1,-1-1 1,0 1 0,0 0 0,0 0 0,0 0-1,-1 0 1,-3-2 0,-3 1-39,1 1-1,-1-1 1,0 2-1,0-1 1,0 1-1,1 0 1,-1 1 0,0 0-1,0 0 1,-11 4-1,17-4-165,0 0 0,0 0-1,0 0 1,0 0 0,0 0-1,0 1 1,0-1-1,1 1 1,-1 0 0,0-1-1,1 2 1,0-1 0,-1 0-1,1 0 1,0 1 0,0-1-1,0 1 1,1-1-1,-1 1 1,0 0 0,1 0-1,0 0 1,0 0 0,0 0-1,0 0 1,0 0 0,1 0-1,-1 0 1,1 0-1,0 0 1,0 5 0,0-7-103,0 0 1,0 1 0,1-1-1,-1 1 1,1-1 0,-1 0-1,1 1 1,-1-1 0,1 0-1,0 1 1,-1-1 0,1 0-1,0 0 1,0 0 0,0 0-1,0 0 1,0 0 0,0 0 0,1 0-1,-1 0 1,0 0 0,0-1-1,1 1 1,-1 0 0,0-1-1,2 1 1,25 8-5249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57.101"/>
    </inkml:context>
    <inkml:brush xml:id="br0">
      <inkml:brushProperty name="width" value="0.025" units="cm"/>
      <inkml:brushProperty name="height" value="0.025" units="cm"/>
    </inkml:brush>
  </inkml:definitions>
  <inkml:trace contextRef="#ctx0" brushRef="#br0">158 1 14862,'0'0'3315,"-9"-1"-576,3 2-2555,-1-1 0,1 1 0,0 0 0,-1 0 1,1 0-1,0 1 0,0 0 0,0 0 0,1 1 1,-1 0-1,0 0 0,1 0 0,0 0 0,-1 1 0,2 0 1,-1 0-1,0 1 0,1-1 0,0 1 0,0 0 0,-5 7 1,6-8-119,0 0 1,1 1 0,-1-1 0,1 1-1,0-1 1,0 1 0,0 0-1,1-1 1,0 1 0,0 0 0,0 0-1,0 0 1,1 0 0,0 0 0,0 0-1,0 0 1,1 0 0,1 6 0,-1-8-57,0 1 1,1-1 0,-1 0 0,1 0-1,0 0 1,0-1 0,0 1 0,0 0 0,0-1-1,1 1 1,-1-1 0,1 0 0,0 0-1,0 0 1,-1 0 0,1 0 0,0-1 0,1 1-1,-1-1 1,0 0 0,0 0 0,1 0-1,-1 0 1,0-1 0,1 1 0,5-1-1,-2 1-3,1-1 0,0 0 0,0 0 0,-1 0 0,1-1 0,-1-1 0,1 1 0,-1-1-1,1 0 1,-1-1 0,0 0 0,0 0 0,8-4 0,-11 4 48,0-1 0,0 1-1,0 0 1,0-1 0,-1 0 0,0 0 0,1 0 0,-1 0 0,-1-1 0,1 1 0,0-1 0,-1 0-1,0 1 1,0-1 0,-1 0 0,1 0 0,-1 0 0,0-1 0,-1 1 0,1-7 0,0 8-56,-1 1 0,0 0 0,0-1 0,0 1 1,0 0-1,-1 0 0,1-1 0,-1 1 0,0 0 0,0 0 1,0 0-1,0 0 0,0 0 0,-1 0 0,0 0 1,1 0-1,-1 0 0,0 1 0,0-1 0,0 0 1,-1 1-1,1 0 0,-1 0 0,1 0 0,-1 0 0,0 0 1,0 0-1,0 1 0,0-1 0,0 1 0,0 0 1,0 0-1,0 0 0,0 0 0,0 1 0,-1-1 1,1 1-1,0 0 0,-1 0 0,1 0 0,0 0 0,-1 0 1,1 1-1,0 0 0,-4 1 0,6-2-149,0 0 0,0 0-1,0 1 1,0-1 0,0 0-1,0 1 1,0-1 0,1 1-1,-1 0 1,0-1 0,0 1 0,0-1-1,1 1 1,-1 0 0,0 0-1,1 0 1,-2 1 0,-2 17-6503,4-8-1029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04.588"/>
    </inkml:context>
    <inkml:brush xml:id="br0">
      <inkml:brushProperty name="width" value="0.025" units="cm"/>
      <inkml:brushProperty name="height" value="0.025" units="cm"/>
    </inkml:brush>
  </inkml:definitions>
  <inkml:trace contextRef="#ctx0" brushRef="#br0">0 35 15791,'0'0'8296,"63"8"-7015,-34-8-512,0 0-577,4 0-160,0 0-32,1-7-705,-4-3-1633,-7-2-1890,-8-2-4420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05.350"/>
    </inkml:context>
    <inkml:brush xml:id="br0">
      <inkml:brushProperty name="width" value="0.025" units="cm"/>
      <inkml:brushProperty name="height" value="0.025" units="cm"/>
    </inkml:brush>
  </inkml:definitions>
  <inkml:trace contextRef="#ctx0" brushRef="#br0">0 0 9993,'0'0'11147,"13"74"-10474,-10-45 31,-3 2-319,0-1-321,0 0-32,0-3 0,0-3-96,-3-3-705,1-3-640,-1-6-545,1-5-1249,1-4-1506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05.725"/>
    </inkml:context>
    <inkml:brush xml:id="br0">
      <inkml:brushProperty name="width" value="0.025" units="cm"/>
      <inkml:brushProperty name="height" value="0.025" units="cm"/>
    </inkml:brush>
  </inkml:definitions>
  <inkml:trace contextRef="#ctx0" brushRef="#br0">78 0 12556,'0'0'7858,"-6"11"-7137,4-6-644,-24 50 566,24-50-607,1 0 0,-1 0 0,1 0 0,0 0 0,0 1 0,0-1 0,1 0 0,0 1 0,0-1 1,0 1-1,2 7 0,-1-11-27,0-1 0,0 0 0,0 1 0,0-1 0,0 0 0,0 0 0,1 0 1,-1 0-1,0 0 0,1 0 0,-1 0 0,0 0 0,1 0 0,-1 0 0,1-1 0,-1 1 1,1-1-1,2 1 0,37 9 85,-24-7-94,-6 0 3,-1 1 0,0 0 1,0 0-1,-1 1 1,13 7-1,-20-11 0,0 0 0,-1 0 0,1 0-1,0 1 1,-1-1 0,1 0 0,0 1 0,-1-1 0,0 1 0,1 0-1,-1-1 1,0 1 0,0 0 0,0 0 0,0-1 0,0 1-1,0 0 1,-1 0 0,1 0 0,-1 0 0,1 0 0,-1 1-1,0-1 1,1 0 0,-1 0 0,0 0 0,-1 0 0,1 0 0,0 0-1,0 0 1,-1 0 0,0 0 0,1 0 0,-1 0 0,-1 2-1,-1 0 116,0 0 0,-1-1 0,1 1 0,-1-1 0,0 0 0,0 0-1,0 0 1,0-1 0,0 1 0,0-1 0,-1 0 0,1 0 0,-1-1-1,0 0 1,-5 2 0,-5 0 221,0 0 0,0-1-1,-25 1 1,38-3-372,0 0 0,-1 0 1,1 0-1,0 0 0,0 0 1,-1-1-1,1 1 0,0-1 0,0 0 1,0 1-1,-1-1 0,1 0 0,0 0 1,0 0-1,0-1 0,0 1 1,1 0-1,-1-1 0,0 1 0,0-1 1,-2-3-1,2 1-618,0 0 0,1 0 0,-1 0 0,1 0 1,0-1-1,0 1 0,0-1 0,1 1 0,-1 0 0,1-7 0,0-20-7073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06.052"/>
    </inkml:context>
    <inkml:brush xml:id="br0">
      <inkml:brushProperty name="width" value="0.025" units="cm"/>
      <inkml:brushProperty name="height" value="0.025" units="cm"/>
    </inkml:brush>
  </inkml:definitions>
  <inkml:trace contextRef="#ctx0" brushRef="#br0">1 54 10154,'0'0'9481,"58"-18"-8264,-27 12-833,4 1-288,0-2-480,1 0-3204,-3-4-6341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5.928"/>
    </inkml:context>
    <inkml:brush xml:id="br0">
      <inkml:brushProperty name="width" value="0.025" units="cm"/>
      <inkml:brushProperty name="height" value="0.025" units="cm"/>
    </inkml:brush>
  </inkml:definitions>
  <inkml:trace contextRef="#ctx0" brushRef="#br0">30 1 6983,'0'0'14221,"-14"70"-13997,8-38-160,0-1-64,2 1 32,4-8-96,0-6-544,0-6-513,0-6-289,0-26-13420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06.411"/>
    </inkml:context>
    <inkml:brush xml:id="br0">
      <inkml:brushProperty name="width" value="0.025" units="cm"/>
      <inkml:brushProperty name="height" value="0.025" units="cm"/>
    </inkml:brush>
  </inkml:definitions>
  <inkml:trace contextRef="#ctx0" brushRef="#br0">53 0 12812,'0'0'2338,"-6"10"203,-2 2-1699,1-1 1,1 1-1,0 0 0,-8 24 0,13-33-778,0 0 0,0 0 1,0 0-1,1 1 0,-1-1 1,1 0-1,0 1 0,0-1 0,0 0 1,0 0-1,0 1 0,1-1 1,0 0-1,-1 0 0,1 1 0,0-1 1,1 0-1,-1 0 0,0 0 1,1 0-1,0-1 0,0 1 0,0 0 1,0-1-1,0 1 0,0-1 0,1 0 1,-1 1-1,1-1 0,3 2 1,3 0-58,0 0 0,1-1 0,0 0 0,0 0 0,0-1 1,0 0-1,0-1 0,1 0 0,-1 0 0,0-1 0,1-1 0,-1 0 1,12-2-1,-14 1 21,-1 1 0,0-1-1,0-1 1,1 1 0,-1-1 0,-1-1 0,1 1 0,9-7 0,-13 7 37,0 1 0,0-1 0,0 0 0,0 0 0,-1 0 0,1 0 0,-1 0 0,0 0 0,0-1 0,0 1 1,0-1-1,-1 0 0,1 1 0,-1-1 0,0 0 0,1-6 0,-2 7 2,0 0 0,0 0 1,-1 0-1,1 0 0,-1 0 0,1 1 1,-1-1-1,0 0 0,0 1 0,0-1 1,-1 0-1,1 1 0,-1-1 0,1 1 1,-1 0-1,0-1 0,0 1 0,0 0 1,0 0-1,0 0 0,0 1 0,-1-1 1,1 0-1,-1 1 0,1-1 0,-1 1 0,1 0 1,-1 0-1,-4-1 0,1 0-118,-1 0-1,1 0 0,-1 0 0,0 1 1,1 0-1,-1 0 0,0 1 1,1 0-1,-1 0 0,0 1 1,0 0-1,-7 1 0,13-1-13,0-1 0,0 0 0,0 0 0,1 1 0,-1-1 0,0 0 0,0 1 0,1-1-1,-1 1 1,0-1 0,0 1 0,1 0 0,-1-1 0,1 1 0,-1 0 0,1-1 0,-1 1 0,1 0 0,-1-1-1,1 1 1,-1 0 0,1 0 0,0 0 0,-1 0 0,1-1 0,0 1 0,0 0 0,0 0 0,0 0 0,0 0-1,0 0 1,0 0 0,0-1 0,0 1 0,0 0 0,0 0 0,0 0 0,1 0 0,-1 0 0,0-1 0,1 2 0,0 0-209,0 0 0,0-1 0,0 1 0,0-1 0,0 1 0,0-1 0,0 1 0,1-1 0,-1 1 0,0-1 0,1 0 1,-1 0-1,1 0 0,0 0 0,-1 0 0,1 0 0,0 0 0,3 0 0,17 2-6153,2-3-5521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06.751"/>
    </inkml:context>
    <inkml:brush xml:id="br0">
      <inkml:brushProperty name="width" value="0.025" units="cm"/>
      <inkml:brushProperty name="height" value="0.025" units="cm"/>
    </inkml:brush>
  </inkml:definitions>
  <inkml:trace contextRef="#ctx0" brushRef="#br0">87 0 12043,'0'0'7992,"-9"2"-6732,5-1-1193,0 0 1,0 0-1,0 1 1,0-1-1,0 1 1,1 0-1,-1 0 1,0 1-1,1-1 1,0 1-1,-1 0 1,1-1-1,0 1 1,0 1-1,1-1 1,-1 0-1,1 1 1,-1-1-1,1 1 1,0 0-1,1 0 1,-1 0-1,1 0 1,-1 0-1,1 0 1,0 0-1,1 0 1,-1 0-1,1 1 1,0 6-1,0-8-50,0 0 0,0-1 0,1 1 0,-1 0 0,1 0 0,0-1 0,-1 1 0,1-1 0,0 1 0,1-1 0,-1 1 0,0-1 0,1 1 0,-1-1 0,1 0 0,0 0 0,0 0 0,0 0 0,3 2 0,0 0 30,0-1-1,0 0 1,1 0 0,0 0-1,-1-1 1,1 0 0,0 0-1,10 2 1,-4-2 67,-1-1 1,2 1-1,-1-2 0,0 0 1,0 0-1,0-1 0,0-1 1,21-5-1,-25 4 74,-1 0 0,0-1 0,-1 0 0,1 0 1,-1 0-1,0-1 0,0 0 0,0 0 0,8-11 0,-12 15-141,-1-1 0,1 1 0,-1 0 0,0-1 0,0 0 0,0 1 0,0-1 0,0 0 0,0 1 0,0-1 0,0 0 0,-1 0 0,1 0 0,-1 0 0,1 0 0,-1 1 0,0-1 0,0 0 0,0 0 0,0 0 0,0 0 0,0 0 0,-1 0 0,1 0 0,0 0 0,-1 0 0,0 0 0,1 1 0,-1-1 0,0 0-1,0 0 1,0 1 0,0-1 0,0 0 0,0 1 0,-1-1 0,1 1 0,-1 0 0,1-1 0,-1 1 0,-2-2 0,-5-3-163,1 1-1,-2-1 0,1 1 1,0 1-1,-1 0 0,0 0 1,0 1-1,0 0 1,-1 1-1,1 0 0,0 1 1,-12-1-1,21 4-563,0 0 1,0 0-1,0 0 0,1-1 0,-1 1 1,0 0-1,1 0 0,-1 0 0,1 0 0,0 0 1,0 1-1,0-1 0,0 0 0,0 0 1,0 0-1,0 0 0,1 0 0,-1 0 1,1 0-1,0 2 0,10 10-8299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07.128"/>
    </inkml:context>
    <inkml:brush xml:id="br0">
      <inkml:brushProperty name="width" value="0.025" units="cm"/>
      <inkml:brushProperty name="height" value="0.025" units="cm"/>
    </inkml:brush>
  </inkml:definitions>
  <inkml:trace contextRef="#ctx0" brushRef="#br0">27 239 14253,'0'0'10544,"-3"11"-9647,0-3-777,-1 0-44,1 0 0,0 0 0,0 1 0,1-1 0,0 1 0,1-1-1,-1 1 1,2 0 0,-1-1 0,2 12 0,0-19-80,0 0 0,0 0 0,0 0 0,0 0 0,0 0 0,0 0 0,0 0 0,0 0 0,0 0 0,1 0 0,-1-1 0,0 1 0,1-1 0,-1 1 0,0-1 0,1 1 0,-1-1 0,1 0 0,-1 1 0,1-1 0,-1 0 0,1 0 0,-1 0 0,0 0 0,1-1 0,-1 1 0,1 0 0,-1-1 0,2 0 0,1 1-495,0-1-1,0 0 0,-1 0 1,1 0-1,-1 0 0,1 0 1,-1-1-1,1 0 1,-1 0-1,5-3 0,6-15-5852,-3-4-4005</inkml:trace>
  <inkml:trace contextRef="#ctx0" brushRef="#br0" timeOffset="1">77 0 4484,'0'0'20692,"18"20"-24344,5-15-3138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07.486"/>
    </inkml:context>
    <inkml:brush xml:id="br0">
      <inkml:brushProperty name="width" value="0.025" units="cm"/>
      <inkml:brushProperty name="height" value="0.025" units="cm"/>
    </inkml:brush>
  </inkml:definitions>
  <inkml:trace contextRef="#ctx0" brushRef="#br0">0 15 17521,'0'0'6406,"58"9"-5349,-16-9-449,8 0-255,0 0-257,1 0-96,-7-4-801,-11 0-1185,-8-1-993,-15 1-2242,-10-2-2146</inkml:trace>
  <inkml:trace contextRef="#ctx0" brushRef="#br0" timeOffset="1">66 98 2530,'0'0'20244,"76"13"-19540,-30-13-351,3 0-257,1 0-289,-1-2-2401,-4-4-5350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08.250"/>
    </inkml:context>
    <inkml:brush xml:id="br0">
      <inkml:brushProperty name="width" value="0.025" units="cm"/>
      <inkml:brushProperty name="height" value="0.025" units="cm"/>
    </inkml:brush>
  </inkml:definitions>
  <inkml:trace contextRef="#ctx0" brushRef="#br0">1 1 5285,'0'0'14024,"8"0"-11873,-6 0-2030,0 0 0,0 0 0,1 0-1,-1 0 1,0 0 0,0 0 0,0 1 0,0-1-1,0 1 1,1-1 0,-1 1 0,0 0-1,0 0 1,-1 0 0,1 0 0,0 0 0,0 0-1,0 1 1,-1-1 0,1 1 0,-1-1-1,1 1 1,-1-1 0,1 1 0,-1 0 0,0 0-1,0 0 1,0 0 0,0 0 0,0 0 0,0 0-1,-1 0 1,1 0 0,-1 0 0,1 0-1,-1 0 1,0 0 0,0 1 0,0 2 0,3 20 211,-3-14-98,1-1 1,1 1-1,0-1 1,6 20-1,-7-27-204,1-1-1,-1 1 0,0-1 0,1 1 1,0-1-1,-1 1 0,1-1 0,0 0 1,0 0-1,0 0 0,1 0 1,-1 0-1,0 0 0,1-1 0,-1 1 1,1-1-1,0 0 0,-1 1 0,1-1 1,0 0-1,0-1 0,4 2 1,6 0-112,-1-1 1,1 0 0,-1-1 0,18-1 0,10-10-2922,-37 10 2304,0-1 0,-1 1 0,1-1 0,0 0 0,-1 1 0,0-1-1,1 0 1,-1-1 0,0 1 0,3-4 0,4-12-7800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08.610"/>
    </inkml:context>
    <inkml:brush xml:id="br0">
      <inkml:brushProperty name="width" value="0.025" units="cm"/>
      <inkml:brushProperty name="height" value="0.025" units="cm"/>
    </inkml:brush>
  </inkml:definitions>
  <inkml:trace contextRef="#ctx0" brushRef="#br0">25 1 9545,'0'0'9833,"-22"67"-8135,19-47-513,3 1-160,0 1-480,7-5-481,11-1-353,7-3-1408,6-5-1346,5-7-2466,2-1-2339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08.951"/>
    </inkml:context>
    <inkml:brush xml:id="br0">
      <inkml:brushProperty name="width" value="0.025" units="cm"/>
      <inkml:brushProperty name="height" value="0.025" units="cm"/>
    </inkml:brush>
  </inkml:definitions>
  <inkml:trace contextRef="#ctx0" brushRef="#br0">144 57 13453,'0'0'5514,"-10"-5"-3886,8 3-1562,-1 1-17,1-1 1,0 0-1,-1 1 0,1 0 1,0-1-1,-1 1 1,0 0-1,1 0 0,-1 0 1,0 1-1,1-1 0,-1 1 1,0-1-1,0 1 1,0 0-1,1 0 0,-1 0 1,0 1-1,0-1 0,1 1 1,-1-1-1,0 1 1,1 0-1,-1 0 0,0 0 1,1 0-1,-1 0 1,1 1-1,0-1 0,-1 1 1,1 0-1,0 0 0,0 0 1,-3 3-1,1 0 49,-1 1-1,1-1 0,1 1 1,-1 0-1,1 0 0,0 1 1,0-1-1,1 1 0,0-1 1,0 1-1,0 0 1,1 0-1,-1 11 0,2-14-78,0-1-1,1 0 1,-1 1-1,1-1 0,-1 0 1,1 1-1,0-1 1,0 0-1,1 0 1,-1 0-1,0 0 1,1 0-1,0 0 1,0 0-1,0 0 0,0-1 1,0 1-1,1-1 1,-1 0-1,1 1 1,-1-1-1,1 0 1,0-1-1,0 1 0,0 0 1,0-1-1,0 0 1,0 1-1,5 0 1,2 1 2,0-1 1,0 0 0,0 0-1,0-1 1,0-1 0,0 1-1,0-2 1,0 1 0,0-1-1,0-1 1,0 0 0,0 0-1,0-1 1,-1 0 0,14-7 0,-18 8-8,0-1 0,0 0 0,-1-1 0,1 1 0,0-1 1,-1 0-1,0 0 0,0 0 0,-1-1 0,1 1 0,-1-1 1,0 0-1,0 0 0,0 0 0,-1-1 0,1 1 1,-1 0-1,-1-1 0,1 0 0,-1 1 0,0-1 0,0 0 1,-1 1-1,0-1 0,0 0 0,0 0 0,0 0 1,-2-5-1,1 7-3,0 1 1,0-1-1,0 1 1,0-1-1,-1 1 1,1-1-1,-1 1 1,0 0-1,0 0 1,0 0-1,-1 0 1,1 0-1,-1 1 1,1-1-1,-1 1 0,0-1 1,0 1-1,0 0 1,0 0-1,0 0 1,-1 1-1,-4-3 1,1 2-96,0-1 0,0 2-1,0-1 1,0 1 0,-1 0 0,1 0 0,0 0-1,-1 1 1,1 1 0,-11 1 0,16-2-44,0 1 1,1-1 0,-1 1-1,0 0 1,1-1-1,-1 1 1,0 0 0,1 0-1,0 0 1,-1 0 0,1 1-1,-1-1 1,1 0-1,0 1 1,0-1 0,0 0-1,0 1 1,0 0-1,0-1 1,0 1 0,1-1-1,-1 1 1,0 0-1,1 0 1,-1 2 0,1-2-278,-1 0 0,1 1 0,0-1 1,0 0-1,0 0 0,0 1 0,0-1 0,1 0 1,-1 0-1,1 0 0,-1 1 0,1-1 0,1 3 1,15 14-5378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09.326"/>
    </inkml:context>
    <inkml:brush xml:id="br0">
      <inkml:brushProperty name="width" value="0.025" units="cm"/>
      <inkml:brushProperty name="height" value="0.025" units="cm"/>
    </inkml:brush>
  </inkml:definitions>
  <inkml:trace contextRef="#ctx0" brushRef="#br0">189 37 15663,'0'0'3336,"-9"-6"-666,0 2-2274,0-1 0,0 1 0,0 1 0,-1 0 0,1 0 0,-1 1 0,-15-2 1,22 3-321,0 0 0,0 1 0,0 0 1,-1 0-1,1 0 0,0 0 1,0 1-1,-1-1 0,1 1 1,0 0-1,0-1 0,0 1 0,0 1 1,0-1-1,0 0 0,0 1 1,0 0-1,1 0 0,-1-1 1,1 1-1,-1 1 0,1-1 0,0 0 1,-1 1-1,1-1 0,1 1 1,-1 0-1,0-1 0,1 1 1,-1 0-1,-1 4 0,2-5-62,1 0 0,-1 1 1,0-1-1,1 0 0,0 0 0,-1 0 0,1 0 0,0 1 0,0-1 1,0 0-1,0 0 0,1 1 0,-1-1 0,1 0 0,-1 0 1,1 0-1,0 0 0,-1 0 0,1 0 0,0 0 0,3 4 0,-2-4-4,1 1 1,0-1-1,-1 0 0,1 1 0,0-1 0,1 0 0,-1-1 0,0 1 0,0-1 0,1 1 0,-1-1 0,5 1 0,9 2 4,1-2 0,0 0 0,1 0 0,19-2 1,-33-1-20,0 1-1,-1-1 1,1 0 0,-1 0 0,1-1 0,-1 1 0,0-1 0,0 0 0,1 0-1,-1 0 1,-1-1 0,1 1 0,0-1 0,0 0 0,5-6 0,-8 8-8,0 0 1,0-1-1,0 1 1,1-1 0,-1 1-1,-1-1 1,1 0-1,0 1 1,0-1 0,-1 0-1,1 0 1,-1 0-1,1 1 1,-1-1 0,0 0-1,0 0 1,0 0-1,0 0 1,0 1-1,0-1 1,0 0 0,-1 0-1,1 0 1,-1 1-1,1-1 1,-1 0 0,0 0-1,1 1 1,-1-1-1,0 0 1,0 1 0,0-1-1,0 1 1,-1 0-1,1-1 1,0 1-1,-1 0 1,1 0 0,-1-1-1,1 1 1,-3-1-1,-4-2-449,0 0-1,0 0 0,0 1 1,-1 0-1,0 1 0,1 0 1,-1 0-1,0 1 0,0 0 0,0 0 1,0 1-1,-17 2 0,7-2-1609,-11 0-3416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10.258"/>
    </inkml:context>
    <inkml:brush xml:id="br0">
      <inkml:brushProperty name="width" value="0.025" units="cm"/>
      <inkml:brushProperty name="height" value="0.025" units="cm"/>
    </inkml:brush>
  </inkml:definitions>
  <inkml:trace contextRef="#ctx0" brushRef="#br0">1 33 10154,'0'0'12235,"61"0"-11242,-32 0-544,1-2-353,-2-3-96,0 1-225,-3-1-1280,-8-3-1762,-3-1-3972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11.221"/>
    </inkml:context>
    <inkml:brush xml:id="br0">
      <inkml:brushProperty name="width" value="0.025" units="cm"/>
      <inkml:brushProperty name="height" value="0.025" units="cm"/>
    </inkml:brush>
  </inkml:definitions>
  <inkml:trace contextRef="#ctx0" brushRef="#br0">64 1 9993,'0'0'15861,"-2"9"-15664,1-4-168,-8 34 66,9-37-91,0 0-1,0-1 1,0 1 0,0 0-1,0 0 1,0-1 0,1 1-1,-1 0 1,0 0 0,1-1 0,0 1-1,-1 0 1,1-1 0,0 1-1,0-1 1,0 1 0,0-1-1,0 1 1,0-1 0,0 0-1,0 1 1,3 1 0,32 16-370,-21-12 64,-1 1 0,1 0 0,-1 1 0,16 14 0,-28-22 289,0 1 1,0 0-1,0 0 0,0 0 0,0 0 0,0 0 1,-1 1-1,1-1 0,-1 0 0,0 1 0,1-1 1,-1 1-1,0-1 0,-1 1 0,1 0 0,0 0 1,-1-1-1,1 1 0,-1 0 0,0 0 0,0-1 1,0 1-1,0 0 0,-1 0 0,1-1 0,-1 1 1,1 0-1,-1-1 0,0 1 0,0 0 0,-2 2 1,-1 1 107,-1 0 0,0 0 0,0-1 0,0 0 1,0 0-1,-1 0 0,0-1 0,0 0 0,0 0 0,-1 0 1,1-1-1,-13 5 0,10-5 23,1 1 0,-1-1 0,0-1 0,-1 0 0,1 0 1,0-1-1,-1 0 0,1-1 0,-16-1 0,24 1-186,0 0 0,0-1 0,0 1 0,0-1 0,1 1 0,-1-1 0,0 0 0,0 1 0,0-1 0,0 0 0,0 1 0,1-1 0,-1 0 0,0 0 0,1 0 0,-1 0 0,1 0 0,-1 0 0,1 0 0,-1 0 0,1 0 0,0 0 0,-1 0 0,1 0 0,0 0 0,0 0 0,0-2 0,-1-36-4034,2 26 2330,0-23-4602,3-5-2824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6.256"/>
    </inkml:context>
    <inkml:brush xml:id="br0">
      <inkml:brushProperty name="width" value="0.025" units="cm"/>
      <inkml:brushProperty name="height" value="0.025" units="cm"/>
    </inkml:brush>
  </inkml:definitions>
  <inkml:trace contextRef="#ctx0" brushRef="#br0">0 34 4708,'0'0'17014,"12"-5"-16277,-2 0-667,0 0 0,1 1 0,0 1 0,0 0 0,0 0 0,0 1 0,0 0 0,14 1 0,-19 0-72,1 1 1,-1 1 0,0-1-1,0 1 1,1 0 0,-1 1 0,0-1-1,0 1 1,11 5 0,-15-6 22,-1 1 0,1-1 1,0 1-1,-1-1 1,1 1-1,-1 0 1,1 0-1,-1 0 0,0-1 1,1 1-1,-1 0 1,0 1-1,0-1 1,-1 0-1,1 0 0,0 0 1,-1 0-1,1 1 1,-1-1-1,0 0 1,0 0-1,0 1 0,0-1 1,0 0-1,0 1 1,-1-1-1,1 0 1,-1 0-1,0 0 0,-1 4 1,0-1 121,0 1 0,-1-1 1,0 1-1,-1-1 0,1 0 0,-1 0 1,0-1-1,0 1 0,0-1 0,-1 0 1,1 0-1,-7 4 0,-2 1 184,0 0 0,-1-1 1,-22 10-1,31-16-287,-1 0 1,1 0-1,-1-1 0,1 0 1,-1 0-1,-11 0 1,17-1-101,-1 0 0,1 0 1,0 0-1,0 0 1,-1-1-1,1 1 0,0 0 1,0 0-1,-1 0 0,1-1 1,0 1-1,0 0 1,-1 0-1,1 0 0,0-1 1,0 1-1,0 0 0,0-1 1,-1 1-1,1 0 1,0 0-1,0-1 0,0 1 1,0 0-1,0-1 0,0 1 1,0 0-1,0 0 0,0-1 1,0 1-1,0 0 1,0-1-1,0 1 0,0 0 1,0-1-1,0 1 0,0 0 1,0-1-1,0 1 1,1 0-1,-1 0 0,0-1 1,0 1-1,0 0 0,0 0 1,1-1-1,-1 1 1,0 0-1,0 0 0,1 0 1,-1-1-1,0 1 0,0 0 1,1 0-1,-1 0 1,1 0-1,10-15-4784,4 2-3281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11.581"/>
    </inkml:context>
    <inkml:brush xml:id="br0">
      <inkml:brushProperty name="width" value="0.025" units="cm"/>
      <inkml:brushProperty name="height" value="0.025" units="cm"/>
    </inkml:brush>
  </inkml:definitions>
  <inkml:trace contextRef="#ctx0" brushRef="#br0">1 9 11179,'0'0'8071,"64"-4"-6437,-37 4-513,8 0-449,3 0-511,1 0-161,2 0-1954,-3 0-3331,-3-4-5157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11.925"/>
    </inkml:context>
    <inkml:brush xml:id="br0">
      <inkml:brushProperty name="width" value="0.025" units="cm"/>
      <inkml:brushProperty name="height" value="0.025" units="cm"/>
    </inkml:brush>
  </inkml:definitions>
  <inkml:trace contextRef="#ctx0" brushRef="#br0">116 0 10186,'0'0'4398,"-8"3"-1467,-1 0-2207,0 1 0,1-1 1,-1 1-1,1 1 0,0 0 0,-9 7 0,14-9-563,-1 0 0,1 0 0,0 0 0,0 1 0,0-1-1,1 1 1,-1 0 0,1 0 0,0 0 0,0 0 0,0 0 0,0 0 0,1 1 0,0-1-1,0 0 1,0 1 0,0 6 0,0-6-171,1-1 1,0 0-1,0 1 0,1-1 0,-1 0 1,1 0-1,0 1 0,0-1 0,0 0 1,1 0-1,-1 0 0,1 0 0,0 0 0,0-1 1,0 1-1,1 0 0,0-1 0,-1 0 1,1 1-1,0-1 0,0 0 0,6 3 1,-2-2-44,0 0 0,0-1 0,0 0 0,0 0 0,1 0 0,-1-1 0,1-1 0,0 1 0,0-1 0,0 0 1,13-1-1,-15-1 58,-1 0 0,1 0 0,0-1 0,0 0 1,-1 0-1,1 0 0,-1-1 0,0 1 0,0-1 1,0-1-1,0 1 0,0-1 0,-1 0 0,0 0 1,1 0-1,-1 0 0,-1-1 0,1 0 0,-1 1 1,0-1-1,0-1 0,0 1 0,-1 0 0,1-1 1,-1 1-1,-1-1 0,1 0 0,-1 1 0,0-1 1,0 0-1,-1 0 0,0 0 0,0 0 0,0 0 1,-1 0-1,1 0 0,-2 1 0,-1-8 0,1 9 48,-1 0 0,0 1 0,0 0 0,0 0 0,0 0 0,0 0 0,-1 0 0,1 0 0,-1 1 0,0 0 0,0-1 0,0 2 0,0-1 0,0 0 0,0 1 0,0 0 0,-1 0 0,1 0 0,0 0 0,-1 1 0,1-1 0,-7 1 0,9 0-123,-1 0 0,0 0 0,1 0 1,-1 0-1,0 0 0,0 0 0,1 1 0,-1-1 0,0 1 0,1-1 0,-1 1 1,1 0-1,-1 0 0,1 1 0,0-1 0,-1 0 0,1 1 0,0-1 1,0 1-1,0 0 0,0 0 0,0 0 0,0 0 0,0 0 0,1 0 0,-1 0 1,1 1-1,0-1 0,-1 1 0,1-1 0,0 1 0,0-1 0,1 1 0,-1-1 1,1 1-1,-1 4 0,1-6-224,0 1 0,0-1 0,1 1 0,-1 0-1,1-1 1,-1 1 0,1-1 0,0 1 0,-1-1 0,1 0 0,0 1 0,0-1 0,0 0 0,0 1 0,0-1 0,0 0-1,1 0 1,-1 0 0,0 0 0,1 0 0,-1 0 0,0 0 0,1-1 0,-1 1 0,1 0 0,-1-1 0,1 1 0,0-1-1,-1 1 1,1-1 0,-1 0 0,1 0 0,2 0 0,25 3-6149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12.268"/>
    </inkml:context>
    <inkml:brush xml:id="br0">
      <inkml:brushProperty name="width" value="0.025" units="cm"/>
      <inkml:brushProperty name="height" value="0.025" units="cm"/>
    </inkml:brush>
  </inkml:definitions>
  <inkml:trace contextRef="#ctx0" brushRef="#br0">140 17 9289,'0'0'12171,"-10"-5"-10655,6 3-1357,-1 0-1,1 1 0,-1-1 1,0 1-1,0 0 0,1 0 0,-1 0 1,0 1-1,-9 0 0,11 0-94,0 1 0,0 0 0,0 0 0,0 0 0,0 0 0,0 1 0,0-1 0,0 1 0,1 0 0,-1-1 0,1 1-1,-1 1 1,1-1 0,0 0 0,0 0 0,0 1 0,0-1 0,0 1 0,0 0 0,-2 5 0,1-3-38,1 1 0,-1-1 0,1 1-1,0-1 1,0 1 0,1 0 0,0 0 0,0 0 0,0-1 0,1 1 0,-1 0 0,2 0 0,-1 0 0,1 0-1,-1 0 1,2 0 0,-1 0 0,3 8 0,-2-10-19,1 0 0,-1 0 0,0 0-1,1 0 1,0 0 0,0 0 0,0-1 0,0 1 0,1-1 0,-1 0-1,1 0 1,0-1 0,0 1 0,0-1 0,0 1 0,0-1 0,1 0-1,-1-1 1,0 1 0,1-1 0,0 0 0,-1 0 0,9 0-1,-7-1 41,0 0-1,0 0 0,0 0 0,0-1 1,-1 0-1,1 0 0,0-1 0,0 0 0,-1 0 1,1 0-1,-1-1 0,1 1 0,-1-1 1,0 0-1,0-1 0,-1 1 0,1-1 0,-1 0 1,1-1-1,-1 1 0,-1-1 0,1 1 1,0-1-1,-1 0 0,0 0 0,0-1 0,-1 1 1,0-1-1,0 1 0,0-1 0,0 0 1,-1 1-1,0-1 0,0 0 0,-1 0 0,1 0 1,-1 0-1,-1 0 0,1 0 0,-3-9 1,3 12-56,-1 1 0,0-1 1,-1 0-1,1 1 0,0-1 1,-1 1-1,1-1 0,-1 1 1,0 0-1,0 0 1,0 0-1,0 0 0,0 0 1,0 0-1,-1 1 0,1-1 1,0 0-1,-1 1 0,1 0 1,-1 0-1,0 0 1,-3-1-1,3 1-323,1 0-1,-1 1 1,0-1-1,0 1 1,0-1-1,0 1 1,1 0 0,-1 0-1,0 1 1,0-1-1,0 0 1,0 1-1,-5 1 1,7-1-149,0 0-1,1-1 1,-1 1-1,0 0 1,0-1-1,1 1 1,-1 0 0,0 0-1,1 0 1,-1 0-1,1-1 1,-1 1-1,1 0 1,-1 0 0,1 0-1,0 0 1,-1 0-1,1 0 1,0 0 0,0 0-1,0 2 1,-1 10-9870</inkml:trace>
  <inkml:trace contextRef="#ctx0" brushRef="#br0" timeOffset="1">547 18 9737,'0'0'10704,"-5"8"-8868,2-3-1578,-36 63 3069,36-61-3119,0 0 0,1 0 0,-1 0 0,1 0 0,1 0 0,-1 0-1,1 0 1,1 1 0,0 12 0,0-18-201,1 0 0,-1 0 0,1 0 1,0-1-1,0 1 0,0 0 0,0 0 0,0-1 0,0 1 0,1-1 1,-1 1-1,0-1 0,1 0 0,-1 1 0,1-1 0,-1 0 0,1 0 1,0 0-1,0 0 0,-1 0 0,1 0 0,0-1 0,0 1 0,0-1 1,0 1-1,0-1 0,0 0 0,0 1 0,0-1 0,-1 0 0,1 0 0,0-1 1,0 1-1,4-1 0,-1 1-476,0-1 1,0 1-1,-1-1 1,1 0-1,0-1 1,0 1-1,0-1 0,-1 0 1,1 0-1,-1 0 1,1-1-1,-1 1 1,5-5-1,9-15-5627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12.625"/>
    </inkml:context>
    <inkml:brush xml:id="br0">
      <inkml:brushProperty name="width" value="0.025" units="cm"/>
      <inkml:brushProperty name="height" value="0.025" units="cm"/>
    </inkml:brush>
  </inkml:definitions>
  <inkml:trace contextRef="#ctx0" brushRef="#br0">0 1 17328,'0'0'8136,"50"2"-13485,-21-2-8360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15.992"/>
    </inkml:context>
    <inkml:brush xml:id="br0">
      <inkml:brushProperty name="width" value="0.025" units="cm"/>
      <inkml:brushProperty name="height" value="0.025" units="cm"/>
    </inkml:brush>
  </inkml:definitions>
  <inkml:trace contextRef="#ctx0" brushRef="#br0">0 1 10314,'0'22'3363,"0"7"-1473,0 6 288,0 6-833,0 4-352,0-1-128,0 1-353,0-1-384,10-5-64,2-6-576,0-3-609,0-7-897,-4-9-3299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17.536"/>
    </inkml:context>
    <inkml:brush xml:id="br0">
      <inkml:brushProperty name="width" value="0.025" units="cm"/>
      <inkml:brushProperty name="height" value="0.025" units="cm"/>
    </inkml:brush>
  </inkml:definitions>
  <inkml:trace contextRef="#ctx0" brushRef="#br0">1 0 8520,'0'0'13197,"63"0"-12941,-45 0-192,2 0-256,3 0-1410,-2 0-1377,4 0-2850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17.892"/>
    </inkml:context>
    <inkml:brush xml:id="br0">
      <inkml:brushProperty name="width" value="0.025" units="cm"/>
      <inkml:brushProperty name="height" value="0.025" units="cm"/>
    </inkml:brush>
  </inkml:definitions>
  <inkml:trace contextRef="#ctx0" brushRef="#br0">41 1 16624,'0'0'7078,"-16"53"-6725,6-30-257,0 3-96,6 0 32,3-3-32,1-1 0,1-6 0,14-5 0,5-3-320,0-7-385,3-1-1185,-5 0-1697,-1-9-3524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18.236"/>
    </inkml:context>
    <inkml:brush xml:id="br0">
      <inkml:brushProperty name="width" value="0.025" units="cm"/>
      <inkml:brushProperty name="height" value="0.025" units="cm"/>
    </inkml:brush>
  </inkml:definitions>
  <inkml:trace contextRef="#ctx0" brushRef="#br0">33 1 12492,'0'0'5797,"-24"59"-3811,18-36-609,3 2-384,3-3-288,0-3-481,11-4-192,8-7-1441,7-8-1826,5 0-3459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18.607"/>
    </inkml:context>
    <inkml:brush xml:id="br0">
      <inkml:brushProperty name="width" value="0.025" units="cm"/>
      <inkml:brushProperty name="height" value="0.025" units="cm"/>
    </inkml:brush>
  </inkml:definitions>
  <inkml:trace contextRef="#ctx0" brushRef="#br0">120 55 14958,'0'0'2659,"-10"1"-700,1 0-1531,0 1-1,0 0 1,0 0 0,0 1-1,-15 7 1,22-10-366,0 1-1,-1 0 1,1 0-1,0 1 1,0-1 0,0 0-1,0 1 1,0-1-1,0 1 1,0 0 0,0 0-1,1 0 1,-1-1 0,0 2-1,1-1 1,0 0-1,0 0 1,-1 0 0,1 1-1,0-1 1,1 0-1,-1 1 1,0-1 0,1 1-1,-1-1 1,1 1-1,0-1 1,0 1 0,0-1-1,0 1 1,1 3-1,0-4-65,0 0 0,0 0 0,1 0 0,-1-1 0,0 1-1,1 0 1,-1-1 0,1 1 0,0-1 0,-1 0 0,1 1-1,0-1 1,0 0 0,0 0 0,0 0 0,0 0-1,0 0 1,0-1 0,0 1 0,0-1 0,0 1 0,1-1-1,2 0 1,58 4-1253,-56-4 906,-2 0 255,-1 0 0,1 0 0,-1 0-1,0-1 1,1 1 0,-1-1 0,0 0 0,1-1 0,-1 1-1,0-1 1,0 1 0,0-1 0,0-1 0,-1 1-1,1 0 1,0-1 0,4-4 0,-5 2 239,0 1 0,0 0-1,-1-1 1,1 1 0,-1-1 0,0 0 0,0 1 0,-1-1-1,0 0 1,0 0 0,0 0 0,0-1 0,-1 1-1,0-10 1,0 13-64,0 0 0,0 0 0,0-1 0,-1 1 0,1 0 0,-1 0 0,0 0-1,1 0 1,-1 0 0,0 0 0,0 0 0,0 0 0,0 0 0,-1 1 0,1-1 0,0 0 0,-1 1 0,1-1-1,-1 1 1,0-1 0,1 1 0,-1 0 0,0-1 0,0 1 0,0 0 0,0 0 0,0 1 0,0-1-1,0 0 1,0 1 0,0-1 0,0 1 0,0-1 0,-1 1 0,1 0 0,0 0 0,0 0 0,0 1 0,-4-1-1,4 1-139,0-1-1,0 0 0,0 0 0,0 1 0,0-1 0,0 1 0,1-1 1,-1 1-1,0 0 0,0 0 0,0-1 0,1 1 0,-1 1 0,0-1 1,1 0-1,-1 0 0,1 1 0,0-1 0,-1 1 0,1-1 1,0 1-1,0-1 0,0 1 0,0 0 0,0-1 0,0 1 0,0 0 1,1 0-1,-1 0 0,1 0 0,-1 0 0,1 0 0,0 0 0,0 0 1,0-1-1,0 1 0,0 0 0,0 0 0,0 0 0,1 0 0,-1 0 1,1 2-1,1-1-399,0-1 1,-1 0-1,1 0 1,0 0-1,0 0 1,0-1-1,0 1 1,0 0-1,0-1 1,1 1-1,-1-1 1,0 0-1,1 0 1,-1 0-1,1 0 1,-1 0-1,1 0 1,0-1-1,-1 0 1,1 1-1,0-1 1,2 0-1,24 2-5598</inkml:trace>
  <inkml:trace contextRef="#ctx0" brushRef="#br0" timeOffset="1">466 1 15246,'0'0'3881,"-9"0"-1089,4-1-2567,0 1-1,-1 0 0,1 1 0,-1-1 0,1 1 1,0 0-1,0 1 0,-1-1 0,1 1 1,0 0-1,0 0 0,0 1 0,1-1 0,-1 1 1,1 0-1,-1 1 0,1-1 0,0 1 0,0-1 1,0 1-1,1 0 0,0 1 0,-1-1 0,1 1 1,1-1-1,-5 9 0,6-10-205,0-1 0,0 0 1,1 1-1,-1-1 0,1 1 0,-1-1 0,1 1 1,0-1-1,0 1 0,0-1 0,0 1 0,0-1 0,1 1 1,-1-1-1,1 1 0,-1-1 0,1 1 0,0-1 1,0 0-1,0 0 0,0 1 0,1-1 0,-1 0 0,1 0 1,-1 0-1,1 0 0,0 0 0,-1-1 0,1 1 1,0 0-1,0-1 0,0 0 0,1 1 0,-1-1 0,0 0 1,0 0-1,1 0 0,-1 0 0,0-1 0,5 2 0,6 1-5,-1-1-1,0 0 1,1 0-1,-1-2 1,1 1-1,23-4 1,-33 3-15,0 0-1,-1-1 1,1 0-1,0 1 1,-1-1 0,1 0-1,0 0 1,-1-1-1,1 1 1,-1-1-1,0 1 1,1-1 0,-1 0-1,0 1 1,0-1-1,0 0 1,0-1 0,0 1-1,-1 0 1,1 0-1,-1-1 1,1 1 0,-1-1-1,0 1 1,0-1-1,0 0 1,0 1-1,-1-1 1,1 0 0,-1 0-1,1 0 1,-1 1-1,0-1 1,0 0 0,0 0-1,-1 0 1,1 1-1,-1-1 1,1 0 0,-1 0-1,0 1 1,0-1-1,0 0 1,-1 1 0,1-1-1,0 1 1,-1 0-1,0-1 1,1 1-1,-1 0 1,0 0 0,-4-3-1,0 1-112,-1 0 0,1 0 0,-1 1 0,0 0 1,0 0-1,0 1 0,-12-3 0,-28-1-5722,36 5-85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6.248"/>
    </inkml:context>
    <inkml:brush xml:id="br0">
      <inkml:brushProperty name="width" value="0.025" units="cm"/>
      <inkml:brushProperty name="height" value="0.025" units="cm"/>
    </inkml:brush>
  </inkml:definitions>
  <inkml:trace contextRef="#ctx0" brushRef="#br0">20 0 6150,'0'0'17905,"-19"64"-17489,31-37-64,-5-1 33,4 1-129,-2-1-160,-1-1-64,0-1 0,2-4-448,-2-7-2083,2-7-2946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7.190"/>
    </inkml:context>
    <inkml:brush xml:id="br0">
      <inkml:brushProperty name="width" value="0.025" units="cm"/>
      <inkml:brushProperty name="height" value="0.025" units="cm"/>
    </inkml:brush>
  </inkml:definitions>
  <inkml:trace contextRef="#ctx0" brushRef="#br0">0 41 13645,'0'0'8488,"55"-9"-7879,-15 0-65,5 1-416,1 1-128,-1 2-128,-7 3-1057,-10 2-801,-9 0-1121,-10 3-1569,-9 6-1122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19.667"/>
    </inkml:context>
    <inkml:brush xml:id="br0">
      <inkml:brushProperty name="width" value="0.025" units="cm"/>
      <inkml:brushProperty name="height" value="0.025" units="cm"/>
    </inkml:brush>
  </inkml:definitions>
  <inkml:trace contextRef="#ctx0" brushRef="#br0">1 228 12172,'0'0'10025,"9"-4"-8514,18-8-1293,-1-2-1,-1 0 1,0-2 0,-1-1 0,-1-1 0,0-1-1,-1-1 1,-2-1 0,26-31 0,-34 31-91,-21 28 29,-24 30-33,-5 32-54,36-64-74,0 0 1,1-1-1,-1 1 0,1 0 1,0 0-1,0 0 1,1 1-1,-1-1 1,1 0-1,0 0 1,1 0-1,-1 0 0,2 5 1,-1-8-87,0 0 1,1 0 0,-1 0-1,1-1 1,-1 1-1,1-1 1,0 1 0,-1-1-1,1 0 1,0 1-1,0-1 1,0 0 0,0 0-1,0 0 1,0-1-1,0 1 1,0 0 0,1-1-1,-1 1 1,0-1-1,0 0 1,0 0 0,1 0-1,-1 0 1,4-1-1,58-5-4904,-18-8-1064,0-8-3246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0.006"/>
    </inkml:context>
    <inkml:brush xml:id="br0">
      <inkml:brushProperty name="width" value="0.025" units="cm"/>
      <inkml:brushProperty name="height" value="0.025" units="cm"/>
    </inkml:brush>
  </inkml:definitions>
  <inkml:trace contextRef="#ctx0" brushRef="#br0">74 41 12556,'0'0'6619,"-9"3"-4494,6-2-2016,0 0 1,-1 0-1,1 0 0,0 1 0,-1-1 0,1 1 1,0 0-1,0-1 0,0 2 0,1-1 0,-1 0 1,0 0-1,1 1 0,-1 0 0,1-1 0,0 1 1,0 0-1,0 0 0,0 0 0,1 0 1,-1 1-1,1-1 0,0 0 0,0 1 0,0-1 1,0 1-1,1-1 0,-1 1 0,1-1 0,0 1 1,0-1-1,0 1 0,0-1 0,2 6 0,-1-6-89,1 0 0,-1-1 0,1 1 0,0-1 0,0 1 0,0-1 0,0 0 0,0 0 0,0 0 1,1 0-1,-1 0 0,1 0 0,-1-1 0,1 1 0,0-1 0,0 0 0,0 0 0,0 0 0,0 0 0,0 0 0,0 0 0,6 0 0,10 1 26,0 0 1,28-2 0,-34 0-23,-1 0-13,0-1 0,-1 0 0,1-1 0,-1 0 0,1-1 0,-1-1 0,15-5 0,-23 8-2,0-1 0,0 1-1,0-1 1,0 1-1,0-1 1,0 0-1,0 0 1,0 0-1,-1-1 1,1 1-1,-1-1 1,1 1 0,-1-1-1,0 0 1,0 0-1,0 0 1,-1 0-1,1 0 1,-1 0-1,0 0 1,1-1 0,-1 1-1,-1-1 1,1 1-1,0 0 1,-1-1-1,0 1 1,0-6-1,-1 5 53,0 0 0,-1 1 0,1-1-1,-1 1 1,1 0 0,-1 0-1,0-1 1,-1 1 0,1 0 0,0 1-1,-1-1 1,0 0 0,1 1 0,-1-1-1,0 1 1,0 0 0,0 0-1,-1 0 1,1 1 0,0-1 0,-1 1-1,-4-2 1,-4-1 3,-1 0-1,1 0 1,-1 1-1,0 1 1,-14-1-1,20 3-65,0-1-1,1 1 1,-1 0 0,0 1 0,0 0-1,-7 1 1,12-1-90,1-1-1,-1 1 0,1 0 1,-1 0-1,1 0 1,-1-1-1,1 1 1,0 0-1,-1 1 1,1-1-1,0 0 1,0 0-1,0 1 1,0-1-1,0 0 1,0 1-1,0-1 0,1 1 1,-1-1-1,0 1 1,1-1-1,-1 1 1,1 0-1,0-1 1,-1 1-1,1 0 1,0-1-1,0 1 1,0 3-1,1-3-216,-1-1-1,1 1 1,-1 0 0,1 0 0,0-1-1,0 1 1,-1 0 0,1-1-1,0 1 1,1 0 0,-1-1 0,0 0-1,0 1 1,1-1 0,-1 0-1,0 0 1,1 1 0,0-1-1,-1 0 1,1-1 0,0 1 0,-1 0-1,1 0 1,0-1 0,0 1-1,-1-1 1,1 1 0,0-1 0,0 0-1,0 0 1,2 0 0,28 5-4133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0.350"/>
    </inkml:context>
    <inkml:brush xml:id="br0">
      <inkml:brushProperty name="width" value="0.025" units="cm"/>
      <inkml:brushProperty name="height" value="0.025" units="cm"/>
    </inkml:brush>
  </inkml:definitions>
  <inkml:trace contextRef="#ctx0" brushRef="#br0">175 17 6022,'0'0'11931,"-10"-3"-8947,5 2-2771,0-1 1,0 1-1,0 0 0,-1 0 1,1 1-1,0 0 0,-1 0 1,1 0-1,0 0 0,-1 1 1,1 0-1,0 0 0,0 0 1,0 1-1,0 0 0,0 0 1,0 0-1,0 0 0,1 1 1,-1 0-1,1 0 0,-1 0 1,1 1-1,0-1 0,-6 8 1,7-8-147,0 0 0,0 1 1,1-1-1,-1 0 0,1 1 0,0 0 1,0 0-1,0-1 0,0 1 0,1 0 1,-1 1-1,1-1 0,0 0 1,0 0-1,1 0 0,-1 1 0,1-1 1,0 0-1,0 0 0,1 6 1,0-6-56,1-1 1,-1 1 0,1-1-1,-1 0 1,1 0 0,0 0-1,0 0 1,1 0 0,-1 0-1,1 0 1,-1-1 0,1 1-1,0-1 1,0 0 0,0 0-1,0 0 1,0 0 0,0 0-1,1-1 1,-1 1 0,0-1-1,1 0 1,-1 0 0,5 0-1,12 4 4,-1-2 0,1-1 0,0 0 0,0-2 0,0 0 0,21-3 0,-31 2-29,0 0 0,0-1 1,0-1-1,0 1 0,-1-2 0,1 1 0,-1-1 0,0-1 0,0 0 0,0 0 0,0 0 0,-1-1 0,13-12 0,-19 16 15,0-1-1,1 1 1,-1-1 0,0 1-1,0-1 1,-1 0-1,1 1 1,0-1 0,-1 0-1,0 0 1,0 0 0,0-1-1,0 1 1,0 0 0,-1 0-1,1 0 1,-1-1-1,0 1 1,0 0 0,0 0-1,0-1 1,-1 1 0,1 0-1,-1 0 1,0-1 0,-2-4-1,1 4-40,0 0 1,-1 1-1,0-1 0,1 1 0,-1-1 0,-1 1 0,1 0 0,0 0 1,-1 1-1,0-1 0,1 1 0,-1-1 0,0 1 0,0 0 0,0 1 1,-1-1-1,1 1 0,-7-2 0,-4 1-1621,0 0 0,-29 1 0,30 2-796,-8-1-5803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1.507"/>
    </inkml:context>
    <inkml:brush xml:id="br0">
      <inkml:brushProperty name="width" value="0.025" units="cm"/>
      <inkml:brushProperty name="height" value="0.025" units="cm"/>
    </inkml:brush>
  </inkml:definitions>
  <inkml:trace contextRef="#ctx0" brushRef="#br0">0 20 11339,'0'0'6470,"76"-2"-5125,-27-1-320,4 2-416,3 0-513,0 0-224,-5 1-1410,-8-3-2177,-9-5-1859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1.832"/>
    </inkml:context>
    <inkml:brush xml:id="br0">
      <inkml:brushProperty name="width" value="0.025" units="cm"/>
      <inkml:brushProperty name="height" value="0.025" units="cm"/>
    </inkml:brush>
  </inkml:definitions>
  <inkml:trace contextRef="#ctx0" brushRef="#br0">32 0 13997,'0'0'3780,"-10"67"-2147,4-36-832,-3 2 160,5-1-192,2-2-513,2-4-192,0-4-32,0-4-608,6-3-642,3-6-575,-4-5-1442,-1-4-1666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2.192"/>
    </inkml:context>
    <inkml:brush xml:id="br0">
      <inkml:brushProperty name="width" value="0.025" units="cm"/>
      <inkml:brushProperty name="height" value="0.025" units="cm"/>
    </inkml:brush>
  </inkml:definitions>
  <inkml:trace contextRef="#ctx0" brushRef="#br0">52 0 13741,'0'0'7426,"-8"9"-6529,7-8-826,-29 32 659,28-31-698,1-1-1,0 0 0,0 1 0,0-1 0,0 1 0,0-1 0,1 1 0,-1-1 0,0 1 0,1 0 0,-1 0 0,1-1 0,-1 1 0,1 0 0,0-1 0,0 1 0,0 0 0,0 0 0,0 0 0,0-1 0,0 1 0,1 0 0,-1 0 0,1-1 0,-1 1 0,1 0 0,1 1 0,3 1-10,0-1-1,1-1 0,0 1 0,0-1 1,0 0-1,0 0 0,0 0 0,0-1 1,0 0-1,1 0 0,-1-1 0,8 0 1,20 4-204,-27-2 81,0-1 1,0 1-1,-1 0 1,1 1 0,-1 0-1,0 0 1,1 0 0,-2 1-1,1 0 1,7 6 0,-11-8 101,1 0 1,-2 1-1,1-1 1,0 1-1,0-1 1,-1 1 0,1 0-1,-1 0 1,0-1-1,0 1 1,0 0-1,0 0 1,-1 0-1,1 0 1,-1 0 0,0 0-1,1 0 1,-2 0-1,1 1 1,0-1-1,0 0 1,-1 0 0,0 0-1,0 0 1,1 0-1,-3 3 1,0 0 120,0 0 0,0-1 0,-1 1 0,1-1 1,-1 0-1,0 0 0,-1 0 0,1-1 0,-1 1 0,0-1 0,0 0 1,0 0-1,-1-1 0,0 0 0,1 0 0,-1 0 0,0-1 0,0 1 0,0-1 1,-1-1-1,1 1 0,0-1 0,-1 0 0,1-1 0,-11 0 0,16 0-231,0-1 0,0 1 0,0-1 0,0 0 0,0 1 0,0-1 0,0 0 0,0 0 0,0 0 0,0 0 0,0 0 0,1 0 0,-1 0 0,0 0 0,1 0-1,-1 0 1,0 0 0,1-1 0,0 1 0,-1 0 0,1 0 0,-1-2 0,-5-33-4777,5 27 3198,-3-25-4786</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2.534"/>
    </inkml:context>
    <inkml:brush xml:id="br0">
      <inkml:brushProperty name="width" value="0.025" units="cm"/>
      <inkml:brushProperty name="height" value="0.025" units="cm"/>
    </inkml:brush>
  </inkml:definitions>
  <inkml:trace contextRef="#ctx0" brushRef="#br0">1 12 9737,'0'0'13293,"71"-11"-12749,-39 11-352,7 3-159,-1 0-642,0 0-1601,1-3-2274,-1 0-2755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2.872"/>
    </inkml:context>
    <inkml:brush xml:id="br0">
      <inkml:brushProperty name="width" value="0.025" units="cm"/>
      <inkml:brushProperty name="height" value="0.025" units="cm"/>
    </inkml:brush>
  </inkml:definitions>
  <inkml:trace contextRef="#ctx0" brushRef="#br0">120 1 10218,'0'0'6331,"-10"9"-3667,3-2-2394,-10 8 1191,1 1-1,-24 32 0,37-44-1338,0 0 0,0 0-1,0 1 1,0-1 0,1 1-1,0 0 1,0-1 0,0 1-1,0 0 1,1 0 0,0 0-1,0 0 1,0 1 0,1-1 0,-1 0-1,1 0 1,1 0 0,-1 0-1,1 1 1,1 5 0,-1-9-115,1 1 1,0-1-1,0 1 1,0-1-1,0 0 1,1 0-1,-1 1 0,1-2 1,-1 1-1,1 0 1,0 0-1,-1-1 1,1 0-1,0 1 1,0-1-1,0 0 1,0 0-1,0-1 1,0 1-1,4 0 1,2 0-29,-1 0 0,0 0 0,0-1 0,0 0 0,1 0 0,14-4 0,-20 3 13,0 0 0,-1 0 0,1-1 0,0 1 0,-1-1 0,0 0 0,1 0 0,-1 0 0,0 0 0,0 0-1,0 0 1,0-1 0,0 1 0,-1-1 0,1 1 0,-1-1 0,0 0 0,1 1 0,-1-1 0,0 0 0,-1 0 0,1 0-1,0 0 1,-1 0 0,0 0 0,0 0 0,0 0 0,0-6 0,0 3 16,-1-1-1,1 0 1,-1 1 0,0-1 0,0 1 0,-1-1-1,0 1 1,0 0 0,-1-1 0,0 1-1,0 0 1,-4-6 0,4 8-42,-1 0 0,1 1 0,-1-1 0,0 1 0,0 0-1,0 1 1,0-1 0,0 1 0,-1-1 0,1 1 0,-1 0 0,1 1 0,-1-1 0,0 1 0,0 0 0,1 0 0,-1 1 0,0-1 0,0 1 0,-6 0 0,10 0-105,0 0 1,0 1 0,0-1 0,1 0 0,-1 0 0,0 0 0,0 0 0,0 1-1,1-1 1,-1 0 0,0 1 0,0-1 0,1 1 0,-1-1 0,0 1 0,0-1-1,1 1 1,-1-1 0,1 1 0,-1 0 0,1-1 0,-1 1 0,1 0-1,-1-1 1,1 1 0,-1 0 0,1 0 0,0-1 0,-1 1 0,1 0 0,0 0-1,0 0 1,0 0 0,0-1 0,0 1 0,0 0 0,0 0 0,0 0 0,0 0-1,0-1 1,0 1 0,0 0 0,1 0 0,-1 0 0,0 0 0,1 1 0,0 0-483,0 0 1,0 1 0,0-1 0,0 0 0,0 0 0,1 0-1,-1 0 1,1 0 0,-1 0 0,1 0 0,0 0 0,0 0-1,0-1 1,0 1 0,0-1 0,2 2 0,21 5-7927</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3.241"/>
    </inkml:context>
    <inkml:brush xml:id="br0">
      <inkml:brushProperty name="width" value="0.025" units="cm"/>
      <inkml:brushProperty name="height" value="0.025" units="cm"/>
    </inkml:brush>
  </inkml:definitions>
  <inkml:trace contextRef="#ctx0" brushRef="#br0">168 45 12236,'0'0'9550,"-8"-6"-7858,3 2-1542,3 2-78,0 0 0,1 0 0,-2 0 0,1 1 0,0-1 0,0 0 0,0 1 0,-1-1 0,1 1 0,-1 0 0,1 0 0,-1 0 1,0 0-1,1 1 0,-1-1 0,0 0 0,1 1 0,-1 0 0,0 0 0,0 0 0,1 0 0,-1 0 0,0 1 0,0-1 0,1 1 0,-1-1 1,0 1-1,1 0 0,-1 0 0,1 0 0,-5 3 0,0 2-33,1 1 0,0-1 0,0 1 0,0 0 0,1 0 0,0 1 0,1-1 0,-1 1 0,2 0 0,-1 1 0,1-1 0,0 0 0,-2 15 0,4-20-28,0 1 0,1-1 0,-1 1 0,1-1 0,0 1 0,0-1 0,1 0 0,-1 1 0,1-1 0,-1 1 1,1-1-1,0 0 0,1 1 0,-1-1 0,0 0 0,1 0 0,0 0 0,-1 0 0,1 0 0,1 0 0,-1-1 0,0 1 0,1-1 0,-1 1 0,1-1 0,-1 0 0,1 0 1,0 0-1,0 0 0,0-1 0,0 1 0,1-1 0,-1 0 0,0 0 0,0 0 0,1 0 0,3 0 0,-1 0-1,-1 1 0,1-2 0,0 1 0,0 0 1,-1-1-1,1 0 0,0-1 0,0 1 0,0-1 0,-1 0 0,1 0 0,-1-1 0,1 0 0,-1 0 0,1 0 1,-1-1-1,5-2 0,-6 1 7,0 1-1,0-1 1,-1 0 0,1 0 0,-1 0 0,0 0-1,0 0 1,0-1 0,-1 0 0,1 1 0,-1-1-1,-1 0 1,1 0 0,0 0 0,-1 0 0,0 0 0,-1 0-1,1-1 1,-1-4 0,1 0 44,-1 0 0,0 0 0,-1 0 0,0 0 0,-1 0 0,-3-12 0,5 20-91,-1-1-1,0 1 0,0 0 1,0-1-1,0 1 0,0 0 1,0 0-1,-1 0 0,1 0 1,-1 0-1,1 0 0,-1 0 1,0 0-1,0 1 0,0-1 1,0 0-1,0 1 0,0 0 1,0 0-1,0-1 0,0 1 1,-1 0-1,1 1 0,-1-1 1,1 0-1,0 1 0,-1-1 1,1 1-1,-1 0 0,-3 0 1,6 0-101,-1 1-1,0-1 1,1 0 0,-1 1 0,1-1 0,-1 1 0,0-1-1,1 1 1,-1-1 0,1 1 0,-1-1 0,1 1-1,-1 0 1,1-1 0,0 1 0,-1 0 0,1-1 0,0 1-1,0 0 1,-1-1 0,1 1 0,0 0 0,0 0-1,0-1 1,0 1 0,0 0 0,0 0 0,0 0 0,0-1-1,0 2 1,2 27-6655,3-13-288</inkml:trace>
  <inkml:trace contextRef="#ctx0" brushRef="#br0" timeOffset="1">462 88 14125,'0'0'10827,"-34"54"-9290,24-33-608,5-4-545,5-3-256,0-5-96,3-5-96,10-4-704,2 0-1058,-3-3-1377,0-11-1474,-5-5-4932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3.570"/>
    </inkml:context>
    <inkml:brush xml:id="br0">
      <inkml:brushProperty name="width" value="0.025" units="cm"/>
      <inkml:brushProperty name="height" value="0.025" units="cm"/>
    </inkml:brush>
  </inkml:definitions>
  <inkml:trace contextRef="#ctx0" brushRef="#br0">1 0 11115,'0'0'9865,"30"14"-11627,-8-1-2978,8 1-4613</inkml:trace>
  <inkml:trace contextRef="#ctx0" brushRef="#br0" timeOffset="1">550 178 15631,'0'0'8936,"67"0"-8680,-28 0-223,4 0-258,-4 0-1312,-4 0 320,-11 0-1346,-9 0-2017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7.517"/>
    </inkml:context>
    <inkml:brush xml:id="br0">
      <inkml:brushProperty name="width" value="0.025" units="cm"/>
      <inkml:brushProperty name="height" value="0.025" units="cm"/>
    </inkml:brush>
  </inkml:definitions>
  <inkml:trace contextRef="#ctx0" brushRef="#br0">0 49 11787,'0'0'7239,"82"8"-6823,-35-19-320,3-2-160,2 2-1793,-5-1-2980,-7 2-1921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3.944"/>
    </inkml:context>
    <inkml:brush xml:id="br0">
      <inkml:brushProperty name="width" value="0.025" units="cm"/>
      <inkml:brushProperty name="height" value="0.025" units="cm"/>
    </inkml:brush>
  </inkml:definitions>
  <inkml:trace contextRef="#ctx0" brushRef="#br0">0 40 13773,'0'0'5253,"82"8"-4869,-37-10-223,7-7-129,-2 0 0,-5-4-2050,-6-1-5574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8.053"/>
    </inkml:context>
    <inkml:brush xml:id="br0">
      <inkml:brushProperty name="width" value="0.025" units="cm"/>
      <inkml:brushProperty name="height" value="0.025" units="cm"/>
    </inkml:brush>
  </inkml:definitions>
  <inkml:trace contextRef="#ctx0" brushRef="#br0">173 49 3876,'0'0'11237,"6"-8"-8354,18-25-470,-19 25 1329,-5 13-3515,-1-1 0,-1 1-1,1-1 1,-1 1 0,0-1 0,0 0 0,0 0 0,0 0 0,-5 5 0,-10 24 307,15-27-478,0 0 0,0 0 0,1-1 1,0 2-1,0-1 0,0 11 1,1-15-55,1-1 1,-1 1 0,1-1 0,-1 0-1,1 1 1,-1-1 0,1 0-1,0 1 1,-1-1 0,1 0-1,0 0 1,0 0 0,0 0-1,0 0 1,0 0 0,0 0 0,0 0-1,0 0 1,1 0 0,-1-1-1,0 1 1,0 0 0,1-1-1,-1 1 1,0-1 0,1 0-1,-1 1 1,1-1 0,-1 0 0,1 0-1,-1 0 1,0 0 0,3 0-1,26-1-314,-25 0 194,0 1 0,0-1 0,1 1 0,-1 0-1,0 1 1,0-1 0,1 1 0,-1 0-1,0 1 1,6 1 0,-9-2 111,-1 0-1,-1 1 1,1-1 0,0 0-1,0 0 1,0 0 0,-1 1-1,1-1 1,-1 0 0,1 1-1,-1-1 1,1 1 0,-1-1-1,0 0 1,1 1 0,-1-1-1,0 1 1,0-1 0,0 1-1,0-1 1,-1 1 0,1-1-1,0 0 1,-1 1 0,1-1-1,-1 1 1,1-1-1,-1 0 1,0 2 0,-23 44 403,20-40-241,-2 4 4,0 0 1,-1-1-1,0 0 0,-16 17 0,20-24-83,-1 0 1,1 0-1,-1 0 0,0-1 1,0 0-1,0 0 0,0 0 0,-1 0 1,1 0-1,0-1 0,-1 0 0,1 0 1,-1 0-1,1-1 0,-1 1 0,-5-1 1,6 0-78,-68-5 133,68 5-149,0-1 0,0 0 0,1 1-1,-1-2 1,0 1 0,0 0 0,1-1-1,-1 0 1,1 0 0,0 0 0,-1 0 0,1 0-1,0-1 1,0 1 0,-4-6 0,6 6-149,0 1 0,0-1 0,1 1 0,-1-1 0,0 1 0,1-1 0,0 0 0,-1 1 0,1-1 1,0 1-1,0-1 0,0 0 0,0 1 0,0-1 0,0 0 0,0 1 0,1-1 0,-1 0 0,0 1 0,1-1 1,0 1-1,0-2 0,21-32-6547,-19 32 5769,16-23-7650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8.426"/>
    </inkml:context>
    <inkml:brush xml:id="br0">
      <inkml:brushProperty name="width" value="0.025" units="cm"/>
      <inkml:brushProperty name="height" value="0.025" units="cm"/>
    </inkml:brush>
  </inkml:definitions>
  <inkml:trace contextRef="#ctx0" brushRef="#br0">1 5 15951,'0'0'10826,"76"-4"-10249,-40 4-513,3 0-160,0 0-1249,2 0-1602,2 0-1569,-6 0-3140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8.766"/>
    </inkml:context>
    <inkml:brush xml:id="br0">
      <inkml:brushProperty name="width" value="0.025" units="cm"/>
      <inkml:brushProperty name="height" value="0.025" units="cm"/>
    </inkml:brush>
  </inkml:definitions>
  <inkml:trace contextRef="#ctx0" brushRef="#br0">110 1 9289,'0'0'12139,"-10"10"-10815,0 0-1028,0 0 0,1 0 0,1 1 0,-1 0 1,2 0-1,0 1 0,0 0 0,1 0 0,0 0 0,1 1 0,1 0 0,-4 18 0,7-25-224,0 1 0,0-1 0,0 1 0,1-1 0,0 1 0,1 0 0,0-1 0,0 1 0,0-1 0,0 1 1,1-1-1,0 0 0,4 7 0,-4-9-59,1-1 1,-1 0 0,1 0-1,0 0 1,0-1 0,0 1 0,0 0-1,0-1 1,0 0 0,1 0-1,-1 0 1,1 0 0,0-1 0,-1 1-1,1-1 1,0 0 0,0 0-1,0 0 1,0-1 0,0 1 0,0-1-1,6 0 1,-2-1-1,0 1 0,0-1 0,0-1 0,0 0 0,0 0 0,0 0 0,-1-1-1,1 0 1,-1 0 0,0-1 0,0 0 0,0-1 0,0 1 0,-1-1 0,0-1 0,0 1 0,0-1 0,0 0 0,-1 0 0,0 0 0,-1-1-1,1 0 1,-1 0 0,0 0 0,-1-1 0,0 1 0,0-1 0,-1 1 0,0-1 0,0 0 0,0 0 0,-1 0 0,-1 0 0,1-1-1,-1 1 1,-1 0 0,-1-10 0,2 15-5,-1-1-1,0 1 0,0 0 1,0 0-1,0 0 1,-1 0-1,1 0 1,-1 0-1,1 0 0,-1 0 1,0 0-1,0 1 1,-1-1-1,1 1 1,0 0-1,-1-1 0,0 1 1,1 0-1,-1 0 1,0 1-1,0-1 1,-5-1-1,1 0-25,0 1 1,0 0-1,0 0 1,0 1-1,0 0 0,0 1 1,-1-1-1,1 1 0,-10 1 1,15 0-96,0-1 0,0 1 1,0-1-1,0 1 0,1-1 0,-1 1 0,0 0 1,0 0-1,1 0 0,-1 0 0,0 0 0,1 0 1,0 1-1,-1-1 0,1 0 0,0 1 0,-1-1 1,1 1-1,0-1 0,0 1 0,0 0 1,0 0-1,0-1 0,1 1 0,-1 0 0,0 3 1,0-3-268,1 0 1,0 0-1,0 0 1,-1 0-1,1-1 1,0 1-1,1 0 1,-1 0-1,0 0 1,0-1-1,1 1 0,-1 0 1,1 0-1,0-1 1,-1 1-1,1 0 1,0-1-1,0 1 1,0-1-1,0 1 1,0-1-1,0 1 1,1-1-1,-1 0 1,0 1-1,1-1 1,2 2-1,21 8-6383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9.109"/>
    </inkml:context>
    <inkml:brush xml:id="br0">
      <inkml:brushProperty name="width" value="0.025" units="cm"/>
      <inkml:brushProperty name="height" value="0.025" units="cm"/>
    </inkml:brush>
  </inkml:definitions>
  <inkml:trace contextRef="#ctx0" brushRef="#br0">252 3 16111,'-8'-1'2968,"-2"0"-2564,0 0 0,0 1 0,1 0 1,-1 1-1,0 0 0,0 1 0,0 0 0,1 0 0,-1 1 0,1 0 0,0 1 0,0 0 0,0 1 0,0-1 0,1 2 0,-1-1 0,1 1 0,-11 11 0,14-11-307,-1 0 0,1 0 0,0 1-1,0-1 1,1 1 0,0 1 0,0-1 0,1 0 0,0 1 0,0 0 0,0 0-1,1 0 1,1 0 0,-1 0 0,0 15 0,2-19-85,1 0 0,-1 0 0,0 0 0,1-1 1,0 1-1,0 0 0,0 0 0,0-1 0,1 1 0,0-1 1,-1 1-1,1-1 0,0 1 0,1-1 0,-1 0 0,0 0 0,1 0 1,0-1-1,0 1 0,0 0 0,0-1 0,0 0 0,0 0 1,1 0-1,-1 0 0,1 0 0,-1-1 0,1 0 0,0 1 0,-1-1 1,1-1-1,0 1 0,0 0 0,6-1 0,-3 1 2,-1 0 0,1-1 0,0 1 0,0-2 0,-1 1 0,1-1 1,0 0-1,0 0 0,-1-1 0,1 0 0,-1 0 0,0 0 0,1-1 0,-1 0 0,0 0 0,-1-1 0,1 0 0,-1 0 0,1 0 0,-1 0 0,0-1 0,-1 0 0,1 0 0,-1 0 0,0-1 0,0 1 0,-1-1 1,1 0-1,-1 0 0,-1 0 0,1 0 0,-1-1 0,0 1 0,-1-1 0,1 0 0,-1 1 0,0-10 0,0 11-17,-1 1 0,0-1 1,1 1-1,-2 0 0,1-1 0,0 1 0,-1 0 0,0-1 0,0 1 1,0 0-1,-1 0 0,1 0 0,-4-6 0,4 8-174,-1 1 1,1-1-1,0 0 0,-1 1 0,0 0 0,1-1 0,-1 1 0,0 0 0,1 0 0,-1 0 0,-3-1 1,-32-4-6518,29 6 891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29.480"/>
    </inkml:context>
    <inkml:brush xml:id="br0">
      <inkml:brushProperty name="width" value="0.025" units="cm"/>
      <inkml:brushProperty name="height" value="0.025" units="cm"/>
    </inkml:brush>
  </inkml:definitions>
  <inkml:trace contextRef="#ctx0" brushRef="#br0">117 206 13869,'0'0'12156,"-10"2"-11158,4-1-923,1 1 1,-1-1-1,1 1 0,-1 0 0,1 0 1,0 1-1,0 0 0,0 0 1,1 0-1,-1 0 0,1 1 1,-1 0-1,1 0 0,0 0 1,1 0-1,-1 1 0,1-1 0,0 1 1,0 0-1,0 0 0,1 0 1,-1 0-1,1 0 0,1 1 1,-1-1-1,1 1 0,-1 6 1,1-10-60,1 1 0,0-1 1,0 0-1,0 0 1,1 1-1,-1-1 0,0 0 1,1 0-1,-1 0 1,1 1-1,0-1 0,0 0 1,0 0-1,0 0 1,0 0-1,0 0 0,1-1 1,-1 1-1,0 0 1,1 0-1,3 2 0,-2-2 8,0 0 0,0-1-1,0 1 1,1-1 0,-1 1-1,1-1 1,-1 0 0,1 0-1,-1-1 1,1 1 0,0-1-1,6 1 1,-4-2-197,0 1-1,1-1 1,-1 0 0,0 0-1,1-1 1,-1 1 0,8-5-1,-10 5-219,-1-1-1,1 0 1,-1 0-1,1 0 1,-1 0 0,0-1-1,0 1 1,0-1-1,0 0 1,-1 0-1,5-5 1,-4 1-990,0 1 0,0-1 1,0 1-1,-1-1 1,0 0-1,1-13 0,2-17-8210</inkml:trace>
  <inkml:trace contextRef="#ctx0" brushRef="#br0" timeOffset="1">170 14 9033,'0'0'16143,"13"-13"-21781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0.137"/>
    </inkml:context>
    <inkml:brush xml:id="br0">
      <inkml:brushProperty name="width" value="0.025" units="cm"/>
      <inkml:brushProperty name="height" value="0.025" units="cm"/>
    </inkml:brush>
  </inkml:definitions>
  <inkml:trace contextRef="#ctx0" brushRef="#br0">6 0 3523,'0'0'22438,"0"13"-21275,-2 33-519,0-11-385,1-1-1,5 49 1,-3-78-424,0 0 0,1 0 0,0 0 0,0 0 0,0-1 0,0 1 0,1 0 0,0-1 0,0 0 0,4 5 0,-6-7-496,1 0 0,0 0 1,0 0-1,1 0 0,-1-1 1,0 1-1,1 0 0,-1-1 1,1 0-1,-1 0 0,1 0 0,3 1 1,12 0-10305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0.774"/>
    </inkml:context>
    <inkml:brush xml:id="br0">
      <inkml:brushProperty name="width" value="0.025" units="cm"/>
      <inkml:brushProperty name="height" value="0.025" units="cm"/>
    </inkml:brush>
  </inkml:definitions>
  <inkml:trace contextRef="#ctx0" brushRef="#br0">8 0 8456,'0'0'16175,"-7"75"-15918,6-44-225,1 0 0,0-2-32,0-4-449,7-4-640,0-5-769,-4-7-1313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1.130"/>
    </inkml:context>
    <inkml:brush xml:id="br0">
      <inkml:brushProperty name="width" value="0.025" units="cm"/>
      <inkml:brushProperty name="height" value="0.025" units="cm"/>
    </inkml:brush>
  </inkml:definitions>
  <inkml:trace contextRef="#ctx0" brushRef="#br0">1 22 10634,'0'0'6534,"59"0"-4324,-27 0-1089,5-1-544,-5-1-481,1-3-288,-4 1-1666,-3-6-3715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1.473"/>
    </inkml:context>
    <inkml:brush xml:id="br0">
      <inkml:brushProperty name="width" value="0.025" units="cm"/>
      <inkml:brushProperty name="height" value="0.025" units="cm"/>
    </inkml:brush>
  </inkml:definitions>
  <inkml:trace contextRef="#ctx0" brushRef="#br0">0 0 13805,'0'0'7719,"6"68"-7110,-7-40-449,-2 0-96,1-1-64,2 1-288,0-5-769,0-5-1217,5-8-2883,1-3-3748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8.680"/>
    </inkml:context>
    <inkml:brush xml:id="br0">
      <inkml:brushProperty name="width" value="0.025" units="cm"/>
      <inkml:brushProperty name="height" value="0.025" units="cm"/>
    </inkml:brush>
  </inkml:definitions>
  <inkml:trace contextRef="#ctx0" brushRef="#br0">163 49 10410,'6'-5'892,"-2"2"86,0 0-1,-1 0 0,1 0 1,-1-1-1,1 1 0,-1-1 1,0 0-1,0 0 1,4-8-1,-31 17 1003,8 4-1963,1 0 0,0 0 0,1 2 0,0 0 0,1 0 0,0 1 0,-14 18 0,21-23 24,0 1 0,1-1 0,-1 1 0,2 0 0,-1 1 0,1-1 0,0 1-1,1 0 1,0 0 0,0 0 0,1 1 0,1-1 0,-1 0 0,1 1 0,1 9 0,0-16-34,1-1 1,0 0 0,0 0 0,-1 1-1,2-1 1,-1 0 0,0 0 0,0 0 0,1 0-1,-1 0 1,1-1 0,-1 1 0,1 0-1,0-1 1,-1 1 0,1-1 0,0 1 0,0-1-1,0 0 1,1 0 0,-1 0 0,0 0-1,0 0 1,0 0 0,1-1 0,-1 1 0,0-1-1,1 0 1,-1 1 0,1-1 0,2-1-1,10 2-669,0 0-1,0-2 0,26-3 0,-6-6-3282,-2-7-2952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1.802"/>
    </inkml:context>
    <inkml:brush xml:id="br0">
      <inkml:brushProperty name="width" value="0.025" units="cm"/>
      <inkml:brushProperty name="height" value="0.025" units="cm"/>
    </inkml:brush>
  </inkml:definitions>
  <inkml:trace contextRef="#ctx0" brushRef="#br0">61 1 13549,'0'0'7239,"-4"9"-5798,2-4-1276,-1 0 15,0 0-1,1 0 1,0 0-1,0 0 1,0 1-1,1-1 0,0 1 1,0-1-1,0 1 1,0-1-1,1 1 1,1 10-1,0-14-171,0-1-1,0 0 0,0 1 0,0-1 0,1 0 1,-1 0-1,1 0 0,-1 0 0,0 0 0,1 0 1,0-1-1,-1 1 0,1 0 0,-1-1 0,1 1 0,0-1 1,-1 0-1,4 1 0,39 5-419,-29-5-28,-10 0 340,0 1-1,0-1 1,0 1-1,0 0 1,-1 0-1,1 0 1,-1 1-1,0-1 1,1 1-1,-1 0 1,0 0-1,6 8 1,-9-10 114,0 0 0,0 0 0,0 0 1,0 1-1,0-1 0,-1 0 0,1 1 1,-1-1-1,1 0 0,0 1 0,-1-1 1,0 1-1,1-1 0,-1 1 0,0-1 1,0 1-1,0-1 0,0 1 0,0-1 1,0 1-1,-1-1 0,1 1 0,0-1 0,-1 1 1,1-1-1,-1 1 0,1-1 0,-1 0 1,0 1-1,0-1 0,1 0 0,-1 0 1,0 1-1,0-1 0,0 0 0,0 0 1,-1 0-1,1 0 0,0 0 0,0 0 1,-1-1-1,1 1 0,0 0 0,-1-1 1,-2 2-1,-9 4 180,1-1-1,-2 0 1,1 0 0,0-2 0,-1 0-1,0 0 1,0-1 0,0-1 0,-19 0 0,32-1-264,1 0 0,-1 0 0,0 0 0,0 0 0,1 0 0,-1 0 0,0-1 0,0 1 0,0 0 0,1 0 0,-1-1 0,0 1 0,1 0 0,-1-1 0,0 1 0,1-1 0,-1 1 0,1-1 0,-1 1 0,0-1 0,1 0 0,-1 1 0,1-1 0,0 0 0,-1 1 0,1-1 0,0 0 0,-1 1 0,1-1 0,-1-1 0,-1-26-5711,2 22 4245,0-17-5500</inkml:trace>
  <inkml:trace contextRef="#ctx0" brushRef="#br0" timeOffset="1">93 26 11851,'0'0'6695,"61"-18"-6407,-35 18-256,0 0-192,4 0-1538,-2 0-3427,1 0-2370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2.159"/>
    </inkml:context>
    <inkml:brush xml:id="br0">
      <inkml:brushProperty name="width" value="0.025" units="cm"/>
      <inkml:brushProperty name="height" value="0.025" units="cm"/>
    </inkml:brush>
  </inkml:definitions>
  <inkml:trace contextRef="#ctx0" brushRef="#br0">121 1 10122,'0'0'8947,"-11"4"-7426,0 2-988,1 0 0,-1 0 0,1 1 1,1 0-1,-18 16 0,25-20-423,-1-1 0,0 1 0,1 0 0,-1-1 0,1 1 0,0 1 0,0-1 0,0 0 0,0 0 0,1 1 0,-1-1 0,1 1 0,0-1 0,0 1 1,0-1-1,1 1 0,-1 0 0,1 0 0,0-1 0,0 1 0,0 0 0,0 0 0,1-1 0,0 1 0,-1 0 0,1-1 0,1 1 0,0 3 0,1-4-100,-1 0-1,1 0 1,0-1 0,-1 1-1,1-1 1,1 1-1,-1-1 1,0 0 0,0 0-1,1 0 1,-1-1 0,1 1-1,-1-1 1,1 0-1,0 0 1,-1 0 0,1-1-1,0 1 1,0-1-1,0 0 1,4 0 0,0 0-3,-1 0 0,0 0 0,1-1 0,-1 0 0,0 0 0,0-1 0,0 0-1,0 0 1,0 0 0,10-6 0,-12 4-11,0 0 0,0-1-1,0 1 1,0-1-1,-1 0 1,0 0-1,0-1 1,0 1-1,-1-1 1,1 0-1,-1 0 1,-1 0 0,1 0-1,2-12 1,-4 15-26,-1 1 0,1-1 0,-1 0 0,1 1-1,-1-1 1,0 0 0,0 1 0,-1-1 0,1 0 0,0 1 0,-1-1 0,0 1 0,1-1 0,-1 0 0,0 1 0,0 0 0,-1-1 0,1 1 0,0 0 0,-1-1 0,0 1 0,1 0 0,-1 0 0,0 0 0,0 0 0,0 1-1,0-1 1,0 0 0,-1 1 0,1 0 0,0-1 0,-1 1 0,1 0 0,-1 0 0,1 0 0,-1 1 0,1-1 0,-5 0 0,2 0-364,0 0 0,0 1 0,0-1 0,0 1 1,0 0-1,0 0 0,0 1 0,1-1 0,-9 3 0,10-2-361,1 0 0,0 0-1,-1 0 1,1 0 0,0 0 0,0 1-1,0-1 1,-1 1 0,2 0 0,-1-1-1,0 1 1,-3 4 0,-2 5-7162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2.500"/>
    </inkml:context>
    <inkml:brush xml:id="br0">
      <inkml:brushProperty name="width" value="0.025" units="cm"/>
      <inkml:brushProperty name="height" value="0.025" units="cm"/>
    </inkml:brush>
  </inkml:definitions>
  <inkml:trace contextRef="#ctx0" brushRef="#br0">159 10 10250,'0'0'4350,"-8"-2"-896,4 0-3158,-1 1-1,1 0 0,-1 0 0,0 0 0,0 0 1,0 1-1,1-1 0,-1 1 0,0 0 0,0 1 1,0-1-1,1 1 0,-1 0 0,0 0 0,1 1 0,-1 0 1,1-1-1,-1 1 0,1 1 0,0-1 0,0 0 1,0 1-1,0 0 0,0 0 0,0 0 0,-2 5 1,3-5-210,0 0 1,0 0 0,1 1 0,0-1 0,0 1-1,0 0 1,0-1 0,0 1 0,1 0 0,-1 0 0,1 0-1,0 0 1,1 1 0,-1-1 0,1 0 0,0 0-1,-1 0 1,2 1 0,-1-1 0,1 5 0,0-6-70,0 0 1,1 0 0,-1-1-1,0 1 1,1 0 0,0 0 0,0-1-1,0 1 1,0-1 0,0 0-1,0 1 1,0-1 0,1 0-1,-1 0 1,1-1 0,0 1 0,-1 0-1,1-1 1,0 0 0,0 1-1,0-1 1,0 0 0,0-1-1,0 1 1,0 0 0,7-1-1,-5 1 1,1 0-1,0-1 0,0 0 0,0 0 0,-1 0 0,1-1 0,0 0 0,0 0 0,-1 0 0,1-1 0,-1 0 0,1 0 0,-1 0 0,0-1 0,8-4 1,-10 4-44,0 0 0,-1 0 0,1 0 0,-1 0 0,1 0 1,-1 0-1,0-1 0,0 1 0,-1-1 0,1 0 0,-1 1 1,1-1-1,-1 0 0,0 0 0,-1 0 0,1 0 0,-1 0 0,0 0 1,0 0-1,0 0 0,0 0 0,-1 0 0,0-4 0,1 6-117,-1 0 0,1 1-1,-1-1 1,1 0 0,-1 0-1,1 1 1,-1-1 0,0 1-1,0-1 1,0 1-1,0-1 1,0 1 0,0-1-1,0 1 1,0 0 0,-1 0-1,1 0 1,0-1 0,-1 1-1,1 0 1,-1 1-1,-1-2 1,-26-3-7562,21 6 1555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2.843"/>
    </inkml:context>
    <inkml:brush xml:id="br0">
      <inkml:brushProperty name="width" value="0.025" units="cm"/>
      <inkml:brushProperty name="height" value="0.025" units="cm"/>
    </inkml:brush>
  </inkml:definitions>
  <inkml:trace contextRef="#ctx0" brushRef="#br0">9 0 11659,'0'0'14830,"-3"58"-13453,-2-43-544,5-2-448,0 0-289,0-4-64,2-4-64,6 0-449,2-2-480,-1-3-608,-1 0-898,-1 0-1024,-4-12-1922,2-6-4709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3.199"/>
    </inkml:context>
    <inkml:brush xml:id="br0">
      <inkml:brushProperty name="width" value="0.025" units="cm"/>
      <inkml:brushProperty name="height" value="0.025" units="cm"/>
    </inkml:brush>
  </inkml:definitions>
  <inkml:trace contextRef="#ctx0" brushRef="#br0">0 1 15567,'0'0'8071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5.251"/>
    </inkml:context>
    <inkml:brush xml:id="br0">
      <inkml:brushProperty name="width" value="0.025" units="cm"/>
      <inkml:brushProperty name="height" value="0.025" units="cm"/>
    </inkml:brush>
  </inkml:definitions>
  <inkml:trace contextRef="#ctx0" brushRef="#br0">1 255 4260,'0'0'15551,"10"0"-14105,3-2-1251,-1-1-1,1 0 0,-1-1 0,0 0 0,0-1 0,0 0 0,-1-1 0,0 0 1,0-1-1,17-14 0,4-1-138,66-50-78,-90 65 24,-1 0 0,1 0 0,-1 0 0,-1-1 0,0 0 0,0 0 0,0-1-1,-1 0 1,4-9 0,-9 12 125,-7 11-41,-9 12 38,1 2-58,2 1 0,-15 27 1,24-39-78,0 0 0,1 1 0,0-1 0,0 1 0,1-1 1,0 1-1,1 0 0,0 0 0,-1 12 0,2-19-69,1-1-1,-1 0 0,0 1 1,0-1-1,1 0 0,-1 1 1,0-1-1,1 0 0,0 0 1,-1 1-1,1-1 1,0 0-1,-1 0 0,1 0 1,0 0-1,0 0 0,0 0 1,0 0-1,0 0 0,0 0 1,0-1-1,0 1 1,0 0-1,1-1 0,-1 1 1,0-1-1,0 1 0,1-1 1,-1 1-1,0-1 0,1 0 1,0 1-1,4-1-791,0 1 0,0-1 0,0 0 0,-1-1 0,1 1 0,9-3 0,20-10-4947</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5.608"/>
    </inkml:context>
    <inkml:brush xml:id="br0">
      <inkml:brushProperty name="width" value="0.025" units="cm"/>
      <inkml:brushProperty name="height" value="0.025" units="cm"/>
    </inkml:brush>
  </inkml:definitions>
  <inkml:trace contextRef="#ctx0" brushRef="#br0">69 22 13613,'0'0'2231,"-8"10"-618,-1 2-1168,0 0 0,1 1 0,0 0 0,1 0 0,-6 15 1,12-24-330,0-1 1,0 0-1,0 0 0,0 0 1,1 1-1,-1-1 1,1 0-1,0 1 1,0-1-1,0 0 1,1 1-1,-1-1 0,1 0 1,1 5-1,-1-6-99,0 1-1,1-1 1,-1 0 0,1 0-1,-1 0 1,1 0-1,0-1 1,0 1 0,0 0-1,0-1 1,0 0-1,0 1 1,1-1-1,-1 0 1,0 0 0,1 0-1,-1 0 1,1-1-1,-1 1 1,1-1 0,-1 1-1,5-1 1,2 2-25,0-2 1,0 1 0,0-1 0,0 0-1,0-1 1,1 0 0,-1-1 0,0 0-1,0 0 1,-1-1 0,1 0 0,9-4-1,-15 5 23,1 0-1,-1 0 1,0-1 0,0 1-1,1-1 1,-2 0-1,1 0 1,0 0 0,-1 0-1,1 0 1,-1 0-1,0-1 1,0 1-1,0-1 1,-1 0 0,1 1-1,-1-1 1,0 0-1,0 0 1,0 0 0,0 0-1,-1 0 1,1 0-1,-1 0 1,0 0-1,-1 0 1,1 0 0,-1 0-1,1 0 1,-3-5-1,1 5 119,0-1 0,0 1-1,0 0 1,0 0 0,-1 0 0,0 0-1,0 0 1,0 0 0,0 1-1,-1 0 1,1-1 0,-1 1-1,0 1 1,0-1 0,0 0 0,0 1-1,-8-3 1,8 2-85,0 2 0,0-1 0,-1 0 0,1 1 0,0 0 0,-1 0-1,1 0 1,-1 0 0,0 1 0,1 0 0,-1 0 0,1 0 0,-1 0 0,0 1 0,1 0 0,-1 0 0,1 0 0,-8 3 0,11-3-66,-1 0 1,1-1 0,0 1 0,0 0 0,0-1 0,0 1 0,0 0 0,0 0-1,0 0 1,0 0 0,1 0 0,-1 0 0,0 0 0,1 0 0,-1 0 0,0 0-1,1 1 1,-1-1 0,1 0 0,0 0 0,-1 0 0,1 1 0,0-1 0,0 0-1,0 1 1,0-1 0,0 0 0,0 0 0,0 1 0,0-1 0,0 0 0,1 0-1,-1 1 1,0-1 0,1 0 0,0 2 0,1 0-203,-1-1 0,1 1 1,0 0-1,0-1 0,0 0 0,0 1 1,0-1-1,1 0 0,-1 0 0,1 0 1,-1 0-1,1-1 0,4 3 0,3 0-1641,0 0 0,1-1 0,-1 0 0,21 2 1,13-2-6682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5.951"/>
    </inkml:context>
    <inkml:brush xml:id="br0">
      <inkml:brushProperty name="width" value="0.025" units="cm"/>
      <inkml:brushProperty name="height" value="0.025" units="cm"/>
    </inkml:brush>
  </inkml:definitions>
  <inkml:trace contextRef="#ctx0" brushRef="#br0">158 14 14350,'0'0'2872,"-10"-1"-32,4 0-2592,0 1 0,1-1 0,-1 1 1,0 0-1,1 1 0,-1-1 0,1 1 1,-1 1-1,1-1 0,-1 1 0,1-1 0,0 2 1,0-1-1,0 0 0,0 1 0,0 0 1,0 0-1,1 1 0,-1-1 0,1 1 1,0 0-1,0 0 0,-3 5 0,4-6-190,1 0 0,0 1 0,0-1 0,0 0-1,0 1 1,0-1 0,1 1 0,-1 0 0,1-1 0,0 1-1,0 0 1,1 0 0,-1 0 0,1 0 0,0-1-1,0 1 1,0 0 0,0 0 0,1 0 0,1 6 0,-1-7-44,1 1 1,0-1-1,0 0 1,0 1 0,1-1-1,-1 0 1,1 0 0,0-1-1,0 1 1,0-1-1,0 1 1,0-1 0,1 0-1,-1 0 1,0 0 0,1 0-1,0-1 1,-1 0-1,1 1 1,5 0 0,6 1-8,0 0 1,1 0 0,-1-2-1,1 1 1,0-2 0,-1 0-1,28-5 1,-37 4-10,0 0 1,-1-1-1,1 1 0,-1-1 1,1-1-1,-1 1 0,0-1 1,0 0-1,0 0 0,7-6 1,-9 7 6,-1-1 1,1 0-1,-1 0 1,0 1 0,0-1-1,0-1 1,-1 1-1,1 0 1,-1 0 0,1-1-1,-1 1 1,0 0 0,-1-1-1,1 1 1,0-1-1,-1 1 1,0-1 0,0-6-1,-1 6 22,0 0 0,-1-1 0,1 1 1,-1-1-1,0 1 0,0 0 0,0 0 0,-1 0 0,1 0 0,-1 1 0,0-1 0,0 1 0,0 0 0,-1-1 1,1 1-1,-1 1 0,1-1 0,-1 0 0,0 1 0,0 0 0,0 0 0,-1 0 0,-5-2 0,-4-1-36,1 0 0,0 1 0,-1 1 0,0 0 0,0 1 0,-22-1 0,35 3-99,0 0-1,0 0 0,0 0 1,0 0-1,0 0 0,0 1 1,0-1-1,0 0 0,0 1 0,0-1 1,0 1-1,1-1 0,-1 1 1,0-1-1,0 1 0,0 0 1,0-1-1,1 1 0,-1 0 0,0 0 1,1-1-1,-2 3 0,2-3-191,0 1 0,-1 0-1,1-1 1,0 1 0,0-1-1,0 1 1,0 0 0,0-1-1,0 1 1,0 0 0,0-1-1,0 1 1,0 0 0,1-1 0,-1 1-1,0 0 1,0-1 0,0 1-1,1-1 1,-1 1 0,0 0-1,1-1 1,-1 1 0,1-1-1,0 1 1,11 8-8701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7.396"/>
    </inkml:context>
    <inkml:brush xml:id="br0">
      <inkml:brushProperty name="width" value="0.025" units="cm"/>
      <inkml:brushProperty name="height" value="0.025" units="cm"/>
    </inkml:brush>
  </inkml:definitions>
  <inkml:trace contextRef="#ctx0" brushRef="#br0">1 1 3427,'0'0'16784,"60"23"-15503,-19-23-576,7 0-385,1 0-256,-2-6-64,-8 2-64,-5 1-833,-12 1-992,-10 1-738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7.738"/>
    </inkml:context>
    <inkml:brush xml:id="br0">
      <inkml:brushProperty name="width" value="0.025" units="cm"/>
      <inkml:brushProperty name="height" value="0.025" units="cm"/>
    </inkml:brush>
  </inkml:definitions>
  <inkml:trace contextRef="#ctx0" brushRef="#br0">1 10 11435,'0'0'8712,"86"24"-7719,-40-24-448,8-4-449,-1-5-225,-8 0-1952,-2-2-3525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0.830"/>
    </inkml:context>
    <inkml:brush xml:id="br0">
      <inkml:brushProperty name="width" value="0.025" units="cm"/>
      <inkml:brushProperty name="height" value="0.025" units="cm"/>
    </inkml:brush>
  </inkml:definitions>
  <inkml:trace contextRef="#ctx0" brushRef="#br0">1 1 15567,'0'0'3016,"8"0"-2803,-5 0-184,0 1-1,1-1 0,-1 1 0,0-1 0,0 1 1,0 0-1,0 0 0,0 1 0,0-1 0,0 1 0,-1-1 1,1 1-1,0 0 0,-1 0 0,4 3 0,36 49 276,-40-52-300,72 93-114,160 157 1,-140-155-2763,-83-87 1747,0 1-1,-1 1 1,0 0 0,-1 0 0,0 1 0,-1 0 0,7 17 0,-8-1-3647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9.057"/>
    </inkml:context>
    <inkml:brush xml:id="br0">
      <inkml:brushProperty name="width" value="0.025" units="cm"/>
      <inkml:brushProperty name="height" value="0.025" units="cm"/>
    </inkml:brush>
  </inkml:definitions>
  <inkml:trace contextRef="#ctx0" brushRef="#br0">1 0 15022,'0'0'9673,"0"59"-9288,0-36-289,0-1-64,4 0 0,2 0-256,0 0-929,1-5-961,-1-4-1346,-4-4-2145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8.236"/>
    </inkml:context>
    <inkml:brush xml:id="br0">
      <inkml:brushProperty name="width" value="0.025" units="cm"/>
      <inkml:brushProperty name="height" value="0.025" units="cm"/>
    </inkml:brush>
  </inkml:definitions>
  <inkml:trace contextRef="#ctx0" brushRef="#br0">0 46 12204,'0'0'2626,"11"-5"-384,5-3-1814,0 2-1,1 0 1,0 1 0,0 1-1,1 0 1,-1 1 0,1 1-1,21 0 1,-31 2-320,-1 0-68,1 0 0,-1 0 1,1 1-1,-1 0 0,10 2 0,-16-3-40,0 1 1,0-1 0,0 0-1,-1 1 1,1-1 0,0 0 0,0 1-1,0-1 1,-1 1 0,1 0-1,0-1 1,-1 1 0,1-1 0,-1 1-1,1 0 1,0 0 0,-1-1-1,0 1 1,1 0 0,-1 0 0,1 1-1,-1-1 1,0 1 1,0-1-1,0 1 0,0-1 0,0 1 0,-1-1 0,1 1 0,-1-1 0,1 1 1,-1-1-1,1 1 0,-1-1 0,0 0 0,0 0 0,1 1 0,-1-1 0,-2 2 1,-6 7 20,-1 0 0,0-1 0,-1 0 0,0-1 0,0 0 0,-16 8 1,13-8 252,0 1 0,1 0 1,0 1-1,-16 16 1,28-25-206,0 0 1,1 0 0,-1 0-1,0 0 1,0 0 0,0 0-1,0 0 1,1 0 0,-1 0-1,1 0 1,-1 1 0,1-1-1,-1 0 1,1 0 0,0 1-1,-1-1 1,1 0 0,0 0-1,0 1 1,0 1 0,0-2-39,1 0 1,-1 0 0,1 0-1,0-1 1,-1 1 0,1 0 0,0 0-1,-1-1 1,1 1 0,0 0-1,0-1 1,0 1 0,-1-1-1,1 1 1,0-1 0,0 0-1,0 1 1,0-1 0,0 0-1,2 1 1,8 1-10,0-1-1,1-1 1,20 0-1,-19-1-67,67-4-2180,-2-13-3504,-26 0-1857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8.591"/>
    </inkml:context>
    <inkml:brush xml:id="br0">
      <inkml:brushProperty name="width" value="0.025" units="cm"/>
      <inkml:brushProperty name="height" value="0.025" units="cm"/>
    </inkml:brush>
  </inkml:definitions>
  <inkml:trace contextRef="#ctx0" brushRef="#br0">143 17 11499,'0'0'4559,"-10"-1"-2157,5 0-2251,0 1 1,0 0-1,1 0 0,-1 0 0,0 1 0,0-1 0,1 1 1,-1 0-1,1 1 0,-1-1 0,1 1 0,-1 0 1,1 0-1,0 0 0,0 1 0,0-1 0,0 1 1,0 0-1,0 0 0,1 0 0,0 1 0,-1-1 1,1 1-1,1 0 0,-1 0 0,0 0 0,-3 8 0,4-7-39,-1-1-1,1 2 0,0-1 0,0 0 0,1 0 0,0 1 1,0-1-1,0 1 0,0-1 0,1 1 0,0-1 0,0 1 0,0-1 1,1 1-1,0-1 0,2 8 0,-2-10-68,1 0 0,-1 0 0,1 0 1,0 0-1,0 0 0,1 0 0,-1 0 0,0 0 0,1-1 0,0 0 0,-1 1 1,1-1-1,0 0 0,0 0 0,0 0 0,1-1 0,-1 1 0,0-1 0,1 0 1,-1 0-1,1 0 0,-1 0 0,1-1 0,-1 1 0,7-1 0,-3 1-21,-1-1 0,1 0 0,-1 0-1,1 0 1,-1-1 0,1 0 0,-1-1 0,1 1-1,-1-1 1,0 0 0,0-1 0,0 0 0,0 1-1,0-2 1,-1 1 0,1-1 0,-1 0-1,0 0 1,0 0 0,-1-1 0,1 0 0,-1 0-1,0 0 1,0 0 0,0-1 0,-1 1 0,0-1-1,0 0 1,-1 0 0,1 0 0,-1 0-1,0 0 1,-1-1 0,0 1 0,0-1 0,0-12-1,0 16-7,-1 0 1,0 0-1,0 0 0,-1 0 0,1 0 0,0 0 0,-1-1 0,0 1 0,0 0 0,0 0 0,0 1 0,0-1 0,-1 0 0,1 0 0,-1 1 0,0-1 0,0 0 0,1 1 1,-2 0-1,1-1 0,-3-1 0,2 2-28,-1 0 1,0 0 0,1 0-1,-1 0 1,0 1 0,0 0-1,0 0 1,0 0 0,0 0-1,0 1 1,0-1 0,0 1-1,0 0 1,0 0 0,-7 2 0,9-2-79,0 0 0,1 0 0,-1 1 0,0-1 0,1 1 0,-1-1 0,0 1 0,1-1 0,-1 1 0,1 0 0,-1 0 0,1 0 0,0 0 0,-1 0 0,1 0 0,0 0 0,0 0 0,-1 1 0,1-1 0,0 0 0,0 1 0,1-1 0,-1 1 0,0-1 0,0 1 0,1-1 1,-1 1-1,1 0 0,-1-1 0,1 1 0,0-1 0,-1 1 0,1 0 0,0 0 0,0-1 0,0 1 0,1 0 0,-1 1 0,1 0-415,-1 0 0,1 1 0,0-1 0,0 0 0,0 0 0,1 0 1,-1-1-1,1 1 0,-1 0 0,1 0 0,0-1 0,0 1 0,0-1 0,0 0 0,1 0 0,-1 1 0,1-1 0,-1-1 0,6 4 1,19 5-5137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8.967"/>
    </inkml:context>
    <inkml:brush xml:id="br0">
      <inkml:brushProperty name="width" value="0.025" units="cm"/>
      <inkml:brushProperty name="height" value="0.025" units="cm"/>
    </inkml:brush>
  </inkml:definitions>
  <inkml:trace contextRef="#ctx0" brushRef="#br0">230 66 7207,'0'0'12502,"-13"-7"-10906,4 2-1329,6 2-190,-1 1-1,0 0 0,0-1 1,0 1-1,0 1 0,0-1 1,-1 0-1,1 1 0,0 0 1,-1 0-1,1 0 0,-1 1 1,1 0-1,-1 0 0,1 0 1,-1 0-1,1 0 0,-1 1 1,-4 1-1,0 2 88,0 0 0,0 1 0,0 0 0,1 1 0,-1-1 0,2 1 0,-1 1 0,-12 12 0,17-16-102,1 1-1,-1-1 1,0 0-1,1 1 1,-1-1 0,1 1-1,0 0 1,1 0 0,-1 0-1,0 0 1,1 0 0,0 0-1,0 0 1,0 1-1,1-1 1,0 0 0,-1 0-1,1 1 1,1-1 0,-1 0-1,1 1 1,1 7 0,0-9-51,0 0 1,1 0 0,-1 0 0,1 0 0,-1 0 0,1-1-1,0 1 1,0-1 0,0 1 0,0-1 0,1 0 0,-1-1 0,0 1-1,1 0 1,-1-1 0,1 0 0,0 0 0,-1 0 0,1 0-1,0-1 1,0 1 0,5-1 0,6 1 1,1 0 0,0-1-1,0 0 1,19-4 0,-20 0-110,1 0 1,-1-1-1,-1-1 1,1 0-1,-1-1 0,0 0 1,0-1-1,19-16 1,-26 19 109,-1 0 1,1 0 0,-1 0 0,-1-1-1,1 0 1,-1 0 0,0-1-1,0 1 1,-1-1 0,0 0 0,0 0-1,0-1 1,-1 1 0,0-1-1,-1 1 1,0-1 0,0 0 0,1-10-1,-3 16 1,0 1 0,0 0 0,0 0-1,0 0 1,0 0 0,0 0 0,-1 0-1,1 0 1,0 0 0,-1 0 0,1-1-1,-1 1 1,1 1 0,-1-1-1,0 0 1,1 0 0,-1 0 0,0 0-1,1 0 1,-1 0 0,0 1 0,0-1-1,0 0 1,0 1 0,0-1 0,0 1-1,0-1 1,-2 0 0,0 0-6,-1 0 0,1 1 1,-1-1-1,0 1 0,1 0 1,-1 0-1,0 0 0,1 1 0,-6 0 1,-1 2-16,-1-1 1,1 2 0,-1-1-1,1 1 1,-16 10-1,23-12 8,-48 37 134,49-38-130,0 0 0,1 1 0,-1-1 0,0 1 0,1 0 0,-1-1 0,1 1 0,0 0 1,0 0-1,0 0 0,0 0 0,0 0 0,0 0 0,0 0 0,0 0 0,1 1 0,-1-1 0,1 0 0,0 0 0,-1 0 0,1 1 0,0-1 0,1 0 0,-1 3 0,1-4-163,0 0 1,1 0-1,-1 0 0,0 0 0,0-1 1,1 1-1,-1 0 0,0-1 1,1 1-1,-1-1 0,1 1 1,-1-1-1,0 0 0,1 0 0,-1 0 1,1 0-1,-1 0 0,1 0 1,-1 0-1,1 0 0,-1 0 1,1-1-1,1 0 0,-1 1-295,1 0-1,-1-1 1,1 1 0,-1-1-1,1 1 1,-1-1-1,0 0 1,0 0 0,1 0-1,-1-1 1,0 1 0,0 0-1,3-3 1,2-12-5462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9.418"/>
    </inkml:context>
    <inkml:brush xml:id="br0">
      <inkml:brushProperty name="width" value="0.025" units="cm"/>
      <inkml:brushProperty name="height" value="0.025" units="cm"/>
    </inkml:brush>
  </inkml:definitions>
  <inkml:trace contextRef="#ctx0" brushRef="#br0">174 101 13100,'0'0'6946,"1"-9"-4565,4-32-657,-5 39-1678,0 1 0,-1 0 0,1 0 0,0-1 0,-1 1-1,1 0 1,-1 0 0,1-1 0,-1 1 0,0 0 0,1 0 0,-1 0 0,0 0 0,0 0 0,0 0 0,0 0 0,0 0 0,0 0 0,0 0 0,0 1 0,0-1-1,0 0 1,0 1 0,-1-1 0,1 1 0,0-1 0,0 1 0,-1 0 0,1-1 0,0 1 0,-1 0 0,1 0 0,0 0 0,0 0 0,-1 0 0,1 0 0,-2 1 0,-4-2 122,0 2 0,0-1 0,0 1 0,0 0 0,-10 3 0,11-2-117,0 1 0,1 0-1,-1 0 1,1 1-1,0 0 1,0 0-1,0 0 1,0 0-1,1 1 1,0 0-1,0 0 1,0 0-1,0 0 1,1 0-1,0 1 1,0 0-1,1-1 1,-1 1-1,1 0 1,0 1-1,1-1 1,0 0 0,0 0-1,0 1 1,0-1-1,1 0 1,1 8-1,-1-12-33,1 0 1,-1 0-1,1 0 0,0 1 0,0-1 1,0 0-1,0 0 0,0 0 0,0 0 1,0 0-1,1-1 0,-1 1 0,1 0 1,-1-1-1,1 1 0,0-1 1,0 1-1,-1-1 0,4 2 0,0-1 5,0 1 0,0-1 0,0-1 0,0 1 0,1 0-1,-1-1 1,11 1 0,-4-2-5,1 1-1,0-2 1,-1 1-1,1-2 0,0 0 1,17-5-1,-21 4-5,0-1 0,0 0 0,0-1-1,0 0 1,-1 0 0,0-1 0,0 0-1,0 0 1,12-14 0,-16 16-4,-1 1-1,0-1 1,0 0 0,0-1 0,-1 1 0,1 0-1,-1-1 1,0 0 0,0 1 0,0-1-1,-1 0 1,0 0 0,0 0 0,0 0-1,0 0 1,-1 0 0,0 0 0,0 0-1,0 0 1,-1 0 0,-1-6 0,1 8-3,-1 0 0,0 0-1,0 1 1,0-1 0,0 0 0,0 1 0,0 0 0,-1-1 0,1 1 0,-1 0 0,0 0 0,1 0 0,-1 1 0,0-1 0,0 1 0,0-1 0,0 1 0,-1 0 0,1 0 0,-4 0 0,3-1-123,-1 1 1,1 0-1,-1 1 1,1-1 0,-1 1-1,1-1 1,-1 1 0,1 1-1,-1-1 1,1 1 0,-1 0-1,1 0 1,-1 0 0,-6 3-1,10-3-101,0 0-1,0 0 0,0 0 0,0 0 0,0 0 1,0 0-1,0 1 0,1-1 0,-1 0 1,0 1-1,1-1 0,-1 0 0,1 1 0,-1-1 1,1 1-1,-1-1 0,1 1 0,0 2 0,0 16-6090,2-4-3303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39.762"/>
    </inkml:context>
    <inkml:brush xml:id="br0">
      <inkml:brushProperty name="width" value="0.025" units="cm"/>
      <inkml:brushProperty name="height" value="0.025" units="cm"/>
    </inkml:brush>
  </inkml:definitions>
  <inkml:trace contextRef="#ctx0" brushRef="#br0">61 0 14029,'0'0'12236,"-51"49"-10987,43-25-480,6 1-257,2-4-223,4-3-161,13-5-64,2-6-32,5-4-96,-4-3-769,-2-3-865,-3-13-1409,-5-6-800,-5-7-3012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0.105"/>
    </inkml:context>
    <inkml:brush xml:id="br0">
      <inkml:brushProperty name="width" value="0.025" units="cm"/>
      <inkml:brushProperty name="height" value="0.025" units="cm"/>
    </inkml:brush>
  </inkml:definitions>
  <inkml:trace contextRef="#ctx0" brushRef="#br0">1 0 14446,'0'0'10506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0.476"/>
    </inkml:context>
    <inkml:brush xml:id="br0">
      <inkml:brushProperty name="width" value="0.025" units="cm"/>
      <inkml:brushProperty name="height" value="0.025" units="cm"/>
    </inkml:brush>
  </inkml:definitions>
  <inkml:trace contextRef="#ctx0" brushRef="#br0">0 1 4388,'0'0'19186,"0"67"-18065,5-34-416,-2 6-449,-3 0-160,6-2-64,3-1 0,6 0 0,3-2-288,2-7-1409,-2-3-1474,-5-10-3396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0.822"/>
    </inkml:context>
    <inkml:brush xml:id="br0">
      <inkml:brushProperty name="width" value="0.025" units="cm"/>
      <inkml:brushProperty name="height" value="0.025" units="cm"/>
    </inkml:brush>
  </inkml:definitions>
  <inkml:trace contextRef="#ctx0" brushRef="#br0">1 0 10698,'0'0'15791,"56"31"-22133,-46-30-3555</inkml:trace>
  <inkml:trace contextRef="#ctx0" brushRef="#br0" timeOffset="1">30 190 7495,'0'0'17168,"22"21"-19250,2-34-3331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1.914"/>
    </inkml:context>
    <inkml:brush xml:id="br0">
      <inkml:brushProperty name="width" value="0.025" units="cm"/>
      <inkml:brushProperty name="height" value="0.025" units="cm"/>
    </inkml:brush>
  </inkml:definitions>
  <inkml:trace contextRef="#ctx0" brushRef="#br0">1 78 2883,'0'0'11814,"5"-11"-8937,-2 7-2646,-1 0 1,1-1-1,-1 1 1,1 0-1,0 0 0,1 0 1,-1 1-1,1-1 1,0 1-1,-1 0 0,1 0 1,1 0-1,-1 1 1,0-1-1,1 1 0,-1 0 1,1 0-1,0 1 1,-1-1-1,1 1 1,0 0-1,8 0 0,-6 0-99,1 0 1,0 1-1,0 1 0,0-1 0,0 1 0,-1 1 0,1-1 1,-1 1-1,1 1 0,-1-1 0,1 1 0,11 7 0,-15-7-127,-1-1-1,0 1 1,0 0 0,0 0-1,0 0 1,0 0-1,-1 1 1,1-1-1,-1 1 1,0-1-1,0 1 1,0 0 0,-1 0-1,1 0 1,-1 0-1,0 0 1,0 0-1,0 0 1,-1 0-1,0 0 1,1 1 0,-1-1-1,-1 0 1,1 0-1,-2 7 1,1-6 5,-1 0 0,1-1 0,-1 1 1,0 0-1,0-1 0,-1 0 0,1 1 0,-1-1 1,0 0-1,0 0 0,0 0 0,-1-1 1,1 1-1,-1-1 0,0 0 0,0 0 0,-5 3 1,-5 2 29,0 0 1,-1-1 0,-29 10 0,97-5-2406,-34-9-352,0-1-1,29-1 1,-11-1-3006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2.271"/>
    </inkml:context>
    <inkml:brush xml:id="br0">
      <inkml:brushProperty name="width" value="0.025" units="cm"/>
      <inkml:brushProperty name="height" value="0.025" units="cm"/>
    </inkml:brush>
  </inkml:definitions>
  <inkml:trace contextRef="#ctx0" brushRef="#br0">215 63 13004,'0'0'2424,"-9"-4"85,-1 0-1973,1 0 0,-1 1 0,0 0 0,-11-1 0,17 3-379,-1 0 1,1 1 0,-1 0-1,1 0 1,-1 0 0,1 1-1,-1-1 1,1 1 0,-1 0-1,1 0 1,0 1 0,-1-1-1,1 1 1,-6 4 0,2-1-11,1 1-1,0-1 1,0 2 0,0-1 0,0 1 0,1 0 0,-7 12-1,12-18-127,0 1 1,-1-1-1,1 1 0,0-1 0,1 1 0,-1 0 0,0-1 0,0 1 0,1 0 0,-1 0 1,1-1-1,-1 1 0,1 0 0,0 0 0,0 0 0,0 0 0,0 0 0,0 0 1,0-1-1,0 1 0,1 0 0,-1 0 0,1 0 0,-1 0 0,1-1 0,0 1 0,0 0 1,-1-1-1,1 1 0,0 0 0,1-1 0,-1 1 0,0-1 0,0 0 0,1 1 0,-1-1 1,1 0-1,-1 0 0,1 0 0,-1 0 0,1 0 0,2 1 0,5 2-1,0-1 0,0 0 0,0-1 0,1 0 0,-1-1-1,0 0 1,1 0 0,-1-1 0,1 0 0,-1 0 0,0-1-1,1-1 1,-1 1 0,0-2 0,11-3 0,-15 5-3,0-1 1,0 0-1,0 0 1,0 0 0,0-1-1,0 0 1,-1 0-1,0 0 1,1 0-1,-1-1 1,0 1-1,-1-1 1,1 0-1,0 0 1,-1-1-1,0 1 1,0-1 0,-1 1-1,1-1 1,-1 0-1,0 0 1,0 0-1,-1 0 1,1-1-1,-1 1 1,0 0-1,0-8 1,-2 10 4,1 0-1,-1 0 1,1 0 0,-1 0-1,0 0 1,-1 0-1,1 0 1,0 0 0,-1 0-1,1 1 1,-1-1 0,0 1-1,0-1 1,0 1 0,0-1-1,0 1 1,-1 0 0,1 0-1,-1 0 1,0 1-1,1-1 1,-1 0 0,0 1-1,0 0 1,0 0 0,-6-2-1,3 1-169,-1 0 0,1 0 0,-1 1 0,0 0 0,0 0 0,1 1 0,-1-1 0,0 2 0,0-1 0,0 1 0,-12 2-1,18-2-61,-1 0-1,1 0 0,-1 0 0,1 0 0,0 0 0,0 0 0,0 0 0,-1 0 0,1 0 0,0 1 0,0-1 0,1 0 0,-1 1 0,0-1 1,0 0-1,1 1 0,-1-1 0,0 1 0,1 0 0,0-1 0,-1 1 0,1-1 0,0 1 0,0-1 0,0 1 0,0 0 0,0-1 0,0 1 1,0 0-1,1-1 0,-1 1 0,1-1 0,-1 1 0,1-1 0,-1 1 0,1-1 0,0 1 0,0-1 0,0 0 0,0 1 0,0-1 0,0 0 1,1 2-1,20 9-5334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9.388"/>
    </inkml:context>
    <inkml:brush xml:id="br0">
      <inkml:brushProperty name="width" value="0.025" units="cm"/>
      <inkml:brushProperty name="height" value="0.025" units="cm"/>
    </inkml:brush>
  </inkml:definitions>
  <inkml:trace contextRef="#ctx0" brushRef="#br0">1 217 12844,'0'0'8456,"56"-29"-8007,-25 24-289,4-3-128,-2 0-288,2 1-1506,-2-3-2050,-4-3-2626</inkml:trace>
  <inkml:trace contextRef="#ctx0" brushRef="#br0" timeOffset="1">451 1 12460,'0'0'6310,"0"68"-5125,-3-41-512,0 3-257,1-1-320,2 0-64,0-2-128,0-5-641,2-1-544,2-7-288,1-5-674,-1-3-1184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2.645"/>
    </inkml:context>
    <inkml:brush xml:id="br0">
      <inkml:brushProperty name="width" value="0.025" units="cm"/>
      <inkml:brushProperty name="height" value="0.025" units="cm"/>
    </inkml:brush>
  </inkml:definitions>
  <inkml:trace contextRef="#ctx0" brushRef="#br0">129 119 5509,'0'0'11398,"2"-9"-8206,-2 7-3048,2-29 1673,-13 22-1059,-13 13-306,17 0-383,0-1-1,1 1 1,-1 0 0,1 0 0,0 1-1,0 0 1,1 0 0,0 1-1,0-1 1,-5 7 0,7-8-8,0 0 0,0 0 0,1 0 0,-1 1 0,1-1 0,0 0 0,0 1 0,0 0 0,1-1 0,0 1 0,0 0 0,0 0 1,0 0-1,1 0 0,0 0 0,0 8 0,1-10-52,0-1 1,0 0 0,0 0 0,1 0-1,-1 0 1,0 0 0,1 0 0,0 0-1,-1 0 1,1 0 0,0-1 0,0 1-1,0-1 1,0 1 0,0-1 0,0 0-1,0 0 1,1 0 0,-1 0 0,0 0-1,0 0 1,1-1 0,-1 1 0,1-1-1,-1 0 1,5 1 0,6 0-4,0-1 0,0 0 1,21-2-1,-26 0-32,0 0 1,0 0-1,0-1 0,0 0 0,0 0 1,-1-1-1,1 0 0,-1 0 0,0-1 1,-1 1-1,1-2 0,-1 1 1,1-1-1,-2 0 0,8-9 0,-8 9 96,-1 1-1,0-1 1,0 0-1,-1 0 1,1-1-1,-1 1 0,-1 0 1,1-1-1,-1 0 1,-1 0-1,1 0 1,-1 1-1,0-1 0,0 0 1,-1 0-1,0-1 1,0 1-1,-3-11 1,2 16-55,0-1 1,0 1-1,-1-1 1,1 1 0,-1-1-1,1 1 1,-1 0-1,0 0 1,0 0 0,0 0-1,0 0 1,0 1 0,0-1-1,0 0 1,-1 1-1,1 0 1,-1-1 0,1 1-1,-1 0 1,0 1-1,1-1 1,-1 0 0,0 1-1,1-1 1,-1 1-1,0 0 1,0 0 0,1 0-1,-4 0 1,-1 0 4,0 1 0,0-1 0,0 1 0,0 0 0,0 1 0,0 0 0,0 0 0,0 0 0,1 1 0,-9 4 0,9-2-94,0-1 1,0 1-1,1 0 0,-1 1 0,1-1 0,-7 12 1,11-16 45,0 0 0,0 0 1,0 0-1,1 0 0,-1 0 0,0 0 1,1 0-1,-1 0 0,1 1 1,0-1-1,-1 0 0,1 0 1,0 0-1,-1 1 0,1-1 0,0 0 1,0 0-1,0 1 0,0-1 1,0 0-1,1 0 0,-1 1 1,0-1-1,1 0 0,-1 0 0,0 0 1,1 1-1,-1-1 0,1 0 1,0 0-1,-1 0 0,1 0 1,0 0-1,0 0 0,0 0 0,0 0 1,0-1-1,-1 1 0,1 0 1,1 0-1,-1-1 0,0 1 1,0-1-1,0 1 0,0-1 0,0 1 1,1-1-1,1 1 0,4 1-852,1-1 1,0 1-1,-1-1 0,1 0 0,9-1 0,22-2-6082,1-1-3757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2.988"/>
    </inkml:context>
    <inkml:brush xml:id="br0">
      <inkml:brushProperty name="width" value="0.025" units="cm"/>
      <inkml:brushProperty name="height" value="0.025" units="cm"/>
    </inkml:brush>
  </inkml:definitions>
  <inkml:trace contextRef="#ctx0" brushRef="#br0">254 3 11435,'0'0'3438,"-12"2"-337,-15 4-1255,0 1 0,-51 21 1,67-23-1389,0 1 1,0 0-1,0 0 1,-14 13 0,21-16-383,0 0 0,1 1 0,0-1 0,-1 1 0,1 0 0,1 0 0,-1 0-1,0 0 1,1 0 0,0 1 0,0-1 0,-2 9 0,3-11-64,1 0 0,0 0 0,-1 0-1,1 0 1,0 1 0,0-1 0,0 0 0,1 0-1,-1 0 1,0 1 0,1-1 0,-1 0-1,1 0 1,0 0 0,0 0 0,0 0 0,0 0-1,0 0 1,0 0 0,0-1 0,1 1-1,-1 0 1,1-1 0,-1 1 0,1-1-1,0 1 1,-1-1 0,1 0 0,0 0 0,0 0-1,0 0 1,0 0 0,0 0 0,0 0-1,0-1 1,0 1 0,4 0 0,9 2 17,-1-1 1,1 0-1,0-1 1,20-1-1,-27 0-10,1 0 22,-1-1 0,0 0 0,1 0 0,-1-1-1,0 0 1,0-1 0,0 0 0,-1 0 0,1 0-1,-1-1 1,1 0 0,-1-1 0,0 1 0,-1-2-1,1 1 1,-1-1 0,0 1 0,0-2 0,-1 1 0,0-1-1,0 1 1,-1-2 0,1 1 0,-2 0 0,1-1-1,-1 1 1,0-1 0,0 0 0,-1 0 0,2-13-1,-4 19-47,0 0-1,0 0 1,0 1-1,0-1 1,0 0-1,-1 0 1,1 1-1,0-1 1,-1 0-1,1 0 1,-1 1-1,0-1 1,0 0-1,0 1 1,1-1-1,-1 1 0,-1-1 1,1 1-1,0 0 1,0-1-1,-3-1 1,1 1 59,0 1-1,0-1 1,0 0 0,-1 1-1,1 0 1,0 0 0,-1 0 0,0 0-1,1 0 1,-5 0 0,-42 2-2603,8 4-6971,26-2-5239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26.262"/>
    </inkml:context>
    <inkml:brush xml:id="br0">
      <inkml:brushProperty name="width" value="0.025" units="cm"/>
      <inkml:brushProperty name="height" value="0.025" units="cm"/>
    </inkml:brush>
  </inkml:definitions>
  <inkml:trace contextRef="#ctx0" brushRef="#br0">3 1 10602,'0'0'11905,"0"10"-11761,-1 11-208,0-7 242,0-1-1,2 1 1,-1 0-1,2-1 1,4 21-1,-6-31-176,1 0 0,0-1-1,0 1 1,0 0 0,0-1-1,1 1 1,-1-1 0,1 1-1,-1-1 1,1 0 0,0 0-1,0 0 1,0 0 0,0 0-1,0 0 1,1 0 0,-1-1-1,1 1 1,-1-1 0,1 0-1,-1 1 1,1-1 0,0-1-1,-1 1 1,1 0 0,0 0-1,0-1 1,-1 0 0,1 1-1,0-1 1,0 0 0,0-1-1,0 1 1,4-1 0,-5 0-180,0 1 0,0-1 0,0 0 0,0 1-1,0-1 1,0 0 0,-1 0 0,1 0 0,0-1 0,0 1 0,-1 0 0,1-1 0,-1 1 0,1-1 0,-1 1 0,0-1 0,1 0 0,-1 0 0,0 1 0,0-1 0,0 0-1,0-2 1,2-3-1143,-1 0-1,1 0 1,-2-1-1,1 1 0,0-9 1,-1-25-6777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26.606"/>
    </inkml:context>
    <inkml:brush xml:id="br0">
      <inkml:brushProperty name="width" value="0.025" units="cm"/>
      <inkml:brushProperty name="height" value="0.025" units="cm"/>
    </inkml:brush>
  </inkml:definitions>
  <inkml:trace contextRef="#ctx0" brushRef="#br0">85 0 9769,'0'0'7335,"-60"28"-5221,46-15-897,7-1-192,4-3-672,3-3-289,0-2-128,12-4-513,5 0-896,-1-1-609,-1-12-2146,-1-3-2018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2:27.072"/>
    </inkml:context>
    <inkml:brush xml:id="br0">
      <inkml:brushProperty name="width" value="0.025" units="cm"/>
      <inkml:brushProperty name="height" value="0.025" units="cm"/>
    </inkml:brush>
  </inkml:definitions>
  <inkml:trace contextRef="#ctx0" brushRef="#br0">138 0 11403,'0'0'8039,"-4"9"-6832,-47 111 270,45-102-1441,0 0 0,1 0 0,1 0-1,1 1 1,-2 27 0,5-45-89,14-20-903,-9 8-84,1 0 0,-1-1 0,-1 0 0,6-24 0,-9 29 1064,0-1 0,0 1 0,-1-1 0,0 1 1,-1-13-1,1 20 38,0-1 1,0 1 0,0-1-1,0 1 1,-1 0 0,1-1-1,0 1 1,0-1-1,0 1 1,0 0 0,0-1-1,0 1 1,-1 0 0,1-1-1,0 1 1,0 0-1,-1 0 1,1-1 0,0 1-1,0 0 1,-1-1 0,1 1-1,0 0 1,-1 0 0,1 0-1,0-1 1,-1 1-1,1 0 1,0 0 0,-1 0-1,1 0 1,0 0 0,-1 0-1,1 0 1,-1-1-1,1 1 1,0 0 0,-1 0-1,1 1 1,-1-1 0,1 0-1,0 0 1,-1 0-1,1 0 1,0 0 0,-1 0-1,1 0 1,0 1 0,-1-1-1,1 0 1,0 0 0,-1 0-1,1 1 1,0-1-1,-1 0 1,1 1 0,-15 18 1267,14-16-1310,0 0 1,0 0-1,1 1 0,0-1 0,0 0 0,0 1 0,0-1 0,0 0 0,0 1 0,1-1 0,0 0 0,-1 0 0,1 1 0,1-1 0,-1 0 0,0 0 0,1 0 1,-1 0-1,1 0 0,0-1 0,0 1 0,0 0 0,1-1 0,-1 0 0,3 3 0,2 0 1,0 0-1,0-1 0,1 0 1,-1 0-1,1 0 1,0-1-1,0 0 1,0-1-1,9 2 0,-51-40 493,30 33-507,-10-8 15,0 0 1,-1 1-1,0 1 0,-1 0 0,0 1 0,-28-10 1,44 18-21,0 0-1,0 0 1,0 0 0,0 0 0,0 0 0,-1 0 0,1-1 0,0 1 0,0 0 0,0 0 0,0 0-1,-1 0 1,1 0 0,0 0 0,0 0 0,0 0 0,-1 0 0,1 0 0,0 0 0,0 0-1,0 0 1,0 0 0,-1 0 0,1 0 0,0 0 0,0 1 0,0-1 0,0 0 0,-1 0-1,1 0 1,0 0 0,0 0 0,0 0 0,0 0 0,0 1 0,-1-1 0,1 0 0,0 0 0,0 0-1,0 0 1,0 0 0,0 1 0,0-1 0,0 0 0,0 0 0,0 0 0,0 0 0,-1 1-1,7 10 34,15 11-5,-12-18-183,0-1 1,1 0-1,-1 0 0,0-1 0,1 0 0,-1 0 0,1-1 0,0-1 0,-1 0 0,1 0 0,0-1 0,-1 0 0,1 0 0,0-1 0,-1 0 0,0-1 0,0 0 0,11-5 0,14-16-4031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07.259"/>
    </inkml:context>
    <inkml:brush xml:id="br0">
      <inkml:brushProperty name="width" value="0.025" units="cm"/>
      <inkml:brushProperty name="height" value="0.025" units="cm"/>
    </inkml:brush>
  </inkml:definitions>
  <inkml:trace contextRef="#ctx0" brushRef="#br0">0 0 5733,'0'0'15215,"60"25"-15151,-38-25-256,-1 0-1218,-6 0-1344,-7 0-1763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07.586"/>
    </inkml:context>
    <inkml:brush xml:id="br0">
      <inkml:brushProperty name="width" value="0.025" units="cm"/>
      <inkml:brushProperty name="height" value="0.025" units="cm"/>
    </inkml:brush>
  </inkml:definitions>
  <inkml:trace contextRef="#ctx0" brushRef="#br0">1 0 6342,'0'0'11755,"54"26"-11595,-26-26-128,-4 0-1121,-2 0-2786,-6-7-1699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08.068"/>
    </inkml:context>
    <inkml:brush xml:id="br0">
      <inkml:brushProperty name="width" value="0.025" units="cm"/>
      <inkml:brushProperty name="height" value="0.025" units="cm"/>
    </inkml:brush>
  </inkml:definitions>
  <inkml:trace contextRef="#ctx0" brushRef="#br0">38 0 5349,'0'0'17414,"2"7"-17062,0 4-297,-1 1 0,-1-1 0,0 21 0,0 26-499,3-57 361,0 1 0,0-1 1,0 0-1,1 0 0,-1 0 0,0 0 1,0-1-1,1 0 0,-1 1 0,0-1 1,5 0-1,8 1-451,-14-1 535,0 1-1,1-1 1,-1 1-1,0 0 1,0-1-1,0 1 1,0 0-1,0 0 1,0 1-1,0-1 1,0 0-1,0 1 1,0-1-1,-1 1 1,1-1-1,0 1 1,-1 0 0,0 0-1,1 0 1,-1 0-1,0 0 1,0 0-1,0 0 1,0 0-1,0 0 1,-1 0-1,1 1 1,-1-1-1,1 0 1,-1 0-1,0 1 1,0-1-1,0 0 1,0 1-1,0-1 1,0 0-1,-1 0 1,1 1-1,-2 2 1,0 1 209,0 0 0,0 0 0,0-1 0,-1 1 1,0 0-1,0-1 0,0 0 0,-1 0 0,0 0 0,0 0 1,0 0-1,0-1 0,-9 7 0,11-10-186,0 1-1,0-1 1,0 0-1,0 1 1,-1-1-1,1 0 1,-1 0-1,1-1 1,-1 1-1,1 0 1,-1-1-1,1 1 1,-1-1 0,1 0-1,-1 0 1,-3 0-1,4-1-119,1 1 0,-1-1 0,0 0-1,0 0 1,1 1 0,-1-1 0,1 0 0,-1-1-1,1 1 1,-1 0 0,1 0 0,0 0 0,-1-1-1,1 1 1,0-1 0,0 1 0,-1-3 0,-2-4-894,1 0 1,0 0 0,1 0 0,-1 0 0,2 0 0,-1-1 0,1 1-1,0-13 1,1-13-4616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08.428"/>
    </inkml:context>
    <inkml:brush xml:id="br0">
      <inkml:brushProperty name="width" value="0.025" units="cm"/>
      <inkml:brushProperty name="height" value="0.025" units="cm"/>
    </inkml:brush>
  </inkml:definitions>
  <inkml:trace contextRef="#ctx0" brushRef="#br0">0 19 5125,'0'0'12972,"51"-12"-11274,-33 10-641,5 1-673,-2-1-320,5 2-128,-2 0-993,-4 0-865,-2 0-1313,-6 0-993,-4-2-1281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08.773"/>
    </inkml:context>
    <inkml:brush xml:id="br0">
      <inkml:brushProperty name="width" value="0.025" units="cm"/>
      <inkml:brushProperty name="height" value="0.025" units="cm"/>
    </inkml:brush>
  </inkml:definitions>
  <inkml:trace contextRef="#ctx0" brushRef="#br0">113 1 5125,'0'0'12043,"-5"53"-10633,-4-35-482,-1 6-479,-3 2-289,0 0-128,1 1 0,0-2 0,3-2-32,0-6 0,3-4-640,0-10-1346,1-3-2979,2-6-3555</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9.760"/>
    </inkml:context>
    <inkml:brush xml:id="br0">
      <inkml:brushProperty name="width" value="0.025" units="cm"/>
      <inkml:brushProperty name="height" value="0.025" units="cm"/>
    </inkml:brush>
  </inkml:definitions>
  <inkml:trace contextRef="#ctx0" brushRef="#br0">84 328 8808,'0'0'13261,"72"-19"-13101,-43 8-96,-2-2-32,-2 3-128,-6 0-577,-3 1-928,-6 0-1282,-7-1-2370,-3 1-1954</inkml:trace>
  <inkml:trace contextRef="#ctx0" brushRef="#br0" timeOffset="1">1 75 12908,'0'0'9129,"58"-34"-8232,-22 27-481,0 2-288,2-1-96,-2 2-865,-4-1-1537,-4-2-2338,-3 1-3812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09.161"/>
    </inkml:context>
    <inkml:brush xml:id="br0">
      <inkml:brushProperty name="width" value="0.025" units="cm"/>
      <inkml:brushProperty name="height" value="0.025" units="cm"/>
    </inkml:brush>
  </inkml:definitions>
  <inkml:trace contextRef="#ctx0" brushRef="#br0">93 6 6726,'0'0'6684,"-9"-1"-5050,-27-4-476,35 6-1081,0-1 0,0 0 1,0 0-1,0 1 0,0-1 0,0 1 1,0-1-1,0 1 0,0-1 0,0 1 0,0 0 1,0-1-1,0 1 0,0 0 0,0 0 0,0 0 1,1-1-1,-1 1 0,0 0 0,1 0 1,-1 0-1,1 0 0,-1 0 0,1 1 0,-1-1 1,1 0-1,0 0 0,-1 0 0,1 0 0,0 0 1,0 1-1,0-1 0,0 2 0,3 36 1601,-2-37-1612,1-1-1,0 1 1,-1 0 0,1 0 0,0-1-1,0 1 1,0-1 0,0 1 0,0-1-1,0 0 1,0 0 0,0 0 0,1 0 0,-1 0-1,0-1 1,1 1 0,-1-1 0,1 1-1,-1-1 1,0 0 0,1 0 0,-1 0 0,1 0-1,-1 0 1,1-1 0,3 0 0,-2 0-27,0 1 1,1-1 0,-1 0 0,1 0 0,-1-1-1,0 0 1,0 1 0,0-1 0,0-1-1,0 1 1,0 0 0,0-1 0,5-5 0,-8 7-30,0 0 1,0 0 0,0 0 0,0-1 0,0 1 0,0 0 0,-1-1-1,1 1 1,0 0 0,-1-1 0,1 1 0,-1-1 0,1 1-1,-1-1 1,0 0 0,0 1 0,1-1 0,-1 1 0,0-1 0,0 1-1,-1-1 1,1 0 0,0 1 0,-1-3 0,0 3-4,0-1 0,0 1-1,-1 0 1,1 0 0,0 0 0,-1 0 0,1 0 0,0 0 0,-1 0 0,1 0 0,-1 0-1,0 1 1,1-1 0,-1 1 0,1-1 0,-1 1 0,0-1 0,-2 1 0,-1-1-19,-1 1 0,1 0 0,-1 0 0,1 0 0,0 0 1,-1 1-1,1 0 0,0 0 0,0 0 0,0 1 0,0 0 0,0 0 1,0 0-1,-5 3 0,6 0-145,-1-1 0,1 1 0,-1-1 1,1 1-1,1 1 0,-1-1 0,1 0 0,0 1 1,0 0-1,-4 11 0,2 9-3252,7 1-3832,3-15-179</inkml:trace>
  <inkml:trace contextRef="#ctx0" brushRef="#br0" timeOffset="1">227 266 7719,'0'0'6711,"-4"9"-4341,-1 2-2107,1 0 0,-1 0 0,2 0 1,0 0-1,0 1 0,1-1 0,0 1 0,1-1 1,1 15-1,0-25-242,0 0 0,1 0 1,-1 0-1,1 0 1,-1 0-1,1 0 0,0 0 1,-1 0-1,1 0 0,0 0 1,0 0-1,0 0 0,-1 0 1,1 0-1,0-1 1,0 1-1,0 0 0,0-1 1,1 1-1,-1-1 0,0 1 1,0-1-1,0 0 0,0 1 1,0-1-1,1 0 1,-1 0-1,0 0 0,0 0 1,0 0-1,1 0 0,-1 0 1,0 0-1,0 0 0,0-1 1,0 1-1,1 0 1,-1-1-1,0 1 0,1-1 1,4-1 107,0 0 1,0 0-1,-1 0 1,1-1 0,-1 1-1,10-7 1,-9 3-92,0 0 0,0 0 1,-1-1-1,0 0 0,8-13 1,-11 17 50,0 1 1,-1-1 0,0 0 0,1 1 0,-1-1 0,0 0 0,0 0 0,-1 0 0,1 0 0,-1 0 0,1 0 0,-1 0 0,0 0 0,0 0 0,0 0 0,-1 0 0,1 0-1,-1 0 1,-1-4 0,1 5-58,-1 1-1,1-1 0,-1 1 0,1 0 0,-1 0 1,0-1-1,0 1 0,0 1 0,0-1 0,0 0 1,1 0-1,-1 1 0,-1-1 0,1 1 0,0 0 1,0-1-1,0 1 0,0 0 0,0 0 0,0 0 1,0 1-1,-3 0 0,-2-1-150,1 1 1,0 0-1,0 0 1,0 1-1,-1 0 1,-6 3-1,-22 22-4023,25-16-978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51.775"/>
    </inkml:context>
    <inkml:brush xml:id="br0">
      <inkml:brushProperty name="width" value="0.025" units="cm"/>
      <inkml:brushProperty name="height" value="0.025" units="cm"/>
    </inkml:brush>
  </inkml:definitions>
  <inkml:trace contextRef="#ctx0" brushRef="#br0">1 33 2915,'0'0'18716,"9"0"-17963,29 0-205,-1-2 0,62-11 0,-16 1-2828,0 7-8412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52.102"/>
    </inkml:context>
    <inkml:brush xml:id="br0">
      <inkml:brushProperty name="width" value="0.025" units="cm"/>
      <inkml:brushProperty name="height" value="0.025" units="cm"/>
    </inkml:brush>
  </inkml:definitions>
  <inkml:trace contextRef="#ctx0" brushRef="#br0">43 1 4292,'0'0'12620,"-43"54"-11179,61-48-127,15-4-450,10-2-415,6 0-353,6-4-32,-1-5-64,-6 1-1057,-5-3-2114,-10-3-2626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52.677"/>
    </inkml:context>
    <inkml:brush xml:id="br0">
      <inkml:brushProperty name="width" value="0.025" units="cm"/>
      <inkml:brushProperty name="height" value="0.025" units="cm"/>
    </inkml:brush>
  </inkml:definitions>
  <inkml:trace contextRef="#ctx0" brushRef="#br0">0 77 3748,'0'0'7900,"7"-9"-4462,34-50 1105,-40 59-4435,-1-1-1,0 1 1,0 0-1,0-1 1,0 1-1,1-1 1,-1 1-1,0 0 1,0-1-1,1 1 1,-1-1-1,0 1 1,1 0-1,-1-1 0,0 1 1,1 0-1,-1 0 1,1-1-1,-1 1 1,0 0-1,1 0 1,-1 0-1,1-1 1,-1 1-1,1 0 1,-1 0-1,1 0 1,-1 0-1,0 0 1,1 0-1,-1 0 1,1 0-1,-1 0 1,1 0-1,-1 0 1,1 0-1,0 1 1,1 18 1240,-11 28-567,-6-5-272,7-26-352,2 0-1,1 0 1,0 1 0,1 0-1,0 0 1,2 0-1,-2 20 1,5-35-140,0 0-1,-1 0 1,1 0 0,0 0 0,0 0-1,0-1 1,0 1 0,0 0 0,0 0-1,0-1 1,1 1 0,-1-1 0,1 1-1,-1-1 1,1 0 0,0 1 0,-1-1-1,1 0 1,0 0 0,0 0 0,0 0-1,0 0 1,0-1 0,0 1 0,0-1-1,0 1 1,0-1 0,0 0 0,0 0-1,0 0 1,0 0 0,3 0 0,3 0-210,1 1 1,-1-2-1,1 1 0,-1-1 1,1-1-1,-1 0 1,9-2-1,-13 2-285,-1 1 0,1-1 0,-1 0 0,1 0-1,-1 0 1,0-1 0,0 1 0,0-1 0,0 1 0,-1-1-1,1 0 1,-1 0 0,4-5 0,7-19-5576</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53.004"/>
    </inkml:context>
    <inkml:brush xml:id="br0">
      <inkml:brushProperty name="width" value="0.025" units="cm"/>
      <inkml:brushProperty name="height" value="0.025" units="cm"/>
    </inkml:brush>
  </inkml:definitions>
  <inkml:trace contextRef="#ctx0" brushRef="#br0">1 1 14606,'0'0'10602,"46"26"-12268,-23-22-2209,-3-4-4581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53.502"/>
    </inkml:context>
    <inkml:brush xml:id="br0">
      <inkml:brushProperty name="width" value="0.025" units="cm"/>
      <inkml:brushProperty name="height" value="0.025" units="cm"/>
    </inkml:brush>
  </inkml:definitions>
  <inkml:trace contextRef="#ctx0" brushRef="#br0">278 0 7944,'0'0'15796,"-8"9"-14894,-212 258 2055,220-266-2958,0-1 0,0 0 0,0 0 0,0 1 0,0-1 0,0 0 0,0 0-1,0 0 1,0 1 0,0-1 0,0 0 0,0 0 0,0 0 0,0 1 0,-1-1 0,1 0-1,0 0 1,0 0 0,0 0 0,0 0 0,-1 1 0,1-1 0,0 0 0,0 0-1,0 0 1,0 0 0,-1 0 0,1 0 0,0 0 0,0 0 0,-1 1 0,1-1-1,0 0 1,0 0 0,0 0 0,-1 0 0,1 0 0,0 0 0,0 0 0,0 0-1,-1 0 1,1-1 0,0 1 0,0 0 0,-1 0 0,1 0 0,0 0 0,0 0 0,-1 0-1,3-15-330,8-19-342,52-124-1184,-62 157 1954,0 38 47,-1-12 95,1-1-1,1 0 1,7 36 0,-6-53-134,0 1 0,0-1-1,1 1 1,0-1 0,0 0 0,1 0 0,-1 0 0,2-1-1,-1 1 1,1-1 0,0 0 0,0 0 0,1-1-1,0 1 1,6 4 0,-11-10-93,-1 0-1,0 1 1,0-1 0,0 0 0,1 0-1,-1 1 1,0-1 0,1 0-1,-1 0 1,0 0 0,0 1-1,1-1 1,-1 0 0,0 0 0,1 0-1,-1 0 1,0 0 0,1 0-1,-1 0 1,0 1 0,1-1-1,-1 0 1,1 0 0,-1 0 0,0-1-1,1 1 1,-1 0 0,0 0-1,1 0 1,-1 0 0,0 0-1,1 0 1,-1 0 0,1-1-1,0-12 145,-11-19-91,-4 7-97,0 1 0,-2 0 1,0 1-1,-2 1 0,0 1 0,-1 0 1,-44-35-1,45 46-22,19 17-50,2-3 101,0-1 0,0 0 0,0 0 0,0 0 0,0 0 0,1-1 0,6 5 0,18 5 46,0-2 1,0-1-1,1-1 1,1-1-1,36 4 1,45-3-2120,-4-9-5443,-48-3-3920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7.006"/>
    </inkml:context>
    <inkml:brush xml:id="br0">
      <inkml:brushProperty name="width" value="0.025" units="cm"/>
      <inkml:brushProperty name="height" value="0.025" units="cm"/>
    </inkml:brush>
  </inkml:definitions>
  <inkml:trace contextRef="#ctx0" brushRef="#br0">0 25 4324,'0'0'13821,"10"-4"-12593,-9 4-1208,13-5 379,1 1 0,-1 0 0,17-2-1,-26 5-295,-1 1 0,1 0 0,-1 0 0,1 0 0,-1 0-1,1 1 1,7 2 0,-10-3-89,0 1 0,-1-1 0,0 1 0,1 0 0,-1-1 0,1 1 0,-1 0 0,0 0 0,1 0 0,-1 0 0,0 0 0,0 1 0,0-1 0,0 0 0,0 0 0,0 1 0,0-1 0,-1 1 0,1-1 0,0 1 0,-1-1 0,1 3 0,1 2-1,-1 0 0,-1 0 0,1 0 1,-1 0-1,0 0 0,0 0 0,-1 0 0,1-1 0,-1 1 1,-1 0-1,1 0 0,-1 0 0,0-1 0,0 1 0,-5 7 1,-4 5 6,-1-1 0,0-1 0,-19 19 0,20-23 9,0 1 0,1 0 0,0 0 0,1 1 0,-11 21-1,20-35-11,-1 1 0,1-1 0,0 0 0,0 1 0,0-1 0,0 0-1,0 1 1,0-1 0,0 1 0,0-1 0,0 0 0,0 1-1,0-1 1,0 0 0,0 1 0,0-1 0,0 0 0,0 1 0,1-1-1,-1 0 1,0 1 0,0-1 0,0 0 0,0 1 0,1-1 0,-1 0-1,0 0 1,0 1 0,1-1 0,-1 0 0,0 0 0,0 1 0,1-1-1,-1 0 1,0 0 0,1 0 0,-1 0 0,0 0 0,1 1-1,22 2 194,25-7-207,-25-1-1026,1 0 1,43-17-1,5-10-6111,-27 7-511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7.395"/>
    </inkml:context>
    <inkml:brush xml:id="br0">
      <inkml:brushProperty name="width" value="0.025" units="cm"/>
      <inkml:brushProperty name="height" value="0.025" units="cm"/>
    </inkml:brush>
  </inkml:definitions>
  <inkml:trace contextRef="#ctx0" brushRef="#br0">81 11 10858,'0'0'3145,"-8"4"-839,3-1-2123,0 0-1,1 0 1,-1 1 0,1-1 0,-1 1 0,1 0-1,0 0 1,0 0 0,1 1 0,-1-1-1,1 1 1,0 0 0,0 0 0,0 0 0,1 1-1,0-1 1,0 0 0,0 1 0,1-1 0,0 1-1,0 0 1,0-1 0,1 1 0,0 0 0,0 0-1,0-1 1,1 1 0,1 5 0,-2-9-163,1 0 0,0 0 1,0 0-1,0 0 0,0 0 1,1 0-1,-1-1 0,0 1 1,1-1-1,-1 1 0,1-1 1,-1 1-1,1-1 0,0 0 1,0 0-1,0 0 0,-1 0 1,1 0-1,0 0 0,0 0 1,0-1-1,0 1 0,1-1 1,-1 1-1,0-1 0,0 0 1,0 0-1,0 0 0,0 0 1,0 0-1,0 0 0,1-1 1,-1 1-1,0-1 0,3-1 1,1 1 45,0-1 1,0 0 0,0 0-1,-1 0 1,1-1 0,-1 0-1,0 0 1,0 0 0,0-1 0,0 0-1,6-6 1,-8 7-18,0-1-1,-1 0 1,1 0 0,-1 0 0,0 0-1,0 0 1,0-1 0,0 1 0,-1-1-1,0 1 1,0-1 0,0 1 0,0-1-1,-1 0 1,0 1 0,0-1 0,0 0-1,0 1 1,-1-1 0,0 1 0,0-1-1,-2-5 1,2 7-22,-1 0 1,0 0-1,0 0 1,0 0-1,0 1 0,0-1 1,-1 1-1,1 0 0,-1 0 1,1 0-1,-1 0 0,0 0 1,0 0-1,0 1 0,0-1 1,0 1-1,0 0 0,0 0 1,0 0-1,-1 0 1,1 1-1,0-1 0,-1 1 1,1 0-1,0 0 0,-1 0 1,1 0-1,0 1 0,-1-1 1,1 1-1,-4 1 0,3-1-79,0 0 0,1 1-1,-1 0 1,1 0 0,-1-1 0,1 2-1,0-1 1,-1 0 0,1 1-1,0 0 1,1-1 0,-1 1-1,0 0 1,1 0 0,0 1-1,0-1 1,0 0 0,0 1-1,0 0 1,0-1 0,0 6-1,1-7-101,0 1 0,0-1 0,1 0 0,-1 1 0,1-1 0,-1 1 0,1-1 0,0 0-1,0 1 1,0-1 0,1 1 0,-1-1 0,0 1 0,1-1 0,0 0 0,0 1 0,-1-1-1,1 0 1,0 0 0,1 0 0,-1 0 0,0 0 0,1 0 0,-1 0 0,1 0 0,-1 0-1,1 0 1,0-1 0,0 1 0,0-1 0,0 1 0,0-1 0,0 0 0,4 2 0,2-1-1141,0 0 0,0 0 0,1 0 0,-1-1 0,0-1 0,11 0 0,22 1-7081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7.756"/>
    </inkml:context>
    <inkml:brush xml:id="br0">
      <inkml:brushProperty name="width" value="0.025" units="cm"/>
      <inkml:brushProperty name="height" value="0.025" units="cm"/>
    </inkml:brush>
  </inkml:definitions>
  <inkml:trace contextRef="#ctx0" brushRef="#br0">182 36 8008,'0'0'6096,"-9"-3"-3427,6 1-2550,-1 1 0,0 0 0,0 0 1,0 0-1,0 0 0,1 1 0,-1-1 0,0 1 0,0 0 0,0 1 0,0-1 0,0 0 0,0 1 0,0 0 0,0 0 1,1 0-1,-1 1 0,0-1 0,1 1 0,-1 0 0,1 0 0,-1 0 0,1 0 0,0 1 0,-5 5 0,-2 1-10,2-1 0,-1 2 0,2-1 0,-9 14-1,13-18-15,0-1-1,1 1 1,-1 0-1,1 0 1,0 0-1,1 0 0,-1 0 1,1 1-1,0-1 1,1 0-1,-1 1 1,1 6-1,0-11-83,0 0-1,0 0 1,1 0 0,-1 0-1,0 0 1,1 0-1,-1 0 1,0 0 0,1 0-1,-1 0 1,1 0 0,0-1-1,-1 1 1,1 0-1,0 0 1,-1-1 0,1 1-1,0 0 1,0-1 0,0 1-1,-1-1 1,1 1-1,0-1 1,0 1 0,1-1-1,33 5 116,-26-6-173,0 0 0,0 0 0,0-1 0,0 0 0,13-6 0,-12 3-138,1 0 1,-2-2-1,1 1 1,-1-1 0,0 0-1,0-1 1,12-13-1,-17 15 214,1 1-1,-1-1 1,0 1-1,-1-1 1,1 0-1,-1 0 1,-1-1-1,1 1 0,-1-1 1,0 1-1,0-1 1,-1 0-1,0 1 1,1-8-1,-2 12-1,0 1 1,0 0-1,-1 0 0,1 0 0,0-1 1,0 1-1,-1 0 0,1 0 1,0 0-1,-1 0 0,1 0 0,-1 0 1,0-1-1,1 1 0,-1 1 0,0-1 1,0 0-1,0 0 0,1 0 0,-1 0 1,0 0-1,0 1 0,0-1 0,0 0 1,0 1-1,0-1 0,-1 1 1,1-1-1,0 1 0,0 0 0,0-1 1,0 1-1,-1 0 0,1 0 0,0 0 1,0 0-1,0 0 0,-1 0 0,1 0 1,0 0-1,0 1 0,0-1 1,-1 0-1,0 1 0,-3 0-21,-1 0 0,1 1-1,0 0 1,0 0 0,0 0 0,0 0-1,0 1 1,0 0 0,-4 3 0,4-2 91,0 1 0,0-1 0,1 1 0,-1 0 0,1 0 0,0 0 0,1 0 0,-1 1 0,1-1 0,0 1 1,1 0-1,-1 0 0,1 0 0,0 0 0,-1 7 0,3-12-136,1 0 1,-1 0-1,0-1 1,0 1-1,0 0 1,0 0-1,1-1 0,-1 1 1,0 0-1,1-1 1,-1 1-1,0 0 0,1-1 1,-1 1-1,1 0 1,-1-1-1,1 1 1,-1-1-1,1 1 0,0-1 1,-1 1-1,1-1 1,0 1-1,-1-1 0,1 0 1,0 1-1,-1-1 1,1 0-1,0 0 1,0 1-1,-1-1 0,1 0 1,0 0-1,1 0 1,29-2-8016,-7-4-4393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8.144"/>
    </inkml:context>
    <inkml:brush xml:id="br0">
      <inkml:brushProperty name="width" value="0.025" units="cm"/>
      <inkml:brushProperty name="height" value="0.025" units="cm"/>
    </inkml:brush>
  </inkml:definitions>
  <inkml:trace contextRef="#ctx0" brushRef="#br0">79 46 10186,'0'0'10532,"-8"5"-9160,1-1-1171,1 2 0,-1-1 1,1 1-1,0 0 0,1 0 0,-1 0 0,-6 11 0,10-14-147,1-1 1,-1 1-1,0 0 0,1-1 0,0 1 1,-1 0-1,1 0 0,0 0 0,1 0 1,-1 1-1,0-1 0,1 0 1,0 0-1,0 0 0,0 0 0,0 0 1,0 1-1,1-1 0,-1 0 0,1 0 1,0 0-1,0 0 0,0 0 0,0 0 1,0 0-1,1 0 0,2 4 1,-1-5-19,-1 0 0,1 1 1,0-1-1,-1 0 1,1 0-1,0 0 1,1-1-1,-1 1 1,0-1-1,0 1 1,1-1-1,-1 0 1,0-1-1,1 1 1,-1 0-1,1-1 1,-1 0-1,1 0 1,-1 0-1,1 0 0,-1-1 1,1 1-1,6-3 1,0 1 28,0-1 0,0 0-1,0-1 1,-1 0 0,1-1 0,15-10 0,-8 3-23,-1-1 0,27-26 0,-40 36 24,1 0 0,-1-1 0,0 1 0,0-1 0,0 0 1,-1 0-1,0 0 0,1 0 0,-1 0 0,-1-1 0,1 1 0,0-1 1,-1 1-1,0-1 0,0 0 0,-1 1 0,1-1 0,-1-7 0,-1 10-47,-1 0 0,1 0-1,0 0 1,-1 0-1,1 0 1,-1 1 0,1-1-1,-1 1 1,0-1-1,0 1 1,0-1-1,0 1 1,0 0 0,0 0-1,0 0 1,0 0-1,0 1 1,-1-1 0,1 0-1,0 1 1,0-1-1,-1 1 1,1 0 0,0 0-1,-1 0 1,1 0-1,-3 1 1,-7-1 43,0 0 1,0 1-1,0 0 1,-12 3-1,16-1-131,0 0-1,0 0 0,0 0 1,0 1-1,-14 9 0,19-11 1,1 0 0,-1 0 0,0 1 0,1-1 0,-1 0 0,1 1 0,-1 0 0,1 0 0,0 0 0,0 0 0,1 0 0,-1 0 0,1 0 0,-1 0 0,1 1 0,0-1 0,-1 4 0,2-6-91,0-1 0,0 0 0,0 1-1,0-1 1,0 1 0,0-1 0,0 1 0,0-1 0,0 1-1,0-1 1,0 0 0,0 1 0,0-1 0,0 1 0,0-1 0,1 1-1,-1-1 1,0 0 0,0 1 0,0-1 0,1 1 0,-1-1-1,0 0 1,1 1 0,-1-1 0,0 0 0,1 0 0,-1 1 0,0-1-1,1 0 1,-1 0 0,0 1 0,1-1 0,-1 0 0,1 0 0,-1 0-1,0 0 1,1 1 0,-1-1 0,1 0 0,-1 0 0,1 0-1,-1 0 1,1 0 0,-1 0 0,1 0 0,20 0-8974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10.088"/>
    </inkml:context>
    <inkml:brush xml:id="br0">
      <inkml:brushProperty name="width" value="0.025" units="cm"/>
      <inkml:brushProperty name="height" value="0.025" units="cm"/>
    </inkml:brush>
  </inkml:definitions>
  <inkml:trace contextRef="#ctx0" brushRef="#br0">0 1 12364,'0'0'7399,"0"66"-6214,0-43-256,0 2-609,0 0-256,5 1-32,1 1-929,1-5-832,0 0-642,-1-4-768,-2-4 32,-2-6-544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5.338"/>
    </inkml:context>
    <inkml:brush xml:id="br0">
      <inkml:brushProperty name="width" value="0.025" units="cm"/>
      <inkml:brushProperty name="height" value="0.025" units="cm"/>
    </inkml:brush>
  </inkml:definitions>
  <inkml:trace contextRef="#ctx0" brushRef="#br0">0 179 6887,'1'1'526,"0"0"0,0 0-1,0 1 1,0-1 0,1 0 0,-1 0 0,0 0 0,0 0 0,1-1 0,-1 1 0,1 0 0,-1-1 0,1 1 0,-1 0 0,1-1 0,-1 0 0,1 1 0,2-1 0,-1 0-123,1 0 0,-1 0 0,0-1 1,0 1-1,1-1 0,-1 0 0,0 0 0,5-3 0,5-2-377,0-2-1,-1 1 1,15-14 0,-17 14 572,-8 5-590,71-58 88,-67 55-81,-1 0-1,0-1 0,0 1 1,0-1-1,-1 0 0,0 0 1,0 0-1,0-1 0,-1 0 1,4-9-1,-40 68 456,27-37-416,2-1 0,-1 1 1,2 0-1,0 0 0,-1 27 0,4-37-181,0 1 0,0-1 0,1 0-1,-1 0 1,1 1 0,0-1 0,1 0 0,-1 0-1,4 6 1,-4-9-141,0 0-1,1 0 0,-1 0 1,0 0-1,1 0 1,0-1-1,-1 1 0,1 0 1,0-1-1,0 1 0,0-1 1,0 0-1,0 0 1,0 1-1,1-1 0,-1-1 1,0 1-1,0 0 0,1 0 1,3 0-1,16 0-5347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5.696"/>
    </inkml:context>
    <inkml:brush xml:id="br0">
      <inkml:brushProperty name="width" value="0.025" units="cm"/>
      <inkml:brushProperty name="height" value="0.025" units="cm"/>
    </inkml:brush>
  </inkml:definitions>
  <inkml:trace contextRef="#ctx0" brushRef="#br0">86 33 12908,'0'0'4239,"-9"3"-2461,5-2-1697,0 1 1,-1-1 0,1 0 0,1 1 0,-1 0 0,0 0 0,0 0 0,1 1 0,-1-1 0,1 1 0,0 0 0,0 0-1,0 0 1,0 0 0,0 1 0,1-1 0,-1 1 0,1-1 0,0 1 0,0 0 0,0 0 0,1 0 0,0 0-1,-1 0 1,1 0 0,1 1 0,-1-1 0,0 0 0,1 0 0,0 1 0,1 4 0,-1-7-62,1 0 0,0 0 0,0-1 0,-1 1 0,1 0 0,1-1 0,-1 1 0,0 0 0,0-1 0,1 1 0,-1-1 0,0 0 0,1 1 0,0-1 0,-1 0 0,1 0 0,0 0 0,-1 0 0,1 0 0,0-1 0,0 1 0,0 0 0,0-1 0,0 0 0,0 1 0,0-1 0,3 0 0,60 2 400,-56-3-365,-2 0-22,0 0 0,-1-1 0,1 1 0,0-2-1,-1 1 1,1-1 0,-1 0 0,0 0 0,0 0-1,0-1 1,0 0 0,-1 0 0,6-6 0,-8 8 36,-1 0 1,0 0 0,0 0 0,0 0 0,0-1 0,0 1 0,-1 0 0,1-1-1,-1 1 1,1-1 0,-1 0 0,0 1 0,0-1 0,0 0 0,0 0-1,-1 1 1,1-1 0,-1 0 0,0 0 0,0 0 0,0 0 0,0 0 0,0 0-1,-1 0 1,1 0 0,-1 1 0,0-1 0,1 0 0,-2 0 0,1 1-1,0-1 1,0 0 0,-4-4 0,0 3-30,0 0 0,0 1 0,0-1 0,-1 1 0,1 0 0,-1 0-1,0 1 1,0 0 0,0 0 0,0 0 0,0 0 0,-1 1 0,1 0 0,0 1 0,-1 0 0,1-1 0,0 2-1,-1-1 1,1 1 0,-8 2 0,13-3-90,1 0 0,-1 0-1,0 0 1,0 1 0,1-1-1,-1 0 1,0 0 0,0 1-1,1-1 1,-1 1 0,0-1 0,1 1-1,-1-1 1,1 1 0,-1-1-1,0 1 1,1-1 0,-1 1-1,1 0 1,-1-1 0,1 1 0,0 0-1,-1-1 1,1 1 0,0 0-1,0 0 1,-1-1 0,1 1-1,0 0 1,0 0 0,0 0 0,0-1-1,0 1 1,0 0 0,0 0-1,0 0 1,0-1 0,0 1-1,0 0 1,1 0 0,-1-1 0,0 1-1,1 0 1,-1 0 0,0-1-1,1 1 1,0 1 0,1 0-360,0 1 1,0-1-1,0 0 0,0 1 1,0-1-1,1 0 1,-1 0-1,1-1 0,-1 1 1,1 0-1,3 1 1,25 5-4343,3-2-1413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6.042"/>
    </inkml:context>
    <inkml:brush xml:id="br0">
      <inkml:brushProperty name="width" value="0.025" units="cm"/>
      <inkml:brushProperty name="height" value="0.025" units="cm"/>
    </inkml:brush>
  </inkml:definitions>
  <inkml:trace contextRef="#ctx0" brushRef="#br0">142 39 12460,'0'0'5904,"-10"-3"-3811,6 2-1966,-1-1 0,1 1 0,0 1 1,0-1-1,-1 0 0,1 1 0,0 0 1,-1 0-1,1 1 0,0-1 1,0 1-1,-1 0 0,1 0 0,0 0 1,0 0-1,0 1 0,0 0 0,0 0 1,0 0-1,1 0 0,-1 0 0,1 1 1,-1 0-1,1-1 0,0 1 0,0 1 1,0-1-1,1 0 0,-1 1 0,1-1 1,-1 1-1,1 0 0,0 0 0,1 0 1,-1 0-1,-1 8 0,2-10-81,1 0 0,0 0 0,-1 0-1,1 0 1,0 0 0,0 0 0,0 0 0,1 0-1,-1 0 1,0 0 0,1 0 0,-1 0 0,1 0-1,0 0 1,0 0 0,0 0 0,0 0 0,0 0 0,0-1-1,0 1 1,0 0 0,2 1 0,1-1-16,-1 1 0,0-1 1,1 0-1,-1 0 0,1 0 1,0 0-1,0-1 0,-1 1 1,1-1-1,7 1 0,3 0-8,-1-1 1,1 0-1,0-1 0,-1 0 0,1-1 1,13-3-1,-21 3 6,-1-1 0,0 0 0,0 0-1,0 0 1,0 0 0,0-1 0,0 0 0,-1 0 0,1 0 0,-1 0-1,0-1 1,0 0 0,0 0 0,3-5 0,-4 6 51,-1 0 1,0 0-1,0 0 1,0-1-1,0 1 1,0-1-1,-1 1 1,0-1-1,0 0 1,0 0-1,0 1 1,0-1-1,-1 0 1,0 0-1,0 0 1,0 0-1,0 0 1,0 0-1,-1 0 1,-2-6-1,2 7-65,-1 0-1,1 0 0,-1 1 1,0-1-1,0 1 1,-1-1-1,1 1 0,0 0 1,-1 0-1,1 0 1,-1 0-1,0 0 0,0 1 1,1-1-1,-1 1 1,0 0-1,0 0 1,0 0-1,-1 0 0,1 0 1,0 1-1,-6-1 1,-4-1-228,0 2 1,0-1 0,0 1-1,-16 3 1,26-3-3,1 1 1,0-1-1,-1 1 0,1-1 0,0 1 1,0 0-1,0 0 0,0 0 0,0 0 1,0 0-1,0 1 0,0-1 0,0 1 1,0-1-1,1 1 0,-4 3 0,-6 22-9024,10-12-348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46.430"/>
    </inkml:context>
    <inkml:brush xml:id="br0">
      <inkml:brushProperty name="width" value="0.025" units="cm"/>
      <inkml:brushProperty name="height" value="0.025" units="cm"/>
    </inkml:brush>
  </inkml:definitions>
  <inkml:trace contextRef="#ctx0" brushRef="#br0">1 188 3683,'0'0'11729,"8"1"-9898,13 2-968,0-1-1,0-1 1,0-1-1,41-5 1,94-22 615,-80 12-975,821-118 170,-890 132-1148,2 1 967,-7-2-2622,-4-1-3402,-5-6 82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55.713"/>
    </inkml:context>
    <inkml:brush xml:id="br0">
      <inkml:brushProperty name="width" value="0.025" units="cm"/>
      <inkml:brushProperty name="height" value="0.025" units="cm"/>
    </inkml:brush>
  </inkml:definitions>
  <inkml:trace contextRef="#ctx0" brushRef="#br0">50 343 545,'0'0'10105,"-8"5"-8199,-24 17 10,22-13 735,15-6-1124,11-5-521,13-8-336,-1-1 0,-1 0 0,0-2 0,27-18 0,6-3-214,87-43-52,199-100-2906,-328 171 1726,-3 1-1267,-6 0-3012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3:56.306"/>
    </inkml:context>
    <inkml:brush xml:id="br0">
      <inkml:brushProperty name="width" value="0.025" units="cm"/>
      <inkml:brushProperty name="height" value="0.025" units="cm"/>
    </inkml:brush>
  </inkml:definitions>
  <inkml:trace contextRef="#ctx0" brushRef="#br0">93 514 3235,'0'0'3555,"-10"4"-117,1 0-2457,-32 13 1202,8-11 4706,61-30-4952,282-167 1772,-121 80-4523,-9-13-3714,-123 76-1286,-12 2-3928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01.658"/>
    </inkml:context>
    <inkml:brush xml:id="br0">
      <inkml:brushProperty name="width" value="0.025" units="cm"/>
      <inkml:brushProperty name="height" value="0.025" units="cm"/>
    </inkml:brush>
  </inkml:definitions>
  <inkml:trace contextRef="#ctx0" brushRef="#br0">20 82 3299,'0'0'12625,"-4"-9"-9955,-11-31-642,15 39-1967,0 1-1,0-1 1,0 0-1,0 1 1,0-1 0,0 0-1,0 0 1,0 1-1,0-1 1,0 0 0,0 1-1,0-1 1,1 0-1,-1 0 1,0 1-1,0-1 1,1 0 0,-1 1-1,1-1 1,-1 1-1,0-1 1,1 0-1,-1 1 1,1-1 0,-1 1-1,1-1 1,-1 1-1,1 0 1,0-1 0,-1 1-1,1-1 1,0 1-1,-1 0 1,1 0-1,0-1 1,-1 1 0,2 0-1,27-4 515,-23 3-382,47-4 263,86 3 0,-101 5-1854,49 9-1,-80-11 566,24 6-2154,-30-6 2625,-1-1 0,1 0-1,0 0 1,-1 1 0,1-1-1,0 0 1,-1 1 0,1-1-1,-1 1 1,1-1-1,-1 1 1,1-1 0,-1 1-1,1-1 1,-1 1 0,1 0-1,-1-1 1,0 1 0,1 0-1,-1 1 1,1 5-4475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01.983"/>
    </inkml:context>
    <inkml:brush xml:id="br0">
      <inkml:brushProperty name="width" value="0.025" units="cm"/>
      <inkml:brushProperty name="height" value="0.025" units="cm"/>
    </inkml:brush>
  </inkml:definitions>
  <inkml:trace contextRef="#ctx0" brushRef="#br0">0 1 4805,'0'0'15118,"53"35"-14157,-7-35-673,5-4-256,-3-1 0,-1 1-673,-8-5-1921,-4-2-4645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02.530"/>
    </inkml:context>
    <inkml:brush xml:id="br0">
      <inkml:brushProperty name="width" value="0.025" units="cm"/>
      <inkml:brushProperty name="height" value="0.025" units="cm"/>
    </inkml:brush>
  </inkml:definitions>
  <inkml:trace contextRef="#ctx0" brushRef="#br0">95 1 6470,'0'0'17809,"0"11"-17008,-1 6-626,-1-1 0,-1 1 0,-1 0 0,-10 29 0,13-45-168,0 1 0,1-1 0,-1 1 0,0-1 0,1 1 0,0 0-1,-1-1 1,1 1 0,0 0 0,-1-1 0,1 1 0,0 0 0,0-1 0,0 1 0,1 0 0,-1-1-1,0 1 1,1-1 0,-1 1 0,1 0 0,-1-1 0,1 1 0,0-1 0,0 1 0,-1-1 0,1 0-1,0 1 1,0-1 0,1 0 0,-1 0 0,0 1 0,2 0 0,3 1 7,0-1 1,0 0-1,0-1 1,0 1-1,0-1 1,0-1-1,10 1 1,12 2-76,-20-2 13,-1 1-1,0 0 0,1 0 1,-1 1-1,0-1 0,-1 2 1,1-1-1,0 1 1,-1 0-1,9 7 0,-13-10 47,0 1 0,-1-1 0,1 1 0,-1 0 0,1-1 0,-1 1 1,0 0-1,0 0 0,0 0 0,0 0 0,0 0 0,0 0 0,0 0 0,-1 0 0,1 0 0,-1 1 0,1-1 0,-1 0 0,0 0 0,0 0 0,0 1 0,0-1 0,0 0 0,-1 0 0,1 0 0,-1 1 0,1-1 0,-1 0 0,0 0 0,0 0 0,0 0 0,0 0 0,0 0 0,0 0 0,-1-1 0,1 1 0,-1 0 0,1-1 0,-4 3 0,-3 4 65,-1 0-1,0 0 1,-1-1-1,0-1 1,0 0-1,0 0 1,-1-1-1,0 0 1,0-1-1,0 0 1,0-1-1,-1 0 1,0-1-1,1 0 1,-1-1-1,-20 0 1,31-1-209,-1 0 0,0 0 0,0 0 0,0 0 1,1-1-1,-1 1 0,0 0 0,0-1 0,1 0 1,-1 1-1,1-1 0,-1 0 0,0 0 0,1 0 1,0 0-1,-1 0 0,1 0 0,-1 0 0,1-1 1,0 1-1,0 0 0,0-1 0,0 1 0,0-1 0,0 1 1,-1-3-1,0-2-884,0-1 0,0 1 0,1-1 0,0 1 0,0-1 0,0-6 0,0-28-5574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02.871"/>
    </inkml:context>
    <inkml:brush xml:id="br0">
      <inkml:brushProperty name="width" value="0.025" units="cm"/>
      <inkml:brushProperty name="height" value="0.025" units="cm"/>
    </inkml:brush>
  </inkml:definitions>
  <inkml:trace contextRef="#ctx0" brushRef="#br0">0 20 6919,'0'0'11659,"71"-19"-9321,-42 19-929,10 0-352,3 0-673,4 4-319,6 1-610,0-2-1889,-2-3-2563,0 0-4356</inkml:trace>
  <inkml:trace contextRef="#ctx0" brushRef="#br0" timeOffset="1">708 2 11755,'0'0'6759,"-63"52"-4133,36-25-928,-2 0-449,3 6-577,0-1-511,4 1-129,1-2 0,9-1-289,3-6-607,3-2-674,5-9-896,1-5-1346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10.429"/>
    </inkml:context>
    <inkml:brush xml:id="br0">
      <inkml:brushProperty name="width" value="0.025" units="cm"/>
      <inkml:brushProperty name="height" value="0.025" units="cm"/>
    </inkml:brush>
  </inkml:definitions>
  <inkml:trace contextRef="#ctx0" brushRef="#br0">0 37 11018,'0'0'8553,"60"-25"-8201,-30 22-288,0 2-641,0-3-2241,1 0-3588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03.226"/>
    </inkml:context>
    <inkml:brush xml:id="br0">
      <inkml:brushProperty name="width" value="0.025" units="cm"/>
      <inkml:brushProperty name="height" value="0.025" units="cm"/>
    </inkml:brush>
  </inkml:definitions>
  <inkml:trace contextRef="#ctx0" brushRef="#br0">121 0 10282,'0'0'1970,"-10"1"261,5-1-2073,1-1 0,0 2 0,0-1 0,-1 0 0,1 1 0,0 0 0,0 0 0,0 0 0,0 0-1,0 1 1,0-1 0,0 1 0,0 0 0,1 1 0,-1-1 0,1 0 0,-1 1 0,1 0 0,0 0 0,0 0 0,0 0 0,1 0 0,-1 1 0,1-1 0,0 1 0,0 0-1,0-1 1,-3 8 0,4-7-23,-1 1-1,1 0 1,0 0 0,0-1-1,0 1 1,0 0-1,1 0 1,0 0-1,0 0 1,0 0-1,1 0 1,-1 0-1,3 5 1,-2-7-70,0-1 0,0 0 0,1 1 1,-1-1-1,1 0 0,-1 0 0,1 0 0,0 0 0,0 0 0,0 0 0,0 0 0,0-1 1,0 1-1,0-1 0,0 0 0,1 1 0,-1-1 0,1 0 0,-1 0 0,1-1 0,-1 1 1,1 0-1,-1-1 0,1 0 0,5 1 0,0-1 77,0 0 1,0-1-1,0 1 0,0-2 0,0 1 1,0-1-1,0 0 0,0-1 0,13-6 1,-19 8-125,1 0 0,-1 0 0,0 0 0,1 0 1,-1-1-1,0 1 0,0-1 0,0 0 0,0 1 0,-1-1 1,1 0-1,0 0 0,-1 0 0,1 0 0,-1-1 0,0 1 1,0 0-1,1 0 0,-2-1 0,1 1 0,0-1 0,0 1 1,-1-1-1,1 1 0,-1-1 0,0 1 0,0-1 0,0 0 1,0 1-1,0-1 0,-1 1 0,1-1 0,-1 1 0,1-1 1,-3-2-1,2 3-19,0 1-1,0-1 1,0 1 0,0-1 0,0 1 0,-1 0 0,1 0 0,-1 0 0,1 0-1,-1 0 1,1 0 0,-1 0 0,1 0 0,-1 1 0,0-1 0,1 0 0,-1 1-1,0 0 1,0-1 0,0 1 0,1 0 0,-1 0 0,0 0 0,0 0 0,0 0-1,1 0 1,-3 1 0,0-1-95,1 1-1,-1-1 1,0 1-1,1 0 0,-1 0 1,1 0-1,-1 1 1,1-1-1,0 1 1,-1 0-1,1 0 1,-4 3-1,4-1-139,0 0 0,0 0 0,0 1 1,1-1-1,-1 1 0,1-1 0,0 1 0,1 0 0,-1 0 0,1 0 0,0 0 0,-1 8 0,3 62-8174,3-43 1742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03.552"/>
    </inkml:context>
    <inkml:brush xml:id="br0">
      <inkml:brushProperty name="width" value="0.025" units="cm"/>
      <inkml:brushProperty name="height" value="0.025" units="cm"/>
    </inkml:brush>
  </inkml:definitions>
  <inkml:trace contextRef="#ctx0" brushRef="#br0">86 55 3940,'0'0'12988,"-10"6"-11002,5-3-1714,-37 22 1379,40-24-1490,0 1 0,0-1-1,-1 1 1,1 0 0,1 0-1,-1 0 1,0 0 0,0 0-1,1 0 1,-1 1 0,1-1-1,0 0 1,0 1 0,-1-1-1,2 1 1,-1-1-1,-1 4 1,3-5-142,-1 0 1,0 0-1,1-1 1,-1 1-1,1 0 0,-1-1 1,1 1-1,-1 0 0,1-1 1,-1 1-1,1-1 1,0 1-1,-1-1 0,1 1 1,0-1-1,-1 0 0,1 1 1,0-1-1,0 0 0,-1 1 1,1-1-1,0 0 1,0 0-1,0 0 0,-1 0 1,1 0-1,0 0 0,0 0 1,0 0-1,0 0 0,-1 0 1,2 0-1,30-4 170,-25 2-178,1-1 1,-1 0 0,0 0 0,-1-1-1,1 0 1,0 0 0,-1-1 0,10-8 0,-14 11 25,1 0 1,-1 0 0,0-1 0,1 1 0,-1-1 0,0 1 0,-1-1-1,1 0 1,0 0 0,-1 0 0,1 1 0,-1-2 0,0 1 0,0 0 0,0 0-1,-1 0 1,1 0 0,-1-1 0,1 1 0,-1 0 0,0 0 0,-1-7-1,0 8-14,-1 0-1,1 1 0,0-1 0,0 0 1,-1 1-1,1-1 0,-1 1 0,0 0 1,1-1-1,-1 1 0,0 0 0,0 0 1,1 0-1,-1 0 0,0 0 0,0 1 1,0-1-1,0 0 0,0 1 0,-1 0 1,1-1-1,0 1 0,0 0 0,0 0 1,-4 1-1,2-1-30,0 0 0,0 0 0,-1 0 0,1 1 0,0-1 0,0 1 0,1 0 0,-1 1 0,0-1 0,0 1 0,0-1 1,-6 5-1,8-3-70,-1-1 0,1 1 0,0 0 0,0 0 1,0 0-1,0 0 0,1 1 0,-1-1 0,1 0 1,-1 1-1,0 5 0,1-6-312,1 0 1,0 0-1,-1 0 0,1 0 0,0 0 0,1 0 1,-1 0-1,0 0 0,2 3 0,5 6-4676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10.796"/>
    </inkml:context>
    <inkml:brush xml:id="br0">
      <inkml:brushProperty name="width" value="0.025" units="cm"/>
      <inkml:brushProperty name="height" value="0.025" units="cm"/>
    </inkml:brush>
  </inkml:definitions>
  <inkml:trace contextRef="#ctx0" brushRef="#br0">3 0 5029,'0'0'14734,"-2"70"-12716,5-43-321,5 1-384,6-1-512,2-2-352,6-3-225,4-4-160,4-7-64,6-4-961,-1-7-897,1 0-672,-3-12-1250,-5-10-1761,-3-3-1634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11.135"/>
    </inkml:context>
    <inkml:brush xml:id="br0">
      <inkml:brushProperty name="width" value="0.025" units="cm"/>
      <inkml:brushProperty name="height" value="0.025" units="cm"/>
    </inkml:brush>
  </inkml:definitions>
  <inkml:trace contextRef="#ctx0" brushRef="#br0">273 0 9865,'0'0'6663,"-39"51"-4069,8-14-1121,0 9-512,-3 6 64,0 6-416,1 3-321,4 2-128,10-4-96,4-5-576,9-12-1410,4-15-1825,2-16-5190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11.544"/>
    </inkml:context>
    <inkml:brush xml:id="br0">
      <inkml:brushProperty name="width" value="0.025" units="cm"/>
      <inkml:brushProperty name="height" value="0.025" units="cm"/>
    </inkml:brush>
  </inkml:definitions>
  <inkml:trace contextRef="#ctx0" brushRef="#br0">269 1 15503,'0'0'7436,"-5"10"-6507,-22 36-441,-2-1-1,-49 58 1,-8 11 104,81-105-383,8-8-85,17-17-97,27-31-584,-27 23 156,26-41 0,-41 58 350,0-1 0,-1 0 1,0-1-1,0 1 1,-1-1-1,0 1 1,-1-1-1,1 0 0,0-16 1,-3 25 52,0 0 1,-1 0-1,1 0 1,-1 0-1,1 0 1,0 0-1,-1 0 1,1 0-1,-1 0 1,1 0-1,-1 0 1,1 0-1,0 0 1,-1 0-1,1 0 1,0 0-1,-1 0 1,1 1-1,-1-1 1,1 0-1,0 0 1,-1 0-1,1 1 1,0-1-1,-1 0 1,1 1-1,0-1 1,0 0-1,-1 1 1,-8 9 42,1 1 1,0-1 0,1 2 0,0-1 0,0 1 0,1 0 0,1 0 0,0 0-1,-3 15 1,3-7 103,0-1 0,1 1-1,2 0 1,0 0 0,1 30-1,1-46-132,1 0 0,-1 0 0,1 0 0,0-1 1,0 1-1,0 0 0,3 6 0,-3-9-9,0 0 0,-1 0 1,1 0-1,0 0 0,-1 0 1,1 0-1,0 0 0,0 0 0,0 0 1,0 0-1,0-1 0,0 1 1,0 0-1,0 0 0,0-1 1,0 1-1,0-1 0,1 1 0,-1-1 1,0 0-1,0 1 0,0-1 1,1 0-1,-1 0 0,0 0 0,2 0 1,-2-2-2,0 1 1,-1-1-1,1 0 0,-1 0 1,1 0-1,-1 0 1,0 0-1,1 0 0,-1 0 1,0 0-1,0 0 1,-1 0-1,1-4 1,-1 2-6,0-4-35,-1-1 1,1 1-1,-2 0 1,0-1-1,0 1 1,0 0 0,-1 1-1,0-1 1,0 1-1,-1 0 1,-9-11 0,-7-8-191,-38-36 0,34 46 84,42 29-195,17 2 230,0-2 0,1-1 1,51 11-1,44 1-5397,-69-17-1598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11.872"/>
    </inkml:context>
    <inkml:brush xml:id="br0">
      <inkml:brushProperty name="width" value="0.025" units="cm"/>
      <inkml:brushProperty name="height" value="0.025" units="cm"/>
    </inkml:brush>
  </inkml:definitions>
  <inkml:trace contextRef="#ctx0" brushRef="#br0">1 29 18898,'0'0'5605,"59"1"-4548,-12-5-160,14-2-545,2-1-288,6 2-800,-5 3-1058,-8-1-1345,-12 2-2562,-17 0-4517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12.213"/>
    </inkml:context>
    <inkml:brush xml:id="br0">
      <inkml:brushProperty name="width" value="0.025" units="cm"/>
      <inkml:brushProperty name="height" value="0.025" units="cm"/>
    </inkml:brush>
  </inkml:definitions>
  <inkml:trace contextRef="#ctx0" brushRef="#br0">0 78 5669,'0'0'15631,"71"9"-15118,-7-18-33,14 0-256,6 1-192,4-1-128,0-4-1185,-5-5-2691,-4-2-9128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2.925"/>
    </inkml:context>
    <inkml:brush xml:id="br0">
      <inkml:brushProperty name="width" value="0.025" units="cm"/>
      <inkml:brushProperty name="height" value="0.025" units="cm"/>
    </inkml:brush>
  </inkml:definitions>
  <inkml:trace contextRef="#ctx0" brushRef="#br0">37 1 3011,'0'0'21028,"0"9"-20313,-1 6-533,0-4 68,0 1 1,1 0 0,1 0 0,2 21 0,-2-31-241,0-1 0,0 1 0,0-1 0,0 0 0,0 0 0,0 1-1,0-1 1,0 0 0,1 0 0,-1 0 0,0 0 0,1-1 0,-1 1 0,1 0 0,-1 0 0,1-1 0,2 1-1,36 10 76,-17-5-102,-19-5-5,0 0 1,0 1 0,0 0 0,0 0-1,-1 0 1,1 0 0,0 1-1,-1-1 1,0 1 0,1 0 0,-1 0-1,0 0 1,0 0 0,-1 1-1,1-1 1,-1 1 0,0-1 0,0 1-1,0 0 1,0 0 0,-1 0 0,1 0-1,0 6 1,-1-5 49,-1 0-1,0 0 1,-1 0-1,1 0 1,-1-1 0,0 1-1,0 0 1,0 0 0,-1-1-1,0 1 1,0-1-1,0 1 1,0-1 0,-1 0-1,1 0 1,-1 0 0,0 0-1,-1 0 1,1-1-1,-6 5 1,4-3 95,0 0 0,-1 0-1,0 0 1,0-1 0,-1 0 0,1 0 0,-1-1-1,0 0 1,1 0 0,-1 0 0,-1-1-1,1 0 1,0 0 0,-1-1 0,1 0 0,0 0-1,-11-1 1,17-1-214,-1 1-1,1 0 0,0-1 1,0 1-1,-1-1 1,1 0-1,0 1 1,0-1-1,0 0 0,0 0 1,0 0-1,0 0 1,0 0-1,0 0 1,1 0-1,-1 0 0,0 0 1,0 0-1,1 0 1,-1 0-1,1-1 1,-1 1-1,1 0 0,0 0 1,-1-1-1,1 1 1,0 0-1,0-1 1,0-1-1,-2-47-6599,3 38 4000,-1-21-6080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3.266"/>
    </inkml:context>
    <inkml:brush xml:id="br0">
      <inkml:brushProperty name="width" value="0.025" units="cm"/>
      <inkml:brushProperty name="height" value="0.025" units="cm"/>
    </inkml:brush>
  </inkml:definitions>
  <inkml:trace contextRef="#ctx0" brushRef="#br0">1 39 15054,'0'0'8937,"48"-7"-8201,-24 6-607,8-3-194,3-1-1600,3-1-1698,2-2-2819,2 0-5477</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3.622"/>
    </inkml:context>
    <inkml:brush xml:id="br0">
      <inkml:brushProperty name="width" value="0.025" units="cm"/>
      <inkml:brushProperty name="height" value="0.025" units="cm"/>
    </inkml:brush>
  </inkml:definitions>
  <inkml:trace contextRef="#ctx0" brushRef="#br0">160 0 12716,'0'0'8787,"-9"2"-7324,2 0-1349,0 0-1,1 0 1,-1 0 0,1 1 0,0 0-1,0 1 1,0-1 0,0 1 0,1 0 0,0 1-1,-1-1 1,1 1 0,1 0 0,-1 1 0,1-1-1,0 1 1,0-1 0,-4 9 0,1-1-25,1 0 0,0 0-1,1 0 1,0 1 0,1 0 0,-4 23 0,7-34-80,1 0 0,-1 0 0,1 0-1,0 0 1,0 0 0,0 0 0,0 0 0,0 1 0,1-1 0,-1 0-1,1 0 1,0 0 0,0 0 0,0 0 0,0-1 0,1 1 0,-1 0 0,1 0-1,0-1 1,0 1 0,0-1 0,0 0 0,0 1 0,0-1 0,0 0-1,1 0 1,-1 0 0,1-1 0,0 1 0,-1-1 0,1 1 0,0-1 0,0 0-1,0 0 1,0 0 0,3 0 0,2 1 6,1-1 1,-1 0-1,1 0 0,-1-1 1,0 0-1,1-1 1,-1 0-1,0 0 0,1-1 1,-1 0-1,0 0 0,0-1 1,0 0-1,-1-1 1,1 1-1,-1-2 0,0 1 1,11-8-1,-13 7 38,-1 1 0,1-1-1,0 0 1,-1 0 0,0 0 0,0-1 0,-1 0 0,0 1-1,0-1 1,0 0 0,0-1 0,-1 1 0,0 0-1,-1-1 1,1 1 0,-1-1 0,0 1 0,-1-1-1,0 0 1,0 1 0,0-1 0,-1 0 0,0 1-1,-2-8 1,2 10-19,0 1 0,0 0 0,-1 0-1,1 0 1,-1 0 0,0 1 0,1-1-1,-2 0 1,1 1 0,0-1 0,0 1-1,-1 0 1,1 0 0,-1 0 0,0 0 0,0 0-1,1 0 1,-1 1 0,0-1 0,0 1-1,-5-1 1,2 0-32,0 0 0,0 1 0,0-1 0,0 2-1,-1-1 1,1 1 0,0 0 0,0 0 0,-1 0 0,-9 3 0,15-3-53,-1 0 0,1 1 0,0-1 0,0 0 1,-1 1-1,1-1 0,0 1 0,0 0 0,0-1 1,0 1-1,0 0 0,0 0 0,0-1 0,0 1 1,0 0-1,0 0 0,0 0 0,0 0 0,1 0 1,-1 1-1,0-1 0,1 0 0,-1 0 0,1 0 1,-1 1-1,1-1 0,0 0 0,-1 0 0,1 1 1,0-1-1,0 0 0,0 1 0,0-1 0,0 2 1,0-1-318,1 0 0,-1-1 0,1 1 0,0 0 0,-1-1 0,1 1 0,0 0 1,0-1-1,0 1 0,0-1 0,0 1 0,0-1 0,0 0 0,1 1 0,-1-1 0,0 0 0,1 0 1,-1 0-1,1 0 0,0 0 0,-1 0 0,1 0 0,3 0 0,20 5-5851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10.790"/>
    </inkml:context>
    <inkml:brush xml:id="br0">
      <inkml:brushProperty name="width" value="0.025" units="cm"/>
      <inkml:brushProperty name="height" value="0.025" units="cm"/>
    </inkml:brush>
  </inkml:definitions>
  <inkml:trace contextRef="#ctx0" brushRef="#br0">189 1 11915,'0'0'6011,"-8"1"-4281,0 1-1518,-1 1 0,1 0 0,0 1 1,0-1-1,0 1 0,0 1 0,1 0 0,0 0 0,0 0 0,0 1 1,1 0-1,-1 0 0,1 1 0,1 0 0,-1 0 0,1 0 0,-6 12 1,4-7-7,1 0 1,-1 0 0,2 1-1,0 0 1,0 0 0,1 0 0,1 0-1,0 1 1,1 0 0,1-1 0,-1 20-1,3-30-198,-1 0-1,1 0 1,-1 0 0,1-1-1,0 1 1,0 0 0,0 0-1,1-1 1,-1 1 0,1 0-1,-1-1 1,1 1-1,0-1 1,0 0 0,0 0-1,0 0 1,0 0 0,5 3-1,-2-1-8,0-1-1,0 0 1,1-1-1,0 0 1,-1 1-1,1-2 1,0 1-1,0-1 1,8 1-1,-9-1-34,1 0-1,0 0 1,-1-1-1,1 0 1,0 0-1,0-1 1,-1 1-1,1-1 1,-1-1-1,1 1 1,-1-1-1,1 0 1,-1 0-1,0 0 1,0-1-1,0 0 1,0 0-1,0 0 1,-1 0 0,1-1-1,4-5 1,-8 8 37,0 0 0,0 0 1,0-1-1,0 1 0,0 0 1,0 0-1,-1-1 0,1 1 1,0-1-1,-1 1 1,1-1-1,-1 1 0,0-1 1,1 1-1,-1-1 0,0 1 1,0-1-1,0 1 0,0-1 1,0 1-1,0-1 0,-1 1 1,1-1-1,0 1 1,-1-1-1,1 1 0,-1-1 1,1 1-1,-1 0 0,0-1 1,0 1-1,0 0 0,0 0 1,0-1-1,0 1 1,0 0-1,0 0 0,0 0 1,0 0-1,0 0 0,-1 1 1,1-1-1,0 0 0,-1 0 1,1 1-1,-1-1 0,1 1 1,-1-1-1,1 1 1,-1 0-1,-1-1 0,2 1 33,-1-1-1,0 1 1,0-1-1,1 1 1,-1 0-1,0 0 1,0 0-1,0 0 1,1 0-1,-1 0 1,0 0-1,0 0 1,0 1-1,1-1 1,-1 1-1,0-1 1,0 1-1,1 0 1,-1 0-1,1 0 1,-1 0-1,1 0 1,-1 0-1,1 0 1,-1 0-1,1 0 1,0 1-1,0-1 1,0 1-1,-1-1 1,1 1-1,1-1 1,-1 1-1,0-1 1,0 1-1,1 0 1,-1 0-1,0 2 1,1-3-25,1 0 0,-1-1-1,1 1 1,-1 0 0,1-1 0,0 1 0,-1-1-1,1 1 1,-1 0 0,1-1 0,0 1 0,0-1 0,-1 0-1,1 1 1,0-1 0,0 0 0,-1 1 0,1-1-1,0 0 1,0 0 0,0 0 0,0 1 0,-1-1-1,1 0 1,0 0 0,0 0 0,1-1 0,35 1 22,-28-1-26,-2 1-185,0-1 0,0-1 0,0 1 1,0-1-1,0 0 0,0-1 0,0 0 0,-1 0 1,1 0-1,-1-1 0,0 0 0,8-7 0,31-16-1320,-45 29 1548,0 0 1,0 0 0,0 0 0,0 0 0,0 0-1,-1 0 1,1 0 0,-1 0 0,1-1 0,-1 1-1,1 0 1,-1 0 0,-2 2 0,-25 73 1647,27-72-1782,-1 1 0,1-1 0,0 1 0,1-1 0,-1 1 0,1 0-1,0-1 1,1 1 0,-1-1 0,1 1 0,0-1 0,3 9-1,8-1-4536,7-7-5221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3.961"/>
    </inkml:context>
    <inkml:brush xml:id="br0">
      <inkml:brushProperty name="width" value="0.025" units="cm"/>
      <inkml:brushProperty name="height" value="0.025" units="cm"/>
    </inkml:brush>
  </inkml:definitions>
  <inkml:trace contextRef="#ctx0" brushRef="#br0">202 67 5381,'0'0'16624,"-9"-6"-14451,6 3-2052,0 1-46,1 0-1,-1-1 1,0 1-1,0 0 1,0 1 0,0-1-1,0 1 1,0-1-1,0 1 1,0 0 0,0 0-1,-1 0 1,1 0-1,-1 1 1,1 0 0,0-1-1,-1 1 1,1 0-1,-1 1 1,1-1 0,0 0-1,-1 1 1,1 0-1,0 0 1,-1 0 0,1 0-1,0 1 1,-3 1-1,-2 3-36,1 0 0,-1 0 0,1 1 0,1 0 0,-1 0 0,1 1 0,0 0-1,1 0 1,0 0 0,0 0 0,1 1 0,0 0 0,1 0 0,0 0 0,0 0-1,1 1 1,0-1 0,0 1 0,1 0 0,1 15 0,0-23-33,0 1 0,0-1 0,1 1 0,-1-1 0,1 1 0,0-1 1,0 0-1,0 1 0,0-1 0,0 0 0,0 0 0,1 0 0,-1 0 0,1 0 1,-1 0-1,1 0 0,0 0 0,-1 0 0,1-1 0,3 2 0,-1 0 4,1-1 0,0 1 0,0-1-1,0 0 1,0-1 0,0 1 0,0-1-1,1 0 1,5 1 0,0-2 9,-1 1 0,1-1 0,-1-1-1,1 0 1,-1 0 0,1-1 0,-1 0 0,0-1 0,14-6-1,-15 4 84,-1 0-1,0-1 0,-1 0 1,1 0-1,-1-1 0,0 0 1,-1 0-1,0 0 0,0-1 0,0 0 1,-1 0-1,4-10 0,-5 11-14,0 0 0,-1-1 0,-1 1 0,1 0 0,-1-1 0,0 0 0,-1 1 0,0-1 0,0 0 0,0 0 0,-1 0 0,0 0 0,-1 0 0,0 1 0,-2-12 0,1 16-69,0-1 0,-1 1 0,1 0 0,-1 0 0,1 0 0,-1 0 0,0 0 0,0 0 0,0 1 0,0-1 0,0 1 0,-1 0 0,1 0 0,-1 0 0,0 1 0,1-1 0,-1 1 0,0 0 0,0 0 0,0 0 0,0 0 0,0 1 0,0 0 0,0 0 0,0 0 0,-4 0 0,3 1-133,-1-1 0,1 0 1,0 1-1,0 0 0,0 1 0,0-1 0,0 1 1,1 0-1,-8 3 0,10-4-147,0 1 1,0-1 0,0 1-1,0 0 1,0-1-1,0 1 1,0 0 0,0 0-1,1 0 1,-1 0-1,1 0 1,0 1-1,-1-1 1,1 0 0,0 1-1,0-1 1,1 0-1,-2 5 1,1 9-4292,1-3-2738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4.786"/>
    </inkml:context>
    <inkml:brush xml:id="br0">
      <inkml:brushProperty name="width" value="0.025" units="cm"/>
      <inkml:brushProperty name="height" value="0.025" units="cm"/>
    </inkml:brush>
  </inkml:definitions>
  <inkml:trace contextRef="#ctx0" brushRef="#br0">28 48 5765,'-12'6'10090,"2"-3"-7848,4 1-224,6-3-448,5-1-898,13 0-95,10 0-193,8 0-288,6-8-32,6-1-352,2 0-1153,-5-4-1378,-4 2-3107,-10 0-4003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5.160"/>
    </inkml:context>
    <inkml:brush xml:id="br0">
      <inkml:brushProperty name="width" value="0.025" units="cm"/>
      <inkml:brushProperty name="height" value="0.025" units="cm"/>
    </inkml:brush>
  </inkml:definitions>
  <inkml:trace contextRef="#ctx0" brushRef="#br0">43 0 15246,'0'0'8392,"-21"65"-7719,14-32-481,1 1-128,2 6-32,0-1-96,4-3-865,0-4-960,0-6-1443,0-9-1953,3-9-2434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5.610"/>
    </inkml:context>
    <inkml:brush xml:id="br0">
      <inkml:brushProperty name="width" value="0.025" units="cm"/>
      <inkml:brushProperty name="height" value="0.025" units="cm"/>
    </inkml:brush>
  </inkml:definitions>
  <inkml:trace contextRef="#ctx0" brushRef="#br0">101 1 16944,'0'0'6379,"-5"11"-5556,-1 2-725,1-1 1,1 1 0,0 1 0,1-1-1,0 1 1,1-1 0,-1 29 0,3-41-138,1 0 1,0 0-1,0 1 1,-1-1 0,1 0-1,0 0 1,0 0-1,0 0 1,0 0 0,0 0-1,1-1 1,-1 1-1,0 0 1,0 0 0,1-1-1,-1 1 1,0-1-1,1 1 1,-1-1 0,0 1-1,1-1 1,-1 0 0,1 0-1,-1 0 1,0 0-1,1 0 1,-1 0 0,1 0-1,-1 0 1,3-1-1,48-7-2587,-15-8-806,4-2-21,-15 14 4263,-32 25 4277,-16 14-2656,14-23-1906,0 0-1,1 0 1,0 0 0,1 1 0,0 0-1,1 0 1,1 1 0,-4 16-1,8-26-514,-1 1 0,0-1-1,0 0 1,0 0-1,-1 0 1,1 0-1,-1-1 1,0 1-1,0 0 1,0-1 0,-1 1-1,1-1 1,-1 0-1,0 0 1,0 0-1,0 0 1,0 0-1,-1-1 1,1 1 0,-1-1-1,1 0 1,-1 0-1,0 0 1,0 0-1,0-1 1,0 0-1,0 0 1,0 0 0,0 0-1,0-1 1,-1 1-1,1-1 1,0 0-1,0 0 1,0-1-1,-1 1 1,-6-3-1,8 2-35,0-1 0,0-1 0,0 1 0,1 0 0,-1-1 0,1 1 0,-1-1 0,1 0 0,0 0 0,0 0 0,0 0 0,0 0 0,1 0 0,-1 0 0,1-1 0,0 1 0,0-1 0,0 1 0,-1-8 0,-7-70-4449,9 80 4458,-1-43-5103,1-2-3106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5.952"/>
    </inkml:context>
    <inkml:brush xml:id="br0">
      <inkml:brushProperty name="width" value="0.025" units="cm"/>
      <inkml:brushProperty name="height" value="0.025" units="cm"/>
    </inkml:brush>
  </inkml:definitions>
  <inkml:trace contextRef="#ctx0" brushRef="#br0">0 25 10346,'0'0'16752,"73"-24"-16720,-43 23-321,2 1-1312,1 0-1890,-1 0-2307,-1 0-5188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6.314"/>
    </inkml:context>
    <inkml:brush xml:id="br0">
      <inkml:brushProperty name="width" value="0.025" units="cm"/>
      <inkml:brushProperty name="height" value="0.025" units="cm"/>
    </inkml:brush>
  </inkml:definitions>
  <inkml:trace contextRef="#ctx0" brushRef="#br0">148 0 14189,'0'0'8184,"-9"6"-6881,-2 0-1097,1 1 1,0 0-1,1 1 1,-1 0 0,2 1-1,-1-1 1,1 2-1,0-1 1,1 1-1,0 0 1,1 1-1,-9 19 1,11-20-110,1 0 1,-1 1-1,2-1 1,0 1-1,0 0 0,0 12 1,1-21-92,1 0 0,0 0 0,0 1 0,0-1 1,0 0-1,1 1 0,-1-1 0,0 0 0,1 1 0,0-1 0,-1 0 1,1 0-1,0 0 0,0 0 0,1 0 0,-1 0 0,0 0 0,0 0 1,1 0-1,-1 0 0,1-1 0,0 1 0,0-1 0,-1 1 0,1-1 1,0 0-1,0 1 0,0-1 0,0 0 0,1 0 0,-1-1 0,0 1 1,0 0-1,5 0 0,-1 0 7,0-1 1,0 1-1,0-1 1,0-1-1,0 1 1,0-1-1,0 0 1,0 0-1,0-1 1,0 0-1,0 0 1,-1 0-1,1-1 1,-1 1-1,1-1 1,-1-1-1,0 1 1,0-1-1,-1 0 1,1 0-1,-1 0 1,0-1-1,7-9 1,-5 5 1,0 0 0,-1 0 0,-1-1 0,1 0 0,-2 0 0,1 0 0,-2 0 0,1 0 0,-1-1 0,-1 1 0,0-1 0,0 1 0,-1-14 0,-1 22-7,1 0 0,0-1 0,-1 1 1,0 0-1,1 0 0,-1 0 0,0 0 1,0-1-1,0 1 0,-1 1 0,1-1 0,0 0 1,-1 0-1,1 0 0,-1 1 0,0-1 1,1 1-1,-1-1 0,0 1 0,0 0 1,0-1-1,0 1 0,0 0 0,0 0 1,0 1-1,-1-1 0,1 0 0,0 1 0,0-1 1,-1 1-1,1 0 0,0 0 0,0 0 1,-1 0-1,1 0 0,0 0 0,-1 1 1,-3 0-1,2 0-186,0 0 0,0 0 1,0 0-1,0 0 0,0 1 1,1-1-1,-1 1 0,0 0 1,1 0-1,-4 3 0,5-3-256,0-1-1,0 1 1,1-1-1,-1 1 1,1 0-1,-1 0 1,1 0-1,0 0 1,0 0-1,-1 0 1,1 0-1,1 0 1,-1 0-1,0 1 1,0-1-1,1 0 1,-1 5-1,1 3-5378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6.673"/>
    </inkml:context>
    <inkml:brush xml:id="br0">
      <inkml:brushProperty name="width" value="0.025" units="cm"/>
      <inkml:brushProperty name="height" value="0.025" units="cm"/>
    </inkml:brush>
  </inkml:definitions>
  <inkml:trace contextRef="#ctx0" brushRef="#br0">181 4 7111,'0'0'16058,"-10"-2"-14905,5 1-1073,-1 1 1,1 0-1,-1 0 1,1 0-1,0 1 1,-1-1-1,1 1 1,-1 0-1,1 1 1,0 0-1,0-1 1,0 2-1,0-1 1,0 1-1,0-1 1,1 1 0,-1 0-1,1 1 1,0-1-1,0 1 1,0 0-1,0 0 1,-4 7-1,2-3 55,0 0 0,1 0 0,0 0 0,0 1 0,1 0 0,0 0 0,1 0 0,0 0 0,-3 15 0,5-22-104,0 1 1,1-1-1,0 1 0,-1-1 1,1 1-1,0-1 1,0 1-1,1-1 1,-1 0-1,0 1 0,1-1 1,-1 1-1,1-1 1,0 0-1,0 1 0,0-1 1,0 0-1,0 0 1,1 0-1,-1 0 1,1 0-1,-1 0 0,1 0 1,0 0-1,-1 0 1,1-1-1,0 1 1,0-1-1,0 1 0,0-1 1,1 0-1,-1 0 1,0 0-1,1 0 0,-1 0 1,0-1-1,1 1 1,-1-1-1,1 1 1,-1-1-1,4 0 0,1 1 15,1-1 0,-1 0 0,1 0-1,0-1 1,-1 0 0,1 0 0,-1-1-1,0 0 1,1 0 0,-1 0 0,0-1-1,0 0 1,-1-1 0,1 0 0,-1 0 0,1 0-1,-1-1 1,0 1 0,-1-2 0,1 1-1,-1 0 1,0-1 0,-1 0 0,1 0-1,-1-1 1,0 1 0,-1-1 0,0 0-1,0 0 1,0 0 0,-1 0 0,0-1-1,0 1 1,0-9 0,-1 13-46,-2 1 1,1-1-1,0 0 0,-1 1 1,1-1-1,-1 0 0,0 1 1,1-1-1,-1 1 0,-1-1 1,1 1-1,0 0 0,-1-1 1,1 1-1,-1 0 0,1 0 1,-1 0-1,0 0 0,0 0 1,0 1-1,0-1 1,0 0-1,-1 1 0,1 0 1,-3-2-1,-32-7-2006,33 10 1276,1 0 1,-1 0-1,1 0 1,-1 1-1,1 0 1,-1-1-1,1 1 1,-7 3-1,0 3-4865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7.061"/>
    </inkml:context>
    <inkml:brush xml:id="br0">
      <inkml:brushProperty name="width" value="0.025" units="cm"/>
      <inkml:brushProperty name="height" value="0.025" units="cm"/>
    </inkml:brush>
  </inkml:definitions>
  <inkml:trace contextRef="#ctx0" brushRef="#br0">1 35 12107,'0'0'17745,"50"-25"-18738,-26 21-3203,-1-1-7046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7.687"/>
    </inkml:context>
    <inkml:brush xml:id="br0">
      <inkml:brushProperty name="width" value="0.025" units="cm"/>
      <inkml:brushProperty name="height" value="0.025" units="cm"/>
    </inkml:brush>
  </inkml:definitions>
  <inkml:trace contextRef="#ctx0" brushRef="#br0">104 0 3748,'0'0'21748,"2"11"-21331,-1 3-321,1-1 0,-2 0 0,0 1 0,-1-1 0,-4 25 0,5-37-92,-1 1 1,1 0-1,-1-1 1,1 1-1,-1-1 1,1 1-1,0 0 0,0-1 1,0 1-1,0 0 1,0-1-1,1 1 1,-1 0-1,0-1 0,1 1 1,-1 0-1,1-1 1,-1 1-1,1-1 0,0 1 1,0-1-1,0 1 1,0-1-1,0 0 1,0 1-1,2 0 0,0 0-34,1-1 0,-1 0 0,1 0 0,0 0 0,0-1 0,0 0 0,0 1 0,-1-1-1,8-1 1,3 1-226,21-2-1087,-25 1 731,0 0 1,1 1-1,-1 0 1,0 0-1,18 4 1,-27-3 616,-1-1 0,1 0 0,-1 1 0,0-1 0,1 0 0,-1 1 0,1-1 0,-1 1 0,0-1 0,0 0 0,1 1 0,-1-1 0,0 1 0,0-1 0,0 1 0,1-1 0,-1 1 0,0-1 0,0 1 0,0-1 0,0 1 0,0 0 0,0-1 1,0 1-1,0-1 0,0 1 0,0-1 0,-1 1 0,1-1 0,0 1 0,0-1 0,0 1 0,-1-1 0,1 1 0,0-1 0,0 0 0,-1 1 0,1-1 0,0 1 0,-1-1 0,1 0 0,-1 1 0,1-1 0,0 0 0,-1 1 0,0-1 0,-18 20 816,6-10-483,0 0 0,-1-1 1,-1-1-1,1 0 1,-1-1-1,-1 0 1,1-2-1,-1 0 1,0 0-1,0-1 1,0-1-1,-1-1 0,1-1 1,-21 0-1,36-1-585,0-1-1,0 0 0,-1 0 0,1 0 0,0 0 0,0 0 1,1 0-1,-1 0 0,0 0 0,0-1 0,0 1 1,1 0-1,-1 0 0,1-1 0,-1 1 0,1-1 0,-1 1 1,1 0-1,0-1 0,-1 1 0,1-1 0,0 1 1,0 0-1,0-1 0,0 1 0,1-1 0,-1 1 1,0 0-1,1-3 0,0-4-2477,-1-13-5448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8.059"/>
    </inkml:context>
    <inkml:brush xml:id="br0">
      <inkml:brushProperty name="width" value="0.025" units="cm"/>
      <inkml:brushProperty name="height" value="0.025" units="cm"/>
    </inkml:brush>
  </inkml:definitions>
  <inkml:trace contextRef="#ctx0" brushRef="#br0">0 18 16528,'0'0'7495,"53"-17"-7047,-29 17-352,3 0-160,2 0-1633,-2 0-2083,-1 0-4452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3.930"/>
    </inkml:context>
    <inkml:brush xml:id="br0">
      <inkml:brushProperty name="width" value="0.025" units="cm"/>
      <inkml:brushProperty name="height" value="0.025" units="cm"/>
    </inkml:brush>
  </inkml:definitions>
  <inkml:trace contextRef="#ctx0" brushRef="#br0">24 0 10826,'0'15'2915,"-1"4"-2851,-5 4 128,0 5-160,3 2-32,1 5 0,0-3-32,1-1-288,-1-3-545,2-5 769,-1-4 160,1-5 160,0-3-160,0-1 0,0-2-320,0 0-1890,0 0-1826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8.389"/>
    </inkml:context>
    <inkml:brush xml:id="br0">
      <inkml:brushProperty name="width" value="0.025" units="cm"/>
      <inkml:brushProperty name="height" value="0.025" units="cm"/>
    </inkml:brush>
  </inkml:definitions>
  <inkml:trace contextRef="#ctx0" brushRef="#br0">166 1 14286,'0'0'10441,"-58"40"-9448,42-25-512,-1 3-321,0-1-96,4 4-128,1-3-545,-2-3-832,7-1-1153,-1-2-481,5-7-1314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8.729"/>
    </inkml:context>
    <inkml:brush xml:id="br0">
      <inkml:brushProperty name="width" value="0.025" units="cm"/>
      <inkml:brushProperty name="height" value="0.025" units="cm"/>
    </inkml:brush>
  </inkml:definitions>
  <inkml:trace contextRef="#ctx0" brushRef="#br0">69 1 9737,'0'0'5696,"-10"2"-3710,5 0-1745,2-2-130,1 1-1,-1-1 1,0 1 0,1 0 0,-1 0-1,1 0 1,-1 0 0,1 0-1,0 1 1,0-1 0,-1 1-1,1-1 1,0 1 0,0 0-1,0 0 1,0 0 0,1 0 0,-1 0-1,1 0 1,-1 0 0,1 1-1,0-1 1,-1 0 0,1 1-1,0-1 1,-1 6 0,2-5-28,0 1 0,1-1 0,-1 1 0,0-1 0,1 1 0,0-1 0,0 1 0,0-1 0,0 1 0,1-1 0,-1 0 0,1 0 0,0 0 0,0 0 1,0 0-1,0 0 0,0 0 0,1-1 0,-1 1 0,1-1 0,0 0 0,0 0 0,0 0 0,0 0 0,0 0 0,0 0 0,0-1 0,0 0 0,1 1 0,-1-1 0,1-1 0,-1 1 0,1 0 0,-1-1 0,1 0 0,-1 1 0,1-1 0,-1-1 1,1 1-1,0-1 0,-1 1 0,1-1 0,-1 0 0,5-2 0,-5 1-69,0 0 0,0 0 0,0 0 1,-1 0-1,1 0 0,0-1 0,-1 1 1,0-1-1,0 0 0,1 0 0,-2 1 1,1-1-1,0-1 0,-1 1 0,1 0 1,-1 0-1,0-1 0,0 1 0,0 0 1,-1-1-1,1-3 0,0 5-10,0 0-1,-1 0 0,0-1 1,1 1-1,-1 0 1,0 0-1,0 0 0,0 0 1,0 0-1,0 0 1,-1-1-1,1 1 0,-1 0 1,1 0-1,-1 0 1,0 0-1,0 0 0,0 0 1,0 1-1,0-1 1,0 0-1,-1 0 0,1 1 1,0-1-1,-1 1 1,1-1-1,-1 1 0,0-1 1,1 1-1,-1 0 1,0 0-1,0 0 0,0 0 1,-3-1-1,2 1-49,1 1 0,0 0-1,-1-1 1,1 1 0,0 0-1,-1 0 1,1 0 0,0 1 0,-1-1-1,1 0 1,0 1 0,-1 0 0,1-1-1,0 1 1,0 0 0,0 0-1,-1 0 1,1 0 0,0 1 0,1-1-1,-1 1 1,0-1 0,0 1 0,1 0-1,-1-1 1,0 1 0,1 0-1,0 0 1,-1 0 0,1 0 0,0 0-1,0 0 1,-1 4 0,-5 37-3260,12 1-3954,5-20-679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39.071"/>
    </inkml:context>
    <inkml:brush xml:id="br0">
      <inkml:brushProperty name="width" value="0.025" units="cm"/>
      <inkml:brushProperty name="height" value="0.025" units="cm"/>
    </inkml:brush>
  </inkml:definitions>
  <inkml:trace contextRef="#ctx0" brushRef="#br0">129 47 9673,'0'0'10965,"-9"1"-9422,6-1-1426,-63 12 1806,64-12-1842,-1 1 0,0 0 0,1-1 0,-1 1 0,0 1 1,1-1-1,-1 0 0,1 1 0,0-1 0,-1 1 0,1-1 0,0 1 0,0 0 0,0 0 1,0 0-1,0 1 0,1-1 0,-1 0 0,1 1 0,-1-1 0,1 1 0,0-1 1,0 1-1,-1 2 0,2-4-72,0 1 1,1-1-1,-1 0 0,0 0 1,1 0-1,-1 0 1,1 0-1,-1 0 0,1-1 1,-1 1-1,1 0 1,0 0-1,-1 0 0,1 0 1,0-1-1,0 1 1,-1 0-1,1-1 0,0 1 1,0 0-1,0-1 1,0 1-1,0-1 0,0 0 1,0 1-1,0-1 1,0 0-1,0 0 0,0 1 1,0-1-1,0 0 1,0 0-1,0 0 0,1 0 1,0-1-1,49 1 83,-45-1-63,2 1-25,1-2 0,-1 1 0,0-1 0,0 0 1,1-1-1,-1 0 0,-1 0 0,10-6 0,-14 8 0,0-1 0,0 1 0,-1-1-1,1 0 1,-1 0 0,1 0 0,-1 0 0,0 0 0,0-1 0,0 1-1,0-1 1,0 1 0,0-1 0,-1 0 0,0 0 0,1 0 0,-1 0-1,0 1 1,0-2 0,0 1 0,-1 0 0,1 0 0,-1 0 0,0-6-1,-1 7 22,0-1 0,0 1-1,0 0 1,-1 0 0,1 1-1,-1-1 1,1 0 0,-1 0-1,0 1 1,0-1 0,0 1-1,0-1 1,0 1 0,0 0-1,0 0 1,0 0 0,0 0-1,0 0 1,-1 1 0,1-1-1,0 0 1,-1 1 0,1 0 0,0 0-1,-4 0 1,-31 1-1733,36-1 1275,0 1 1,-1-1 0,1 0 0,0 1 0,0-1-1,0 1 1,0-1 0,0 1 0,-1 0 0,1-1 0,0 1-1,0 0 1,0 0 0,1 0 0,-1 0 0,0 0-1,0 0 1,0 0 0,0 2 0,0 4-12247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0.438"/>
    </inkml:context>
    <inkml:brush xml:id="br0">
      <inkml:brushProperty name="width" value="0.025" units="cm"/>
      <inkml:brushProperty name="height" value="0.025" units="cm"/>
    </inkml:brush>
  </inkml:definitions>
  <inkml:trace contextRef="#ctx0" brushRef="#br0">41 1 3972,'-15'0'640,"5"0"5062,0 0-3524,5 0 4612,17 3-5797,13 0 417,12 0-418,8-2-479,9-1-417,4 0-32,-2 0 96,-2 0-800,-9 0-1026,-12 0-1377,-10-3-1857,-13 1-546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0.812"/>
    </inkml:context>
    <inkml:brush xml:id="br0">
      <inkml:brushProperty name="width" value="0.025" units="cm"/>
      <inkml:brushProperty name="height" value="0.025" units="cm"/>
    </inkml:brush>
  </inkml:definitions>
  <inkml:trace contextRef="#ctx0" brushRef="#br0">1 6 8552,'0'0'10538,"57"17"-9065,-4-17-576,8 0-576,5 0-289,0-5-96,-6-2-1890,-7-4-4004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2.223"/>
    </inkml:context>
    <inkml:brush xml:id="br0">
      <inkml:brushProperty name="width" value="0.025" units="cm"/>
      <inkml:brushProperty name="height" value="0.025" units="cm"/>
    </inkml:brush>
  </inkml:definitions>
  <inkml:trace contextRef="#ctx0" brushRef="#br0">0 116 4805,'0'0'-497,"5"-9"3529,-1-1-2212,21-43 1307,-23 49-1546,0 0-1,0 0 1,1 0-1,-1 1 1,1-1-1,0 1 1,0 0 0,0 0-1,0 0 1,1 0-1,3-2 1,-7 5-472,1 0 0,0 0 1,-1 1-1,1-1 0,-1 0 1,1 1-1,-1-1 1,1 0-1,-1 1 0,1-1 1,-1 1-1,1-1 0,-1 1 1,1-1-1,-1 1 0,0-1 1,1 1-1,-1 0 0,0-1 1,1 1-1,-1 0 1,0-1-1,0 1 0,0-1 1,0 1-1,0 0 0,0-1 1,0 1-1,0 0 0,0-1 1,0 1-1,0 0 0,0-1 1,0 1-1,0 0 1,-1 0-1,1 33 485,0-32-392,-3 24 368,-11 47 0,9-53-529,0 0 0,2 0 0,1 0 0,-1 29 0,3-47-62,0 0-1,1 0 1,-1 0 0,0 1-1,1-1 1,-1 0 0,1-1 0,0 1-1,-1 0 1,1 0 0,0 0-1,0 0 1,0 0 0,1-1-1,-1 1 1,0-1 0,1 1 0,-1-1-1,1 1 1,-1-1 0,1 0-1,3 3 1,-1-3-32,-1 1-1,1-1 0,0 0 1,0 0-1,0 0 1,0-1-1,0 1 1,0-1-1,0 0 1,0 0-1,6-1 0,-2 0-353,0 0-1,-1-1 0,1 0 0,0 0 0,0-1 0,-1 0 0,1 0 0,-1-1 0,0 0 1,0 0-1,11-9 0,-15 9-270,0 1 1,-1-1-1,1 0 1,-1 0 0,1 0-1,-1-1 1,0 1-1,-1 0 1,3-7-1,1-12-3843</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2.571"/>
    </inkml:context>
    <inkml:brush xml:id="br0">
      <inkml:brushProperty name="width" value="0.025" units="cm"/>
      <inkml:brushProperty name="height" value="0.025" units="cm"/>
    </inkml:brush>
  </inkml:definitions>
  <inkml:trace contextRef="#ctx0" brushRef="#br0">20 0 5733,'0'0'11563,"-19"58"-10153,19-35-353,0-1-417,0 0-415,0 0-129,7-6-96,8 0-961,3-7-801,2-5-1665,5-4-353,-1 0-2946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2.926"/>
    </inkml:context>
    <inkml:brush xml:id="br0">
      <inkml:brushProperty name="width" value="0.025" units="cm"/>
      <inkml:brushProperty name="height" value="0.025" units="cm"/>
    </inkml:brush>
  </inkml:definitions>
  <inkml:trace contextRef="#ctx0" brushRef="#br0">120 0 12332,'0'0'4244,"-10"2"-2451,6-2-1670,-1 1 0,0 0 0,1 0 0,-1 1-1,1-1 1,-1 1 0,1 0 0,0 0-1,0 1 1,0-1 0,0 1 0,0 0 0,0 0-1,1 0 1,0 0 0,-1 1 0,1-1-1,0 1 1,1 0 0,-1 0 0,1 0 0,0 0-1,0 1 1,0-1 0,-2 9 0,0-4 3,1-1 0,1 0 0,0 1 1,0 0-1,1-1 0,0 1 0,0 0 0,1 0 1,0 0-1,1-1 0,2 16 0,-2-20-83,1-1 0,-1 1 0,1 0 0,-1-1 0,1 0 0,0 1 0,0-1 0,1 0 0,-1 0 0,1 0 0,-1 0 0,1-1-1,0 1 1,0-1 0,0 0 0,0 1 0,1-2 0,-1 1 0,0 0 0,1 0 0,0-1 0,-1 0 0,1 0 0,0 0 0,-1 0 0,1-1 0,0 1 0,7-1 0,-3 1 24,-1-1 1,0 1 0,0-1 0,0-1-1,0 1 1,0-1 0,0-1 0,0 1-1,0-1 1,0 0 0,-1-1-1,1 0 1,-1 0 0,1 0 0,-1-1-1,0 0 1,0 0 0,-1 0 0,1-1-1,-1 0 1,0 0 0,0 0-1,-1 0 1,0-1 0,0 0 0,0 0-1,0 0 1,-1-1 0,0 1 0,0-1-1,2-8 1,-4 10-30,0 1-1,1-1 1,-1 0 0,-1 0 0,1 1-1,-1-1 1,0 0 0,0 0-1,0 0 1,-1 1 0,0-1 0,1 0-1,-2 0 1,1 1 0,-1-1-1,1 1 1,-1-1 0,0 1-1,-1 0 1,1 0 0,-5-6 0,3 6-34,-1 1 1,1-1 0,-1 0 0,0 1 0,0 0 0,-1 1 0,1-1 0,0 1 0,-1 0 0,0 0-1,1 0 1,-1 1 0,0 0 0,0 0 0,0 1 0,-11-1 0,9 1-125,0 1-1,0 0 1,0 0 0,0 0-1,1 1 1,-1 0 0,1 1 0,-10 3-1,14-5-107,1 0-1,0 1 1,0-1-1,0 0 1,-1 1-1,1-1 1,0 1-1,1-1 1,-1 1-1,0 0 1,0 0-1,1 0 1,-1 0-1,1 0 0,0 0 1,-1 0-1,1 1 1,0-1-1,0 0 1,1 1-1,-1-1 1,0 1-1,1-1 1,-1 1-1,1-1 1,0 1-1,0-1 1,0 1-1,1 3 1,-1-5-91,0-1 1,0 1 0,1 0-1,-1 0 1,1 0 0,-1 0-1,1 0 1,-1-1 0,1 1-1,-1 0 1,1 0 0,0-1-1,-1 1 1,1 0 0,0-1-1,0 1 1,0-1 0,-1 1-1,1-1 1,0 1-1,0-1 1,0 0 0,0 1-1,0-1 1,0 0 0,0 0-1,0 0 1,0 0 0,1 0-1,22 2-9146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3.283"/>
    </inkml:context>
    <inkml:brush xml:id="br0">
      <inkml:brushProperty name="width" value="0.025" units="cm"/>
      <inkml:brushProperty name="height" value="0.025" units="cm"/>
    </inkml:brush>
  </inkml:definitions>
  <inkml:trace contextRef="#ctx0" brushRef="#br0">147 0 12908,'0'0'4271,"-8"3"-2899,-1 1-1160,0 0 0,1 1 0,-1 0 0,1 0 0,0 1 0,1 0 1,-1 0-1,1 1 0,1 0 0,-1 0 0,1 1 0,0 0 0,1 0 0,0 0 0,0 1 0,1 0 1,0-1-1,0 1 0,1 1 0,0-1 0,1 1 0,0-1 0,0 1 0,1-1 0,0 14 0,2-20-172,-1-1 0,0 0-1,1 1 1,-1-1-1,1 0 1,-1 1-1,1-1 1,0 0 0,0 0-1,0 0 1,1 1-1,-1-1 1,0 0 0,1-1-1,-1 1 1,1 0-1,0 0 1,0-1-1,-1 1 1,4 1 0,0 0 28,-1-1 1,1 0-1,0 0 1,0 0 0,0 0-1,0-1 1,0 0 0,0 0-1,7 0 1,-3 0-2,1-1 1,-1 0-1,0-1 0,0 0 1,0 0-1,0-1 0,0 0 1,0 0-1,-1-1 0,17-8 1,-19 6-22,0 1 0,-1-2 0,0 1 0,0 0 0,0-1 0,-1 0 0,1 0 0,-1 0 0,-1-1 0,1 1 0,-1-1 0,-1 0 0,1 0 0,-1 0 0,0 0 0,0-1 0,-1 1 0,0-11 1,0 14-70,-1 1 1,0-1 0,0 1-1,0-1 1,0 1 0,-1-1 0,1 1-1,-1-1 1,0 1 0,0-1 0,0 1-1,-1 0 1,1 0 0,-1-1-1,0 1 1,0 0 0,0 1 0,0-1-1,0 0 1,-1 0 0,1 1 0,-1 0-1,1-1 1,-1 1 0,0 0-1,0 0 1,0 1 0,0-1 0,-1 0-1,1 1 1,0 0 0,-1 0-1,1 0 1,-1 0 0,1 1 0,-1-1-1,1 1 1,-1 0 0,-4 0 0,5 0-190,1 0 0,-1 0 0,1 0 0,-1 1 0,1-1 1,-1 1-1,1 0 0,-1-1 0,1 1 0,-3 2 0,-11 10-4408,8-6-1957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4.017"/>
    </inkml:context>
    <inkml:brush xml:id="br0">
      <inkml:brushProperty name="width" value="0.025" units="cm"/>
      <inkml:brushProperty name="height" value="0.025" units="cm"/>
    </inkml:brush>
  </inkml:definitions>
  <inkml:trace contextRef="#ctx0" brushRef="#br0">0 8 5765,'0'0'12428,"8"-3"-11291,-7 3-1101,1-1-1,-1 0 0,0 1 1,0 0-1,1-1 1,-1 1-1,0-1 0,1 1 1,-1 0-1,0 0 1,1 0-1,-1 0 0,0 0 1,1 0-1,-1 0 1,0 1-1,0-1 0,1 0 1,-1 1-1,0-1 1,1 1-1,-1-1 0,0 1 1,0-1-1,2 2 1,-1 2 73,-1 0 1,1 0 0,-1 0 0,0 0-1,0 1 1,0-1 0,-1 0 0,1 0-1,-1 8 1,2 39 418,0-15-557,0 0 0,2 0 0,15 56-1,-19-89-763,2 5-285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4.350"/>
    </inkml:context>
    <inkml:brush xml:id="br0">
      <inkml:brushProperty name="width" value="0.025" units="cm"/>
      <inkml:brushProperty name="height" value="0.025" units="cm"/>
    </inkml:brush>
  </inkml:definitions>
  <inkml:trace contextRef="#ctx0" brushRef="#br0">137 0 5125,'-2'15'2391,"-10"65"-608,-3 100 0,19-77-4497,0 27-1970,-15-43 5041,-82 466 6375,82-364-1985,10-108-5274,1-75 263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4.375"/>
    </inkml:context>
    <inkml:brush xml:id="br0">
      <inkml:brushProperty name="width" value="0.025" units="cm"/>
      <inkml:brushProperty name="height" value="0.025" units="cm"/>
    </inkml:brush>
  </inkml:definitions>
  <inkml:trace contextRef="#ctx0" brushRef="#br0">0 1 11211,'0'0'5797,"66"9"-4708,-22-6-352,7-1-513,4 0-192,-2-2-1601,-5 0-4101,-4-10-4131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4.747"/>
    </inkml:context>
    <inkml:brush xml:id="br0">
      <inkml:brushProperty name="width" value="0.025" units="cm"/>
      <inkml:brushProperty name="height" value="0.025" units="cm"/>
    </inkml:brush>
  </inkml:definitions>
  <inkml:trace contextRef="#ctx0" brushRef="#br0">58 0 10442,'0'0'12508,"0"11"-12012,-1 2-405,0-5-34,1-1 1,0 1 0,0 0-1,0 0 1,3 7 0,-3-12-47,1-1 1,0 1 0,-1-1-1,1 0 1,0 1 0,1-1-1,-1 0 1,0 0 0,1 0-1,-1 0 1,1 0 0,-1 0-1,1 0 1,0-1 0,0 1-1,0 0 1,0-1 0,0 0-1,0 1 1,0-1 0,1 0-1,2 1 1,53 11-195,-49-13-41,0 1 0,0 1 1,-1 0-1,1 0 1,0 1-1,-1 0 1,0 0-1,0 1 0,0 0 1,12 8-1,-18-11 217,-1 0-1,1 1 0,-1-1 0,0 0 1,1 1-1,-1-1 0,0 1 0,0-1 1,0 1-1,0 0 0,0-1 0,0 1 1,0 0-1,-1 0 0,1 0 0,-1-1 1,1 1-1,-1 0 0,0 0 0,0 0 1,0 0-1,0 0 0,0 0 0,0 0 1,-1 2-1,0 0 92,-1-1 1,0 0-1,1 0 1,-1 0-1,0 0 1,-1 0-1,1 0 1,0 0-1,-1-1 1,0 1-1,0-1 1,-4 3-1,-5 3 376,-1-1 0,1 0 0,-1-1 0,-1 0 0,-23 6 0,29-10-309,-1 0 0,1-1 1,-1 0-1,1 0 0,-1-1 0,1 0 0,-1 0 0,-10-2 0,17 1-299,-1 0 0,0 0 0,0 0-1,0 0 1,0 0 0,1-1 0,-1 1-1,1-1 1,-1 0 0,-3-4 0,4 4-310,0 0 0,0-1 0,0 0 0,0 1 0,1-1 0,-1 0 0,1 0 0,0 0 0,0 0 0,0 0 0,0 0 0,0-3 0,-3-19-5367,4-3-2518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5.088"/>
    </inkml:context>
    <inkml:brush xml:id="br0">
      <inkml:brushProperty name="width" value="0.025" units="cm"/>
      <inkml:brushProperty name="height" value="0.025" units="cm"/>
    </inkml:brush>
  </inkml:definitions>
  <inkml:trace contextRef="#ctx0" brushRef="#br0">1 19 14221,'0'0'8136,"52"-15"-7527,-24 13-481,5 1-96,5 1-897,0 0-1793,-2 0-1795,-2 0-1825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5.476"/>
    </inkml:context>
    <inkml:brush xml:id="br0">
      <inkml:brushProperty name="width" value="0.025" units="cm"/>
      <inkml:brushProperty name="height" value="0.025" units="cm"/>
    </inkml:brush>
  </inkml:definitions>
  <inkml:trace contextRef="#ctx0" brushRef="#br0">169 0 2691,'0'0'11781,"-10"0"-8978,3 0-2493,0 1 0,0 0 0,0 0 1,0 0-1,0 1 0,0 0 0,0 0 0,0 1 0,1 0 0,-1 0 0,1 1 1,0-1-1,0 1 0,0 1 0,1-1 0,-1 1 0,1 0 0,0 0 1,1 1-1,-6 7 0,7-9-186,0 0 0,1 0 0,-1 1 0,1-1 0,0 1 0,0 0 0,1-1-1,-1 1 1,1 0 0,0 0 0,1 0 0,-1 0 0,1 0 0,0 0 0,0 0 0,0 0 0,1 0 0,1 6 0,-1-8-104,1 1 0,0-1 1,-1 0-1,1 0 0,0 1 0,1-1 1,-1 0-1,0-1 0,1 1 0,0 0 1,0-1-1,-1 1 0,2-1 0,-1 0 1,0 0-1,0 0 0,1-1 0,-1 1 1,0-1-1,1 0 0,0 0 0,-1 0 1,1 0-1,5 0 0,-1 1-7,0-1 0,-1-1 0,1 1 0,0-1-1,-1-1 1,1 1 0,-1-1 0,1-1 0,0 1 0,11-6 0,-15 6-10,-1-1 0,0 0 1,0 1-1,0-2 0,0 1 0,0 0 1,0 0-1,-1-1 0,1 0 1,-1 1-1,0-1 0,0 0 1,0 0-1,0-1 0,0 1 1,-1 0-1,1 0 0,-1-1 1,0 1-1,0-1 0,0 1 0,0-1 1,-1 0-1,1-5 0,-1 5 2,1-1 0,-1 1-1,0 0 1,-1-1 0,1 1-1,-1 0 1,1 0 0,-1-1-1,-1 1 1,1 0 0,0 0-1,-1 0 1,0 0 0,0 0-1,0 1 1,-1-1 0,1 1-1,-1-1 1,-5-5 0,3 6-9,0-1-1,0 1 1,0 0 0,0 1 0,-1-1 0,1 1 0,-1 0 0,1 1 0,-1-1 0,0 1 0,1 0 0,-1 0 0,0 1 0,-8 0-1,-20 4 12,34-4-43,-1 0 0,1 0-1,-1 0 1,1 0 0,-1 0 0,1 0-1,-1 0 1,1 0 0,-1 1-1,1-1 1,0 0 0,-1 0 0,1 0-1,-1 1 1,1-1 0,-1 0 0,1 0-1,0 1 1,-1-1 0,1 0-1,0 1 1,-1-1 0,1 1 0,0-1-1,-1 0 1,1 1 0,0-1 0,0 1-1,0-1 1,-1 1 0,1-1-1,0 1 1,0-1 0,0 1 0,0-1-1,0 1 1,0-1 0,0 1 0,0-1-1,0 1 1,0-1 0,0 1-1,0-1 1,0 0 0,0 1 0,1-1-1,-1 1 1,0-1 0,0 1 0,0-1-1,1 1 1,-1-1 0,0 0-1,1 1 1,-1-1 0,0 0 0,1 1-1,-1-1 1,0 0 0,1 1 0,-1-1-1,1 0 1,-1 0 0,1 1-1,-1-1 1,1 0 0,6 5-722,0-1 1,0 0-1,0-1 1,0 0-1,1 0 1,-1 0-1,1-1 1,0 0-1,0-1 0,11 1 1,87 2-8344,-90-4 7797,24 0-468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5.805"/>
    </inkml:context>
    <inkml:brush xml:id="br0">
      <inkml:brushProperty name="width" value="0.025" units="cm"/>
      <inkml:brushProperty name="height" value="0.025" units="cm"/>
    </inkml:brush>
  </inkml:definitions>
  <inkml:trace contextRef="#ctx0" brushRef="#br0">112 63 1473,'32'-23'7159,"-31"23"-6880,0-1 0,0 1-1,0-1 1,0 0 0,-1 0 0,1 1 0,0-1 0,0 0 0,-1 0-1,1 0 1,-1 0 0,1 0 0,-1 0 0,1 0 0,-1 0 0,1 0-1,-1 0 1,0 0 0,0 0 0,1 0 0,-1 0 0,0 0 0,0 0 0,0-1-1,0 1 1,0 0 0,-1 0 0,1 0 0,0 0 0,0 0 0,-1 0-1,1 0 1,-1-1 0,-1 1-55,0 0 0,1 0-1,-1 0 1,0 1 0,0-1-1,0 1 1,0-1 0,0 1 0,0 0-1,0-1 1,0 1 0,0 0-1,0 0 1,0 1 0,0-1 0,-3 1-1,-34 8 1008,33-7-1083,1 1 1,0 0-1,0 0 0,0 0 1,1 0-1,-1 1 0,1 0 0,0 0 1,0 0-1,0 1 0,1-1 0,-1 1 1,1 0-1,0 0 0,0 0 0,1 1 1,0-1-1,-3 7 0,5-9-122,-1 0 0,0 0 0,1 0 0,0 0 0,-1 1 0,1-1 0,1 0 0,-1 0 0,0 0 0,1 0 0,-1 0 0,1 0 0,0 0 0,0 0 0,0 0 0,1 0 0,-1 0 0,1 0 0,-1-1 0,1 1 0,0-1 0,0 1 0,0-1 0,0 0 0,1 0 0,-1 0 0,0 0 0,1 0 0,0 0 0,-1-1 0,1 1-1,0-1 1,0 1 0,5 0 0,0 1-11,-1-1 0,1 1 0,0-2-1,0 1 1,0-1 0,0-1 0,0 1-1,0-1 1,0 0 0,0-1-1,0 0 1,0-1 0,13-3 0,-17 4-7,-1-1 0,1 1 0,-1-1 1,1 0-1,-1 0 0,0 0 0,0-1 1,0 1-1,0-1 0,0 1 0,0-1 1,-1 0-1,1 0 0,-1 0 0,0-1 1,0 1-1,0-1 0,0 1 0,-1-1 1,0 1-1,1-1 0,-1 0 0,0 0 1,-1 1-1,1-1 0,-1 0 0,0 0 1,0 0-1,0-7 0,-1 8-66,0-1 0,-1 0-1,1 1 1,-1-1 0,1 1 0,-1 0-1,0-1 1,0 1 0,0 0 0,-1 0-1,1 0 1,-1 1 0,0-1 0,0 0-1,0 1 1,0 0 0,0 0 0,0 0-1,-1 0 1,1 0 0,-1 1 0,1-1-1,-1 1 1,1 0 0,-1 0 0,0 1-1,0-1 1,1 1 0,-1-1 0,0 1-1,0 0 1,0 1 0,-6 0 0,9 0-304,1 0 1,-1-1-1,1 1 1,-1 0 0,1-1-1,-1 1 1,1 0 0,-1 0-1,1 0 1,0-1-1,-1 1 1,1 0 0,0 0-1,0 0 1,0 0-1,0 0 1,0 0 0,0 0-1,0-1 1,0 1-1,0 0 1,0 0 0,0 0-1,1 1 1,-1 3-3475,0 6-5405</inkml:trace>
  <inkml:trace contextRef="#ctx0" brushRef="#br0" timeOffset="1">390 78 17521,'0'0'9801,"-1"15"-23286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6.176"/>
    </inkml:context>
    <inkml:brush xml:id="br0">
      <inkml:brushProperty name="width" value="0.025" units="cm"/>
      <inkml:brushProperty name="height" value="0.025" units="cm"/>
    </inkml:brush>
  </inkml:definitions>
  <inkml:trace contextRef="#ctx0" brushRef="#br0">81 1 13389,'0'0'11285,"-3"8"-10917,2-3-342,-1-2-18,1-1 0,0 0 0,0 0 0,0 0-1,1 1 1,-1-1 0,0 0 0,1 1 0,0-1-1,-1 1 1,1-1 0,0 1 0,0-1 0,1 0-1,-1 1 1,0-1 0,1 1 0,-1-1 0,1 0 0,0 1-1,0-1 1,0 0 0,0 0 0,0 0 0,1 0-1,-1 0 1,0 0 0,1 0 0,0 0 0,-1 0-1,1-1 1,0 1 0,0 0 0,0-1 0,0 0 0,3 2-1,5 1-87,0 0 0,0-1 0,0-1 0,20 3 0,-20-3-205,0-1 0,0 2 0,0-1 0,17 8 0,-26-10 290,0 0 1,-1 1 0,1-1-1,-1 0 1,1 1 0,0-1-1,-1 0 1,1 1 0,-1-1 0,1 1-1,-1-1 1,1 1 0,-1-1-1,0 1 1,1-1 0,-1 1-1,0 0 1,1-1 0,-1 1-1,0 0 1,0-1 0,1 1 0,-1 0-1,0-1 1,0 1 0,0 0-1,0-1 1,0 1 0,0 0-1,0-1 1,0 1 0,0 0-1,0-1 1,0 1 0,-1 0-1,1-1 1,0 1 0,0-1 0,-1 1-1,1 0 1,0-1 0,-1 1-1,1-1 1,-1 1 0,1-1-1,0 1 1,-1-1 0,1 1-1,-1-1 1,0 1 0,1-1 0,-1 0-1,1 1 1,-2-1 0,-35 25 872,32-23-815,-26 17 156,-46 24 110,69-39-403,0-1 0,0 0 0,0 0 1,0-1-1,0 0 0,0 0 0,-15 1 0,22-3-32,1-1 0,0 1 0,-1 0 0,1 0 0,-1 0 0,1 0 0,0-1 0,-1 1 0,1 0 0,-1 0-1,1-1 1,0 1 0,-1 0 0,1-1 0,0 1 0,0-1 0,-1 1 0,1 0 0,0-1 0,0 1 0,-1-1 0,1 1-1,0 0 1,0-1 0,0 1 0,0-1 0,0 1 0,0-1 0,0 1 0,0-1 0,0 1 0,0-1 0,0 1 0,0 0-1,0-1 1,0 1 0,0-1 0,1 0 0,-1-3-1047,-1-19-5200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6.521"/>
    </inkml:context>
    <inkml:brush xml:id="br0">
      <inkml:brushProperty name="width" value="0.025" units="cm"/>
      <inkml:brushProperty name="height" value="0.025" units="cm"/>
    </inkml:brush>
  </inkml:definitions>
  <inkml:trace contextRef="#ctx0" brushRef="#br0">0 21 15727,'0'0'8360,"67"-19"-7303,-31 18-833,4 1-224,1 0-1025,-1 0-1505,-3 0-1218,-5 0-2530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6.911"/>
    </inkml:context>
    <inkml:brush xml:id="br0">
      <inkml:brushProperty name="width" value="0.025" units="cm"/>
      <inkml:brushProperty name="height" value="0.025" units="cm"/>
    </inkml:brush>
  </inkml:definitions>
  <inkml:trace contextRef="#ctx0" brushRef="#br0">148 1 9833,'0'0'12460,"-48"50"-11915,25-32-257,5 5-64,-2-2-96,5 0-64,4-1-64,4-5-448,4-4-673,1-6-993,2-2-2274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7.253"/>
    </inkml:context>
    <inkml:brush xml:id="br0">
      <inkml:brushProperty name="width" value="0.025" units="cm"/>
      <inkml:brushProperty name="height" value="0.025" units="cm"/>
    </inkml:brush>
  </inkml:definitions>
  <inkml:trace contextRef="#ctx0" brushRef="#br0">119 27 12043,'0'0'3705,"-9"-5"-2162,5 3-1435,-32-14 1298,34 15-1320,0 0 0,1 1 1,-1-1-1,0 1 0,0 0 0,1-1 0,-1 1 1,0 0-1,0 0 0,0 0 0,0 0 0,1 1 1,-1-1-1,0 0 0,0 1 0,1-1 0,-1 1 1,0 0-1,1 0 0,-1-1 0,1 1 0,-4 2 1,3-1-35,-1 1 0,1-1 0,0 1 0,0-1-1,0 1 1,0-1 0,0 1 0,1 0 0,-1 0 0,1 0 0,0 0 0,0 0 0,0 0 0,0 0 0,0 1 0,1-1 0,-1 0 0,1 0 0,0 6 0,1-6-31,0-1 1,0 0-1,0 0 1,0 0-1,0 0 0,0 0 1,0 0-1,1 0 1,-1 0-1,1-1 0,-1 1 1,1-1-1,0 1 1,0-1-1,-1 1 1,1-1-1,0 0 0,0 0 1,0 0-1,1 0 1,-1 0-1,0 0 0,0-1 1,0 1-1,1-1 1,-1 1-1,0-1 1,3 0-1,8 2 18,1-1-1,0 0 1,20-2 0,-32 1-34,0 0 0,0 0 0,0 0 0,0-1 0,0 1 0,0 0 0,0-1 0,0 1 0,0-1 0,0 0 0,0 1 0,0-1 0,0 0 0,0 0 0,-1-1 0,1 1 0,0 0 0,-1 0 0,1-1 0,-1 1 0,1-1 0,-1 1 0,0-1 0,0 0 0,0 0 0,0 1 0,0-1 0,0 0 0,0 0 0,0 0 0,-1 0 0,1-3 0,-1 4-2,0-1 1,-1 1-1,0-1 0,1 1 0,-1 0 1,0-1-1,1 1 0,-1 0 0,0-1 1,0 1-1,0 0 0,0 0 0,0 0 1,0 0-1,0 0 0,-1 0 0,1 0 1,0 0-1,-1 1 0,1-1 1,0 0-1,-1 1 0,1-1 0,-1 1 1,1-1-1,-1 1 0,1 0 0,-1 0 1,1 0-1,-3 0 0,-53-4 74,54 4-68,0 0-15,0 0-1,0 0 0,0 0 1,0 0-1,-1 1 1,1 0-1,0 0 1,0-1-1,0 2 1,1-1-1,-1 0 1,0 1-1,0-1 1,1 1-1,-1 0 1,0 0-1,1 0 1,0 0-1,0 0 1,-1 0-1,1 1 1,0-1-1,1 1 1,-1-1-1,0 1 1,1 0-1,0 0 0,-1 0 1,1 0-1,0 0 1,0 5-1,0-4-218,1-1 0,0 1 0,0-1 0,1 1 0,-1-1 0,1 1 0,0-1 0,-1 1 0,2-1 0,-1 0 0,0 1 0,3 3 0,12 13-3330,5-3-2397</inkml:trace>
  <inkml:trace contextRef="#ctx0" brushRef="#br0" timeOffset="1">317 266 12684,'0'0'2680,"-12"4"149,8-3-2625,-13 4 1024,2 1 1,-1 0 0,-20 11 0,33-15-1061,-1 0 0,0 0 1,1 0-1,0 1 0,0-1 0,-1 1 1,1 0-1,1-1 0,-1 1 1,0 1-1,1-1 0,-1 0 1,1 1-1,0-1 0,0 1 1,1 0-1,-1-1 0,1 1 1,0 0-1,0 0 0,0 0 1,0 5-1,1-7-157,0-1 0,0 1 1,0-1-1,0 1 0,1 0 0,-1-1 0,1 1 0,-1-1 1,1 1-1,0-1 0,0 1 0,-1-1 0,1 1 0,0-1 1,0 0-1,0 0 0,1 1 0,-1-1 0,0 0 0,0 0 1,1 0-1,-1 0 0,2 0 0,2 2 6,-1-1 0,1 0-1,0-1 1,-1 1 0,1-1-1,0 0 1,10 1 0,-5-2-7,0 1 1,0-2-1,1 1 1,-1-1-1,0-1 1,0 0-1,15-5 1,-22 6-10,1-1 0,0 0 0,-1 0 0,1-1 1,-1 1-1,0-1 0,0 1 0,0-1 0,0 0 0,0 0 1,-1-1-1,1 1 0,-1 0 0,0-1 0,0 0 0,0 1 0,2-7 1,-4 8-7,1 0 1,-1 0-1,0 1 0,0-1 1,0 0-1,0 0 1,0 0-1,0 0 1,0 0-1,-1 1 1,1-1-1,-1 0 1,1 0-1,-1 0 1,0 1-1,0-1 1,1 1-1,-1-1 1,0 0-1,-1 1 1,1-1-1,0 1 1,0 0-1,-1-1 1,1 1-1,0 0 0,-1 0 1,1 0-1,-1 0 1,0 0-1,1 0 1,-1 1-1,0-1 1,0 0-1,1 1 1,-1-1-1,0 1 1,0 0-1,-3-1 1,-59-3-2622,50 4 864,-7 0-3166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9.128"/>
    </inkml:context>
    <inkml:brush xml:id="br0">
      <inkml:brushProperty name="width" value="0.025" units="cm"/>
      <inkml:brushProperty name="height" value="0.025" units="cm"/>
    </inkml:brush>
  </inkml:definitions>
  <inkml:trace contextRef="#ctx0" brushRef="#br0">0 348 5894,'0'0'4841,"8"-7"-4456,32-23-6,0 2 1,2 2 0,1 2-1,1 2 1,1 1 0,1 3-1,0 2 1,63-14-1,-99 27-331,-1 0-1,1 1 0,0 0 1,0 1-1,-1 0 0,1 1 0,0 0 1,0 0-1,0 1 0,0 0 1,0 1-1,0 0 0,10 4 0,-12-3 74,1-1 0,0 1 0,-1-1 0,1-1 0,0 0 0,0 0 0,0-1 0,0 0 0,0 0 0,0-1-1,12-2 1,8-3 248,57-20 0,-11-2 1,-47 16-130,1 0 0,1 2 0,0 2 0,0 0 0,1 2 0,42-3 0,-68 9-99,-1 1 0,0 0 0,0 0-1,1 0 1,-1 0 0,0 1 0,0-1 0,0 1 0,0 0-1,6 5 1,-6-5-43,1 1 0,0 0 0,-1-1 0,1 0 0,0 0 0,0-1 0,6 2 0,32 0-290,0-2 0,0-2 1,0-2-1,-1-2 0,58-13 0,-15 3-3664,-62 11-319,-12 0-1719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5.627"/>
    </inkml:context>
    <inkml:brush xml:id="br0">
      <inkml:brushProperty name="width" value="0.025" units="cm"/>
      <inkml:brushProperty name="height" value="0.025" units="cm"/>
    </inkml:brush>
  </inkml:definitions>
  <inkml:trace contextRef="#ctx0" brushRef="#br0">0 1 5541,'0'0'7335,"64"39"-7431,-35-39 64,3 0-480,1-8-449,0-1-769,-4 0-928,-1 5-4229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49.983"/>
    </inkml:context>
    <inkml:brush xml:id="br0">
      <inkml:brushProperty name="width" value="0.025" units="cm"/>
      <inkml:brushProperty name="height" value="0.025" units="cm"/>
    </inkml:brush>
  </inkml:definitions>
  <inkml:trace contextRef="#ctx0" brushRef="#br0">3 78 4292,'0'0'11248,"-1"-8"-9657,1 6-1539,-1 0 1,1 1-1,0-1 1,-1 1-1,1-1 0,0 1 1,0-1-1,0 0 1,0 1-1,1-1 1,-1 1-1,0-1 0,1 1 1,-1-1-1,1 1 1,-1-1-1,1 1 1,0-1-1,0 1 1,-1 0-1,1-1 0,0 1 1,0 0-1,0 0 1,1-1-1,-1 1 1,2-1-1,5-1 97,-1 0-1,0 0 1,1 1 0,-1 0 0,1 1-1,9-1 1,-17 2-146,21-4 91,0 1-1,0 0 1,0 2 0,0 1 0,0 0-1,0 2 1,21 3 0,-40-4-92,-1-1 0,1 1 1,-1-1-1,1 1 0,0-1 0,-1 1 1,1 0-1,-1 0 0,0 0 1,1 0-1,-1 0 0,0 0 1,1 0-1,-1 0 0,0 1 1,0-1-1,0 0 0,0 1 0,0-1 1,-1 0-1,1 1 0,0 0 1,0-1-1,0 3 0,-1-1 11,0 0 1,0 0-1,0 0 0,0 0 0,-1 0 0,1-1 0,-1 1 1,0 0-1,0 0 0,0 0 0,0-1 0,-3 6 0,-3 4 76,-1-1 0,0 1 0,-1-2-1,-16 17 1,-150 127 1363,175-153-1434,-1-1 0,1 0 0,0 0 0,0 0 0,0 0 0,-1 0 0,1 0-1,0 0 1,0 0 0,0 1 0,-1-1 0,1 0 0,0 0 0,0 0 0,0 0-1,0 1 1,0-1 0,-1 0 0,1 0 0,0 0 0,0 1 0,0-1 0,0 0 0,0 0-1,0 0 1,0 1 0,0-1 0,0 0 0,0 0 0,0 1 0,0-1 0,0 0 0,0 0-1,0 1 1,0-1 0,0 0 0,0 0 0,0 0 0,0 1 0,0-1 0,0 0 0,1 0-1,-1 0 1,0 1 0,0-1 0,0 0 0,0 0 0,0 0 0,1 0 0,-1 1-1,0-1 1,0 0 0,0 0 0,0 0 0,1 0 0,-1 0 0,0 0 0,0 0 0,0 1-1,1-1 1,23 1 206,32-11-701,43-30-4727,-47 13-2217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50.374"/>
    </inkml:context>
    <inkml:brush xml:id="br0">
      <inkml:brushProperty name="width" value="0.025" units="cm"/>
      <inkml:brushProperty name="height" value="0.025" units="cm"/>
    </inkml:brush>
  </inkml:definitions>
  <inkml:trace contextRef="#ctx0" brushRef="#br0">209 1 11147,'0'0'8311,"-9"3"-8134,5-2-103,0 0 0,1 0 0,-1 0 1,1 1-1,-1 0 0,1-1 0,-1 1 1,1 1-1,0-1 0,0 0 0,0 1 1,0 0-1,1-1 0,-1 1 0,1 0 1,-1 0-1,1 1 0,0-1 0,0 0 1,0 1-1,1-1 0,-1 1 0,1 0 1,0-1-1,0 1 0,0 0 0,1 0 1,-1 0-1,1 0 0,0-1 0,0 1 1,1 5-1,0-6-52,0-1 0,0 1 0,0-1 0,1 1 0,-1-1 1,1 1-1,0-1 0,-1 0 0,1 0 0,0 0 0,0 0 0,1 0 0,-1 0 1,0-1-1,1 1 0,-1-1 0,1 1 0,-1-1 0,1 0 0,-1 0 0,6 1 0,66 16-431,-58-16 54,14 3-124,39 7-649,-65-11 1082,-1 0 0,1 0 0,0 1 0,0-1 0,0 1 0,-1 0 0,1 0 0,-1 0 0,1 0 0,-1 1 0,0-1 0,5 6 1,-7-6 59,-1-1 0,1 0-1,-1 0 1,1 0 0,-1 0 0,0 0 0,0 0 0,1 0 0,-1 1 0,0-1 0,0 0 0,0 0 0,0 0 0,0 1 0,-1-1 0,1 0 0,0 0 0,0 0 0,-1 0 0,1 0 0,-1 0 0,1 1 0,-1-1 0,1 0 0,-1 0 0,0 0 0,1-1 0,-1 1 0,0 0 0,0 0 0,0 0 0,0 0 0,0-1 0,0 1 0,0-1 0,0 1 0,0 0 0,0-1 0,0 0 0,0 1 0,-1 0 0,-56 22 908,49-20-793,-25 7 324,-1-1-1,0-2 0,0-1 0,0-2 1,-1-1-1,-36-2 0,70-1-629,-1 0 0,1 0 0,0-1 0,-1 1-1,1 0 1,0-1 0,-1 1 0,1-1 0,0 0 0,0 0 0,0 0-1,0 0 1,-1 0 0,1 0 0,-2-2 0,3 1-217,-1 1 1,1-1 0,0 1-1,0-1 1,0 0-1,0 0 1,0 1-1,1-1 1,-1 0 0,0 0-1,1 0 1,-1-3-1,-2-22-6935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50.744"/>
    </inkml:context>
    <inkml:brush xml:id="br0">
      <inkml:brushProperty name="width" value="0.025" units="cm"/>
      <inkml:brushProperty name="height" value="0.025" units="cm"/>
    </inkml:brush>
  </inkml:definitions>
  <inkml:trace contextRef="#ctx0" brushRef="#br0">1 30 15150,'0'0'5445,"62"-24"-4323,-21 22-802,13 2-288,11 0-673,10 0-2177,6-3-3909</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55.281"/>
    </inkml:context>
    <inkml:brush xml:id="br0">
      <inkml:brushProperty name="width" value="0.025" units="cm"/>
      <inkml:brushProperty name="height" value="0.025" units="cm"/>
    </inkml:brush>
  </inkml:definitions>
  <inkml:trace contextRef="#ctx0" brushRef="#br0">0 229 8968,'0'0'4789,"8"-2"-4389,591-153 1287,-523 136-1594,97-13-1,-137 29-31,0 0 0,0 3 0,0 1-1,0 1 1,37 8 0,-29-1 413,0-3-1,1-1 1,0-2 0,-1-2-1,1-2 1,56-9-1,-79 7 95,1 2 1,0 1-1,37 4 0,36-1-1325,-87-4-12,1 0 0,-1 0 1,1-1-1,-1 0 0,0-1 1,0 0-1,16-7 1,9-11-7101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55.927"/>
    </inkml:context>
    <inkml:brush xml:id="br0">
      <inkml:brushProperty name="width" value="0.025" units="cm"/>
      <inkml:brushProperty name="height" value="0.025" units="cm"/>
    </inkml:brush>
  </inkml:definitions>
  <inkml:trace contextRef="#ctx0" brushRef="#br0">1 144 10570,'0'0'6689,"15"-8"-5974,71-24-193,125-28 0,-187 53-519,15-4 22,-15 4-11,1 1 1,41-6 0,-65 12-14,-1 0 0,0 0 1,1 0-1,-1 0 0,1 0 0,-1 0 0,0 0 0,1 0 0,-1 1 1,0-1-1,1 0 0,-1 0 0,0 0 0,1 1 0,-1-1 1,0 0-1,1 0 0,-1 1 0,0-1 0,0 0 0,1 0 1,-1 1-1,0-1 0,0 0 0,1 1 0,-1-1 0,0 0 0,0 1 1,0-1-1,0 0 0,0 1 0,0-1 0,1 1 0,-1-1 1,0 0-1,0 1 0,0-1 0,0 1 0,0-1 0,-1 0 1,1 1-1,0-1 0,0 0 0,0 1 0,0-1 0,0 1 1,0-1-1,-1 0 0,1 1 0,0-1 0,0 0 0,-1 1 0,-10 21 237,-63 86 466,52-81-517,1 1 1,2 2 0,1-1 0,2 2 0,-24 60 0,39-87-181,0 0 0,1 0-1,-1 0 1,1 0 0,0 0-1,0 0 1,1 7 0,7-1-1690,-7-10 1436,0 0 0,0 0-1,0 0 1,-1-1-1,1 1 1,0 0-1,0-1 1,0 1 0,0-1-1,-1 1 1,1-1-1,0 1 1,0-1 0,-1 1-1,1-1 1,-1 0-1,1 1 1,0-1 0,0-1-1,11-19-5939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56.283"/>
    </inkml:context>
    <inkml:brush xml:id="br0">
      <inkml:brushProperty name="width" value="0.025" units="cm"/>
      <inkml:brushProperty name="height" value="0.025" units="cm"/>
    </inkml:brush>
  </inkml:definitions>
  <inkml:trace contextRef="#ctx0" brushRef="#br0">51 48 8040,'0'0'7879,"-50"32"-6309,50-26-674,7-3-127,19 0-288,7-3-385,13 0-224,4 0-961,6-10-641,1-6-1185,1-3-64,-6-3-320,-6-2-2434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56.643"/>
    </inkml:context>
    <inkml:brush xml:id="br0">
      <inkml:brushProperty name="width" value="0.025" units="cm"/>
      <inkml:brushProperty name="height" value="0.025" units="cm"/>
    </inkml:brush>
  </inkml:definitions>
  <inkml:trace contextRef="#ctx0" brushRef="#br0">122 100 12716,'0'0'3790,"-10"8"-2679,7-6-1007,-37 34 632,38-34-698,0-1 1,0 1 0,1 0-1,-1 0 1,1 0 0,0 0-1,-1 0 1,1 0 0,0 0-1,0 0 1,0 0 0,0 1-1,1-1 1,-1 0 0,0 1 0,1-1-1,0 0 1,0 1 0,0-1-1,0 1 1,0-1 0,0 4-1,1-5-37,0 0-1,0 0 0,0 0 0,0 0 1,0 0-1,0 0 0,0 0 1,0 0-1,0 0 0,0 0 1,1-1-1,-1 1 0,0-1 0,0 1 1,1-1-1,-1 1 0,0-1 1,1 0-1,-1 1 0,3-1 0,33 1-283,-28-1 160,51-1-403,-38-1 413,-1 1 0,1 2 1,35 4-1,-56-5 137,0 0-1,0 0 1,0 0-1,0 0 1,0 1-1,0-1 1,0 0-1,0 1 1,0-1-1,0 0 1,0 1-1,0-1 1,0 1-1,0 0 1,0-1-1,0 1 1,0 0-1,-1-1 1,1 1-1,0 0 1,-1 0-1,1 0 1,0 0-1,-1 0 1,1-1-1,-1 1 1,0 0 0,1 0-1,-1 0 1,0 0-1,1 0 1,-1 1-1,0-1 1,0 0-1,0 0 1,0 0-1,0 0 1,0 0-1,0 0 1,0 0-1,0 0 1,-1 0-1,1 0 1,0 0-1,-1 0 1,1 0-1,-1 0 1,1 0-1,-2 1 1,-1 3 170,0 0 0,0-1 0,0 1 0,-1-1 0,0 0 0,0 0 0,-8 7 0,-6 0-56,0 0 0,-1-1-1,0-1 1,-1 0 0,1-2 0,-2 0 0,1-1 0,-1-2-1,1 0 1,-42 2 0,61-5-301,0-1 1,0 0-1,0 0 1,0 0-1,0 1 0,0-1 1,0 0-1,0-1 1,0 1-1,0 0 0,0 0 1,0 0-1,0-1 1,0 1-1,0 0 0,0-1 1,0 1-1,0-1 1,0 1-1,0-1 0,1 0 1,-1 1-1,0-1 1,0 0-1,1 1 0,-1-1 1,0 0-1,1 0 1,-1 0-1,1 0 0,-1 0 1,1 1-1,-1-1 1,1 0-1,-1 0 0,1 0 1,0 0-1,0 0 1,0 0-1,-1-1 0,1 1 1,0 0-1,0 0 1,1 0-1,-1 0 0,0 0 1,0-1-1,0-25-7102</inkml:trace>
  <inkml:trace contextRef="#ctx0" brushRef="#br0" timeOffset="1">119 24 13261,'0'0'6342,"63"-7"-5734,-22 7-320,15 0-224,12 0-736,8-3-2435,7-11-3363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58.543"/>
    </inkml:context>
    <inkml:brush xml:id="br0">
      <inkml:brushProperty name="width" value="0.025" units="cm"/>
      <inkml:brushProperty name="height" value="0.025" units="cm"/>
    </inkml:brush>
  </inkml:definitions>
  <inkml:trace contextRef="#ctx0" brushRef="#br0">69 15 5605,'0'0'7431,"-63"17"-6214,57-14-160,6-1 65,18-2-194,18 0-95,12 0-352,13 0-129,10-4-192,5-2-96,0 0 0,-8 1-160,-8 2-929,-15-2-1665,-14 0-1154,-16 2-672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4:58.870"/>
    </inkml:context>
    <inkml:brush xml:id="br0">
      <inkml:brushProperty name="width" value="0.025" units="cm"/>
      <inkml:brushProperty name="height" value="0.025" units="cm"/>
    </inkml:brush>
  </inkml:definitions>
  <inkml:trace contextRef="#ctx0" brushRef="#br0">0 41 8808,'0'0'9770,"82"32"-9130,-14-33-416,8-7-160,4-2-192,-5-3-1601,-4-6-3300,-13-2-6470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03.354"/>
    </inkml:context>
    <inkml:brush xml:id="br0">
      <inkml:brushProperty name="width" value="0.025" units="cm"/>
      <inkml:brushProperty name="height" value="0.025" units="cm"/>
    </inkml:brush>
  </inkml:definitions>
  <inkml:trace contextRef="#ctx0" brushRef="#br0">4 0 9321,'0'0'10068,"2"11"-8648,0 27-149,-1 0-1,-7 60 1,5-94-1153,1 0 0,-1 0 1,1 0-1,0 0 1,0 1-1,0-1 1,0 0-1,1 0 1,-1 0-1,1 0 0,0 0 1,1 0-1,2 5 1,-2-7-96,0 0 0,0 0 0,0 0 1,1-1-1,-1 1 0,1-1 0,-1 1 1,1-1-1,-1 0 0,1 0 0,0 0 1,-1-1-1,1 1 0,0 0 0,0-1 0,0 0 1,-1 0-1,1 0 0,0 0 0,3-1 1,50-4-2386,-50 3 1558,-1 0 0,1 0 0,0 0 0,-1-1 1,0 0-1,0 0 0,7-5 0,12-12-5191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5.975"/>
    </inkml:context>
    <inkml:brush xml:id="br0">
      <inkml:brushProperty name="width" value="0.025" units="cm"/>
      <inkml:brushProperty name="height" value="0.025" units="cm"/>
    </inkml:brush>
  </inkml:definitions>
  <inkml:trace contextRef="#ctx0" brushRef="#br0">1 1 5445,'0'0'2306,"56"4"-1537,-33-2-513,4 1-192,3 2 0,5 1-352,-1 0-1217,-1-2-1955</inkml:trace>
  <inkml:trace contextRef="#ctx0" brushRef="#br0" timeOffset="1">653 55 8872,'0'0'1218,"63"-2"-1186,-38-6 64,1-1 0,2 3-96,4 1 32,-2 1-224,2 2-641,-4 2-897,5 0-1313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03.683"/>
    </inkml:context>
    <inkml:brush xml:id="br0">
      <inkml:brushProperty name="width" value="0.025" units="cm"/>
      <inkml:brushProperty name="height" value="0.025" units="cm"/>
    </inkml:brush>
  </inkml:definitions>
  <inkml:trace contextRef="#ctx0" brushRef="#br0">103 0 12300,'0'0'5189,"-54"63"-3043,36-36-449,2 0-416,4 3-480,9-2-449,3 2-255,8-4-65,10-5-417,7-4-1088,3-7-1090,0-8-2305,-3-2-2851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04.042"/>
    </inkml:context>
    <inkml:brush xml:id="br0">
      <inkml:brushProperty name="width" value="0.025" units="cm"/>
      <inkml:brushProperty name="height" value="0.025" units="cm"/>
    </inkml:brush>
  </inkml:definitions>
  <inkml:trace contextRef="#ctx0" brushRef="#br0">0 37 10858,'0'0'8024,"9"-5"-6615,-1 0-1202,1 1 1,-1 0-1,1 0 0,0 1 1,1 0-1,-1 1 0,12-2 1,-18 3-191,-1 1 1,1-1 0,0 1 0,1-1 0,-1 1 0,0 0 0,0 0 0,0 1 0,0-1 0,0 1 0,0-1-1,0 1 1,-1 0 0,1 0 0,0 0 0,0 0 0,0 1 0,-1-1 0,1 1 0,-1 0 0,1-1 0,-1 1-1,0 1 1,0-1 0,0 0 0,0 0 0,0 1 0,0-1 0,0 1 0,-1-1 0,2 5 0,-2-3 17,0 1 0,0-1 0,-1 1 0,1-1 1,-1 1-1,0-1 0,0 1 0,-1-1 0,0 1 1,1-1-1,-1 1 0,-1-1 0,1 0 0,-1 1 0,0-1 1,0 0-1,0 0 0,0 0 0,-4 5 0,-8 10 421,-1-1-1,-29 27 0,8-6 497,30-33-793,1 1 0,0-1 0,1 1 0,0 1 0,-6 12 0,9-19-153,1 0 1,-1 0-1,1 0 1,0 1-1,-1-1 1,1 0-1,0 0 1,0 1-1,-1-1 0,1 0 1,0 0-1,0 1 1,0-1-1,1 0 1,-1 1-1,0-1 1,0 0-1,1 0 0,-1 0 1,1 1-1,-1-1 1,1 0-1,-1 0 1,1 0-1,0 0 1,0 0-1,-1 0 0,1 0 1,0 0-1,0 0 1,0 0-1,0-1 1,0 1-1,0 0 1,0 0-1,0-1 0,0 1 1,1-1-1,-1 1 1,0-1-1,0 0 1,0 1-1,1-1 1,0 0-1,13 3-266,0-1 0,0 0-1,0-2 1,0 1 0,0-2 0,29-4-1,-31 2-1213,0 0 0,1-1 0,-2 0 0,20-10-1,5-6-5998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04.384"/>
    </inkml:context>
    <inkml:brush xml:id="br0">
      <inkml:brushProperty name="width" value="0.025" units="cm"/>
      <inkml:brushProperty name="height" value="0.025" units="cm"/>
    </inkml:brush>
  </inkml:definitions>
  <inkml:trace contextRef="#ctx0" brushRef="#br0">39 159 6086,'0'0'17414,"-4"8"-17308,1-2-94,2-5-9,0 0 0,0 0 1,0 0-1,1 0 0,-1 1 0,0-1 1,1 0-1,-1 0 0,1 0 1,-1 1-1,1-1 0,-1 0 1,1 1-1,0-1 0,0 0 0,0 1 1,0-1-1,0 0 0,0 1 1,0-1-1,0 0 0,0 1 0,0-1 1,1 0-1,-1 0 0,1 1 1,-1-1-1,1 0 0,-1 0 1,1 1-1,0-1 0,0 0 0,-1 0 1,1 0-1,0 0 0,0 0 1,0 0-1,0 0 0,0-1 1,0 1-1,1 0 0,-1 0 0,0-1 1,0 1-1,0-1 0,1 1 1,-1-1-1,0 0 0,3 1 1,75 17 95,-62-16-169,-1 1 0,0 1 0,0 1 0,-1 0 0,1 0 1,22 13-1,-37-17 65,1 0 0,-1 0 0,1 0 0,-1 0 0,1 0 0,-1 0 0,0 0 0,0 0 0,1 1 0,-1-1 0,0 0 0,0 1 0,0-1 0,0 1 0,-1 0 0,1-1 1,0 1-1,-1-1 0,1 1 0,-1 0 0,1 0 0,-1-1 0,0 1 0,0 0 0,0 2 0,-1 0 60,0-1 0,0 0-1,0 0 1,0 0 0,-1 0 0,1 0 0,-1 0-1,0 0 1,0-1 0,0 1 0,0-1 0,-5 4-1,-5 5 461,-1-1-1,0 0 0,-1-1 1,-20 10-1,23-13-350,0-1 1,-1 0-1,1-1 0,-1 0 1,0 0-1,-1-2 1,1 1-1,-1-1 1,-20 0-1,32-3-261,0 1 0,-1 0 0,1 0 0,-1-1 0,1 1 0,0-1 0,0 1 0,-1-1 0,1 1 0,0-1 0,0 0 1,0 0-1,0 0 0,0 1 0,0-1 0,0 0 0,0 0 0,0 0 0,0-1 0,0 1 0,1 0 0,-1 0 0,0 0 0,1-1 0,-1 1 0,1 0 0,-1 0 0,1-3 0,-6-41-5805,6 38 4831,0-32-6157</inkml:trace>
  <inkml:trace contextRef="#ctx0" brushRef="#br0" timeOffset="1">34 93 14125,'0'0'5446,"68"-10"-3557,-25 7-704,9-2-576,8 0-417,8-3-128,3-5-961,-1-5-3138,3-12-10699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04.902"/>
    </inkml:context>
    <inkml:brush xml:id="br0">
      <inkml:brushProperty name="width" value="0.025" units="cm"/>
      <inkml:brushProperty name="height" value="0.025" units="cm"/>
    </inkml:brush>
  </inkml:definitions>
  <inkml:trace contextRef="#ctx0" brushRef="#br0">1 90 14926,'0'0'3555,"86"2"-2273,-17-9-546,12-6-383,15 0-289,-2-5-705,-5-2-1633,-20-1-4548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05.242"/>
    </inkml:context>
    <inkml:brush xml:id="br0">
      <inkml:brushProperty name="width" value="0.025" units="cm"/>
      <inkml:brushProperty name="height" value="0.025" units="cm"/>
    </inkml:brush>
  </inkml:definitions>
  <inkml:trace contextRef="#ctx0" brushRef="#br0">0 67 14670,'0'0'6022,"48"11"-5254,26-22-447,15 1-353,13-1 224,-3 1-673,-3-7-2337,-9-2-5350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08.015"/>
    </inkml:context>
    <inkml:brush xml:id="br0">
      <inkml:brushProperty name="width" value="0.025" units="cm"/>
      <inkml:brushProperty name="height" value="0.025" units="cm"/>
    </inkml:brush>
  </inkml:definitions>
  <inkml:trace contextRef="#ctx0" brushRef="#br0">0 88 2947,'10'-29'8183,"-8"22"-7066,0 0-1,1 0 0,-1 1 1,1-1-1,0 1 1,1 0-1,4-7 1,-6 20-590,-1 0 1,1 0-1,-2 0 1,1 1 0,-1 9-1,-4 130 434,4-145-954,0 0-1,0 0 1,0 0 0,1 0-1,-1 0 1,1 0 0,0 0-1,-1 0 1,1 0-1,0-1 1,0 1 0,0 0-1,0 0 1,1-1-1,-1 1 1,0-1 0,1 1-1,-1-1 1,1 1-1,0-1 1,-1 0 0,1 0-1,3 2 1,0-1 75,0 0 0,0-1 0,0 0 0,0 1 0,0-2 0,0 1 1,0-1-1,0 1 0,0-1 0,5-1 0,-1 0-184,-1 0-1,0-1 1,0 0-1,0 0 1,0-1 0,8-3-1,-12 4-258,-1 1-1,0-1 0,1 0 1,-1 0-1,0 0 0,0 0 1,0-1-1,-1 0 1,1 1-1,0-1 0,-1 0 1,4-5-1,-1-8-4138,-4-2-1735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08.357"/>
    </inkml:context>
    <inkml:brush xml:id="br0">
      <inkml:brushProperty name="width" value="0.025" units="cm"/>
      <inkml:brushProperty name="height" value="0.025" units="cm"/>
    </inkml:brush>
  </inkml:definitions>
  <inkml:trace contextRef="#ctx0" brushRef="#br0">1 0 12524,'0'0'5573,"3"69"-4132,4-44-416,-2 4-576,3 0-321,3 2-64,2 1-128,-1-4-1538,0-4-3202,1-8-5414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08.777"/>
    </inkml:context>
    <inkml:brush xml:id="br0">
      <inkml:brushProperty name="width" value="0.025" units="cm"/>
      <inkml:brushProperty name="height" value="0.025" units="cm"/>
    </inkml:brush>
  </inkml:definitions>
  <inkml:trace contextRef="#ctx0" brushRef="#br0">1 59 10634,'0'0'3972,"10"-9"-1581,-3 4-2105,0-1 0,1 1 0,0 1 0,0-1 0,0 1 0,0 0 0,1 1 0,-1 0 0,1 1 0,0-1 0,0 2 0,0-1 0,16 1 0,-22 1-197,12-1 134,0 1-1,-1 1 1,1 0 0,20 5 0,-33-6-210,0 1-1,0-1 1,0 0 0,0 1 0,0 0-1,0-1 1,0 1 0,0 0 0,-1 0-1,1 0 1,0 0 0,-1 0 0,1 1-1,0-1 1,-1 0 0,1 1 0,-1-1-1,0 1 1,0 0 0,1-1 0,-1 1-1,0 0 1,0 0 0,-1-1 0,1 1-1,0 0 1,-1 0 0,1 0 0,-1 0-1,1 0 1,-1 0 0,0 0 0,0 0-1,0 1 1,0-1 0,0 0 0,0 0-1,-1 0 1,1 0 0,-1 0 0,1 0-1,-2 2 1,0 1 14,-1 0 0,0 0 1,0-1-1,0 1 0,0-1 0,-1 1 0,0-1 0,0 0 1,0 0-1,-9 6 0,-54 32 315,33-22 53,27-15-235,-26 18 535,32-23-660,-1 1 0,1 0 0,0 0 0,0 0 0,0 0 0,0 0 0,0 0 0,1 0 0,-1 0 0,0 0 0,0 0 0,1 0 0,-1 0 0,0 1 0,1-1 0,-1 0 0,1 1 0,0-1 0,-1 0 0,1 1 0,0-1 0,0 2 0,3-1-15,0-1 0,0 1 1,1-1-1,-1 0 0,0 0 0,1-1 0,-1 1 0,0-1 1,1 0-1,-1 1 0,1-1 0,-1-1 0,1 1 0,3-1 1,1 0-14,-6 1-20,103-3-2358,-35-12-2858,-29 1-1097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09.181"/>
    </inkml:context>
    <inkml:brush xml:id="br0">
      <inkml:brushProperty name="width" value="0.025" units="cm"/>
      <inkml:brushProperty name="height" value="0.025" units="cm"/>
    </inkml:brush>
  </inkml:definitions>
  <inkml:trace contextRef="#ctx0" brushRef="#br0">75 9 10570,'0'0'13298,"9"-2"-12625,29-4-321,-37 6-339,1 0-1,-1 0 1,0 1 0,0-1-1,1 1 1,-1-1 0,0 1 0,0-1-1,0 1 1,0 0 0,0 0-1,0-1 1,0 1 0,0 0-1,0 0 1,0 0 0,0 0 0,-1 0-1,1 0 1,1 2 0,12 26 31,-10-21-40,24 38-10,-22-40-5,-1 1 0,0 0 1,-1 1-1,0-1 1,0 1-1,0 0 0,-1 0 1,0 0-1,-1 0 1,0 1-1,2 13 0,-5-19 14,0 0 0,0 0 0,0 0-1,0 0 1,0-1 0,-1 1-1,0 0 1,1-1 0,-1 1 0,0-1-1,0 0 1,0 1 0,0-1-1,-1 0 1,1 0 0,0 0 0,-1-1-1,0 1 1,1-1 0,-1 1-1,-4 1 1,-8 3 22,1 1-1,-29 6 1,36-11 3,0 0-1,0 0 1,0-1 0,0 0 0,-1-1 0,1 1-1,0-2 1,-14-1 0,19 2-132,0-1 0,0 0-1,-1 0 1,1 0 0,0 0 0,0 0 0,0 0 0,0-1-1,1 1 1,-1-1 0,0 1 0,0-1 0,1 0 0,-1 1 0,1-1-1,0 0 1,-1 0 0,1 0 0,0 0 0,0 0 0,0-1-1,0 1 1,1 0 0,-1 0 0,1-1 0,-1 1 0,1 0 0,0-1-1,0 1 1,0-3 0,0-61-8929,0 27 1026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09.523"/>
    </inkml:context>
    <inkml:brush xml:id="br0">
      <inkml:brushProperty name="width" value="0.025" units="cm"/>
      <inkml:brushProperty name="height" value="0.025" units="cm"/>
    </inkml:brush>
  </inkml:definitions>
  <inkml:trace contextRef="#ctx0" brushRef="#br0">4 181 13613</inkml:trace>
  <inkml:trace contextRef="#ctx0" brushRef="#br0" timeOffset="1">4 181 13613,'-4'-68'3075,"17"60"-833,10 0-448,11 2-257,11-3-672,11 0-609,12-3-192,3-2-672,3-7-3012,-1-4-7430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1.175"/>
    </inkml:context>
    <inkml:brush xml:id="br0">
      <inkml:brushProperty name="width" value="0.025" units="cm"/>
      <inkml:brushProperty name="height" value="0.025" units="cm"/>
    </inkml:brush>
  </inkml:definitions>
  <inkml:trace contextRef="#ctx0" brushRef="#br0">116 979 12492,'0'0'1729,"-80"-36"1090,54 10-1281,17-7-385,9-12-449,15-11-447,23-13-129,13-13 32,17-12 0,9-4 0,8-1-96,1 4-64,-8 3-1473,-8 10-3492,-15 11-6950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6.302"/>
    </inkml:context>
    <inkml:brush xml:id="br0">
      <inkml:brushProperty name="width" value="0.025" units="cm"/>
      <inkml:brushProperty name="height" value="0.025" units="cm"/>
    </inkml:brush>
  </inkml:definitions>
  <inkml:trace contextRef="#ctx0" brushRef="#br0">1 20 3908,'0'0'1153,"65"0"-897,-41-6-288,-1 0-128,2 2 128,-2 1 128,0 3 0,0 0-32,-1 0-64,1 5-32,3 1-833,-1-3-576</inkml:trace>
  <inkml:trace contextRef="#ctx0" brushRef="#br0" timeOffset="1">491 42 4805,'0'0'3683,"53"3"-3683,-43-11-1826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13.748"/>
    </inkml:context>
    <inkml:brush xml:id="br0">
      <inkml:brushProperty name="width" value="0.025" units="cm"/>
      <inkml:brushProperty name="height" value="0.025" units="cm"/>
    </inkml:brush>
  </inkml:definitions>
  <inkml:trace contextRef="#ctx0" brushRef="#br0">59 0 4516,'0'0'18028,"-1"8"-16955,-10 32-970,-19 74 270,14-38-3342,16-71 1928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14.091"/>
    </inkml:context>
    <inkml:brush xml:id="br0">
      <inkml:brushProperty name="width" value="0.025" units="cm"/>
      <inkml:brushProperty name="height" value="0.025" units="cm"/>
    </inkml:brush>
  </inkml:definitions>
  <inkml:trace contextRef="#ctx0" brushRef="#br0">1 180 11307,'0'0'10367,"10"1"-9593,-3 0-696,0 0 0,0-1 1,0 0-1,0 0 0,0-1 0,0 0 0,0 0 1,0-1-1,-1 0 0,1 0 0,0-1 0,-1 1 1,0-1-1,0-1 0,0 1 0,0-1 0,0 0 1,-1 0-1,9-9 0,-1-1-41,-1 0 0,0 0 0,-1-1 0,12-22 0,2-3 66,-14 120-252,-8-68-318,0 1 0,1-1 0,0 0 1,1 0-1,1-1 0,0 1 0,0-1 0,11 14 1,-6-10-4686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14.560"/>
    </inkml:context>
    <inkml:brush xml:id="br0">
      <inkml:brushProperty name="width" value="0.025" units="cm"/>
      <inkml:brushProperty name="height" value="0.025" units="cm"/>
    </inkml:brush>
  </inkml:definitions>
  <inkml:trace contextRef="#ctx0" brushRef="#br0">66 1 7527,'0'0'15839,"1"12"-14611,0 0-995,0 0 0,-1 1 0,0-1 0,-2 1 0,1-1 1,-1 0-1,-1 1 0,-7 19 0,-7 8 90,11-31-282,2 1 0,-1 0 0,1 0 1,1 0-1,0 0 0,0 0 0,1 1 1,-1 19-1,5-29-28,0 0 0,0 0 0,0 0 0,1 0 0,-1-1 0,0 1 0,1-1 0,-1 0 0,0 0 0,1 0 0,-1 0 0,0 0 0,1 0 0,-1 0 0,4-2 0,5 0-465,-1 0 0,1-1 0,-1-1 0,1 1 0,-1-2 0,0 1-1,12-9 1,-14 7-1874,0 1 1,0-1-1,-1-1 0,13-13 0,-4 1-6819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14.905"/>
    </inkml:context>
    <inkml:brush xml:id="br0">
      <inkml:brushProperty name="width" value="0.025" units="cm"/>
      <inkml:brushProperty name="height" value="0.025" units="cm"/>
    </inkml:brush>
  </inkml:definitions>
  <inkml:trace contextRef="#ctx0" brushRef="#br0">98 0 7207,'0'0'9289,"-40"48"-6343,24-26-960,4 2-416,0-2-353,3 5-352,3-3-385,3 0-352,3 0-64,0-7-64,4-3-1121,12-6-993,1-3-480,1-5-1314,0 0-2690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15.278"/>
    </inkml:context>
    <inkml:brush xml:id="br0">
      <inkml:brushProperty name="width" value="0.025" units="cm"/>
      <inkml:brushProperty name="height" value="0.025" units="cm"/>
    </inkml:brush>
  </inkml:definitions>
  <inkml:trace contextRef="#ctx0" brushRef="#br0">31 39 15118,'0'0'4906,"8"-6"-2979,-7 5-1895,5-4 299,-1 1 0,1 0 0,1 0 0,-1 1 0,12-5 0,-17 7-298,1 1 0,-1-1 0,1 1 0,-1-1 0,0 1 0,1 0 0,-1 0 0,1 0 0,-1 0 0,1 0 0,-1 0 1,1 0-1,-1 0 0,1 1 0,-1-1 0,1 0 0,-1 1 0,1-1 0,-1 1 0,0 0 0,1-1 0,-1 1 0,0 0 0,0 0 0,0 0 0,1 0 0,-1 0 0,0 0 1,0 0-1,-1 0 0,1 1 0,0-1 0,0 0 0,0 0 0,-1 1 0,1-1 0,-1 1 0,1-1 0,-1 0 0,1 1 0,-1 2 0,1 1-18,0 0 1,0-1-1,0 1 0,-1 0 0,0 0 0,0-1 0,0 1 0,-1 0 0,1 0 0,-1-1 0,0 1 0,0-1 0,-1 1 1,0-1-1,1 1 0,-2-1 0,-2 6 0,-4 2 100,0 0 0,-1 0 0,-1-1 0,-11 11 0,11-12 225,0 0 0,1 1 0,1 0 0,-9 13 0,17-24-328,1 1 1,0-1-1,0 0 1,0 1-1,-1-1 0,1 0 1,0 1-1,0-1 1,0 0-1,0 1 1,0-1-1,-1 1 1,1-1-1,0 0 1,0 1-1,0-1 1,0 1-1,0-1 0,0 0 1,0 1-1,1-1 1,-1 1-1,0-1 1,0 0-1,0 1 1,0-1-1,0 1 1,1-1-1,-1 0 0,0 1 1,0-1-1,0 0 1,1 1-1,-1-1 1,17 6 185,30-7-303,-38 0 3,49-6-3202,-20-2-2136,-9-1-2776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8T10:05:15.605"/>
    </inkml:context>
    <inkml:brush xml:id="br0">
      <inkml:brushProperty name="width" value="0.025" units="cm"/>
      <inkml:brushProperty name="height" value="0.025" units="cm"/>
    </inkml:brush>
  </inkml:definitions>
  <inkml:trace contextRef="#ctx0" brushRef="#br0">138 104 13164,'0'0'6647,"-10"8"-4571,4-3-1937,-39 36 1747,42-38-1773,0 1 0,1 0 0,-1-1 0,0 1 0,1 0 0,0 1 1,0-1-1,0 0 0,1 1 0,0-1 0,-1 0 0,1 1 0,1 0 0,-1 4 0,1-8-111,1 0-1,-1 0 0,1 0 0,-1-1 1,1 1-1,0 0 0,-1 0 0,1-1 1,0 1-1,0-1 0,0 1 1,-1-1-1,1 1 0,0-1 0,0 1 1,0-1-1,0 0 0,0 1 1,0-1-1,0 0 0,0 0 0,0 0 1,0 1-1,0-1 0,0 0 0,-1 0 1,3-1-1,39 1-652,-32 0 231,-3 0 255,1 0 0,0 1 0,-1 0 0,1 1 0,-1-1 0,1 1 0,-1 1 0,8 3 0,-13-5 197,0 0-1,0 0 1,-1 0 0,1 0 0,0 0 0,-1 0 0,1 0 0,-1 1 0,1-1 0,-1 0 0,0 1 0,0 0-1,1-1 1,-1 1 0,0 0 0,0-1 0,-1 1 0,1 0 0,0 0 0,-1 0 0,1 0 0,-1-1 0,1 1 0,-1 0-1,0 0 1,0 0 0,0 0 0,0 0 0,0 0 0,0 0 0,-1 0 0,1 0 0,0 0 0,-1 0 0,0 0-1,1 0 1,-3 2 0,0 1 128,0-1 0,0 1 0,-1-1 0,0 0 0,1 0 0,-1 0 0,-1-1 0,1 1 0,0-1 0,-1 0-1,-8 4 1,-57 23 793,65-29-1064,1 0-1,0 1 1,-1-1-1,1-1 0,-1 1 1,0-1-1,1 1 1,-1-1-1,-6-1 1,8 0-379,1 1 1,1-1 0,-1 0 0,0 0 0,0 0 0,0 0 0,0 0 0,0 0 0,1 0 0,-1 0 0,1-1 0,-1 1 0,1-1 0,-1 1 0,1-1 0,0 1 0,0-1 0,-1 0 0,1 0 0,1 0 0,-1 0 0,-1-2 0,-8-27-12847</inkml:trace>
  <inkml:trace contextRef="#ctx0" brushRef="#br0" timeOffset="1">69 70 15278,'0'0'2915,"52"-15"192,-19 10-1153,6 0-352,2 3-610,1-1-831,1 2-129,-1-6-1602,0-4-3651,3-9-12075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1:08.065"/>
    </inkml:context>
    <inkml:brush xml:id="br0">
      <inkml:brushProperty name="width" value="0.025" units="cm"/>
      <inkml:brushProperty name="height" value="0.025" units="cm"/>
    </inkml:brush>
  </inkml:definitions>
  <inkml:trace contextRef="#ctx0" brushRef="#br0">267 0 6342,'-8'1'-534,"-36"3"1652,1 2-1,-73 19 1,113-24-844,-1 1 1,1 0 0,0 0 0,0 0 0,0 0 0,0 0-1,1 0 1,-1 1 0,1-1 0,-1 1 0,1 0-1,0 0 1,0 0 0,0 0 0,0 0 0,1 0 0,-1 1-1,1-1 1,0 0 0,0 1 0,-1 4 0,0 2-168,0 0 1,1-1 0,0 1 0,1 0 0,0 0 0,3 17 0,-3-25-83,1 0 1,0-1-1,0 1 0,-1 0 1,1-1-1,0 1 1,0-1-1,1 1 0,-1-1 1,0 0-1,0 1 1,1-1-1,-1 0 0,1 0 1,-1 0-1,1 0 1,-1 0-1,1 0 0,0 0 1,-1-1-1,1 1 1,0-1-1,0 1 1,-1-1-1,1 1 0,0-1 1,3 0-1,63 1 860,-43-2-639,0 4-143,0 0 0,0 2 0,-1 1 0,1 1 0,34 15 0,-35-12-71,0-1-1,0-2 0,1 0 0,0-2 0,33 4 1,-13-9-10,0-2 0,0-2 0,0-1 1,-1-3-1,47-14 0,-45 11-13,0 3 0,0 1 0,0 2 0,1 2 0,-1 2 1,1 3-1,0 1 0,-1 2 0,79 20 0,-65-12-112,1-2 1,108 4-1,123-17-500,72 5 163,-110 30 462,-20-2 122,36-11 222,300 38 1675,-448-38-1895,1-5-1,0-5 0,1-6 0,159-14 0,311-24-86,318 31 139,-895 4-112,0 0 1,0 2 0,0 0 0,-1 0 0,1 2 0,-1 0 0,0 1 0,0 0-1,-1 2 1,22 12 0,-8-7-1758,-28-13 1536,0 1 0,0-1 0,0 0 1,0 0-1,0 1 0,0-1 0,0 0 0,0 0 0,0 0 0,0 0 0,0 0 0,0 0 0,0-1 0,0 1 0,0 0 0,0 0 0,0-1 0,0 1 0,0 0 1,0-1-1,0 1 0,0-1 0,0 0 0,0 1 0,0-1 0,-1 0 0,1 1 0,1-2 0,4-17-5417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1:09.484"/>
    </inkml:context>
    <inkml:brush xml:id="br0">
      <inkml:brushProperty name="width" value="0.025" units="cm"/>
      <inkml:brushProperty name="height" value="0.025" units="cm"/>
    </inkml:brush>
  </inkml:definitions>
  <inkml:trace contextRef="#ctx0" brushRef="#br0">0 45 10346,'0'0'1756,"12"-3"-1505,35-10 45,0 3 1,0 2-1,61-3 0,-63 14-256,-1 1-1,0 3 1,0 1 0,65 22-1,-81-23-29,44 10 363,0-3-1,1-3 0,140 3 0,223-33 588,-122 2-932,318 25 35,314-19 45,-820-1-70,454-29 287,-468 41-218,0 5 0,124 22-1,-166-15-34,417 63 965,3-40-448,-193-43-59,-229 2-1799,0-3-1,86-22 1,-110 19-2921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1:16.850"/>
    </inkml:context>
    <inkml:brush xml:id="br0">
      <inkml:brushProperty name="width" value="0.025" units="cm"/>
      <inkml:brushProperty name="height" value="0.025" units="cm"/>
    </inkml:brush>
  </inkml:definitions>
  <inkml:trace contextRef="#ctx0" brushRef="#br0">4232 172 4132,'-560'-69'3121,"193"20"-1406,-688-5-497,297 84 378,426-12-577,-78 12-258,340-20-364,1 2 0,0 4 0,-121 44 0,154-45-416,0 1 0,1 3 0,-60 41 0,82-51 37,1 1 1,0 1-1,0-1 0,1 2 0,0 0 0,1 0 0,1 1 1,0 0-1,0 0 0,1 1 0,1 0 0,-8 21 0,12-24-32,1 0-1,-1-1 0,2 1 0,0 0 0,0 0 1,1 0-1,0 0 0,0 0 0,2 0 0,-1 0 1,1-1-1,1 1 0,0 0 0,0-1 0,1 0 1,1 0-1,0 0 0,0 0 0,1-1 0,0 0 1,0 0-1,1 0 0,0-1 0,17 14 0,10 7-53,3-1 0,0-3 0,1-1 0,68 32 0,-98-52 95,50 23-27,1-2-1,1-2 0,2-3 1,0-3-1,0-3 1,2-2-1,-1-3 0,111 1 1,294-17-200,266 13-97,256 56 308,-126-10 5,-537-33 9,0-15 0,431-48 0,-327-33-23,-7-33-98,-394 101 78,86-16-93,27-8 99,-141 32 13,0 1 1,-1 0-1,1-1 1,0 0-1,-1 1 1,1-1-1,0 0 1,-1 0-1,1 0 1,-1 0-1,1 0 1,-1 0-1,1 0 1,-1 0-1,0-1 1,0 1-1,0-1 1,0 1-1,0-1 1,0 1-1,0-1 1,0 1-1,0-1 1,-1 0-1,1 1 1,-1-1-1,1 0 1,-1 0-1,0 0 1,0 1-1,1-1 1,-1 0-1,0 0 1,-1 0-1,1 1 1,0-1-1,-1 0 1,1 0-1,0 0 1,-1 1-1,0-1 1,0 0-1,1 1 1,-3-4-1,-2-4 24,-1 0 0,0 1-1,0-1 1,-1 1 0,0 0-1,-11-9 1,-35-26 166,-2 3-1,-1 2 0,-2 3 1,-2 2-1,-71-28 1,55 32-54,-1 3 0,-1 4 1,-127-19-1,-249-5 158,-53-10-595,367 25-1588,3-6 0,-257-107 0,260 89-1673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11.737"/>
    </inkml:context>
    <inkml:brush xml:id="br0">
      <inkml:brushProperty name="width" value="0.025" units="cm"/>
      <inkml:brushProperty name="height" value="0.025" units="cm"/>
    </inkml:brush>
  </inkml:definitions>
  <inkml:trace contextRef="#ctx0" brushRef="#br0">0 256 4420,'12'5'8085,"19"-6"-8407,-23 1 1085,151-7 155,273-47 0,-343 42-696,174 0-1,91 29 337,-132-4-75,148 18-160,103 2 0,966-55-93,-260 13-129,-546 8-36,-1-34-28,60-2 5,2330-6-255,-1768 26 239,-872 18 23,1066-25 345,-386-11-1248,-434 12 870,1 1 219,-395 20 331,-232 3-726,-1 0-1,1-1 1,-1 1 0,1 0 0,-1 0-1,1 0 1,-1 1 0,1-1-1,-1 0 1,0 0 0,0 1 0,0-1-1,0 1 1,0-1 0,0 1-1,0-1 1,0 1 0,0 2 0,10 11-4354,-1-9-2426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9.040"/>
    </inkml:context>
    <inkml:brush xml:id="br0">
      <inkml:brushProperty name="width" value="0.025" units="cm"/>
      <inkml:brushProperty name="height" value="0.025" units="cm"/>
    </inkml:brush>
  </inkml:definitions>
  <inkml:trace contextRef="#ctx0" brushRef="#br0">0 1 8040,'0'0'10506,"0"49"-10122,0-30 224,2 0-447,6-3-129,7-2 0,3-9-32,6-4-321,5-1-511,2-3-642,1-9-928,-1-2-705,0-1-64,-7 2-2498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25.170"/>
    </inkml:context>
    <inkml:brush xml:id="br0">
      <inkml:brushProperty name="width" value="0.025" units="cm"/>
      <inkml:brushProperty name="height" value="0.025" units="cm"/>
    </inkml:brush>
  </inkml:definitions>
  <inkml:trace contextRef="#ctx0" brushRef="#br0">1 79 3235,'0'0'6983,"12"-9"-6925,-3 1-45,1 1-1,0 0 0,0 0 0,0 1 0,1 0 1,-1 1-1,2 1 0,-1-1 0,0 2 0,1 0 1,0 0-1,-1 1 0,19-1 0,16 6 60,0 2 1,0 2-1,-1 2 0,56 19 0,57 12 736,93 2-258,63 12-27,-183-30-309,1-6-1,250 2 1,1332-23 1697,-1039-20-1510,-294 6-273,66-13 3,187-2 197,-626 32-203,0 1 0,0-1 0,0 2 0,13 2 0,-19-4-188,0 1 1,-1-1-1,1 1 1,-1 0-1,1-1 1,-1 1-1,1 0 1,-1 0-1,0 0 1,1 0-1,-1 0 1,0 0-1,0 0 1,0 0 0,0 0-1,0 1 1,0-1-1,0 1 1,0-1-1,0 0 1,0 1-1,-1-1 1,1 1-1,-1 0 1,1-1-1,-1 1 1,0-1-1,1 1 1,-1 1-1,-3 2-3113,-12-4-1869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34.069"/>
    </inkml:context>
    <inkml:brush xml:id="br0">
      <inkml:brushProperty name="width" value="0.025" units="cm"/>
      <inkml:brushProperty name="height" value="0.025" units="cm"/>
    </inkml:brush>
  </inkml:definitions>
  <inkml:trace contextRef="#ctx0" brushRef="#br0">1 191 5509,'0'0'2627,"9"0"-2280,530-30 3763,-234 4-3635,771 15 1890,-1070 11-2352,649 35 791,325-8 363,-679-29-850,-275 2-310,651-22 66,-386-3 210,256-32 865,-491 49-1131,16-2 57,118-32 0,-166 30-167,-25 7-111,-15 3-182,-29 5-5678,-3 8-1762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42.338"/>
    </inkml:context>
    <inkml:brush xml:id="br0">
      <inkml:brushProperty name="width" value="0.025" units="cm"/>
      <inkml:brushProperty name="height" value="0.025" units="cm"/>
    </inkml:brush>
  </inkml:definitions>
  <inkml:trace contextRef="#ctx0" brushRef="#br0">1672 428 1409,'-11'0'2269,"-29"1"-975,-179-9 3060,191 6-4067,0-2 1,0-2-1,1 0 1,-1-2-1,-51-22 0,46 16-130,-1 1-1,-1 1 0,0 2 1,0 2-1,-1 1 0,0 2 0,-38-1 1,-259 13 2000,295-5-2105,14-1 65,-1 2 1,1 0-1,0 1 0,0 2 1,0 0-1,-44 20 1,57-21-120,0 1 0,0 1 1,1 0-1,0 0 0,0 1 1,1 0-1,0 1 0,0 0 1,1 0-1,0 1 0,1 0 1,0 0-1,1 1 0,0 0 1,-8 19-1,-7 25-42,-4 3 92,2 2 0,4 0 1,2 2-1,-11 70 1,27-123-44,0 0 1,1 1 0,0-1-1,0 0 1,1 1 0,0-1-1,0 0 1,1 1 0,1-1-1,0 0 1,0-1 0,0 1-1,1 0 1,1-1 0,8 13-1,15 21-68,32 63 0,-51-86 43,-1 0 1,-1 1 0,0 0 0,-2 0-1,0 1 1,2 24 0,-2 48 100,-6-72-42,1 1 0,2-1 0,0 1 0,1-1-1,1 0 1,1 0 0,1 0 0,1-1 0,12 27 0,3-8-46,2 0 1,1-1 0,1-2 0,40 42 0,-48-61-15,0 0 1,1-1-1,1-1 1,1-1 0,0 0-1,1-2 1,0-1-1,0 0 1,32 9 0,2-4 27,1-3 0,0-2 0,107 7 1,177-19 53,-196-12-60,212-47-1,-217 32-11,236-17 0,-149 41-1,105-6 28,-241 3-82,147-30 0,-122 9 65,122-45 1,-181 51 24,-1-3-1,-2-1 1,0-4 0,51-37-1,-34 16 15,125-118 0,-166 138-96,-2 0 0,-1-2 0,-2-1 0,-1-1 0,-2-1 0,21-46-1,-20 30 92,28-93 0,-44 118-14,-2 0 1,0 0-1,-1-1 0,-2 1 1,-2-45-1,-1 63-19,-1 0 1,0 0-1,-1 1 0,1-1 0,-2 1 1,1-1-1,-1 1 0,0 0 1,-1 1-1,0-1 0,0 1 1,-1 0-1,0 0 0,0 0 0,0 1 1,-1 0-1,0 0 0,0 1 1,-1 0-1,-13-7 0,-11-5 5,0 2 0,-1 1 1,-63-18-1,-142-35 314,-187-59 1454,-525-137-779,777 230-1256,-1 8 1,-1 6-1,-282 8 0,364 18-792,0 4 0,-174 43-1,-171 91-5882,263-77-89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53.821"/>
    </inkml:context>
    <inkml:brush xml:id="br0">
      <inkml:brushProperty name="width" value="0.025" units="cm"/>
      <inkml:brushProperty name="height" value="0.025" units="cm"/>
    </inkml:brush>
  </inkml:definitions>
  <inkml:trace contextRef="#ctx0" brushRef="#br0">20 1571 10858,'0'0'630,"-5"9"-555,4-7-75,-1 0 7,0 0 0,1 0 0,0 0-1,0 1 1,-1-1 0,1 1 0,0-1 0,1 1-1,-1-1 1,0 1 0,1 4 0,0-5-1,1-1-1,-1 1 1,1-1 0,0 0 0,0 1 0,0-1 0,0 0-1,0 1 1,0-1 0,0 0 0,1 0 0,-1 0 0,0 0-1,0 0 1,1-1 0,-1 1 0,1 0 0,-1 0 0,1-1-1,-1 1 1,1-1 0,-1 0 0,1 1 0,-1-1 0,1 0-1,0 0 1,-1 0 0,3 0 0,53 6 266,1-3 1,77-4 0,-31-2-189,1104 13 610,-66 7 1340,118-53-1658,-250 2-149,123 40 200,-25 2 450,-448-11-489,-259 20-136,33-1 78,-4-25-175,175 2 5,-580 8-160,382 0-26,-385-3 11,1-1 0,0 0 0,-1-2 1,0-1-1,0-1 0,0 0 0,-1-2 1,0 0-1,33-21 0,-38 20-3,-1-1 0,0-1-1,-1 0 1,0-1 0,-1-1 0,-1 0 0,0-1-1,-1 0 1,0 0 0,-1-1 0,-1-1-1,8-19 1,63-195-39,-2 4-115,-75 220 151,0 0 1,0 1 0,-1-1 0,0 0-1,-1-1 1,1 1 0,-2 0 0,1 0-1,-1-15 1,-1 18-38,0-1 0,0 1 0,-1 0 0,0-1 0,0 1-1,0 0 1,0 0 0,-1 1 0,1-1 0,-1 0 0,0 1 0,0-1 0,0 1 0,-1 0-1,1 0 1,-8-4 0,-51-34-69,-1 4 0,-76-34-1,30 17 238,-148-72 582,193 99-602,-1 3-1,-78-18 1,-111-5-217,-293-18 0,103 17 13,-1592-108 156,267 185-1718,621 38 1638,0-43 87,694-51 31,11 0-108,355 27-289,1 4-1,-1 3 1,-89 20 0,-152 61-4461,168-37 619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55.406"/>
    </inkml:context>
    <inkml:brush xml:id="br0">
      <inkml:brushProperty name="width" value="0.025" units="cm"/>
      <inkml:brushProperty name="height" value="0.025" units="cm"/>
    </inkml:brush>
  </inkml:definitions>
  <inkml:trace contextRef="#ctx0" brushRef="#br0">57 0 10410,'0'0'7324,"3"12"-6577,5 34 175,-2 0 0,-2 1 0,-3 81 0,0-8-734,-1-119-185,0 0 0,0 0 0,0 1 0,0-1-1,0 0 1,0 0 0,1 0 0,-1 1 0,0-1 0,0 0 0,1 0-1,-1 0 1,1 0 0,-1 0 0,1 0 0,0 0 0,-1 0 0,1 0-1,0 0 1,0 0 0,0 0 0,-1 0 0,1-1 0,0 1 0,0 0-1,0-1 1,0 1 0,0-1 0,0 1 0,1-1 0,-1 1 0,0-1-1,0 0 1,0 1 0,0-1 0,1 0 0,-1 0 0,0 0 0,0 0-1,0 0 1,0 0 0,1 0 0,-1 0 0,0-1 0,0 1-1,0 0 1,0-1 0,1 1 0,-1-1 0,0 1 0,1-2 0,9-3-22,0 0 0,0-1 1,18-13-1,-24 15-44,5-2 28,0 1 0,-1-1 0,2 1 0,11-3 0,-20 7 35,1 0 1,0 0 0,0 1 0,-1-1 0,1 1-1,0 0 1,0 0 0,0 0 0,-1 0 0,4 1-1,-5-1 4,0 0-1,1 1 0,-1-1 0,0 0 0,0 1 0,0 0 0,0-1 0,0 1 0,-1 0 1,1-1-1,0 1 0,0 0 0,0 0 0,-1 0 0,1 0 0,0-1 0,-1 1 0,1 0 1,0 0-1,-1 1 0,0-1 0,1 0 0,-1 0 0,0 0 0,1 1 0,0 4 95,0-1-1,0 1 0,-1 0 1,0-1-1,0 1 1,-1 0-1,1 0 0,-1-1 1,0 1-1,-1-1 0,1 1 1,-1-1-1,-5 11 0,2-7 137,0 0 0,-1-1 0,0 1 0,0-1 0,-1-1 0,0 1 0,-13 9 0,10-8 33,0-2 0,-1 1 0,0-1 0,-1-1 0,1 0 0,-1 0 0,0-1 0,-1-1 0,1 0 0,-1-1 0,0 0-1,-22 1 1,32-3-279,1-1 0,0-1 0,0 1 0,-1 0-1,1-1 1,0 1 0,0-1 0,0 1-1,-1-1 1,1 0 0,0 0 0,0 0 0,0 0-1,1-1 1,-1 1 0,0 0 0,0-1-1,1 1 1,-1-1 0,0 0 0,1 1 0,0-1-1,-1 0 1,1 0 0,0 0 0,0 0-1,0 0 1,0 0 0,0 0 0,1 0 0,-1-1-1,1 1 1,-1 0 0,1-4 0,0 3-217,0 0 1,0 0-1,0 1 1,1-1 0,-1 0-1,1 0 1,0 1 0,0-1-1,0 0 1,0 1-1,0-1 1,0 1 0,1-1-1,-1 1 1,1 0-1,0-1 1,0 1 0,2-2-1,48-34-6550,-21 18 965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56.090"/>
    </inkml:context>
    <inkml:brush xml:id="br0">
      <inkml:brushProperty name="width" value="0.025" units="cm"/>
      <inkml:brushProperty name="height" value="0.025" units="cm"/>
    </inkml:brush>
  </inkml:definitions>
  <inkml:trace contextRef="#ctx0" brushRef="#br0">1 104 12684,'0'0'2584,"9"-9"288,7-5-1489,1 0 1,36-23-1,-47 33-1243,0 0 0,-1 1 1,2 0-1,-1 0 0,0 1 0,0-1 1,1 1-1,-1 1 0,1-1 0,0 1 1,-1 0-1,1 1 0,0 0 0,0 0 1,-1 0-1,11 2 0,-17-1-135,1-1-1,0 1 1,-1-1-1,1 1 1,-1 0-1,1-1 1,0 1 0,-1 0-1,0-1 1,1 1-1,-1 0 1,1 0-1,-1-1 1,0 1 0,1 0-1,-1 0 1,0 0-1,0 0 1,0-1-1,0 1 1,0 0-1,0 0 1,0 0 0,0 0-1,0-1 1,0 1-1,0 0 1,-1 0-1,1 1 1,-8 25 189,-31 41 545,-4 5-47,40-67-647,1-1 0,0 1-1,0 0 1,0 0-1,1 0 1,0-1-1,0 1 1,1 1 0,-1-1-1,2 11 1,-1-16-44,0-1 1,0 1 0,0 0-1,0-1 1,1 1 0,-1-1-1,0 1 1,0-1 0,0 1-1,1-1 1,-1 0 0,0 1-1,1-1 1,-1 1 0,0-1-1,1 1 1,-1-1 0,0 0-1,1 1 1,-1-1-1,1 0 1,-1 1 0,1-1-1,-1 0 1,1 0 0,-1 0-1,1 1 1,-1-1 0,1 0-1,-1 0 1,1 0 0,0 0-1,23-5 59,16-18-51,-23 10-255,-1-2 0,0 0 1,-1-1-1,-1 0 1,-1-2-1,0 1 1,13-26-1,-31 63 374,0 0 0,2 1 0,0-1 1,0 41-1,4-60-116,-1 0-1,1 1 1,-1-1 0,1 0 0,0 1 0,0-1-1,-1 0 1,1 0 0,0 0 0,0 0 0,0 0 0,0 0-1,1 0 1,-1 0 0,0 0 0,0 0 0,1 0 0,-1-1-1,0 1 1,1-1 0,-1 1 0,0-1 0,1 1 0,-1-1-1,1 0 1,-1 0 0,1 0 0,-1 0 0,1 0 0,-1 0-1,0 0 1,1 0 0,1-1 0,5 1 49,-1-1 0,1-1 0,0 1 0,0-1 0,7-4 0,0 0-41,-1 0 0,0-2 0,0 1-1,-1-2 1,0 0 0,-1 0-1,1-2 1,-2 1 0,0-1 0,0-1-1,-1 0 1,13-21 0,-18 23-32,-10 19-23,-11 24-20,15-27 62,-1 0 0,0 0 0,1 0 0,0 0 0,1 0 0,0 0 0,-1 1 1,2-1-1,-1 0 0,2 8 0,-1-12-3,0 0 0,0 0 0,0 0 0,0 0 0,0 0 0,1 0 0,-1-1 0,1 1 0,-1 0 0,1-1 0,-1 1 0,1-1 0,0 1 0,0-1 0,0 0 0,0 0 0,0 0 0,0 0 1,0 0-1,0 0 0,0 0 0,0-1 0,1 1 0,-1-1 0,0 0 0,0 0 0,1 0 0,-1 0 0,0 0 0,3 0 0,0 0 21,1-1 0,-1 1 0,1-1 0,-1 0 0,0 0 0,0-1 0,1 1 0,-1-1 0,0 0 0,0-1 0,0 1 0,-1-1 0,1 0 0,-1 0 0,1-1 0,-1 1-1,0-1 1,0 0 0,-1 0 0,1 0 0,-1-1 0,0 1 0,0-1 0,0 0 0,-1 0 0,0 0 0,0 0 0,0 0 0,0 0 0,-1 0 0,0-1 0,0 1 0,0-9 0,-1 13-1,0-1-1,0 1 1,-1-1-1,1 1 1,-1-1 0,1 1-1,-1-1 1,0 1-1,1-1 1,-1 1 0,0 0-1,0-1 1,0 1 0,0 0-1,0 0 1,0 0-1,-1 0 1,1 0 0,0 0-1,0 0 1,-1 0 0,1 0-1,-1 0 1,1 1-1,-3-2 1,-1 1-63,0-1 0,0 0 0,0 1 0,0 0 0,0 0 0,-9 0 1,13 2-157,0 0 0,1-1 0,-1 1 0,0 0 0,1-1 0,-1 1 0,1 0 0,-1 0 0,1 0 0,0-1 0,-1 1 0,1 0 0,0 0 0,0 0 0,-1 0 0,1 0 0,0-1 0,0 1 0,0 0 0,0 0 0,0 0 1,0 0-1,0 0 0,1 1 0,2 26-7637,10-9-1932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56.432"/>
    </inkml:context>
    <inkml:brush xml:id="br0">
      <inkml:brushProperty name="width" value="0.025" units="cm"/>
      <inkml:brushProperty name="height" value="0.025" units="cm"/>
    </inkml:brush>
  </inkml:definitions>
  <inkml:trace contextRef="#ctx0" brushRef="#br0">1 0 12268,'0'0'15662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56.837"/>
    </inkml:context>
    <inkml:brush xml:id="br0">
      <inkml:brushProperty name="width" value="0.025" units="cm"/>
      <inkml:brushProperty name="height" value="0.025" units="cm"/>
    </inkml:brush>
  </inkml:definitions>
  <inkml:trace contextRef="#ctx0" brushRef="#br0">0 0 13805,'0'0'3619,"2"64"-1921,-2-27-353,0 8-320,0 2 64,-2-1-320,2-5-385,0-8-287,0-6-65,9-9 0,2-7 0,1-9-193,-3-2-863,-1-7-578,-8-12-1024,0-8-2243,-5-7-1665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57.211"/>
    </inkml:context>
    <inkml:brush xml:id="br0">
      <inkml:brushProperty name="width" value="0.025" units="cm"/>
      <inkml:brushProperty name="height" value="0.025" units="cm"/>
    </inkml:brush>
  </inkml:definitions>
  <inkml:trace contextRef="#ctx0" brushRef="#br0">0 71 10442,'0'0'9641,"63"-30"-8104,-27 21-383,7-2-354,4 3-351,3 1-321,-2 2-96,-7 5 0,-8 0-769,-12 3-896,-13 10-1090,-8 2-2274,-13 1-3843</inkml:trace>
  <inkml:trace contextRef="#ctx0" brushRef="#br0" timeOffset="1">49 250 8104,'0'0'12716,"53"24"-11339,-12-35-512,5-2-513,2-1-256,-4 1-64,-3 4-320,-10 5-1153,-11 1-1122,-14 3-2273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57.539"/>
    </inkml:context>
    <inkml:brush xml:id="br0">
      <inkml:brushProperty name="width" value="0.025" units="cm"/>
      <inkml:brushProperty name="height" value="0.025" units="cm"/>
    </inkml:brush>
  </inkml:definitions>
  <inkml:trace contextRef="#ctx0" brushRef="#br0">1 109 11018,'0'0'8104,"71"11"-7079,-25-29-288,9-4-609,-1 0-128,-1 1-1826,-4 2-3299,-12 2-4035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9.385"/>
    </inkml:context>
    <inkml:brush xml:id="br0">
      <inkml:brushProperty name="width" value="0.025" units="cm"/>
      <inkml:brushProperty name="height" value="0.025" units="cm"/>
    </inkml:brush>
  </inkml:definitions>
  <inkml:trace contextRef="#ctx0" brushRef="#br0">183 0 8712,'0'0'9609,"-44"83"-8424,19-40-160,0 4-64,1 0-352,2-5-289,4-3-256,5-11 0,6-6-64,3-8-224,3-10-865,1-8-6886,5-16-1186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58.175"/>
    </inkml:context>
    <inkml:brush xml:id="br0">
      <inkml:brushProperty name="width" value="0.025" units="cm"/>
      <inkml:brushProperty name="height" value="0.025" units="cm"/>
    </inkml:brush>
  </inkml:definitions>
  <inkml:trace contextRef="#ctx0" brushRef="#br0">1 143 10698,'0'0'5995,"6"-11"-3779,0 2-1803,0 0 1,0 0-1,1 1 1,0 0 0,14-11-1,-17 15-310,1 0-1,0 1 0,0 0 0,0 0 0,0 0 0,0 1 1,0 0-1,1 0 0,-1 0 0,1 1 0,0-1 0,-1 2 1,1-1-1,10 0 0,-15 2-98,0-1 0,0 1-1,0-1 1,0 1 0,0 0 0,1 0 0,-2-1-1,1 1 1,0 0 0,0 0 0,0 0 0,0 0-1,0 0 1,-1 0 0,1 1 0,-1-1 0,1 0-1,-1 0 1,1 0 0,-1 1 0,1-1 0,-1 0-1,0 0 1,0 1 0,0-1 0,0 0 0,0 0-1,0 1 1,0-1 0,0 3 0,-4 42 412,-26 32 1842,29-77-2007,4-3-204,-1 0 1,1 0-1,-1-1 1,0 1-1,1-1 1,-1 1-1,-1-1 1,1 0-1,0 0 1,-1 0-1,3-5 0,-2 4 3,20-43 24,-18 35-72,1 1 1,0 0-1,1 1 1,0-1-1,9-10 1,-12 18-9,0 0 0,0 0 0,0 0 1,1 1-1,-1-1 0,1 1 0,0 0 0,-1 0 1,1 0-1,0 0 0,0 1 0,0 0 1,0-1-1,1 2 0,-1-1 0,0 0 0,0 1 1,8 0-1,-10-1-8,0 1-1,0 0 1,-1 0 0,1 0 0,0 0-1,0 0 1,0 1 0,0-1 0,-1 1 0,1-1-1,0 1 1,0-1 0,0 1 0,-1 0-1,1 0 1,-1 0 0,1 0 0,-1 0 0,1 0-1,-1 0 1,1 1 0,-1-1 0,0 0-1,0 1 1,2 2 0,-1 1 3,-1 1 1,1-1-1,-1 1 0,-1-1 1,1 1-1,-1 0 0,0 8 0,0-12 13,-16 95 25,16-97-27,0 1 1,0-1 0,0 1-1,0-1 1,0 1 0,0-1-1,0 1 1,0-1 0,0 1-1,0-1 1,1 1 0,-1-1-1,0 1 1,0-1 0,1 1-1,-1-1 1,0 1 0,0-1-1,1 0 1,-1 1 0,1-1-1,-1 0 1,0 1 0,1-1-1,-1 0 1,1 1 0,-1-1-1,1 0 1,-1 0 0,1 0-1,-1 1 1,1-1 0,0 0-1,22-3 51,19-16 31,-25 9-149,-1-1 0,0-1 0,-1 0 1,0-1-1,-1-1 0,0 0 0,14-20 1,-27 32 28,-6 33-79,3-25 151,0 0 0,1-1 0,0 1 0,0 0 0,1 0 0,-1 1-1,1-1 1,0 0 0,1 0 0,1 8 0,-1-12-11,0 0 1,0 0-1,0 0 0,0 0 0,1 0 0,-1 0 0,0 0 0,1 0 1,0-1-1,-1 1 0,1-1 0,0 1 0,0-1 0,0 0 0,0 1 1,0-1-1,0 0 0,0 0 0,0-1 0,0 1 0,0 0 0,1-1 1,-1 1-1,0-1 0,1 0 0,-1 0 0,0 0 0,0 0 0,5 0 1,-2 0 5,0-1 0,1 1 0,-1-1 1,1 0-1,-1 0 0,0-1 0,1 1 1,-1-1-1,0-1 0,0 1 0,-1 0 1,1-1-1,8-6 0,-11 6-11,1 1 0,-1-1 0,1 1 0,-1-1 0,0 0 0,0 0 0,0 0 0,0 0 0,-1 0 0,1 0-1,-1 0 1,0-1 0,0 1 0,0-1 0,0 1 0,0-1 0,-1 1 0,0-1 0,0 1 0,0-1 0,0 1 0,-1-7 0,0 7 0,-1 1-1,1-1 1,0 1 0,-1 0 0,0-1 0,1 1 0,-1 0 0,0 0-1,0 0 1,0 0 0,0 1 0,0-1 0,-1 0 0,1 1 0,0 0-1,-1-1 1,1 1 0,-1 0 0,0 0 0,1 0 0,-1 1 0,0-1 0,1 1-1,-1-1 1,-5 1 0,8 1-104,0 0-1,0 0 0,1 0 1,-1 0-1,0 0 1,0 0-1,1 0 0,-1 0 1,0 0-1,1 0 1,-1 0-1,1-1 0,-1 1 1,1 0-1,-1 0 1,1 0-1,1 1 0,6 2-872,-1-1 0,1 1 0,-1-1 0,1 0 0,0-1 0,0 0 1,1 0-1,-1-1 0,0 0 0,13 0 0,16 0-5090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58.518"/>
    </inkml:context>
    <inkml:brush xml:id="br0">
      <inkml:brushProperty name="width" value="0.025" units="cm"/>
      <inkml:brushProperty name="height" value="0.025" units="cm"/>
    </inkml:brush>
  </inkml:definitions>
  <inkml:trace contextRef="#ctx0" brushRef="#br0">153 4 12748,'-8'1'3411,"-3"1"-2625,1 0-1,0 1 1,0 0 0,0 0-1,0 1 1,-11 6-1,17-8-550,0 0 1,-1 0-1,1 1 0,0 0 0,1 0 0,-1 0 0,0 0 0,1 0 1,0 1-1,-1-1 0,1 1 0,1 0 0,-1 0 0,1 0 0,-1 0 1,1 1-1,0-1 0,-1 6 0,3-9-225,0 0 0,0 0 0,0 0 0,0-1-1,0 1 1,0 0 0,0 0 0,1 0 0,-1 0 0,0-1 0,0 1 0,1 0 0,-1 0-1,1 0 1,-1-1 0,1 1 0,-1 0 0,1-1 0,-1 1 0,1 0 0,-1-1 0,1 1-1,0-1 1,-1 1 0,1-1 0,0 1 0,0-1 0,0 1 0,-1-1 0,1 0 0,0 1-1,0-1 1,0 0 0,0 0 0,-1 0 0,1 0 0,0 0 0,0 0 0,0 0-1,1 0 1,41-2 64,-42 2-62,8-2-69,0 0 1,-1 0-1,1-1 0,-1 0 0,0-1 0,0 0 1,-1 0-1,1 0 0,-1-1 0,1-1 1,-2 1-1,1-1 0,-1 0 0,1 0 0,-2-1 1,1 0-1,-1 0 0,0 0 0,0-1 1,-1 1-1,4-10 0,-17 66-2005,9-47 1944,-1 0 0,1-1 0,0 1 0,0 0 0,0-1 0,0 1 0,0-1 0,0 1 0,0 0 0,0-1 0,1 1 0,-1 0 0,1-1 0,-1 1 1,1-1-1,0 1 0,-1-1 0,1 1 0,0-1 0,0 0 0,0 1 0,0-1 0,0 0 0,1 0 0,-1 0 0,0 0 0,2 2 0,1-3-383,1 1 0,-1-1 0,0 1 0,1-1 0,-1-1-1,1 1 1,-1-1 0,0 1 0,1-1 0,-1 0 0,0-1 0,0 1 0,0-1 0,0 0 0,0 0 0,0 0 0,0 0-1,0-1 1,-1 1 0,0-1 0,5-5 0,18-17-3770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59.139"/>
    </inkml:context>
    <inkml:brush xml:id="br0">
      <inkml:brushProperty name="width" value="0.025" units="cm"/>
      <inkml:brushProperty name="height" value="0.025" units="cm"/>
    </inkml:brush>
  </inkml:definitions>
  <inkml:trace contextRef="#ctx0" brushRef="#br0">43 81 5029,'1'-10'3283,"1"-54"2867,-5 58-2245,-5 13-2434,-5 13-810,8-5-469,0 0 0,2 1-1,-1 0 1,2 0 0,0 0-1,1 0 1,1 0 0,0 0-1,6 32 1,-5-44-192,1 0 0,0 0 0,-1-1 0,2 1 0,-1-1 0,0 1 0,1-1 0,-1 0 0,1 0 0,0 0 0,0 0 0,0 0 0,1-1 0,-1 1 0,1-1 0,3 2 0,-6-3-2,0-1-1,1 1 1,-1-1 0,0 1 0,0-1 0,0 1 0,1-1 0,-1 0 0,0 0 0,1 1-1,-1-1 1,0 0 0,1 0 0,-1 0 0,0-1 0,0 1 0,1 0 0,-1 0 0,0-1-1,0 1 1,1-1 0,-1 1 0,0-1 0,0 1 0,0-1 0,0 0 0,0 1 0,0-1-1,0 0 1,0 0 0,0 0 0,0 0 0,0 0 0,0 0 0,-1 0 0,1 0 0,0 0-1,-1-1 1,1 1 0,-1 0 0,1 0 0,-1 0 0,0-1 0,1 1 0,-1 0 0,0-1-1,0 1 1,0 0 0,0 0 0,0-1 0,0 1 0,-1-2 0,2-17-101,2 6 763,19 23-203,-14-6-448,1 0 0,-1 0 1,1-1-1,0 0 0,0 0 0,0-1 0,0 0 0,0-1 1,0 1-1,0-2 0,0 0 0,0 0 0,11-3 0,-6 1-153,1-2 0,-1 1 0,0-2 0,0 0 0,-1 0-1,1-2 1,13-9 0,-23 34 638,-3-12-404,0 1 0,0-1 0,0 0 0,0 1 0,1-1 0,0 0 0,0 0 0,0 0-1,6 9 1,1-9-107,1 0 0,-1-1 0,1 0 0,0 0 0,0-1-1,0 0 1,0-1 0,1 0 0,-1 0 0,17-1-1,-14 0-115,0 1 0,0 0 0,0 0 0,0 1-1,19 8 1,-27-9 144,-1 0 1,0 1-1,0 0 0,0-1 0,-1 1 1,1 1-1,-1-1 0,1 1 0,-1-1 1,0 1-1,0 0 0,-1 0 0,1 0 1,-1 0-1,0 0 0,0 1 0,0-1 1,-1 1-1,2 8 0,0 0 73,-1-1 0,-1 0-1,0 1 1,-1-1 0,0 1 0,-1-1 0,-1 1 0,1-1-1,-6 16 1,6-21 45,-1-1 0,0 0 0,-1 0 0,1 0 0,-1 0 0,0-1 0,-1 1 0,1-1-1,-1 1 1,0-1 0,0 0 0,-1-1 0,0 1 0,0-1 0,0 0 0,0 0 0,0-1 0,-1 1 0,-9 4 0,13-8-72,1 1 1,-1 0-1,0-1 1,0 1-1,1-1 1,-1 0 0,0 1-1,0-1 1,0 0-1,1 0 1,-1 0 0,0 0-1,0-1 1,0 1-1,1 0 1,-1-1-1,0 1 1,0-1 0,1 0-1,-1 1 1,0-1-1,-2-2 1,2 1-16,-1-1 0,1 1 0,0-1 0,1 1 0,-1-1 0,0 0 0,1 1 0,-1-1 0,1 0 0,0 0-1,0 0 1,-1-5 0,-1-10-101,1-1-1,0 1 0,2-33 0,1 36-70,-2 7-98,2 0 0,-1 0 0,1 0 0,0 1 0,1-1 0,0 1 0,0-1 0,1 1 0,-1-1 1,2 1-1,6-12 0,25-19-4147,12 4-3869,-16 16 1267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2:59.498"/>
    </inkml:context>
    <inkml:brush xml:id="br0">
      <inkml:brushProperty name="width" value="0.025" units="cm"/>
      <inkml:brushProperty name="height" value="0.025" units="cm"/>
    </inkml:brush>
  </inkml:definitions>
  <inkml:trace contextRef="#ctx0" brushRef="#br0">204 14 15759,'0'0'6353,"-10"-2"-4138,1-1-1809,-1 0 0,0 1 1,0 1-1,0 0 0,-12 0 0,20 1-366,0-1 0,0 1 0,0 0 0,0 1 0,0-1 0,-1 0 0,1 1 0,0-1 0,0 1 0,0-1 0,0 1 0,0 0 0,0 0 0,1 0 0,-1 0 0,0 0 0,0 0-1,1 1 1,-1-1 0,1 1 0,-1-1 0,1 1 0,-1-1 0,1 1 0,0 0 0,0 0 0,0-1 0,0 1 0,0 0 0,0 0 0,1 0 0,-1 0 0,0 0 0,1 0 0,0 0 0,-1 1 0,1 2 0,1-4-43,-1 1 1,0-1 0,1 0-1,-1 0 1,1 0 0,0 0-1,-1-1 1,1 1 0,0 0-1,-1 0 1,1 0 0,0 0-1,0-1 1,0 1 0,0 0-1,0-1 1,0 1 0,0-1-1,0 1 1,0-1 0,0 1-1,0-1 1,0 0 0,0 1-1,2-1 1,35 8-350,-28-6 113,-2-1 55,0 1 0,0 0 0,0 1-1,0-1 1,7 6 0,-14-8 170,0 0-1,0 1 1,0-1 0,-1 1 0,1-1 0,0 1 0,0 0 0,-1-1-1,1 1 1,-1 0 0,1 0 0,0-1 0,-1 1 0,0 0-1,1 0 1,-1 0 0,1-1 0,-1 1 0,0 0 0,0 0-1,1 2 1,-1-2 21,-1 0 0,1 1 0,-1-1-1,1 0 1,-1 1 0,0-1 0,1 0 0,-1 0-1,0 0 1,0 1 0,0-1 0,0 0 0,0 0-1,0 0 1,0 0 0,0-1 0,0 1 0,-1 0-1,-1 0 1,-16 12 420,-44 20 0,16-17-1773,43-15 457,-1 0-1,0-1 1,1 1 0,-1-1-1,0 0 1,0 0-1,-4-1 1,-8-5-11608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3:00.138"/>
    </inkml:context>
    <inkml:brush xml:id="br0">
      <inkml:brushProperty name="width" value="0.025" units="cm"/>
      <inkml:brushProperty name="height" value="0.025" units="cm"/>
    </inkml:brush>
  </inkml:definitions>
  <inkml:trace contextRef="#ctx0" brushRef="#br0">1 1 9513,'0'0'12817,"7"11"-11882,-2-3-772,0 1 0,0 0 0,-1 0 1,0 0-1,-1 0 0,0 1 1,0-1-1,-1 1 0,0 0 0,-1 0 1,0 13-1,-1-19-105,0 4 44,0 1 0,0 0 1,1-1-1,0 1 0,5 15 1,-5-22-96,-1 0 0,1 0 1,1 0-1,-1 0 1,0 0-1,0 0 0,1 0 1,-1-1-1,1 1 1,-1 0-1,1-1 0,0 0 1,-1 1-1,1-1 1,0 0-1,0 0 0,0 0 1,0 0-1,0 0 0,0 0 1,0-1-1,0 1 1,1-1-1,-1 1 0,0-1 1,0 0-1,0 0 1,3 0-1,117 0-1331,-121 0 1320,-1 0 0,1 0 0,0 0 0,0 0 0,-1 0 1,1 0-1,0 0 0,-1 0 0,1 0 0,0 0 0,-1 1 0,1-1 0,-1 0 0,1 0 0,0 1 0,-1-1 0,1 0 0,-1 1 0,1-1 0,-1 1 0,1-1 1,-1 1-1,1-1 0,-1 1 0,1-1 0,-1 1 0,1-1 0,-1 1 0,0 0 0,0-1 0,1 1 0,-1-1 0,0 1 0,0 0 0,0-1 0,1 1 1,-1 0-1,0-1 0,0 1 0,0 0 0,0 0 0,0-1 0,0 1 0,-1 0 0,1-1 0,0 1 0,0 0 0,0-1 0,-1 1 0,1-1 0,0 1 0,-1 0 1,1 0-1,-2 3 49,0-1 1,0 1 0,0 0 0,0-1 0,0 0 0,-1 1 0,-5 4 0,-5 3 251,0-1 1,0-1-1,-1 0 1,-17 8-1,25-14-183,-1 0 0,1-1 0,-1 1 0,0-1 0,0-1 0,1 1 0,-1-1 0,0 0-1,-1-1 1,1 0 0,0 0 0,-9-2 0,15 2-129,-1 0-1,1-1 1,-1 1 0,1-1-1,-1 0 1,1 0 0,-1 1-1,1-1 1,0 0 0,-1 0-1,1 0 1,0 0 0,0 0-1,0-1 1,0 1 0,0 0-1,0-1 1,0 1 0,0 0-1,1-1 1,-1 1 0,0-1-1,1 1 1,-1-1 0,1 1-1,0-1 1,-1 0 0,1 1-1,0-1 1,0 1 0,0-1-1,0 0 1,0-1 0,1 0-225,-1 0 1,0 0-1,1 1 1,-1-1-1,1 0 1,0 1-1,0-1 1,0 0-1,0 1 1,1-1-1,-1 1 1,1 0-1,-1-1 1,1 1 0,0 0-1,0 0 1,0 0-1,4-3 1,4 1-1267,0-1 0,1 1 1,-1 1-1,1 0 0,0 1 0,0 0 1,0 0-1,16 0 0,-22 2 895,27-3-4381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3:00.541"/>
    </inkml:context>
    <inkml:brush xml:id="br0">
      <inkml:brushProperty name="width" value="0.025" units="cm"/>
      <inkml:brushProperty name="height" value="0.025" units="cm"/>
    </inkml:brush>
  </inkml:definitions>
  <inkml:trace contextRef="#ctx0" brushRef="#br0">18 1 11787,'0'0'14382,"-14"49"-13902,10-30-288,4-2-128,0-1-32,6-4-480,10-9-1378,3-3-1409,1 0-2754,2-18-8393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3:00.902"/>
    </inkml:context>
    <inkml:brush xml:id="br0">
      <inkml:brushProperty name="width" value="0.025" units="cm"/>
      <inkml:brushProperty name="height" value="0.025" units="cm"/>
    </inkml:brush>
  </inkml:definitions>
  <inkml:trace contextRef="#ctx0" brushRef="#br0">0 1 4324,'0'0'17280,"5"13"-16687,2 6-287,-1 2 1,0-1-1,-2 1 1,3 40-1,-7-54-381,1 10 472,0 0 1,0 0 0,8 27-1,-8-40-529,1 1-1,-1-1 1,1 1-1,0-1 1,1 0-1,-1 0 1,6 7-1,-7-9-217,1 0-1,0 0 0,0 0 1,1-1-1,-1 1 0,0-1 1,1 1-1,-1-1 0,1 0 1,-1 1-1,1-1 1,-1-1-1,1 1 0,3 1 1,11-1-5122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3:01.806"/>
    </inkml:context>
    <inkml:brush xml:id="br0">
      <inkml:brushProperty name="width" value="0.025" units="cm"/>
      <inkml:brushProperty name="height" value="0.025" units="cm"/>
    </inkml:brush>
  </inkml:definitions>
  <inkml:trace contextRef="#ctx0" brushRef="#br0">88 207 16464,'0'0'1564,"-10"3"368,9-3-1881,-8 2 383,1 0 1,1 0-1,-1 1 0,-12 6 0,19-8-379,-1-1-1,1 1 0,0 0 1,-1 0-1,1 0 0,-1-1 1,1 1-1,0 1 0,0-1 1,0 0-1,0 0 0,0 0 1,0 1-1,0-1 0,0 0 1,0 1-1,0-1 0,1 1 1,-1-1-1,0 1 0,1-1 1,0 1-1,-1-1 0,1 1 1,0 0-1,0-1 0,0 1 1,0-1-1,0 1 0,0 0 1,0-1-1,0 1 0,1-1 1,-1 1-1,1-1 0,-1 1 1,2 1-1,0 0-44,0-1 1,0 0 0,0 0-1,1 0 1,-1 0-1,0 0 1,1-1-1,0 1 1,-1-1-1,1 1 1,0-1-1,0 0 1,0 0 0,0 0-1,0-1 1,0 1-1,0-1 1,4 1-1,-3 0-4,0-1-1,0 0 1,0 0-1,0 0 1,0 0-1,0 0 1,0-1-1,0 0 1,0 0-1,0 0 1,-1 0-1,1 0 1,7-5 0,-2-2-81,0 0 0,-1-1 0,0-1 0,-1 1 0,0-1 0,0-1 0,7-15 1,1-6-284,15-43 1,-26 62 380,1-1-1,-2 1 0,0-1 0,0 1 1,0-18-1,-18 59 1019,7-5-920,1 1-1,1 0 1,1 0 0,2 0 0,0 1-1,1-1 1,2 34 0,1-55-106,-1 1 0,0-1-1,1 1 1,0-1 0,0 1 0,0-1 0,0 0 0,0 0 0,1 1-1,-1-1 1,1 0 0,0 0 0,0-1 0,0 1 0,0 0-1,0-1 1,1 1 0,0-1 0,-1 0 0,1 1 0,0-1-1,0-1 1,0 1 0,0 0 0,0-1 0,0 1 0,0-1-1,1 0 1,-1 0 0,0-1 0,1 1 0,-1 0 0,1-1-1,3 0 1,1 0 8,0 0 0,1 0 0,-1-1-1,0 0 1,0 0 0,0-1 0,0 0-1,0-1 1,0 0 0,0 0 0,-1 0 0,0-1-1,11-7 1,-9 4-66,0-1 0,0 0-1,-1 0 1,0-1 0,-1 1 0,0-2-1,0 1 1,-1-1 0,7-13 0,-17 32 80,0 1 1,1 0 0,0 1 0,1-1 0,-2 20-1,4-27-20,0-1 0,-1 0-1,1 1 1,0-1 0,0 0-1,1 0 1,-1 1 0,0-1 0,1 0-1,-1 0 1,1 1 0,0-1-1,0 0 1,0 0 0,0 0-1,0 0 1,0 0 0,1 0-1,-1-1 1,1 1 0,-1 0-1,1-1 1,-1 1 0,1-1 0,0 1-1,0-1 1,0 0 0,0 0-1,0 1 1,0-2 0,0 1-1,0 0 1,0 0 0,1-1-1,2 1 1,11 1-35,0-1 0,0-1 0,-1-1 0,1 0 0,0-1 0,-1-1 0,0 0 0,26-10 0,-29 9-69,-1 0-1,0-2 1,0 1-1,0-1 1,-1-1-1,0 0 1,0 0-1,0-1 1,-1 0-1,-1-1 1,15-17-1,-25 30 157,1-1-1,0 1 1,-1 0-1,2-1 1,-1 1-1,0 0 0,1 0 1,-1-1-1,1 1 1,0 0-1,0 0 1,1 0-1,-1-1 1,1 1-1,0 0 0,0 0 1,0-1-1,0 1 1,1-1-1,0 1 1,-1-1-1,1 0 1,0 1-1,1-1 0,-1 0 1,1 0-1,5 5 1,60 39-46,-46-34-188,-2 1-1,0 1 0,0 1 0,26 27 0,-41-37 176,0 0 0,-1 1-1,0-1 1,0 1 0,0 0 0,0 1 0,-1-1 0,-1 0-1,1 1 1,-1 0 0,0-1 0,-1 1 0,0 0-1,0 0 1,-1 0 0,0 0 0,0 0 0,-3 12 0,3-15 82,-1-1 1,0 0-1,-1 0 1,1 0-1,-1 0 1,1-1-1,-1 1 1,-1 0-1,1-1 1,0 1-1,-1-1 1,0 0-1,1 1 1,-1-1-1,0-1 1,-1 1-1,1 0 1,-1-1-1,1 0 1,-1 0-1,1 0 1,-1 0-1,0 0 1,0-1-1,0 0 1,0 1-1,0-2 1,-1 1-1,-6 0 1,4 0-27,1-1 1,0 0 0,0 0 0,-1 0-1,1-1 1,0 0 0,0 0 0,0-1 0,0 0-1,0 0 1,0 0 0,0-1 0,1 0-1,-1 0 1,1 0 0,0-1 0,0 1 0,0-1-1,-6-7 1,5 3-90,0 0 0,1 0 0,0-1 0,1 0 0,0 0 0,1 0 0,-1 0 0,2-1-1,-1 1 1,1-1 0,1 0 0,0 1 0,0-1 0,1 0 0,1-13 0,-1 15-77,1 1 0,0-1 0,1 0 0,0 1 0,0-1 0,0 1 0,1 0 0,0 0-1,0 0 1,1 0 0,0 0 0,0 1 0,1-1 0,0 1 0,0 1 0,0-1 0,1 0 0,0 1 0,10-7 0,-1 4-534,0 1 1,1 1-1,-1 1 1,1 0-1,20-3 1,33-11-8693,-38 6-1602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3:03.001"/>
    </inkml:context>
    <inkml:brush xml:id="br0">
      <inkml:brushProperty name="width" value="0.025" units="cm"/>
      <inkml:brushProperty name="height" value="0.025" units="cm"/>
    </inkml:brush>
  </inkml:definitions>
  <inkml:trace contextRef="#ctx0" brushRef="#br0">4783 485 8776,'-96'-38'1567,"-1"4"1,-2 5-1,-130-22 0,-311-20-753,225 34-791,-132-33 8,178 23 295,-333-14 0,-198 64 624,717 2-913,0 4 0,1 4 0,0 4 0,-152 51 0,179-47 174,1 2 0,1 3 0,1 3 0,1 1 0,2 3 1,1 1-1,-74 71 0,97-79-161,2 1 0,0 1-1,2 1 1,1 1 0,1 1 0,2 1 0,1 0 0,2 1-1,1 1 1,1 0 0,2 1 0,2 0 0,1 0 0,2 1-1,1-1 1,2 1 0,1 0 0,2 0 0,1 0 0,2 0-1,2 0 1,1-1 0,15 44 0,-9-43-43,1 0 0,2-1 1,2 0-1,1-1 0,1-2 1,2 0-1,51 58 0,-40-58 13,1-1-1,1-1 0,1-2 0,2-2 0,0-1 0,63 29 0,-18-17-176,1-4 0,1-4 0,106 21 1,274 23-2900,-221-54 650,345-17 1,241-86 3708,-89-51 1921,-509 78-1358,257-98 0,-416 128-1221,-1-4 1,-2-2-1,-1-3 0,101-71 1,-145 87-445,-1 0 1,-1-2 0,-1-1-1,-1 0 1,35-51-1,-44 55-175,-1-1 0,-1 0-1,-1 0 1,0-1-1,-2 0 1,-1-1 0,0 1-1,-2-1 1,3-30 0,-5 14 8,-2 0 0,-2-1-1,-1 1 1,-2 1 0,-1-1 0,-3 1 0,-17-52 0,7 38-11,-3 0-1,-2 2 1,-1 1-1,-52-72 1,56 91-36,-2 2 0,0 0 0,-2 2 0,-1 0 0,-1 2 0,-1 1 0,-1 1 1,-1 2-1,0 1 0,-2 1 0,0 1 0,-1 2 0,0 2 0,-1 1 0,0 1 0,-1 2 0,0 1 0,-47-2 0,-4 4-684,0 5 0,0 3 0,0 3 0,-123 27-1,-18 12-7982,128-29 85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3:57.905"/>
    </inkml:context>
    <inkml:brush xml:id="br0">
      <inkml:brushProperty name="width" value="0.025" units="cm"/>
      <inkml:brushProperty name="height" value="0.025" units="cm"/>
    </inkml:brush>
  </inkml:definitions>
  <inkml:trace contextRef="#ctx0" brushRef="#br0">1973 15 6406,'-163'-11'267,"-1"8"1,-208 21-1,295-9-207,0 3 0,1 4 0,1 4 0,0 2 0,2 4 0,-139 69 1,152-61 50,1 2 0,2 3 1,1 2-1,3 3 1,-91 95-1,122-113-15,1 1 0,1 1 0,1 1 0,2 0 0,-26 61 0,35-68-90,1 1 0,0 0 1,2 1-1,1-1 0,1 1 1,0 0-1,2 0 1,1 0-1,4 30 0,-2-39-6,1-1 0,0 0-1,1 0 1,0 0 0,2-1-1,-1 1 1,2-1 0,-1 0-1,17 22 1,-9-18 2,0-1-1,1 0 1,1-1-1,0 0 1,35 23 0,-3-9 8,2-2 1,1-2-1,1-3 1,65 19-1,105 24 5,2-10-1,250 29 0,469 11 43,-439-52-45,867 141-12,-1059-137 0,1030 95 106,-599-73-62,-394-39 17,0-15 1,0-15-1,649-86 0,-151-68 66,-20-77-78,-519 109-20,-254 97 2,-1-3-1,-2-3 0,73-54 0,-116 78 9,0 0 1,0 0-1,0-1 0,-1 0 1,0 0-1,0-1 0,-1 0 1,0 0-1,-1 0 0,0-1 1,0 0-1,-1 0 0,0 0 1,-1 0-1,0-1 0,-1 1 1,0-1-1,-1 0 0,0 0 0,-1 0 1,0 1-1,0-1 0,-1 0 1,-1 0-1,0 1 0,0-1 1,-1 1-1,0-1 0,-9-17 1,-7-10-12,-1 1 1,-2 1 0,-2 1-1,-1 1 1,-2 1 0,-1 1-1,-1 2 1,-62-50 0,-11 4 21,-182-104-1,151 108-44,-3 6-1,-2 7 1,-3 5 0,-201-48-1,99 48 3,-464-42 1,457 81-1195,-1 11 1,0 11-1,-319 50 1,381-28-1755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9.823"/>
    </inkml:context>
    <inkml:brush xml:id="br0">
      <inkml:brushProperty name="width" value="0.025" units="cm"/>
      <inkml:brushProperty name="height" value="0.025" units="cm"/>
    </inkml:brush>
  </inkml:definitions>
  <inkml:trace contextRef="#ctx0" brushRef="#br0">226 1 13100,'0'0'9588,"-5"8"-9348,-93 156 591,43-75-498,97-177 177,-13 24-1564,-5 17 749,-23 79-287,-5 5 654,2-19 71,0-1 0,1 0-1,1 1 1,4 33 0,-4-50-108,0 1 0,1 0 0,-1-1 0,1 1 0,-1-1 0,1 1 1,0-1-1,0 1 0,0-1 0,0 0 0,0 1 0,0-1 0,0 0 0,0 0 0,0 0 0,1 0 1,-1 0-1,0 0 0,1 0 0,-1 0 0,1-1 0,-1 1 0,1 0 0,-1-1 0,1 1 1,-1-1-1,1 0 0,-1 1 0,1-1 0,0 0 0,-1 0 0,1 0 0,0 0 0,-1 0 0,1 0 1,1-1-1,-2 0-11,0 1 0,0-1 1,-1 0-1,1 1 0,0-1 1,0 0-1,-1 0 1,1 1-1,-1-1 0,1 0 1,-1 0-1,1 0 0,-1 0 1,1 0-1,-1 0 0,0 0 1,0 0-1,1 0 1,-1 0-1,0 0 0,0 0 1,0 0-1,0 0 0,0 0 1,0 0-1,0 0 0,-1 0 1,1 0-1,0 0 1,0 0-1,-1 0 0,1 0 1,-1 0-1,1 1 0,-1-1 1,0-1-1,-20-34 154,-56-38-123,69 67-58,0 1-1,-1 0 0,0 0 1,-1 1-1,1 0 0,-1 0 1,-19-5-1,12 9-46,13 7 87,5-4-27,-1-1 0,1 0 1,0 0-1,-1 0 0,1 0 1,0 0-1,0 0 0,0 0 1,0 0-1,0 0 0,0 0 1,0-1-1,0 1 0,0 0 1,0-1-1,1 1 0,-1 0 1,0-1-1,2 1 0,21 4-78,0 0 0,0-2 0,1 0 0,-1-2 0,50-3 0,-40 0-890,19-1-2566,-4-7-4142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5:09.019"/>
    </inkml:context>
    <inkml:brush xml:id="br0">
      <inkml:brushProperty name="width" value="0.025" units="cm"/>
      <inkml:brushProperty name="height" value="0.025" units="cm"/>
    </inkml:brush>
  </inkml:definitions>
  <inkml:trace contextRef="#ctx0" brushRef="#br0">1 124 8392,'0'0'1890,"10"0"-1607,220-3 327,271 32 1,-70 0 479,501 28 1558,263 7-2456,590-76 363,-1187 4-181,1317-61-99,-1225 37-256,722 3-7,-706 20-14,1473-3 315,-1675 13 426,-98-21-291,-316 9-885,-1-4-1,130-39 0,-175 36-3913,-29 7 342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5:23.246"/>
    </inkml:context>
    <inkml:brush xml:id="br0">
      <inkml:brushProperty name="width" value="0.025" units="cm"/>
      <inkml:brushProperty name="height" value="0.025" units="cm"/>
    </inkml:brush>
  </inkml:definitions>
  <inkml:trace contextRef="#ctx0" brushRef="#br0">1 92 15663,'0'0'315,"9"-1"64,219-26 141,152-9-437,708 73 2303,-40 1-459,-822-28-1631,281 48-1,-409-44-277,390 23 637,4-36-11,-220-3-512,1538-80 22,-1697 75-148,805-20 12,0 46-63,-101 24 37,375 7 38,-54-99-25,739-37-32,-1282 108-101,381 31 160,-405-85-59,221-19 54,-547 37 5,-195 8-21,0-2-1,89-27 1,-126 30-357,-16 2-575,-24 2-1934,16 1 1180,-3-1-3098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5:29.725"/>
    </inkml:context>
    <inkml:brush xml:id="br0">
      <inkml:brushProperty name="width" value="0.025" units="cm"/>
      <inkml:brushProperty name="height" value="0.025" units="cm"/>
    </inkml:brush>
  </inkml:definitions>
  <inkml:trace contextRef="#ctx0" brushRef="#br0">23 0 17745,'0'0'2754,"-5"73"-1568,-1-28-546,1 4 97,1 0-481,2-4-96,2-5-128,0-9 32,2-8-32,9-13 0,1-7-416,4-3-737,2-18-673,7-16-1441,-4-10-3940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5:30.054"/>
    </inkml:context>
    <inkml:brush xml:id="br0">
      <inkml:brushProperty name="width" value="0.025" units="cm"/>
      <inkml:brushProperty name="height" value="0.025" units="cm"/>
    </inkml:brush>
  </inkml:definitions>
  <inkml:trace contextRef="#ctx0" brushRef="#br0">4 1 14189,'0'0'3054,"0"8"-1191,-2 73 1855,0 68-824,3-129-2829,1 0 1,1 0-1,0 0 0,1 0 1,9 21-1,-12-38-189,-1 0-1,1 0 1,0-1-1,0 1 1,1 0-1,-1-1 1,1 1-1,-1-1 1,1 0-1,0 1 1,0-1-1,0 0 1,0 0-1,0 0 1,0 0-1,0-1 1,1 1-1,-1 0 1,1-1-1,-1 0 1,1 0-1,0 0 1,-1 0-1,6 1 1,-7-2-24,-1 0-1,1 0 1,0 0 0,-1 0 0,1-1 0,-1 1 0,1 0 0,0-1-1,-1 1 1,1 0 0,-1-1 0,1 1 0,-1-1 0,1 1 0,-1 0-1,0-1 1,1 1 0,-1-1 0,0 0 0,1 1 0,-1-1 0,0 1-1,1-1 1,-1 1 0,0-1 0,0 0 0,0 1 0,0-1 0,1 0-1,-1 1 1,0-1 0,0-1 0,-1-25-4835,1 25 4477,-4-31-5996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5:30.396"/>
    </inkml:context>
    <inkml:brush xml:id="br0">
      <inkml:brushProperty name="width" value="0.025" units="cm"/>
      <inkml:brushProperty name="height" value="0.025" units="cm"/>
    </inkml:brush>
  </inkml:definitions>
  <inkml:trace contextRef="#ctx0" brushRef="#br0">119 58 12396,'-12'-4'2386,"3"1"-1722,-45-15 1899,11 12 2799,69 19-2863,11-7-1989,-1-1-1,1-1 1,0-3 0,66-5 0,-75 3-465,172-18-237,-70 5-3801,-81 9-272,-18 0-2280,-2-3-6540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5:33.794"/>
    </inkml:context>
    <inkml:brush xml:id="br0">
      <inkml:brushProperty name="width" value="0.025" units="cm"/>
      <inkml:brushProperty name="height" value="0.025" units="cm"/>
    </inkml:brush>
  </inkml:definitions>
  <inkml:trace contextRef="#ctx0" brushRef="#br0">0 23 15503,'0'4'4068,"10"-4"-2595,8 0 32,7 0-288,2 0-544,5-8-385,5 1-224,-2 0 1,-2 2-65,-4 5-33,-4 0-479,-7 0-609,-8 5-545,-4 4-31,-6 4-706,0-2-1857,-16 0-608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5:34.218"/>
    </inkml:context>
    <inkml:brush xml:id="br0">
      <inkml:brushProperty name="width" value="0.025" units="cm"/>
      <inkml:brushProperty name="height" value="0.025" units="cm"/>
    </inkml:brush>
  </inkml:definitions>
  <inkml:trace contextRef="#ctx0" brushRef="#br0">0 1 10602,'0'0'11307,"49"35"-10539,-13-35-351,2 0-257,3 0-128,-1 0-865,-7-3-1889,0-1-3845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5:36.305"/>
    </inkml:context>
    <inkml:brush xml:id="br0">
      <inkml:brushProperty name="width" value="0.025" units="cm"/>
      <inkml:brushProperty name="height" value="0.025" units="cm"/>
    </inkml:brush>
  </inkml:definitions>
  <inkml:trace contextRef="#ctx0" brushRef="#br0">42 50 9257,'2'-19'8265,"2"30"-4742,3 36-2563,-11 58-165,-3 0 1,-28 134-1,27-201 352,9-60-94,10-63-295,-4 43-694,35-158 76,-36 181-149,0 0-1,1 1 0,1 0 1,0 1-1,1-1 0,1 1 0,1 1 1,15-18-1,-21 29-22,1 0-1,-1 1 1,1-1 0,0 1-1,0 0 1,0 1 0,1-1-1,0 1 1,-1 1 0,1-1-1,0 1 1,0 0 0,0 1-1,14-2 1,-18 3 21,0 0 0,0 0-1,0 0 1,0 0 0,0 0 0,0 1-1,0-1 1,-1 1 0,1 0 0,0 0-1,0 0 1,-1 0 0,1 1 0,0-1-1,-1 1 1,1-1 0,-1 1 0,0 0-1,1 0 1,-1 0 0,0 0 0,0 0-1,-1 1 1,1-1 0,0 0 0,-1 1-1,1 0 1,-1-1 0,0 1 0,0 0-1,0-1 1,0 1 0,0 0 0,-1 0-1,1 0 1,-1 0 0,0 0 0,0 3-1,0 5 141,0-1 0,-1 1 0,-1-1 0,1 1-1,-2-1 1,1 1 0,-1-1 0,-1 0-1,0 0 1,0 0 0,-1-1 0,-6 9-1,7-12-13,1-1 0,-1 0 0,0 0 0,0 0 0,-1 0 0,1-1 0,-1 1 0,0-1 0,-1-1 0,1 1 1,0-1-1,-1 0 0,0 0 0,0 0 0,0-1 0,0 0 0,0 0 0,0 0 0,-1-1 0,-11 1 0,15-2-124,1-1 1,-1 1-1,1-1 1,-1 0-1,1 0 1,-1 0-1,1 0 1,0 0-1,0 0 1,0-1-1,-1 1 1,1-1-1,1 1 1,-1-1 0,0 0-1,0 0 1,1 0-1,-1 0 1,1 0-1,-1 0 1,1 0-1,0 0 1,0-1-1,0 1 1,0 0-1,-1-5 1,1 3-290,0 0 0,0 0 0,0 0 0,1 0 0,0-1 0,-1 1 0,2-6 0,-1 7-190,1 1-1,-1-1 1,1 1-1,-1 0 1,1-1-1,0 1 1,0 0-1,0 0 1,0-1-1,1 1 1,-1 0-1,3-3 1,13-11-6895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5:37.733"/>
    </inkml:context>
    <inkml:brush xml:id="br0">
      <inkml:brushProperty name="width" value="0.025" units="cm"/>
      <inkml:brushProperty name="height" value="0.025" units="cm"/>
    </inkml:brush>
  </inkml:definitions>
  <inkml:trace contextRef="#ctx0" brushRef="#br0">1 0 8840,'0'0'14483,"6"10"-12966,3 7-1047,46 71 495,-51-81-943,1 0 0,1 0 0,0-1 0,0 1 0,0-1 0,0 0 0,1-1-1,0 0 1,13 8 0,-17-12-221,-1 0 0,1 0 0,-1-1 0,1 1 0,-1-1 0,1 1 0,0-1 0,-1 0-1,1 0 1,-1 0 0,1 0 0,0-1 0,-1 1 0,1-1 0,3 0 0,-4-1-484,1 1 0,-1 0 1,1-1-1,-1 1 0,0-1 1,1 1-1,-1-1 1,0 0-1,0 0 0,0 0 1,0-1-1,-1 1 0,3-3 1,8-17-8746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5:38.108"/>
    </inkml:context>
    <inkml:brush xml:id="br0">
      <inkml:brushProperty name="width" value="0.025" units="cm"/>
      <inkml:brushProperty name="height" value="0.025" units="cm"/>
    </inkml:brush>
  </inkml:definitions>
  <inkml:trace contextRef="#ctx0" brushRef="#br0">151 0 15086,'0'0'3075,"-40"52"-1153,20-17-192,0 6-193,2 5-320,3 4-480,0 3-257,4-3-319,4-4-97,2-9-32,5-5-225,0-11-287,0-7-289,0-8-896,8-4-1090,-4-2-1921,5-2-2787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2.637"/>
    </inkml:context>
    <inkml:brush xml:id="br0">
      <inkml:brushProperty name="width" value="0.025" units="cm"/>
      <inkml:brushProperty name="height" value="0.025" units="cm"/>
    </inkml:brush>
  </inkml:definitions>
  <inkml:trace contextRef="#ctx0" brushRef="#br0">103 1 7783,'0'0'9679,"0"12"-9028,-29 499 2197,9-253-2130,-20 1349 2031,42-1405-2500,-7 356 1723,-4-298-999,8-199-9697,1-93-1141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5:38.479"/>
    </inkml:context>
    <inkml:brush xml:id="br0">
      <inkml:brushProperty name="width" value="0.025" units="cm"/>
      <inkml:brushProperty name="height" value="0.025" units="cm"/>
    </inkml:brush>
  </inkml:definitions>
  <inkml:trace contextRef="#ctx0" brushRef="#br0">186 1 18578,'0'0'6101,"-7"13"-5471,5-8-606,-113 223 1184,103-200-1042,2 1-1,0 0 1,2 0 0,1 1-1,1 0 1,-2 54 0,7-79-209,1-1-1,1 1 1,-1-1 0,0 1-1,1-1 1,0 0 0,0 1-1,0-1 1,1 0 0,0 0 0,-1 1-1,1-1 1,1-1 0,-1 1-1,0 0 1,1 0 0,0-1-1,0 0 1,0 1 0,0-1 0,1 0-1,-1-1 1,1 1 0,0-1-1,0 1 1,-1-1 0,2 0-1,-1-1 1,0 1 0,0-1 0,0 1-1,1-1 1,-1 0 0,1-1-1,7 1 1,57 0-7436,-36-7-2248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5:40.377"/>
    </inkml:context>
    <inkml:brush xml:id="br0">
      <inkml:brushProperty name="width" value="0.025" units="cm"/>
      <inkml:brushProperty name="height" value="0.025" units="cm"/>
    </inkml:brush>
  </inkml:definitions>
  <inkml:trace contextRef="#ctx0" brushRef="#br0">0 1 7623,'0'0'15716,"4"9"-14797,4 18-748,-2 0 0,-1 0 1,-1 1-1,-1 0 1,-1 30-1,-1-25-84,-1-31-43,0 1 0,0-1 0,1 1-1,-1-1 1,0 1 0,1-1-1,-1 1 1,1-1 0,0 0 0,0 1-1,0-1 1,0 0 0,1 0 0,-1 0-1,0 0 1,1 0 0,0 0-1,-1 0 1,3 2 0,-2-3 5,0 0-1,0-1 1,0 1 0,0-1 0,1 1 0,-1-1-1,0 1 1,0-1 0,0 0 0,0 0 0,1 0-1,-1-1 1,0 1 0,0 0 0,0-1-1,0 1 1,1-1 0,-1 0 0,0 0 0,0 0-1,0 0 1,3-2 0,16-11-12,1-1-1,-2-2 1,0 0 0,-1-1 0,0 0 0,-2-2-1,0 0 1,24-39 0,-37 52 178,-3 3-3329,-11 1-7979,-4 3-950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7:51.298"/>
    </inkml:context>
    <inkml:brush xml:id="br0">
      <inkml:brushProperty name="width" value="0.025" units="cm"/>
      <inkml:brushProperty name="height" value="0.025" units="cm"/>
    </inkml:brush>
  </inkml:definitions>
  <inkml:trace contextRef="#ctx0" brushRef="#br0">26268 3859 14798,'0'0'8904,"35"56"-8359,-19-45-449,0-1-192,4 0-1249,0-6-1218,-2-3-2401,0-1-4485</inkml:trace>
  <inkml:trace contextRef="#ctx0" brushRef="#br0" timeOffset="1">26518 3915 15054,'0'0'3556,"-35"62"-2884,34-44-416,1-2-191,0 2-322,4-4-1344,12-5-1538,-4-5-897</inkml:trace>
  <inkml:trace contextRef="#ctx0" brushRef="#br0" timeOffset="2">26775 3660 16047,'0'0'4073,"-4"12"-2957,-53 224 1260,56-235-2315,1 1 1,0-1 0,-1 0-1,1 1 1,0-1 0,0 0-1,0 1 1,0-1 0,0 0-1,0 1 1,0-1 0,0 0-1,1 1 1,-1-1 0,0 0-1,1 0 1,-1 1 0,1-1-1,-1 0 1,1 0 0,0 0-1,0 0 1,-1 1 0,1-1-1,2 1 1,-1-1-4,1 0 0,0 0 0,-1-1-1,1 1 1,0-1 0,0 0 0,-1 1 0,1-1 0,0-1 0,3 1-1,8 0-33,1-1-156,0 0 1,0-1-1,-1-1 0,22-5 0,-2-9-8220,-26 10 1129</inkml:trace>
  <inkml:trace contextRef="#ctx0" brushRef="#br0" timeOffset="3">26993 3589 14990,'0'0'7170,"10"6"-6049,3 2-863,1 1-1,-2 1 1,1 0 0,-1 0 0,15 18 0,-21-21-215,1 0 1,-2 1 0,1 0-1,-1 0 1,0 1 0,-1-1 0,0 1-1,0 0 1,-1 0 0,0 1-1,3 18 1,-5-14 35,-1 1 0,-1 0 0,0 0 0,-1-1 0,0 1 0,-1-1 0,0 0 0,-2 1 0,-7 18 0,6-21-204,0 0-1,-1 0 1,0-1 0,-11 15-1,12-19-482,0-1 0,-1 1 0,1-1-1,-1 0 1,-1-1 0,-13 9-1,-2-4-5338</inkml:trace>
  <inkml:trace contextRef="#ctx0" brushRef="#br0" timeOffset="4">27561 3816 15727,'0'0'10922,"84"-10"-10313,-39 3-385,3 2-160,-1 4-384,-2 1-1602,-10 0-2082,-11 0-4356</inkml:trace>
  <inkml:trace contextRef="#ctx0" brushRef="#br0" timeOffset="5">28410 3634 3427,'0'0'886,"11"-8"-170,25-16 1439,1 1 1,2 2 0,0 2-1,46-16 1,-72 31-1008,-1 1-1,0 0 1,21-2 0,-33 5-1113,1 0 0,-1 0-1,0 0 1,0 0 0,0 0 0,0 0 0,1 1 0,-1-1-1,0 0 1,0 0 0,0 0 0,0 0 0,1 0 0,-1 0-1,0 0 1,0 0 0,0 0 0,0 1 0,0-1 0,1 0-1,-1 0 1,0 0 0,0 0 0,0 0 0,0 1 0,0-1 0,0 0-1,0 0 1,0 0 0,0 0 0,1 1 0,-1-1 0,0 0-1,0 0 1,0 0 0,0 0 0,0 1 0,0-1 0,0 0-1,0 0 1,0 0 0,-1 1 0,1-1 0,0 0 0,0 0-1,0 0 1,0 0 0,0 1 0,0-1 0,0 0 0,0 0-1,0 0 1,0 0 0,-1 0 0,1 1 0,0-1 0,0 0-1,0 0 1,0 0 0,0 0 0,-1 0 0,1 0 0,0 0-1,0 0 1,0 0 0,-1 1 0,-10 10 284,-23 15 89,-44 23-1,40-25-282,-46 35-1,74-51 4,0 1 0,1 0 0,0 0 0,0 1 0,1 0 0,1 1 0,0 0 0,-12 23 0,18-31-103,-1 0 1,1 0-1,0 0 1,-1 1-1,1-1 1,1 1-1,-1-1 1,1 0 0,-1 1-1,1-1 1,0 1-1,0-1 1,0 1-1,1-1 1,-1 1-1,1-1 1,2 6 0,-2-6-7,1-1 0,-1 1 0,1-1 0,0 0 0,0 0 0,0 0 0,0 0 0,1 0 0,-1 0 0,0-1 1,1 1-1,-1-1 0,1 1 0,0-1 0,-1 0 0,1 0 0,3 0 0,13 3-236,0-1-1,1-1 1,-1-1-1,1 0 1,23-4-1,-13 2-903,-6 1-1815,-1-2-1,46-9 1,-20-2-7447</inkml:trace>
  <inkml:trace contextRef="#ctx0" brushRef="#br0" timeOffset="6">29136 3255 14029,'0'0'4517,"-9"11"-3210,-26 40-203,2 2-1,-45 94 0,22 7 390,52-137-1432,0 0-1,1 0 0,0 1 0,1-1 1,1 1-1,1-1 0,3 24 0,-2-38-80,0 1-1,0 0 0,0-1 0,1 1 0,-1-1 0,1 1 0,0-1 1,0 0-1,0 0 0,1 0 0,-1 0 0,1 0 0,-1-1 0,1 1 1,0-1-1,0 1 0,0-1 0,1 0 0,-1 0 0,0 0 0,1-1 1,-1 1-1,1-1 0,-1 0 0,1 0 0,4 0 0,6 2-1355,1 0 0,-1-2 0,1 0 0,0 0 0,21-3 0,7-4-7512</inkml:trace>
  <inkml:trace contextRef="#ctx0" brushRef="#br0" timeOffset="7">29390 3372 11531,'0'0'10602,"3"13"-9646,-2-6-837,1-2-50,-1 1-1,0 0 1,0 0-1,0-1 1,-1 1 0,0 0-1,0 0 1,-1 0-1,1-1 1,-1 1 0,0 0-1,-1-1 1,0 1-1,1-1 1,-5 8 0,-49 77 264,32-55-148,-32 66 1,54-100-172,1 0-1,-1-1 1,0 1-1,1 0 0,-1 0 1,1 0-1,0 0 1,-1 0-1,1 0 0,-1 0 1,1 0-1,0 0 1,0-1-1,0 1 0,0 1 1,0-1-1,0 0 1,0 0-1,0 0 0,0 0 1,0 0-1,0 0 1,0 0-1,1-1 0,-1 1 1,1 0-1,-1 0 1,0 0-1,1 0 0,-1 0 1,1 0-1,0 0 1,-1-1-1,1 1 0,0 0 1,-1-1-1,1 1 1,0 0-1,0-1 0,0 1 1,0-1-1,-1 1 1,1-1-1,0 1 1,0-1-1,0 0 0,0 1 1,0-1-1,0 0 1,0 0-1,0 0 0,0 0 1,2 0-1,8 0 24,-1-1-1,1 0 0,-1-1 1,14-3-1,-12 2 14,138-26 39,-86 18-3076,-19 4-2101,-27 3-2931</inkml:trace>
  <inkml:trace contextRef="#ctx0" brushRef="#br0" timeOffset="8">29758 3665 7687,'0'0'14830,"29"78"-14253,-29-40-289,0 1-224,-3-2-32,-2-1-32,1-3-736,0-9-1378,1-7-2371,3-12-4675</inkml:trace>
  <inkml:trace contextRef="#ctx0" brushRef="#br0" timeOffset="9">29967 3445 8552,'2'-12'5799,"2"17"-1820,2 20-2012,-7 43-757,0-53-974,0-1 0,1 1-1,0 0 1,1-1 0,1 1-1,0 0 1,7 20 0,-9-34-203,1 0 1,-1 0 0,0 1 0,1-1-1,-1 0 1,1 0 0,0 0-1,-1-1 1,1 1 0,0 0-1,0 0 1,0 0 0,-1 0 0,1-1-1,0 1 1,0 0 0,0-1-1,0 1 1,0-1 0,0 1-1,1-1 1,-1 1 0,0-1 0,0 0-1,0 0 1,0 1 0,2-1-1,-1 0 29,1-1 0,0 1 0,-1-1 0,1 0 1,-1 0-1,1 0 0,-1 0 0,1 0 0,-1 0 0,1-1 0,2-1 0,5-5 94,0-1 0,0 0-1,12-16 1,-10 12-81,-1 0 0,-1 0 0,0-2-1,0 1 1,-2-1 0,0 0-1,10-28 1,-34 103 127,10-44-200,2-1-1,0 1 1,1 0-1,0 0 0,1 0 1,1 0-1,1 27 1,0-42-2,1 0 0,-1 0 0,0 0 0,1 0 1,-1 0-1,1 0 0,-1 0 0,1 0 0,-1 0 1,1-1-1,-1 1 0,1 0 0,0 0 0,0-1 0,-1 1 1,1 0-1,0-1 0,0 1 0,0-1 0,0 1 0,0-1 1,0 0-1,0 1 0,0-1 0,0 0 0,0 1 1,0-1-1,0 0 0,0 0 0,0 0 0,0 0 0,0 0 1,0 0-1,0 0 0,0 0 0,0-1 0,0 1 0,0 0 1,1-1-1,3 0 19,0 0-1,0-1 1,0 0 0,0 0 0,0 0 0,7-5 0,10-11 82,-2 0 0,0-1 1,-1-2-1,-1 0 1,-1 0-1,-1-2 1,0 0-1,18-40 0,-29 56-2858,-4 13-2685,-1-6 5308</inkml:trace>
  <inkml:trace contextRef="#ctx0" brushRef="#br0" timeOffset="10">30602 3229 12524,'0'0'4409,"9"-4"-2391,32-13-448,-40 16-1511,1 1 1,0 0-1,-1-1 1,1 1-1,0 0 1,-1 0-1,1 0 1,0 0 0,0 0-1,-1 1 1,1-1-1,0 0 1,-1 1-1,1-1 1,0 1-1,-1 0 1,1 0-1,-1-1 1,1 1-1,-1 0 1,1 0-1,-1 0 1,0 0 0,0 1-1,1-1 1,-1 0-1,0 1 1,0-1-1,0 0 1,0 1-1,-1-1 1,2 3-1,3 5 66,-1 0-1,-1 0 1,1 1 0,1 9-1,-4-16-79,3 20 113,0 0 0,-1 0 1,-1 1-1,-2-1 0,0 1 1,-2-1-1,0 1 0,-1-1 1,-2 0-1,-13 41 0,6-29-90,-2-1 0,-1 0-1,-1-1 1,-2-1 0,-1-1-1,-30 36 1,43-58-682,-1-1 0,-1 0 0,0 0 0,0-1 0,0 0 1,-19 12-1,-9-5-6204</inkml:trace>
  <inkml:trace contextRef="#ctx0" brushRef="#br0" timeOffset="11">29988 3254 4612,'0'0'881,"3"-10"3278,-1 1-2694,7-28 795,3 13 5999,-12 56-4181,1-18-3506,-5 44 409,-2 0 1,-19 84-1,0-9-588,16-81-280,4-25 193,0 0-1,1 30 1,4-57-289,0 0-1,0 1 1,0-1-1,0 0 1,0 1-1,1-1 1,-1 0 0,0 0-1,0 1 1,0-1-1,1 0 1,-1 0-1,0 1 1,0-1 0,1 0-1,-1 0 1,0 0-1,1 1 1,-1-1 0,0 0-1,1 0 1,-1 0-1,0 0 1,1 0-1,-1 0 1,0 0 0,1 0-1,-1 0 1,0 0-1,1 0 1,-1 0-1,0 0 1,1 0 0,-1 0-1,0 0 1,1 0-1,-1 0 1,0 0-1,1 0 1,-1-1 0,0 1-1,0 0 1,1 0-1,-1 0 1,0-1-1,1 1 1,-1 0 0,0 0-1,0-1 1,0 1-1,1 0 1,-1 0 0,0-1-1,0 1 1,0-1-1,19-14 300,352-410 554,-354 408-1218,-10 13-70,-8 15-145,-1-9-81,1 1 0,-1 0 0,0-1 0,0 1 1,-1-1-1,1 1 0,0-1 0,-1 0 0,1 0 1,-5 2-1,-1 2-1958,-11 8-4674</inkml:trace>
  <inkml:trace contextRef="#ctx0" brushRef="#br0" timeOffset="12">30191 3522 16239,'0'0'13122,"-2"8"-12449,1 8-544,0 1-1,1-1 1,1 0 0,1 0 0,0 0-1,1 0 1,9 29 0,-3-3-81,-8-30-42,1-1 1,0 0 0,1 0 0,0 0-1,1 0 1,1 0 0,8 16-1,-13-27 3,0 1-1,0-1 1,0 1-1,1 0 1,-1-1-1,0 1 0,0-1 1,1 1-1,-1-1 1,0 1-1,1-1 1,-1 1-1,0-1 0,1 1 1,-1-1-1,1 0 1,-1 1-1,1-1 0,-1 0 1,1 1-1,-1-1 1,1 0-1,0 1 1,-1-1-1,1 0 0,-1 0 1,1 0-1,-1 0 1,1 0-1,0 0 1,-1 1-1,1-1 0,0-1 1,-1 1-1,1 0 1,-1 0-1,1 0 0,0 0 1,-1 0-1,1 0 1,-1-1-1,1 1 1,-1 0-1,1-1 0,-1 1 1,1 0-1,-1-1 1,1 1-1,-1 0 1,1-1-1,-1 1 0,1-1 1,-1 1-1,1-1 1,0-2 27,0 0 0,1 0 1,-1 0-1,0 1 1,-1-1-1,1 0 1,0 0-1,-1 0 1,1-5-1,-2-5-14,-1 0 0,0 0-1,0 1 1,-1-1 0,-1 0 0,0 1-1,-9-19 1,9 22-20,-1 0-1,0 1 1,0-1 0,0 1-1,-1 0 1,-1 1 0,1-1-1,-1 1 1,0 1-1,-16-12 1,23 17-5,-1 1 1,0-1-1,0 0 0,0 0 0,0 1 0,0-1 1,0 1-1,0-1 0,0 1 0,-1 0 0,1-1 1,0 1-1,0 0 0,0 0 0,0 0 0,0 0 1,-1 0-1,1 0 0,0 0 0,0 0 1,0 0-1,0 0 0,-2 1 0,3 0-1,-1-1 0,1 1 0,-1 0 0,1 0 0,-1 0 1,1 0-1,0 0 0,-1-1 0,1 1 0,0 0 0,0 0 0,0 0 0,-1 0 0,1 0 0,0 0 0,0 0 0,1 0 0,-1 0 0,0 0 0,0 0 0,1 1 0,0 6-9,2 0 0,-1 0 0,1 0 0,8 14 0,4 3 19,-5-8-7,0 0 0,-1 0-1,0 1 1,10 33 0,-42-122 220,9 42-210,0 0 1,-2 1-1,-29-37 0,45 65-11,0-1 0,0 1-1,-1-1 1,1 1 0,0-1-1,-1 1 1,1-1 0,-1 1-1,1-1 1,-1 1 0,1-1-1,-1 1 1,1 0-1,-1-1 1,1 1 0,-1 0-1,1 0 1,-1-1 0,1 1-1,-1 0 1,0 0 0,1 0-1,-1 0 1,-1-1-1,-1 14-78,8 22 24,1-22 50,0-1-1,1 0 1,1 0 0,-1-1-1,2 0 1,11 12 0,-11-14 9,-1 1 1,1 1-1,-2-1 0,0 1 1,0 0-1,-1 1 1,6 15-1,-11-23 9,-7-26-51,-2 0 0,0 1 0,-1 0 1,-2 1-1,0 0 0,-1 1 0,-1 0 1,-24-28-1,18 32-166,18 15 196,1 0 1,0 0-1,-1 0 0,1 0 0,0 0 1,-1 0-1,1 0 0,0 0 1,-1 0-1,1 0 0,0 0 0,-1 0 1,1 0-1,0 0 0,-1 0 1,1 0-1,0 0 0,-1 0 0,1 1 1,0-1-1,-1 0 0,1 0 1,0 0-1,0 1 0,-1-1 0,1 0 1,0 0-1,0 1 0,-1-1 1,1 0-1,0 1 0,0-1 0,0 0 1,-1 1-1,1 1-13,0 0 0,-1 1-1,1-1 1,0 0 0,0 1 0,0-1 0,1 0 0,-1 0 0,1 1-1,-1-1 1,1 0 0,-1 0 0,1 0 0,0 0 0,0 0 0,2 3-1,3 4-246,0-1-1,0 1 1,1-1 0,0-1-1,1 1 1,-1-1-1,11 7 1,-10-9-957,0 1 1,0-1-1,1-1 1,13 6 0,8-2-5618</inkml:trace>
  <inkml:trace contextRef="#ctx0" brushRef="#br0" timeOffset="13">29264 4085 6983,'0'0'12379,"0"8"-11194,-5 29-581,-2-1 0,-11 38 0,-5 27-157,-26 206 263,43-257-3792,4-16-3339,2-67 384</inkml:trace>
  <inkml:trace contextRef="#ctx0" brushRef="#br0" timeOffset="14">28984 4187 14157,'0'0'8003,"11"4"-7432,-8-2-543,2 0 30,0 1-1,0-1 0,0 0 1,0-1-1,1 1 1,-1-1-1,1 0 0,-1 0 1,1-1-1,-1 1 0,1-1 1,-1 0-1,1-1 0,-1 0 1,1 1-1,-1-2 1,0 1-1,1-1 0,-1 1 1,8-5-1,4-6 62,-2 0-1,0 0 1,0-2 0,-1 0-1,-1 0 1,0-1 0,-1-1-1,-1 0 1,0 0 0,-2-2-1,1 1 1,10-33 0,-21 60-80,-1 0-1,1 0 1,1 0 0,0 11 0,0 11-25,-1-19-415,0 3 540,0 0 0,1 0 1,2 20-1,-1-32-404,0 0 1,0-1-1,0 1 1,0-1-1,0 1 1,1-1-1,-1 1 1,4 3-1,-4-5-148,0-1 0,0 1-1,1-1 1,-1 0 0,0 0 0,1 1 0,-1-1-1,1 0 1,-1 0 0,1-1 0,-1 1 0,1 0 0,0 0-1,0-1 1,-1 1 0,1-1 0,3 1 0,10 0-8433</inkml:trace>
  <inkml:trace contextRef="#ctx0" brushRef="#br0" timeOffset="15">28367 4892 6598,'0'0'14307,"4"10"-13383,0 6-801,0-1 0,0 1 0,-2 0 0,0 0 1,0 30-1,-11 88-7,4-91-99,2 0 1,4 55-1,-1-97-31,0-1-1,0 0 1,0 1-1,0-1 0,0 0 1,0 1-1,0-1 1,0 0-1,0 0 1,1 1-1,-1-1 1,0 0-1,0 1 1,0-1-1,0 0 1,1 0-1,-1 1 0,0-1 1,0 0-1,1 0 1,-1 1-1,0-1 1,1 0-1,-1 0 1,0 0-1,0 0 1,1 1-1,-1-1 1,0 0-1,1 0 0,-1 0 1,0 0-1,1 0 1,-1 0-1,0 0 1,1 0-1,0 0 1,16-5-783,12-13-1612,-7-4-1851,1-1-2002</inkml:trace>
  <inkml:trace contextRef="#ctx0" brushRef="#br0" timeOffset="16">28599 5150 12908,'0'0'1853,"-7"9"-193,1-1-1373,0-1 0,1 1 0,0 0 1,0 1-1,0-1 0,1 1 0,1 0 1,0 0-1,0 0 0,0 1 0,1-1 0,1 1 1,-1-1-1,1 15 0,2-23-271,-1 0 0,0 1 0,1-1 0,-1 0 1,1 0-1,-1 0 0,1 0 0,0 0 0,-1 0 0,1 0 0,0-1 1,0 1-1,0 0 0,0 0 0,-1-1 0,1 1 0,0 0 0,0-1 1,0 1-1,1-1 0,-1 1 0,0-1 0,0 1 0,0-1 0,0 0 0,0 0 1,0 1-1,1-1 0,-1 0 0,0 0 0,0 0 0,0 0 0,0-1 1,1 1-1,-1 0 0,2-1 0,1 0 62,1 1 0,-1-1-1,0-1 1,0 1 0,0 0 0,0-1 0,0 0-1,7-4 1,-6 1 62,0 0 0,0-1 1,-1 1-1,0-1 0,0 0 0,0 0 0,0 0 0,-1 0 0,0-1 0,-1 1 1,1-1-1,-1 0 0,-1 0 0,1 0 0,-1 0 0,0 0 0,-1 0 1,0 0-1,0 0 0,0 0 0,-1 0 0,0 0 0,-4-13 0,5 18-140,-1 0 0,0 0 0,-1 1-1,1-1 1,0 0 0,0 1-1,-1-1 1,1 1 0,-1-1 0,1 1-1,-1 0 1,1 0 0,-1-1-1,0 1 1,0 0 0,1 1 0,-1-1-1,0 0 1,0 0 0,0 1 0,0-1-1,0 1 1,0 0 0,0 0-1,0-1 1,0 1 0,0 0 0,0 1-1,0-1 1,0 0 0,0 1 0,0-1-1,0 1 1,0-1 0,0 1-1,0 0 1,0 0 0,0 0 0,1 0-1,-1 0 1,0 1 0,1-1 0,-1 0-1,1 1 1,-1-1 0,1 1-1,0-1 1,0 1 0,-1 0 0,1-1-1,0 1 1,1 0 0,-1 0-1,0 0 1,0 0 0,1 0 0,-1 3-1,0-2-244,1 0 1,0 0-1,-1 0 0,1 0 0,0-1 0,1 1 0,-1 0 0,1 0 0,-1 0 0,1 0 0,0 0 1,0 0-1,0-1 0,1 4 0,0-5-227,-1 1 0,0-1 0,1 0 1,-1 0-1,1 1 0,0-1 0,-1 0 0,1-1 0,0 1 0,-1 0 1,1 0-1,0-1 0,0 1 0,0-1 0,0 1 0,0-1 1,-1 0-1,1 0 0,0 0 0,0 0 0,0 0 0,3-1 1,22-2-9897</inkml:trace>
  <inkml:trace contextRef="#ctx0" brushRef="#br0" timeOffset="17">28810 4924 14157,'0'0'3097,"-8"8"-1592,2 0-1277,-1 0 0,1 0 0,0 0 1,1 0-1,0 1 0,0 0 0,1 0 0,1 1 0,-1-1 0,1 1 0,1-1 1,-1 1-1,2 0 0,-1 11 0,1-11-94,0-1-75,1 0 0,-1 0 0,2 1 0,-1-1 0,1 0 0,3 12 0,-3-19-47,0 0 0,0-1 0,-1 1 0,1 0 0,0-1 1,0 1-1,1-1 0,-1 1 0,0-1 0,0 1 0,1-1 0,-1 0 0,1 0 0,-1 1 0,1-1 0,0 0 0,-1-1 0,1 1 0,0 0 0,0 0 0,-1-1 0,1 1 0,0-1 0,0 1 0,0-1 0,0 0 0,0 0 1,0 0-1,0 0 0,-1 0 0,1 0 0,0-1 0,0 1 0,0 0 0,0-1 0,3-1 0,-1 0 57,0 1 0,0-1 0,0 0 1,0 0-1,-1-1 0,1 1 0,4-5 0,-5 5-31,-1 0 0,1 0 0,-1 0 0,1 0 0,0 0-1,-1 0 1,1 1 0,0 0 0,0-1 0,0 1 0,0 0-1,1 1 1,-1-1 0,4 0 0,-7 1-23,1 1-1,0-1 1,0 1-1,0-1 1,-1 1 0,1-1-1,0 1 1,0-1-1,-1 1 1,1 0 0,-1 0-1,1-1 1,-1 1-1,1 0 1,-1 0 0,1-1-1,-1 1 1,0 0-1,1 0 1,-1 0 0,0 0-1,0 0 1,1 0-1,-1-1 1,0 1 0,0 1-1,3 33 364,-3-26-237,1-1-18,-1-2-68,0 1 0,1-1 1,0 1-1,0-1 0,3 10 1,-3-15-49,-1 0 1,1 0-1,-1 0 1,1 0-1,-1 0 0,1 0 1,0 0-1,-1-1 1,1 1-1,0 0 1,0 0-1,-1-1 1,1 1-1,0 0 1,0-1-1,0 1 1,0-1-1,0 1 1,0-1-1,0 1 1,0-1-1,0 0 1,0 0-1,0 1 1,0-1-1,0 0 0,0 0 1,0 0-1,1 0 1,-1 0-1,0 0 1,0-1-1,0 1 1,0 0-1,0-1 1,0 1-1,0 0 1,0-1-1,0 1 1,0-1-1,1-1 1,9-4 27,-1-1 0,0-1 1,-1 0-1,0-1 0,0 1 1,12-18-1,28-24-16,-49 49-20,1 0-1,-1 1 0,1-1 1,-1 1-1,1-1 0,-1 1 0,1-1 1,0 1-1,-1-1 0,1 1 1,0 0-1,-1-1 0,1 1 0,0 0 1,-1 0-1,1-1 0,0 1 1,-1 0-1,1 0 0,0 0 0,0 0 1,-1 0-1,1 0 0,0 0 1,0 0-1,-1 0 0,1 0 0,0 0 1,0 1-1,-1-1 0,1 0 1,0 0-1,-1 1 0,1-1 0,0 1 1,1 1 0,-1-1 1,0 1 0,-1 0-1,1 0 1,0 0-1,0 0 1,-1 0-1,1 0 1,-1 0 0,0 0-1,1 1 1,-1 2-1,-5 63 52,4-66-143,1-1 0,0 0-1,-1 0 1,1 1-1,0-1 1,-1 1-1,1-1 1,0 0 0,0 1-1,0-1 1,0 0-1,0 1 1,1-1-1,-1 1 1,0-1 0,1 0-1,-1 1 1,1-1-1,-1 0 1,1 0-1,-1 1 1,1-1 0,0 0-1,1 1 1,-1-2-350,1-1 0,0 1 0,0-1 0,0 1 0,-1-1 0,1 0 0,0 0 0,-1 1 0,1-1 0,-1-1 0,1 1 0,-1 0 0,1 0 0,-1 0 0,0-1 0,0 1 0,1-1 0,0-1 0,14-15-6141</inkml:trace>
  <inkml:trace contextRef="#ctx0" brushRef="#br0" timeOffset="18">29349 5098 12204,'0'0'7479,"-10"0"-6011,3 1-1300,1 0 0,-1 0 0,0 1 0,1 0 0,0 0 0,-1 1 0,1-1 0,-9 7 0,11-7-141,1-1 0,0 1 0,0 1 0,1-1 0,-1 0 0,0 1 0,1-1 0,0 1 1,-1 0-1,1 0 0,0 0 0,0 0 0,1 0 0,-1 0 0,1 1 0,-1-1 0,1 1 1,0-1-1,0 1 0,1-1 0,-1 1 0,1 3 0,45-6 42,-21-4-382,-18 2 138,1 0 0,-1 0 0,1 1 0,0 0 1,12 2-1,-17-2 166,-1 0 0,0 1 1,1-1-1,-1 1 0,0-1 1,0 1-1,1 0 0,-1 0 0,0-1 1,0 1-1,0 0 0,0 0 1,0 0-1,0 0 0,0 0 1,0 0-1,-1 1 0,1-1 1,0 0-1,0 0 0,-1 1 0,1-1 1,-1 0-1,0 1 0,1-1 1,-1 0-1,0 1 0,0-1 1,1 1-1,-1-1 0,0 0 1,-1 3-1,1-1 91,0 1 1,-1-1-1,1 0 1,-1 1-1,0-1 0,0 0 1,0 0-1,-1 0 1,1 0-1,-1 0 1,0 0-1,1 0 0,-1-1 1,0 1-1,-1 0 1,1-1-1,0 0 1,-1 1-1,1-1 0,-1 0 1,0-1-1,0 1 1,0 0-1,-4 1 0,-2 1 144,1-1-1,-1 0 1,1 0-1,-1-1 0,0 0 1,0-1-1,0 0 1,-10 0-1,19-1-292,0 0 0,-1 0 0,1 0 0,-1 0 1,1 0-1,0 0 0,-1 0 0,1 0 0,0 0 0,-1 0 0,1 0 0,-1-1 0,1 1 0,0 0 1,-1 0-1,1 0 0,0 0 0,-1-1 0,1 1 0,0 0 0,0-1 0,-1 1 0,1 0 0,0 0 1,-1-1-1,1 1 0,0 0 0,0-1 0,0 1 0,0 0 0,-1-1 0,1 1 0,0-1 0,0 1 1,0 0-1,0-1 0,0 1 0,0 0 0,0-1 0,0 1 0,0-1 0,0 1 0,0 0 0,0-1 1,0 1-1,1-1 0,9-16-5672,1 9-411</inkml:trace>
  <inkml:trace contextRef="#ctx0" brushRef="#br0" timeOffset="19">29230 4948 1794,'0'0'21679,"6"11"-20611,-5-9-1018,3 5 39,0 0 0,0 0 0,-1 1 0,0-1 0,0 1 0,-1-1 0,0 1 1,0 0-1,-1 0 0,1 12 0,-2 163 1395,0-182-1464,-1-1 1,1 1-1,0 0 0,0 0 1,0 0-1,0-1 0,0 1 1,0 0-1,0 0 0,0 0 1,0 0-1,0-1 0,0 1 1,1 0-1,-1 0 0,0 0 1,1-1-1,-1 1 1,0 0-1,1-1 0,-1 1 1,1 0-1,-1-1 0,1 1 1,-1 0-1,1-1 0,0 1 1,-1-1-1,1 1 0,0-1 1,-1 1-1,1-1 0,0 0 1,0 1-1,-1-1 0,1 0 1,0 0-1,0 1 0,0-1 1,-1 0-1,1 0 1,0 0-1,0 0 0,0 0 1,0 0-1,-1 0 0,1 0 1,0 0-1,0-1 0,0 1 1,-1 0-1,1 0 0,0-1 1,0 1-1,-1-1 0,2 0 1,4-2 99,0 0 1,0-1 0,0 0 0,-1 0 0,8-8-1,17-21 92,-2-1 1,41-66-1,4-4-176,-83 118-9095,-4-4 1767</inkml:trace>
  <inkml:trace contextRef="#ctx0" brushRef="#br0" timeOffset="20">29409 5156 16496,'0'0'7719,"6"58"-6950,9-48-609,1 0-128,3-3-577,-1 1-832,3-7-705,0-1-1473,-4 0-1570,1-5 64</inkml:trace>
  <inkml:trace contextRef="#ctx0" brushRef="#br0" timeOffset="21">29637 5138 9801,'0'0'10111,"-11"2"-9225,5-1-804,0 0 0,1 0 0,-1 1 0,0-1 0,1 1 0,0 1 0,-1-1 0,1 1 0,0 0 1,0 0-1,0 0 0,1 1 0,-1 0 0,1 0 0,0 0 0,0 0 0,0 1 0,0-1 0,1 1 0,0 0 0,-5 10 0,6-11 51,0-1 1,0 1 0,0 0-1,1 0 1,0-1 0,-1 1-1,1 0 1,1 0 0,-1 0-1,0 0 1,1 0 0,0 0-1,0 0 1,1 6 0,-1-9-91,1 0 0,-1 0 0,1 0 0,-1 0 0,1 0 0,-1 0-1,1 0 1,0 0 0,0 0 0,-1 0 0,1-1 0,0 1 0,0 0 0,0 0 0,0-1 0,0 1 0,0 0 0,0-1 0,1 1 0,1 0 13,1 0-1,-1 0 1,0-1 0,0 0 0,0 1-1,1-1 1,-1 0 0,0 0 0,5-1 0,-1-1-8,-1 0 0,1-1 1,-1 1-1,0-1 0,0 0 0,0 0 1,-1-1-1,1 0 0,-1 0 1,0 0-1,0-1 0,0 0 1,-1 1-1,8-11 0,-9 11-42,0 0 0,0 0 0,0-1 0,0 1 0,-1-1 0,1 1 0,-1-1 0,-1 0 0,1 0 0,0 0 0,-1 0 0,0 0-1,-1 0 1,1-1 0,-1 1 0,0 0 0,0 0 0,0 0 0,-3-9 0,3 13-63,0 0 0,-1 0-1,0 0 1,1 0 0,-1 0 0,0 0-1,1 0 1,-1 1 0,0-1 0,0 0-1,0 0 1,0 1 0,1-1 0,-1 1 0,0-1-1,0 1 1,0-1 0,0 1 0,-1 0-1,1-1 1,0 1 0,0 0 0,0 0-1,0 0 1,0 0 0,0 0 0,0 0-1,0 0 1,0 0 0,0 0 0,-1 0-1,1 1 1,0-1 0,0 0 0,0 1 0,0-1-1,0 1 1,-1 0 0,-20 12-3238,8 2-3291,10-3-129</inkml:trace>
  <inkml:trace contextRef="#ctx0" brushRef="#br0" timeOffset="22">29837 5074 10154,'0'0'14686,"-9"-2"-14612,8 2-73,-3-1 3,1 0-1,-1 1 1,1-1-1,-1 1 1,1 0 0,-1 0-1,1 0 1,-1 0 0,-3 2-1,5-2-5,0 1 0,1 0 0,-1 0 0,1 0-1,0 0 1,-1 0 0,1 0 0,0 0 0,-1 0-1,1 0 1,0 1 0,0-1 0,0 1 0,0-1-1,0 1 1,0-1 0,1 1 0,-1-1 0,0 1-1,1-1 1,0 1 0,-1 0 0,1 0 0,0-1-1,-1 1 1,1 0 0,0-1 0,1 4 0,-1-3-10,0-1 0,1 1 1,-1-1-1,1 1 0,-1-1 0,1 0 1,0 1-1,0-1 0,-1 1 1,1-1-1,0 0 0,0 0 1,0 0-1,0 1 0,1-1 1,-1 0-1,0 0 0,0-1 1,1 1-1,-1 0 0,0 0 1,1-1-1,-1 1 0,1 0 1,-1-1-1,4 1 0,50 12-551,-37-9 203,-11-3 265,0 1 1,-1 1-1,1-1 1,-1 1-1,0 0 1,6 5-1,-11-8 114,0 1 0,0-1 0,0 1 0,0-1 0,0 1 0,0 0 0,-1-1 0,1 1 1,0 0-1,-1 0 0,1-1 0,0 1 0,-1 0 0,1 0 0,-1 0 0,1 0 0,-1 0 0,0 0 0,1 0 0,-1 0 0,0 0 0,0 0 0,1 0 0,-1 0 0,0 0 0,0 0 0,0 0 0,0 0 1,-1 0-1,1 0 0,0 0 0,0 0 0,-1 0 0,1 0 0,0 0 0,-1 0 0,1 0 0,-1 0 0,1 0 0,-1 0 0,0 0 0,1-1 0,-1 1 0,0 0 0,1 0 0,-1-1 0,0 1 1,0-1-1,0 1 0,-1 0 0,-4 3 142,1-1 1,-1 0 0,1 0-1,-1 0 1,0-1 0,0 0-1,0 0 1,-1 0 0,1-1 0,-8 1-1,-64 0 756,77-2-911,0 1-33,0-1-1,-1 0 1,1 0 0,0 0 0,0 0-1,-1 0 1,1 0 0,0 0 0,0 0-1,-1 0 1,1-1 0,0 1 0,0 0-1,-1-1 1,1 1 0,0-1 0,0 0-1,0 1 1,0-1 0,0 0 0,0 1-1,0-1 1,0 0 0,0 0 0,0 0-1,1 0 1,-1 0 0,0 0 0,0 0-1,1 0 1,-1 0 0,1-1 0,-1 1-1,1 0 1,0 0 0,-1 0 0,1-1-1,0 1 1,0 0 0,0 0 0,0-1-1,0 1 1,0 0 0,0 0 0,0-1-1,0 1 1,0 0 0,1 0 0,-1-1-1,2-1 1,2-7-1232,0 0 0,2 0 0,-1 0 0,11-14 0,-10 16-126,16-28-4930</inkml:trace>
  <inkml:trace contextRef="#ctx0" brushRef="#br0" timeOffset="23">29974 4837 15150,'0'0'7020,"-3"12"-5151,-9 48-524,2 1 0,3 0 1,2 111-1,6-166-1326,0 0 1,0 0-1,1 0 0,0 0 1,0-1-1,5 10 0,-7-15-13,0 1 0,1 0 0,-1 0 0,0 0 0,1-1 0,-1 1 0,0 0 0,1-1 0,-1 1 0,1 0 0,-1-1 0,1 1 0,0 0 0,-1-1 0,1 1-1,0-1 1,-1 1 0,1-1 0,0 1 0,-1-1 0,1 0 0,0 1 0,0-1 0,0 0 0,-1 0 0,1 1 0,0-1 0,0 0 0,0 0 0,0 0 0,-1 0 0,1 0 0,0 0 0,0 0-1,0-1 1,0 1 0,-1 0 0,1 0 0,0-1 0,0 1 0,-1 0 0,1-1 0,0 1 0,0-1 0,-1 1 0,1-1 0,0 1 0,-1-1 0,1 1 0,-1-1 0,1 0 0,-1 1 0,1-1 0,-1 0-1,1 1 1,-1-1 0,1-1 0,3-8-17,0 1-1,-1-1 0,-1 1 0,1-1 0,-1 0 1,-1 0-1,0 0 0,0 0 0,-1 0 1,-2-19-1,1 3-152,1 25 154,1 0 0,-1 0 0,0 0 0,0 0 1,0 0-1,0 0 0,0 0 0,0 0 0,-1-1 0,1 1 1,0 0-1,-1 0 0,1 0 0,0 0 0,-1 0 0,1 0 1,-1 0-1,0 0 0,1 1 0,-1-1 0,0 0 0,-1-1 1,2 2 2,-1 0 1,1 0-1,-1 0 1,0 0-1,1 0 1,-1 0-1,1 0 1,-1 0-1,1 0 1,-1 0-1,1 1 1,-1-1-1,0 0 1,1 0-1,0 1 1,-1-1-1,1 0 1,-1 1-1,1-1 1,-1 1-1,1-1 1,0 0-1,-1 1 1,1-1-1,0 1 1,-1-1-1,1 1 1,-1 0-1,1 0 2,-1 0 0,1 0-1,-1 1 1,0-1 0,1 0-1,0 0 1,-1 0-1,1 1 1,0-1 0,-1 0-1,1 1 1,0-1-1,0 0 1,0 0 0,0 1-1,1-1 1,-1 0-1,0 1 1,0-1 0,1 0-1,-1 0 1,1 0-1,-1 1 1,1-1 0,-1 0-1,1 0 1,0 0 0,0 0-1,-1 0 1,1 0-1,0 0 1,0 0 0,0 0-1,0 0 1,0-1-1,0 1 1,0 0 0,0-1-1,1 1 1,-1-1-1,1 1 1,6 1 8,-1 0-1,1 0 1,-1-1 0,1-1 0,0 1-1,0-1 1,-1 0 0,1-1-1,0 0 1,-1 0 0,16-4 0,-18 3-2,0 1 1,0-1 0,0 0 0,0 0-1,0 0 1,0-1 0,-1 0 0,1 0-1,-1 0 1,1 0 0,-1-1 0,0 0-1,-1 0 1,1 0 0,-1 0 0,1 0-1,3-9 1,-24 26 190,9-2-64,1 0 0,1 0 0,-7 17 0,11-24-92,1 0-1,-1 0 1,1 1 0,0-1-1,0 0 1,0 0 0,1 1-1,0-1 1,-1 1-1,2-1 1,-1 0 0,0 1-1,1-1 1,1 5 0,-1-8-28,0 1 0,1-1-1,-1 0 1,0 0 0,1 1 0,-1-1 0,1 0 0,-1 0 0,1-1 0,0 1 0,-1 0 0,1 0 0,0-1 0,0 1 0,-1-1 0,1 0 0,0 1 0,0-1-1,0 0 1,-1 0 0,1 0 0,0 0 0,0 0 0,0-1 0,0 1 0,-1 0 0,3-2 0,50-13 85,-20-3-112,-25 12-35,1 0-1,0 0 1,0 2 0,0-1 0,1 1 0,0 1 0,-1 0-1,1 0 1,15-1 0,-25 4 52,0 1-1,-1-1 1,1 1-1,0-1 1,0 1-1,-1 0 1,1-1-1,0 1 1,-1 0 0,1 0-1,0-1 1,-1 1-1,1 0 1,-1 0-1,1 0 1,-1 0-1,0 0 1,1 0-1,-1-1 1,0 1 0,0 0-1,0 0 1,0 0-1,1 0 1,-1 0-1,0 0 1,-1 0-1,1 0 1,0 0-1,0 0 1,-1 1 0,-3 44 235,2-35-137,2-10-87,0 0 0,0-1 0,0 1 0,-1-1 0,1 1 0,0 0 0,0-1-1,0 1 1,0 0 0,0-1 0,1 1 0,-1 0 0,0-1 0,0 1 0,0 0 0,0-1 0,1 1 0,-1-1 0,0 1 0,1 0 0,-1-1 0,0 1 0,1-1 0,-1 1-1,1-1 1,-1 1 0,1-1 0,-1 1 0,1-1 0,-1 0 0,1 1 0,0-1 0,23-6 141,31-33-249,-45 31-23,-3 3 14,-4 2-17,1 0 1,1 0-1,-1 0 0,0 0 0,1 1 0,-1-1 1,1 1-1,0 0 0,7-1 0,-12 3 107,1 1 0,-1-1 0,1 1-1,-1-1 1,1 1 0,-1 0 0,0-1-1,1 1 1,-1 0 0,0-1 0,0 1-1,1 0 1,-1 0 0,0-1 0,0 1-1,0 0 1,0 0 0,0-1 0,0 1-1,0 0 1,0 0 0,0-1 0,0 1-1,0 0 1,-1-1 0,1 1 0,0 0-1,-1-1 1,1 1 0,-1 0 0,-6 26 12,5-24-218,-26 52 215,16-39-2494,-1-3-3441</inkml:trace>
  <inkml:trace contextRef="#ctx0" brushRef="#br0" timeOffset="24">15371 21 12588,'0'0'1014,"14"-1"-1062,494 8 1654,-151 5-1141,324-20 531,663 15-1308,-1133 4 331,764 24-12,765-42-935,-1585 5 1267,0-6 1,224-43 0,-352 43-14,-5 2-1111,-9 4-4970,-29 2-1991</inkml:trace>
  <inkml:trace contextRef="#ctx0" brushRef="#br0" timeOffset="25">28441 4277 5381,'0'0'8632,"-10"7"-6875,-7 8-974,1 0 1,1 1 0,0 0 0,1 2 0,-22 34 0,28-39-530,-165 306 2682,132-233-2839,-54 165 0,74-171-79,3 2-1,4-1 0,-4 102 0,11 250 404,7-289-142,0-126-181,1 0 0,1 0 0,0 0 1,8 30-1,-9-45-177,0 1-1,0 0 1,0 0 0,0-1 0,1 1 0,0-1 0,-1 1 0,1-1-1,1 0 1,-1 0 0,0 0 0,1 0 0,0 0 0,-1 0 0,1-1-1,0 1 1,0-1 0,1 0 0,-1 0 0,0 0 0,1 0 0,0 0-1,-1-1 1,1 0 0,0 0 0,-1 0 0,1 0 0,5 0 0,-7-1-209,0 0 0,0 0 0,0 0 1,0 0-1,0 0 0,0 0 0,0-1 0,0 1 1,0-1-1,-1 1 0,1-1 0,0 0 1,0 0-1,-1 0 0,1 0 0,0 0 1,-1 0-1,1 0 0,-1-1 0,3-2 1,12-20-6274</inkml:trace>
  <inkml:trace contextRef="#ctx0" brushRef="#br0" timeOffset="26">27970 6016 9577,'0'0'7661,"10"3"-7539,3 0-427,0 0 0,0-1 0,0 0 0,1-2 0,-1 1 0,22-3 0,-19 4 835,-23 6 2892,-12 2-3043,12-9-6669</inkml:trace>
  <inkml:trace contextRef="#ctx0" brushRef="#br0" timeOffset="27">27912 6196 15567,'0'0'9155,"11"0"-8338,28-3-258,49-9 0,-51 6-410,1 1 0,48 0 0,-73 5-288,-1 1 0,1 0 0,-1 1 0,1 1 0,-1 0 0,0 0 1,0 1-1,0 1 0,0 0 0,-1 1 0,12 7 0,-32-27-6982,2 0 3656,-7-5-2770</inkml:trace>
  <inkml:trace contextRef="#ctx0" brushRef="#br0" timeOffset="28">28277 6030 11627,'0'0'3102,"9"-1"-673,10-1-976,9-1-76,1 1 0,29 2 0,-52 0-1325,-1 0-1,0 0 1,1 1 0,-1 0-1,0 0 1,1 0 0,-1 1-1,0-1 1,0 1 0,0 1-1,0-1 1,-1 1 0,1-1-1,-1 1 1,1 1 0,-1-1-1,0 1 1,5 5 0,-7-5 47,0 1 1,0-1-1,0 1 1,0 0-1,-1 0 0,0-1 1,0 1-1,0 0 1,0 0-1,-1 0 1,0 0-1,0 0 1,-1 0-1,1 0 0,-1 0 1,0 0-1,0 0 1,-1 0-1,1 0 1,-1-1-1,0 1 1,-6 8-1,-3 6 498,0 0 1,-2-2-1,-27 31 0,5-10-373,-3-1 1,-54 42-1,89-77-741,-9 6-257,5-7-4032</inkml:trace>
  <inkml:trace contextRef="#ctx0" brushRef="#br0" timeOffset="29">28793 6069 6887,'0'0'16805,"1"11"-16175,6 108-47,-4-19 611,-3-99-1169,0 0-1,0-1 1,0 1-1,0 0 1,0-1-1,0 1 0,0 0 1,0-1-1,0 1 1,0-1-1,0 1 1,1 0-1,-1-1 0,0 1 1,0 0-1,1-1 1,-1 1-1,0-1 1,1 1-1,-1-1 0,1 1 1,-1-1-1,1 1 1,-1-1-1,1 1 1,-1-1-1,1 0 0,-1 1 1,1-1-1,-1 0 1,1 1-1,-1-1 1,1 0-1,0 0 0,-1 0 1,1 0-1,0 1 1,-1-1-1,1 0 1,0 0-1,-1 0 0,1 0 1,-1 0-1,1 0 1,0-1-1,-1 1 1,1 0-1,0 0 0,-1 0 1,1-1-1,-1 1 1,1 0-1,0 0 1,-1-1-1,1 1 0,-1-1 1,1 1-1,-1 0 1,1-1-1,-1 1 1,0-1-1,1 1 1,-1-1-1,1 0 0,31-34 604,51-98-359,-45 67 674,-40 112 44,-6 12-905,3-29-54,1 1 0,1 42 0,3-71-26,-1-1 0,1 0 0,0 1 0,0-1 1,0 0-1,0 1 0,0-1 0,0 0 0,1 1 0,-1-1 0,0 1 1,0-1-1,0 0 0,0 1 0,0-1 0,0 0 0,1 1 1,-1-1-1,0 0 0,0 0 0,0 1 0,1-1 0,-1 0 1,0 1-1,0-1 0,1 0 0,-1 0 0,0 0 0,1 1 1,-1-1-1,0 0 0,1 0 0,-1 0 0,0 0 0,1 0 1,-1 1-1,0-1 0,1 0 0,15-8 190,12-17 284,-8-5-208,-2-1 0,20-44 0,-2 3-132,-36 72-183,0-1 1,0 1-1,0-1 0,0 1 1,0 0-1,0-1 0,1 1 1,-1-1-1,0 1 0,0 0 0,1-1 1,-1 1-1,0 0 0,0-1 1,1 1-1,-1 0 0,1-1 1,-1 1-1,0 0 0,1 0 1,-1-1-1,0 1 0,1 0 1,-1 0-1,1 0 0,-1-1 1,1 1-1,-1 0 0,0 0 1,1 0-1,-1 0 0,1 0 0,-1 0 1,1 0-1,-1 0 0,1 0 1,-1 0-1,1 0 0,-1 1 1,0-1-1,1 0 0,-1 0 1,1 0-1,-1 0 0,0 1 1,1-1-1,-1 0 0,1 0 1,-1 1-1,0-1 0,1 0 0,-1 1 1,0-1-1,1 1 0,5 11-5176,-3-1-5617</inkml:trace>
  <inkml:trace contextRef="#ctx0" brushRef="#br0" timeOffset="30">29403 5856 14157,'0'0'14596,"1"8"-14047,-3 14-394,-1-1 0,-1 0 0,-1-1 0,0 1-1,-2-1 1,0 0 0,-13 23 0,-5 21 58,2-7 7,13-35-79,1 0 0,1 1 0,1 0 0,1 0 0,1 0 0,-3 35 0,8-58-132,0 0 1,0 1-1,0-1 1,0 1-1,0-1 1,0 0-1,1 1 0,-1-1 1,0 0-1,0 1 1,0-1-1,0 1 1,1-1-1,-1 0 0,0 1 1,0-1-1,1 0 1,-1 0-1,0 1 1,1-1-1,-1 0 0,0 0 1,1 1-1,-1-1 1,0 0-1,1 0 1,-1 0-1,1 0 1,-1 1-1,0-1 0,1 0 1,-1 0-1,1 0 1,-1 0-1,22-2 215,17-12 1,-2-7-396,-13 6 377,50-21 0,-67 33-394,0 1-1,0-1 0,0 2 0,1-1 0,-1 1 0,0 0 0,1 0 0,-1 1 0,1 0 0,-1 0 0,0 1 0,11 2 0,-7 2-3015,-5-2-1781</inkml:trace>
  <inkml:trace contextRef="#ctx0" brushRef="#br0" timeOffset="31">29876 6134 5349,'0'0'18679,"0"0"-18601,0 0 1,0 0-1,0 0 0,0 0 0,0 0 1,0 1-1,0-1 0,1 0 0,-1 0 1,0 0-1,0 0 0,0 0 1,0 0-1,0 0 0,1 0 0,-1 0 1,0 0-1,0 0 0,0 0 0,0 0 1,0 0-1,1 0 0,-1 0 1,0 0-1,0 0 0,0 0 0,0 0 1,1 0-1,-1 0 0,0 0 0,0 0 1,0 0-1,0-1 0,0 1 0,0 0 1,1 0-1,-1 0 0,0 0 1,0 0-1,0 0 0,0 0 0,0 0 1,0-1-1,0 1 0,0 0 0,0 0 1,0 0-1,0 0 0,1 0 1,-1-1-1,0 1 0,0 0 0,0 0 1,0 0-1,0 0 0,0 0 0,0-1 1,0 1-1,0 0 0,0 0 0,0 0 1,0 0-1,-1 0 0,1-1 1,33 9 1532,44 3 1,-68-10-1608,0-1-1,0 1 1,0-2-1,0 0 1,0 0-1,0 0 1,0-1-1,0 0 0,0-1 1,9-4-1,-18 7-35,0 0 0,-1 0 1,1 0-1,0 0 0,0 0 0,0 0 0,0-1 0,0 1 0,0 0 0,0 0 0,0 0 0,0 0 0,0 0 0,0 0 0,-1 0 0,1-1 0,0 1 1,0 0-1,0 0 0,0 0 0,0 0 0,0 0 0,0 0 0,0-1 0,0 1 0,0 0 0,0 0 0,0 0 0,0 0 0,0 0 0,0 0 0,0-1 1,1 1-1,-1 0 0,0 0 0,0 0 0,0 0 0,0 0 0,0 0 0,0 0 0,0 0 0,0-1 0,0 1 0,0 0 0,1 0 0,-1 0 0,-18 0-4572,14 0 1308,-3 0-2864</inkml:trace>
  <inkml:trace contextRef="#ctx0" brushRef="#br0" timeOffset="32">29990 5964 8840,'0'0'14489,"-3"11"-13496,-7 40-109,3 0 0,-2 68 1,10-118-927,-1 1 1,0 0-1,1-1 1,-1 1-1,1-1 0,-1 1 1,1-1-1,0 1 1,-1-1-1,1 1 0,0-1 1,0 0-1,0 1 1,0-1-1,0 0 0,0 0 1,1 0-1,-1 0 1,0 0-1,1 0 0,-1 0 1,1 0-1,-1 0 1,0-1-1,1 1 1,0-1-1,1 1 0,-1 0-668,0 0-1,1-1 0,-1 0 0,0 1 1,0-1-1,1 0 0,-1 0 0,0 0 0,0 0 1,1-1-1,-1 1 0,2-1 0,6-5-9389</inkml:trace>
  <inkml:trace contextRef="#ctx0" brushRef="#br0" timeOffset="33">30388 6114 10570,'0'0'8296,"-31"-48"-17425</inkml:trace>
  <inkml:trace contextRef="#ctx0" brushRef="#br0" timeOffset="34">30448 5938 14221,'0'0'13250,"-6"9"-12769,-7 13-151,1 2 1,-15 37-1,23-52-155,1 0-1,0 1 1,1-1-1,-1 0 1,2 1-1,-1 0 1,2-1-1,-1 1 1,1 0-1,1-1 1,2 18-1,-2-25-141,0 0 0,1-1 0,-1 1 0,1 0-1,-1 0 1,1-1 0,-1 1 0,1-1 0,0 1-1,0-1 1,0 0 0,0 0 0,0 0 0,0 0-1,0 0 1,0 0 0,0-1 0,1 1 0,-1 0-1,0-1 1,0 0 0,1 0 0,-1 0 0,3 0-1,5 1 14,0-1-1,0 0 0,-1-1 0,14-2 1,-14 0-97,0 1 1,0-1 0,0 0-1,-1-1 1,1 0 0,-1 0-1,0-1 1,11-8 0,-15 9-516,0 0 1,0 1-1,-1-1 1,1-1 0,-1 1-1,5-9 1,-6 10-554,0-1 1,0 0 0,-1 1 0,0-1 0,0 0-1,0 0 1,0 0 0,-1 0 0,1-8-1,-2-14-8517</inkml:trace>
  <inkml:trace contextRef="#ctx0" brushRef="#br0" timeOffset="35">30523 5784 7655,'0'0'19699,"-22"-39"-20596,31 50-1345,-1 0-1634,-1 1-3395</inkml:trace>
  <inkml:trace contextRef="#ctx0" brushRef="#br0" timeOffset="36">30823 5712 13869,'0'0'12022,"1"13"-11205,1 26-381,-2 0 1,-2 0-1,-10 56 1,4-59-188,4-22-2,1 1 0,0-1 0,0 1 0,2-1 0,0 1 0,1 0 1,1 19-1,0-33-222,-1 0 0,0-1 1,1 1-1,-1-1 0,1 1 0,-1-1 1,0 1-1,1-1 0,-1 0 0,1 1 1,-1-1-1,1 0 0,0 1 1,-1-1-1,1 0 0,-1 1 0,1-1 1,-1 0-1,1 0 0,0 0 1,-1 0-1,1 1 0,0-1 0,-1 0 1,1 0-1,0 0 0,-1 0 0,1-1 1,-1 1-1,1 0 0,0 0 1,-1 0-1,1 0 0,-1-1 0,1 1 1,1-1-1,22-10 406,-3-5-337,0-1 1,-2-1-1,0-1 0,-1-1 0,21-29 0,39-43 62,-67 86-4116,-15 14-3339,-7 0-436</inkml:trace>
  <inkml:trace contextRef="#ctx0" brushRef="#br0" timeOffset="37">30956 5977 17969,'0'0'8712,"14"58"-6726,2-44-737,1 2-832,4 2-321,-1 2-449,-3 0-2145,-5-2-2563,-3-1-7463</inkml:trace>
  <inkml:trace contextRef="#ctx0" brushRef="#br0" timeOffset="38">29105 5805 4228,'0'0'4030,"-5"-9"-2476,2 2-1109,0 1 1,-1-1 0,0 1-1,-1 0 1,1 1-1,-10-10 1,11 13-242,1 0 0,-1 0 0,0 0 0,0 1 0,0-1 0,0 1 0,0 0 0,0-1 0,0 1 0,-1 1 0,1-1 0,0 0 0,0 1 0,-1 0 0,1 0 0,0 0 0,-1 0 0,1 0 0,0 1 0,-1-1 0,-4 3 0,0 0-22,0 0-1,1 0 0,-1 1 1,1 0-1,0 1 1,0 0-1,1 0 1,-1 0-1,-6 8 0,-53 62 542,45-49-505,-5 5 41,1 2 0,1 0 1,-38 73-1,55-90-170,0 0 0,1 0 0,1 0 0,0 0 0,1 1 0,1 0 0,1 0 0,0 0 0,1 0 0,1 0 0,1 0 0,3 23 0,-3-33-52,1 0 0,0 0 1,0 0-1,1 0 0,0 0 1,0-1-1,0 1 0,1-1 1,0 0-1,0 0 0,1 0 1,0-1-1,0 1 0,0-1 0,0 0 1,1-1-1,0 1 0,0-1 1,0-1-1,0 1 0,1-1 1,0 0-1,-1 0 0,13 3 1,-8-4 125,0 1 1,1-2-1,-1 0 1,1 0-1,-1-1 1,1 0 0,-1-1-1,0 0 1,1-1-1,-1 0 1,0-1 0,0 0-1,0-1 1,-1 0-1,12-6 1,-4-1-35,-1 1 0,0-2 0,-1-1 0,0 0-1,0 0 1,-2-2 0,0 0 0,-1 0 0,0-2 0,-1 1 0,-1-2 0,-1 1 0,0-2 0,11-30 0,-16 36-71,-1 0 0,0 0 0,-2-1 1,1 1-1,-2-1 0,1 1 0,-2-1 0,0 0 1,-1 1-1,0-1 0,-1 0 0,0 1 0,-1 0 1,-1-1-1,0 1 0,-1 1 0,0-1 0,-1 1 1,0-1-1,-1 2 0,0-1 0,-15-16 0,16 20-104,4 5-8,0 0-1,-1 0 1,1 0-1,-1 0 1,1 0-1,-1 1 1,0-1-1,0 1 1,0 0-1,-1-1 1,1 2-1,0-1 1,-1 0-1,1 1 1,-6-2-1,9 3-14,-1 0-1,0 0 0,1 0 1,-1 0-1,1 0 1,-1 0-1,1 1 1,-1-1-1,1 0 1,-1 0-1,1 1 1,-1-1-1,1 0 1,-1 1-1,1-1 0,-1 0 1,1 1-1,0-1 1,-1 1-1,1-1 1,0 1-1,-1-1 1,1 1-1,0-1 1,-1 1-1,1-1 1,0 1-1,0-1 0,0 1 1,0-1-1,0 1 1,-1 0-1,1-1 1,0 2-1,0 23-1726,0-19 1248,-1 68-9451,-1-29-3240</inkml:trace>
  <inkml:trace contextRef="#ctx0" brushRef="#br0" timeOffset="39">28791 6651 13196,'0'0'10469,"-2"9"-9385,-57 216 794,29-125-2524,-17 113 1,43-201-2264,-1-16-1716,-3-21-1363,1-4 1701</inkml:trace>
  <inkml:trace contextRef="#ctx0" brushRef="#br0" timeOffset="40">28540 6832 5189,'-1'-8'1863,"-1"-3"-641,0 1 1,1-1-1,0 0 0,1-14 0,0 20-808,1 1 1,0-1-1,0 1 0,0 0 0,0-1 0,1 1 0,-1 0 0,1 0 1,0 0-1,0 0 0,1 0 0,-1 1 0,1-1 0,0 1 0,6-7 0,179-152 3745,-188 162-4154,0 0 1,0 0-1,1-1 0,-1 1 1,0 0-1,0 0 0,1-1 1,-1 1-1,0 0 1,1 0-1,-1 0 0,0 0 1,1-1-1,-1 1 0,0 0 1,1 0-1,-1 0 0,0 0 1,1 0-1,-1 0 0,0 0 1,1 0-1,-1 0 0,0 0 1,1 0-1,-1 0 0,0 0 1,1 0-1,-1 0 1,0 1-1,1-1 0,-1 0 1,0 0-1,1 0 0,-1 0 1,1 1-1,7 16 243,-1 35 237,-5-35-332,4 28-55,11 54 292,-15-90-623,0 0 0,1-1 0,1 1 1,-1-1-1,2 0 0,-1 0 0,1 0 1,9 11-1,-13-17-108,1 0 0,-1-1 1,1 1-1,-1-1 0,1 0 1,0 1-1,0-1 0,-1 0 0,1 0 1,0 0-1,0 0 0,0-1 1,0 1-1,0 0 0,1-1 0,3 1 1,10-1-5922</inkml:trace>
  <inkml:trace contextRef="#ctx0" brushRef="#br0" timeOffset="41">28187 7387 13325,'0'0'10361,"-2"8"-9773,-24 91-132,13-59-431,2 1 0,2 1 0,2 0 0,-2 43 1,9-84-68,0 1 0,0 0 0,0 0 0,0 0 0,0-1 0,1 1 1,-1 0-1,0 0 0,1-1 0,-1 1 0,1 0 0,0-1 0,0 1 1,0-1-1,-1 1 0,1-1 0,1 1 0,-1-1 0,0 0 0,0 1 1,0-1-1,1 0 0,-1 0 0,1 0 0,-1 0 0,1 0 0,-1 0 1,1 0-1,-1-1 0,1 1 0,2 0 0,4 0-944,-1 0 0,1 0 0,0-1 0,-1 1 1,16-3-1,9-3-5084</inkml:trace>
  <inkml:trace contextRef="#ctx0" brushRef="#br0" timeOffset="42">28412 7581 9577,'0'0'6086,"-9"2"-3716,6-1-2280,0 0 1,0 0-1,0 0 0,0 0 0,0 0 1,0 1-1,0-1 0,0 1 0,1 0 1,-1 0-1,1 0 0,-1 0 1,1 0-1,0 1 0,0-1 0,0 1 1,0-1-1,0 1 0,0 0 0,1 0 1,-1 0-1,1 0 0,0 0 0,0 0 1,0 0-1,0 0 0,1 0 1,-1 0-1,1 1 0,0-1 0,0 0 1,0 5-1,0-6-77,0 4 44,0 0-1,0 0 1,1 0-1,0 0 1,0 0 0,3 11-1,-3-15-2,-1-1 0,1 0 0,0 0 0,0 1 0,0-1-1,0 0 1,0 0 0,0 0 0,0 0 0,0 0 0,0-1 0,0 1 0,0 0-1,1 0 1,-1-1 0,0 1 0,1-1 0,-1 1 0,0-1 0,1 1 0,-1-1-1,1 0 1,-1 0 0,1 0 0,-1 0 0,0 0 0,1 0 0,-1 0 0,1 0-1,-1-1 1,1 1 0,-1 0 0,0-1 0,1 1 0,1-2 0,1 0 93,0 0 0,0 0 1,0 0-1,0-1 0,-1 0 0,1 0 1,-1 0-1,1 0 0,-1 0 0,0 0 1,-1-1-1,1 0 0,0 1 0,-1-1 1,0 0-1,0 0 0,0-1 0,1-5 1,1-1-25,0 0 1,-1 0-1,-1 0 1,0-1-1,0 1 0,-1-13 1,-1 20-103,0 1-1,-1 0 1,1 0-1,-1 0 1,0 0 0,0 0-1,0 0 1,-1 0-1,1 0 1,-1 0 0,1 0-1,-1 1 1,-3-5 0,4 6-80,0 0 1,0 0-1,-1 0 1,1 0 0,0 0-1,0 0 1,0 0-1,-1 0 1,1 0 0,0 1-1,-1-1 1,1 0-1,-1 1 1,1-1 0,-1 1-1,1 0 1,-1 0-1,1-1 1,-1 1 0,1 0-1,-1 0 1,1 0-1,-1 1 1,1-1 0,-1 0-1,1 0 1,-1 1-1,1-1 1,0 1 0,-1-1-1,-1 2 1,1 1-457,1 0 1,0 0 0,0 0 0,0 0-1,0 0 1,0 0 0,1 0 0,-1 0-1,1 0 1,0 0 0,0 0 0,0 1-1,0-1 1,0 0 0,1 0 0,0 0-1,1 6 1,8 2-4878</inkml:trace>
  <inkml:trace contextRef="#ctx0" brushRef="#br0" timeOffset="43">28603 7317 13036,'0'0'8003,"-8"14"-7181,1-3-692,2-5-74,1 0 1,0 0-1,1 1 0,-1-1 1,2 1-1,-1 0 0,0 0 1,1 0-1,1 0 0,-1 1 0,0 13 1,-2 175 2596,4-194-2642,-1 0 1,1 0-1,0 0 0,0-1 1,1 1-1,-1 0 0,0 0 1,1 0-1,-1 0 0,1 0 1,-1-1-1,1 1 0,0 0 1,0 0-1,0-1 0,0 1 1,1 2-1,-1-4-5,0 0-1,0 1 0,0-1 1,-1 0-1,1 1 1,0-1-1,0 0 1,0 0-1,0 0 1,0 0-1,-1 0 0,1 0 1,0 0-1,0 0 1,0 0-1,0 0 1,0-1-1,-1 1 1,1 0-1,0 0 0,0-1 1,0 1-1,-1-1 1,1 1-1,1-1 1,3-3 14,0 0 0,0 0 1,0-1-1,-1 1 0,0-1 1,1 0-1,-2 0 0,6-8 0,41-101-174,-50 153 66,1-22 106,-1 4 10,-1-10-21,0 0 0,1 0 0,0-1-1,1 1 1,1 0 0,-1 0 0,2-1 0,-1 1 0,9 18-1,-10-28-3,-1 0-1,1 0 0,0 0 1,0 0-1,-1 0 1,1 0-1,0 0 0,0 0 1,0-1-1,0 1 1,0 0-1,0-1 0,0 1 1,0-1-1,1 1 1,-1-1-1,0 1 0,0-1 1,0 0-1,0 1 0,1-1 1,-1 0-1,0 0 1,0 0-1,1 0 0,-1 0 1,0-1-1,0 1 1,0 0-1,1 0 0,-1-1 1,0 1-1,0-1 0,0 1 1,0-1-1,0 1 1,0-1-1,0 0 0,0 1 1,0-1-1,0 0 1,1-1-1,4-3 1,0-1 1,-1 1-1,0-1 0,0 0 1,4-7-1,59-106-1759,-68 119 1750,0 0 1,0-1 0,0 1-1,0 0 1,0 0-1,0 0 1,0-1 0,0 1-1,0 0 1,0 0-1,0 0 1,0 0 0,0-1-1,1 1 1,-1 0-1,0 0 1,0 0 0,0 0-1,0 0 1,0-1-1,1 1 1,-1 0 0,0 0-1,0 0 1,0 0-1,0 0 1,1 0 0,-1 0-1,0 0 1,0 0-1,0 0 1,1 0 0,-1 0-1,0 0 1,0 0-1,0 0 1,1 0 0,-1 0-1,0 0 1,0 0-1,0 0 1,0 0 0,1 0-1,-1 0 1,0 0-1,0 0 1,0 0 0,1 0-1,-1 0 1,0 1-1,0-1 1,0 0 0,0 0-1,0 0 1,1 0-1,-1 0 1,0 1 0,0-1-1,0 0 1,4 19-47,-2 29 212,-2-45-158,0-1 39,-1-1 0,1 1-1,0 0 1,0 0 0,0-1-1,1 1 1,-1 0 0,0-1 0,1 1-1,-1 0 1,1-1 0,-1 1-1,1 0 1,0-1 0,-1 1-1,1-1 1,0 0 0,0 1 0,1 1-1,0-3-12,-1 0 0,0 0 0,0 0-1,1 0 1,-1 0 0,0 0 0,1-1-1,-1 1 1,0 0 0,0 0 0,0-1 0,1 1-1,-1-1 1,0 1 0,0-1 0,0 0 0,0 1-1,0-1 1,0 0 0,0 0 0,0 0-1,0 0 1,0 0 0,-1 0 0,1 0 0,1-1-1,8-9 5,40-35 122,-46 42-217,0 1 0,0 1 0,0-1 0,0 1 0,1-1 0,-1 1 0,1 1 0,0-1-1,-1 0 1,1 1 0,6-1 0,-10 2 60,0 1 0,0-1 0,0 0 0,0 1 0,0-1 0,0 0 0,0 1 0,0-1 0,-1 1 0,1 0 0,0-1 0,0 1 0,0 0 0,0-1 0,-1 1 0,1 0 0,0 0 0,-1-1 0,1 1 0,-1 0 0,1 0 0,-1 0 0,1 0 0,-1 0 0,0 0 0,1 0 0,-1 0 0,0 0 0,0 0 0,0 0 0,0 0 0,0 0 0,0 2 0,2 44 290,-2-37-157,-1 17 151,0-20-139,0 0 1,1 0-1,0 0 0,1 0 0,-1 0 0,3 9 0,-3-16-134,0 1-1,1-1 1,-1 1 0,0-1 0,1 1-1,-1-1 1,0 1 0,1-1-1,-1 1 1,0-1 0,1 0 0,-1 1-1,1-1 1,-1 1 0,0-1-1,1 0 1,-1 0 0,1 1 0,-1-1-1,1 0 1,0 0 0,-1 0-1,1 1 1,-1-1 0,1 0 0,-1 0-1,1 0 1,-1 0 0,1 0-1,0 0 1,-1 0 0,1 0-1,-1 0 1,1-1 0,-1 1 0,1 0-1,-1 0 1,1 0 0,-1-1-1,1 1 1,-1 0 0,1 0 0,-1-1-1,1 1 1,-1 0 0,1-1-1,-1 1 1,0-1 0,1 1 0,-1-1-1,0 1 1,1-1 0,22-26-854,-22 26 648,23-40-5755,-14 19-591</inkml:trace>
  <inkml:trace contextRef="#ctx0" brushRef="#br0" timeOffset="44">29149 7579 14638,'0'0'7580,"9"0"-6613,6 0-854,0-1 1,-1-1-1,1 0 1,0-1 0,13-5-1,-21 6-97,-1-1 0,-1 1 0,1-1 0,0 0 0,-1 0 0,1-1 0,5-5 0,-9 8 19,0-1-1,0 0 1,0 0-1,-1-1 1,1 1-1,-1 0 1,1 0-1,-1-1 1,0 1-1,0-1 1,0 1-1,0-1 1,0 0-1,0 1 1,-1-1-1,1 0 1,-1-4-1,0 6 0,0 0-1,0 1 0,0-1 1,0 0-1,0 0 0,0 1 1,-1-1-1,1 0 0,0 0 1,0 1-1,-1-1 1,1 0-1,0 1 0,-1-1 1,1 1-1,-1-1 0,1 0 1,-1 1-1,1-1 0,-1 1 1,1-1-1,-1 1 0,0-1 1,1 1-1,-1 0 1,0-1-1,1 1 0,-2-1 1,-26 0 287,23 2-295,-1 0-1,1 0 1,-1 1 0,1 0 0,0 0-1,0 0 1,-9 5 0,7 0 102,1 0 0,0 0 0,0 0-1,1 1 1,0 0 0,0 0 0,1 0 0,0 1 0,0-1 0,1 1-1,0 0 1,0 0 0,1 0 0,1 0 0,-1 0 0,2 1 0,-1-1-1,1 0 1,2 17 0,-2-24-110,1 1-1,0-1 1,0 0-1,-1 1 1,1-1-1,1 0 1,-1 0-1,0 1 1,0-1 0,1 0-1,-1 0 1,1-1-1,0 1 1,0 0-1,-1 0 1,1-1-1,0 1 1,0-1-1,5 2 1,-2 0 17,0-1 0,0-1-1,0 1 1,0-1 0,1 0 0,-1 0 0,0-1-1,1 1 1,5-1 0,-3 0-323,0-1 0,1 0-1,-1 0 1,0-1 0,0 0 0,0 0-1,0 0 1,0-1 0,0-1 0,-1 1-1,0-1 1,8-6 0,5-14-4068,-8-3-2750</inkml:trace>
  <inkml:trace contextRef="#ctx0" brushRef="#br0" timeOffset="45">28354 7317 12780,'0'0'10410,"62"2"-10282,-17-2-96,8 0-1185,1-6-3523,8-10-8937</inkml:trace>
  <inkml:trace contextRef="#ctx0" brushRef="#br0" timeOffset="46">29070 5821 6758,'0'0'2178,"5"-11"-838,-4 9-1322,19-47 1881,-19 47-1683,-1 0-1,1 0 0,0 0 0,-1 0 0,1 0 1,-1-1-1,0 1 0,0 0 0,0 0 1,0 0-1,0-1 0,0 1 0,0 0 0,-1 0 1,1 0-1,-1 0 0,1 0 0,-1 0 1,0 0-1,0 0 0,0 0 0,0 0 1,0 0-1,-3-3 0,0 3-60,0 0 0,0 0 0,0 0 0,0 0 0,-1 1 0,1 0 0,0-1 0,-1 2 0,1-1 0,-1 0 0,1 1 0,-1 0 0,1 0-1,-1 0 1,1 1 0,-1 0 0,1 0 0,-1 0 0,1 0 0,0 0 0,-5 3 0,-6 2-90,1 1-1,0 1 1,0 0-1,-20 16 0,9-5-8,0 1-1,2 2 0,0 0 0,2 1 0,0 2 0,2 0 0,0 1 0,2 0 0,1 2 0,1 0 0,2 1 0,0 0 0,2 1 0,2 0 1,0 1-1,2 0 0,2 0 0,-3 41 0,7-66-13,1 0 0,0 0-1,1 0 1,-1 0 0,1 0 0,0 0 0,1 0 0,-1-1 0,1 1-1,0 0 1,1-1 0,-1 1 0,1-1 0,6 9 0,-5-10-13,0 0 1,0 0 0,1-1-1,-1 0 1,1 0 0,-1 0-1,1-1 1,0 1-1,0-1 1,0 0 0,1-1-1,-1 1 1,0-1 0,1 0-1,-1 0 1,10-1 0,0 0 101,1-1 0,-1 0 0,0-1 0,1-1 0,-1-1 0,0 0 0,-1 0 0,1-2 0,-1 0 1,0-1-1,0 0 0,-1-1 0,0 0 0,0-1 0,-1-1 0,0 0 0,-1 0 0,18-22 0,-13 14 45,-1-1-1,0-1 1,-2-1-1,0 0 1,-1 0-1,-1-1 1,-1-1-1,-1 1 1,-2-2-1,0 1 0,5-32 1,-10 45-142,-1 1 0,-1-1 0,1 1 0,-1-1 1,-1 1-1,0-1 0,0 1 0,-1 0 0,0-1 0,-1 1 1,-3-9-1,4 14-36,-1 0 1,1 0 0,-1 0 0,0 0-1,0 1 1,0-1 0,-1 1-1,1 0 1,-1 0 0,0 0 0,1 0-1,-2 1 1,1 0 0,0-1-1,0 1 1,-1 1 0,1-1 0,-1 1-1,1 0 1,-1 0 0,1 0-1,-1 0 1,-8 1 0,6-1-126,-1 1 0,1 1 0,-1 0 0,1 0 0,-1 0 0,1 1 0,0 0 0,-1 0 0,1 1 0,0-1 0,0 2 1,1-1-1,-1 1 0,-10 8 0,0 2-1637,1 1 1,0 1 0,-24 31-1,14-11-5598</inkml:trace>
  <inkml:trace contextRef="#ctx0" brushRef="#br0" timeOffset="47">272 8889 10090,'0'0'2722,"10"0"-2636,671-8 142,635 11 1262,242 26 41,-860-24-1156,-647-2-295,64 12-1,-68-7-340,76 2 0,-125-19 64,-8 1 190,0 2 1,0-1 0,-1 1-1,1 1 1,-1 0-1,-1 0 1,1 1 0,0 0-1,-14-2 1,7 1 70,-138-33 414,-252-29 0,278 49-319,-1121-84 128,-8 90-392,916 13 137,-758 63-731,1082-63 693,14-1 1,1 0 0,-1 0-1,1 0 1,0 1 0,-1-1-1,1 1 1,0 0 0,-1 0-1,1 1 1,0-1 0,0 1-1,-5 3 1,9-5-11,-1 1 1,1-1 0,0 1-1,0-1 1,0 1-1,0-1 1,0 1-1,0-1 1,0 1-1,0 0 1,0-1-1,0 1 1,0-1-1,0 1 1,0-1-1,1 1 1,-1-1-1,0 1 1,0-1-1,0 1 1,1-1-1,-1 0 1,0 1-1,1-1 1,-1 1-1,0-1 1,1 0-1,-1 1 1,1-1-1,-1 0 1,0 1-1,1-1 1,-1 0-1,1 1 1,-1-1 0,1 0-1,-1 0 1,1 0-1,-1 0 1,1 1-1,-1-1 1,1 0-1,-1 0 1,1 0-1,0 0 1,30 9-147,-30-9 160,127 22 178,245 9-1,-268-25-147,2980 117 416,-2970-121-443,627-6 126,-626-9-73,-66 6-22,55 0-1,-139 16-2065,13-1-1324,-26 2-3315</inkml:trace>
  <inkml:trace contextRef="#ctx0" brushRef="#br0" timeOffset="48">24966 3316 4869,'-4'-9'4927,"3"5"-4793,0 1 0,0 0-1,0 0 1,0-1 0,-1 1 0,0 0 0,1 1-1,-1-1 1,0 0 0,-1 0 0,1 1 0,0-1 0,-1 1-1,1 0 1,-1 0 0,0 0 0,0 0 0,0 0-1,0 0 1,0 1 0,0-1 0,0 1 0,0 0 0,-1 0-1,1 0 1,0 1 0,-1-1 0,1 1 0,-5 0-1,-4 0 113,0 2-1,0 0 1,0 0 0,0 1-1,0 0 1,1 1-1,0 0 1,0 1-1,0 1 1,0-1-1,1 2 1,0-1-1,0 1 1,1 1-1,0 0 1,0 0 0,-10 13-1,-7 9 42,1 1 1,2 1-1,1 1 0,-19 38 1,14-13-88,2 2 1,3 0 0,2 1 0,3 1-1,2 1 1,4 0 0,2 1-1,3 0 1,3 93 0,4-131-201,0-1 0,2 1 1,0-1-1,2 0 0,1 0 0,1 0 1,1-1-1,18 39 0,-18-49-3,0-1 0,0 0 0,2 0 0,-1-1-1,2 0 1,-1-1 0,1 0 0,1 0 0,0-1 0,1-1 0,0 0-1,0-1 1,1 0 0,0-1 0,19 7 0,-20-9 21,-1-1 0,1 0 1,0 0-1,0-2 0,0 1 0,1-2 1,-1 0-1,0 0 0,1-1 1,-1-1-1,0 0 0,1-1 0,-1 0 1,0-1-1,0-1 0,-1 0 0,1-1 1,-1 0-1,0-1 0,0 0 1,0-1-1,-1 0 0,0-1 0,-1 0 1,18-17-1,-3-4 319,0-2 1,-2-1-1,-2 0 1,-1-2-1,-1 0 1,-2-1-1,-2-1 1,-1-1 0,-1 0-1,-2 0 1,-2-1-1,4-42 1,-6 27-168,-3 0 1,-2-1 0,-2 1 0,-3-1 0,-2 1 0,-2 0 0,-2 0 0,-21-63 0,14 68-129,-41-87 0,50 120-23,-1 0 1,-1 1-1,-1 0 0,0 1 1,0 0-1,-1 0 0,-1 1 0,0 1 1,-21-16-1,28 24-26,-1-1-1,0 1 0,0 0 1,0 1-1,-1-1 0,1 1 1,-1 0-1,1 1 1,-1-1-1,0 1 0,1 1 1,-1-1-1,0 1 0,-9 1 1,6 1-81,-1 0-1,1 1 1,0 0 0,1 0 0,-1 1-1,0 0 1,1 1 0,-14 9-1,2 2-1048,1 0-1,0 1 0,1 2 1,1 0-1,1 0 0,-23 34 1,14-13-5099</inkml:trace>
  <inkml:trace contextRef="#ctx0" brushRef="#br0" timeOffset="49">24846 2330 12460,'0'0'5349,"-8"65"-4933,6-16 1,1 12 31,1 10-224,0 3-192,0-5 0,0-5 32,0-9-32,1-13-64,-1-12-480,2-12-97,-2-13-1120,-9-12-6375</inkml:trace>
  <inkml:trace contextRef="#ctx0" brushRef="#br0" timeOffset="50">24521 2357 9833,'0'0'230,"0"11"373,-1 2-7,2 0-1,0 0 1,0 0-1,6 21 1,-7-32-406,1 1 1,0-1-1,0 1 1,0-1-1,0 0 1,0 1-1,1-1 1,-1 0-1,1 0 1,-1 0-1,1 0 1,0 0 0,0 0-1,-1 0 1,5 2-1,-4-3-65,0-1 0,0 1 0,0-1 0,0 0 0,0 1 0,0-1 0,0 0 0,0 0 0,0 0 0,0 0 0,0-1 0,0 1 0,0-1 0,0 1-1,0-1 1,0 0 0,0 1 0,0-1 0,0 0 0,0 0 0,-1-1 0,1 1 0,0 0 0,1-2 0,5-4 263,0 0 0,0-1 0,-1 0 0,0-1 0,0 0 0,-1 0 0,8-14 0,32-74 757,-23 35-486,-3-1-1,19-105 1,-31 129-521,-8 38-136,0 0-1,0 0 0,0 1 0,0-1 0,0 0 1,0 0-1,1 1 0,-1-1 0,0 0 0,0 0 1,1 1-1,-1-1 0,1 0 0,-1 1 0,0-1 1,1 1-1,-1-1 0,1 1 0,0-1 0,-1 0 1,1 1-1,-1 0 0,2-1 0,10 9-71,12 38-192,-18-32 170,4 3-948,0 0 0,1-1 0,1 0 0,0-1 0,27 26 0,1-10-4603</inkml:trace>
  <inkml:trace contextRef="#ctx0" brushRef="#br0" timeOffset="51">30480 2895 4805,'-13'-7'2626,"-27"-13"-2390,-29-17 854,-2 3 0,-1 3 0,-131-37 0,125 53-302,-157-8-1,-81 23-589,244 5-224,0 3 1,0 3-1,1 3 1,1 3-1,-119 46 1,108-29 105,2 3 1,1 4 0,2 4 0,-97 74 0,141-94 0,0 2 1,1 0 0,2 3-1,1 0 1,1 2 0,2 0-1,-28 49 1,44-65-75,1 0-1,0 1 1,1-1-1,1 2 1,1-1-1,0 1 1,1-1 0,1 1-1,1 0 1,1 0-1,0 1 1,1-1-1,1 0 1,1 0 0,0 0-1,2 0 1,0 0-1,1-1 1,7 19-1,6 3 1,2-1 0,1-1 0,2-1 0,1-1 0,2-1 0,2-1 0,0-1 0,2-2 0,2-1 0,0-1-1,2-2 1,1-2 0,53 29 0,-30-23-23,1-2 0,0-3 0,2-2 0,1-3 0,1-3 0,0-3 0,1-3-1,76 5 1,-41-12 323,0-3 0,0-5 0,0-5 0,-1-3 0,143-38 0,-173 31 98,-2-3-1,0-3 1,-2-3-1,-1-2 1,-1-3-1,-2-3 1,-1-3-1,84-71 1,-112 82-318,-1-1 1,-1-2 0,-2-1-1,-1-1 1,-1-1 0,-2-1-1,-2-1 1,-1-1-1,-1-1 1,-3-1 0,-1 0-1,-2-1 1,-1-1-1,-3 1 1,-1-2 0,4-66-1,-12 92-54,0 1-1,-1-1 1,0 1-1,-1-1 1,-1 1-1,0 0 1,-1 0-1,-1 0 1,-1 1-1,0-1 0,0 1 1,-2 0-1,1 1 1,-2 0-1,0 0 1,0 1-1,-2 0 1,1 1-1,-1 0 1,-1 0-1,0 1 1,0 1-1,-15-9 1,-7-1-28,-1 1 0,0 1 0,-1 3 1,-1 0-1,0 3 0,-71-13 0,17 11-2860,-161-3-1,198 15-1612</inkml:trace>
  <inkml:trace contextRef="#ctx0" brushRef="#br0" timeOffset="52">28733 1980 4452,'6'-11'817,"7"-13"764,5-10 3757,43-60 0,-47 85-2809,-7 19-1358,-5 31-659,-2-33-347,-2 30-67,-2-1 0,-2 1 0,-17 61-1,11-51-12,-8 61 0,20-108-51,-1 0 0,1-1 0,0 1 0,0-1 0,0 1 0,0 0 0,0-1 1,-1 1-1,1-1 0,0 1 0,0 0 0,1-1 0,-1 1 0,0-1 0,0 1 0,0 0 0,0-1 0,0 1 0,1-1 0,-1 1 1,0-1-1,1 1 0,-1-1 0,0 1 0,1-1 0,-1 1 0,0-1 0,1 1 0,-1-1 0,1 1 0,-1-1 0,1 0 0,-1 1 1,1-1-1,-1 0 0,2 1 0,21-10 608,24-30-180,4-11-854,-2-1 1,56-79-1,-104 129 116,13-23-640,-13 14-1731,-10 5-4954,-5 5 480</inkml:trace>
  <inkml:trace contextRef="#ctx0" brushRef="#br0" timeOffset="53">28950 2154 10122,'0'0'5477,"77"42"-5317,-42-42-801,4 0-2594,-2-15-897,-2-6-2850</inkml:trace>
  <inkml:trace contextRef="#ctx0" brushRef="#br0" timeOffset="54">29271 2048 8584,'0'0'8691,"-10"7"-7634,9-6-1003,-40 34 808,40-34-830,-1 1-1,1-1 1,-1 1 0,1-1-1,0 1 1,0-1-1,0 1 1,0 0 0,0 0-1,0 0 1,1-1-1,-1 1 1,0 0-1,1 0 1,0 0 0,-1 0-1,1 0 1,0 0-1,0 0 1,0 0-1,0 0 1,1 0 0,-1 0-1,0 0 1,1 0-1,-1 0 1,1 0-1,0 0 1,0 0 0,2 3-1,-1-3-24,0-1 1,0 1-1,1-1 0,-1 1 0,1-1 1,-1 0-1,1 0 0,-1 0 0,1 0 1,0 0-1,0-1 0,-1 1 0,1-1 1,0 0-1,0 1 0,-1-1 0,1-1 1,5 0-1,2 0-54,-1 0 0,1-1 1,-1 0-1,16-5 0,2-6-315,0-1 0,33-24 0,-29 19 380,-31 18-11,0 1-1,1 0 1,-1 0-1,0 0 1,0 0-1,0 0 1,0 0-1,1-1 1,-1 1-1,0 0 1,0 0-1,0 0 1,1 0-1,-1 0 1,0 0-1,0 0 1,1 0-1,-1 0 1,0 0-1,0 0 1,0 0-1,1 0 1,-1 0-1,0 0 1,0 0-1,0 0 1,1 0-1,-1 0 1,0 1-1,0-1 1,0 0-1,1 0 1,-1 0-1,0 0 1,0 0 0,0 0-1,0 1 1,1-1-1,-1 0 1,0 0-1,0 0 1,0 0-1,0 1 1,0-1-1,2 16 204,-8 29-18,4-29-203,1-15-66,1 0 0,0 0 1,0 0-1,0 0 0,0 0 0,0 0 1,0 0-1,0 0 0,0 0 1,1 0-1,-1 0 0,0 0 0,1 0 1,-1 0-1,0 0 0,1 0 1,-1 0-1,1 0 0,0-1 0,-1 1 1,1 0-1,0 0 0,-1 0 1,1-1-1,0 1 0,0 0 0,-1-1 1,1 1-1,0-1 0,0 1 1,0-1-1,1 1 0,1-1-394,0 1 0,0-1 0,0 0 0,0 0-1,0 0 1,0 0 0,0 0 0,0-1 0,0 0 0,5-1 0,24-14-3907</inkml:trace>
  <inkml:trace contextRef="#ctx0" brushRef="#br0" timeOffset="55">29787 1944 3523,'0'0'6801,"-11"4"-3827,-10 4-2038,0 1 1,-20 13-1,35-20-783,1 1 1,0 0-1,0 1 0,0 0 0,0-1 0,1 1 0,-1 1 0,1-1 0,0 1 0,0-1 0,1 1 0,-1 1 0,1-1 0,0 0 0,-3 8 0,6-13-148,1 1 0,-1-1-1,0 1 1,0-1 0,0 1-1,0-1 1,1 1 0,-1-1-1,0 1 1,0-1 0,1 0-1,-1 1 1,0-1 0,1 1-1,-1-1 1,0 0 0,1 1-1,-1-1 1,1 0-1,-1 1 1,1-1 0,-1 0-1,0 0 1,1 1 0,-1-1-1,1 0 1,-1 0 0,1 0-1,-1 0 1,1 0 0,0 0-1,-1 0 1,1 0 0,-1 0-1,1 0 1,-1 0 0,1 0-1,30 0-39,-23 0-101,21-2-760,-21 1 762,-1 0 1,1 1-1,0-1 1,-1 1-1,1 1 0,-1 0 1,1 0-1,0 0 1,-1 1-1,0 0 1,1 0-1,7 4 1,-14-5 233,0-1-1,0 1 1,0 0 0,-1 0 0,1 0 0,0-1 0,0 1 0,0 0-1,-1 0 1,1 0 0,0 0 0,-1 0 0,1 1 0,-1-1 0,1 0-1,-1 0 1,0 0 0,1 0 0,-1 1 0,0-1 0,0 0-1,0 0 1,0 0 0,0 1 0,0-1 0,0 2 0,-1-1 73,0 1 1,0-1-1,-1 1 1,1-1-1,0 0 1,-1 1-1,0-1 1,1 0-1,-1 0 1,0 0-1,-3 2 0,-6 4 212,0 0-1,-1 0 1,-17 8-1,25-15-357,0 2-13,0-1 0,0 0 0,-1 0 0,1-1 0,0 0 0,-1 1 0,-8 0 0,15-15-2758,13-10-646,8-6-1842</inkml:trace>
  <inkml:trace contextRef="#ctx0" brushRef="#br0" timeOffset="56">29938 1747 10378,'0'0'9123,"-1"11"-7932,-9 65-369,4 1 0,4 96 0,7-134-779,-5-38-22,1 1 0,-1 0 1,0-1-1,1 1 0,-1 0 1,0-1-1,1 1 1,0-1-1,-1 1 0,1-1 1,0 1-1,0-1 0,0 0 1,0 1-1,0-1 0,0 0 1,0 0-1,1 1 0,1 0 1,-2-2 12,0 0 0,0-1 1,0 1-1,0-1 1,0 1-1,0-1 0,0 1 1,0-1-1,-1 0 1,1 1-1,0-1 0,0 0 1,0 0-1,-1 1 0,1-1 1,-1 0-1,1 0 1,0 0-1,-1 0 0,1 0 1,-1 0-1,0 0 1,1 0-1,-1 0 0,0 0 1,0 0-1,0 0 1,1-2-1,6-35-28,-7 36 26,1-3-26,4-52-45,-5 54 15,0 0-1,0 0 1,0 0-1,0 0 1,-1-1-1,1 1 1,-1 0-1,0 0 1,1 0-1,-2 0 1,1 0-1,0 0 1,0 1-1,-3-5 1,7 14-2265,13 16 307,-8-18 956,1-1 0,0 1-1,0-2 1,0 1 0,1-1-1,-1-1 1,1 1 0,0-2-1,17 2 1,-20-2 899,-1-1-1,1 0 1,0-1 0,-1 1 0,1-1-1,0-1 1,-1 1 0,1-1-1,6-2 1,5-12 3422,-14 2 2838,-8 13-3011,-9 8-1910,11-5-1096,0 0 0,0 0-1,1 0 1,-1 1 0,1-1 0,-1 0-1,1 1 1,0-1 0,0 1-1,0 0 1,0-1 0,0 1 0,1 0-1,-1 0 1,1-1 0,0 1-1,0 0 1,0 5 0,1-7-95,-1 1 0,1-1-1,-1 1 1,1-1 0,0 1 0,0-1 0,0 1 0,-1-1 0,1 0 0,1 1 0,-1-1-1,0 0 1,0 0 0,0 0 0,1 0 0,-1 0 0,0 0 0,1 0 0,-1 0-1,1-1 1,-1 1 0,1 0 0,-1-1 0,1 1 0,0-1 0,-1 0 0,1 0 0,0 1-1,-1-1 1,1 0 0,2-1 0,11 1-312,-1-2 0,1 1 0,-1-2-1,0 0 1,0-1 0,0 0 0,0-1 0,-1-1 0,1 0 0,-1-1-1,-1 0 1,20-15 0,-27 17 699,-11 9-27,-13 12 272,18-15-623,0 0 0,0 0 1,0 0-1,0 0 0,0 1 1,1-1-1,-1 0 0,0 1 1,1-1-1,-1 0 0,1 1 1,0-1-1,-1 1 1,1-1-1,0 1 0,0-1 1,0 1-1,0-1 0,0 3 1,1-4-17,-1 1 0,1 0 0,-1-1 0,1 1 0,-1 0 0,1-1 0,0 1 0,-1-1 0,1 1 0,0-1 0,-1 1 0,1-1 0,0 0 0,0 1 0,0-1 0,-1 0 0,1 1 1,0-1-1,0 0 0,0 0 0,0 0 0,-1 0 0,3 0 0,2 0-2,1 0-1,-1-1 1,1 0 0,-1 0 0,1 0 0,-1 0-1,1-1 1,-1 0 0,5-3 0,18-12-118,-2-1 1,0-1-1,-1-2 1,-1 0-1,-1-2 1,-1-1-1,-1 0 1,-1-1-1,-1-2 0,-1 0 1,-2 0-1,14-33 1,-35 75 349,1 0 0,0 1-1,1-1 1,0 1 0,0 27 0,2-1-322,4 54 1,-1-83 86,0-1 0,1 1 1,1 0-1,7 17 0,-9-23 1,1-1 0,0 0 0,0 0-1,1 0 1,-1-1 0,1 1 0,0-1 0,1 0 0,-1 0 0,9 6 0,-8-10 41,-6-9-138,-7-10-224,-18-19-126,-56-58-1,49 59 1703,-33-46 0,66 81-1233,-1 1 1,1-1-1,-1 1 1,1-1 0,-1 1-1,1-1 1,-1 0 0,1 1-1,-1-1 1,1 1 0,0-1-1,0 0 1,-1 0 0,1 1-1,0-1 1,0 0 0,0 0-1,0 1 1,0-1 0,-1 0-1,1 0 1,1 1 0,-1-1-1,0 0 1,0 1 0,0-1-1,0 0 1,0 0 0,1 1-1,-1-1 1,0 0 0,1 1-1,0-2 1,0 2-21,1-1 0,-1 0 0,1 1 0,-1-1 1,1 1-1,0-1 0,-1 1 0,1 0 0,0 0 0,0 0 0,-1 0 0,1 0 0,3 0 1,60 14-250,-65-14 240,1 1-19,78 19-1929,-24-11-2287,-14-7-2628</inkml:trace>
  <inkml:trace contextRef="#ctx0" brushRef="#br0" timeOffset="57">25257 4603 6983,'0'0'3363,"11"4"-2114,4 0-964,0-1 0,0-1 0,0 0 0,0-1 0,0-1 0,1 0 0,-1-1 1,0 0-1,16-5 0,1589-195 3617,-1562 196-3592,5-2-150,0 3 0,74 5 0,-137-1-157,0 0-1,0 0 1,0 0-1,0 1 1,0-1-1,0 0 1,0 0-1,-1 0 1,1 0-1,0 0 1,0 1-1,0-1 1,0 0-1,0 0 1,0 0-1,0 0 1,0 1-1,0-1 1,0 0-1,0 0 1,0 0-1,0 1 1,0-1-1,0 0 1,0 0-1,0 0 1,0 0-1,0 1 1,0-1-1,1 0 1,-1 0-1,0 0 1,0 0-1,0 0 1,0 1-1,0-1 1,0 0-1,0 0 1,1 0-1,-1 0 1,0 0-1,0 0 1,0 0-1,0 1 1,0-1-1,1 0 1,-1 0-1,0 0 1,0 0-1,0 0 1,0 0-1,1 0 1,-1 0-1,0 0 1,0 0-1,0 0 1,1 0-1,-1 0 1,0 0-1,0 0 1,0 0-1,1 0 1,-17 7 90,-37 5-42,-2-3 1,-75 4-1,-116-8-227,136-4 214,-474 17-67,6 50 261,545-60-36,33-8-193,-1 0 0,0 0 0,0 0 0,1 0 1,-1 0-1,0 0 0,0 0 0,1 0 0,-1 1 0,0-1 0,1 0 0,-1 0 0,0 1 0,1-1 0,-1 0 0,0 1 1,1-1-1,-1 1 0,1-1 0,-1 1 0,1-1 0,-1 1 0,1-1 0,-1 1 0,1 0 0,-1-1 0,1 1 1,0 0-1,-1-1 0,1 1 0,0 0 0,0-1 0,-1 1 0,1 1 0,2-1-4,0 0 0,0 0 0,0 0 0,0 0 0,1-1 0,-1 1 0,0 0 0,0-1 0,1 1 0,-1-1-1,0 0 1,0 0 0,1 0 0,-1 0 0,0 0 0,4-1 0,7 0 3,465-20-32,1-35-701,-91 9 179,-621 59 990,-389 73 882,233-30-1226,342-51-1663,32-4-2723</inkml:trace>
  <inkml:trace contextRef="#ctx0" brushRef="#br0" timeOffset="58">2479 11891 6054,'11'0'1777,"1128"-41"1606,25-2-1534,9 57 346,-2 0-2207,-178-21 351,989 14 625,-1890-4-962,475-7 44,-544 3-33,57-8-4,-74 8-5,1 0 1,-1-1 0,0 0 0,0 0 0,0 0-1,-1 0 1,1-1 0,0 0 0,6-5-1,-11 8 0,-1 0-1,0 0 0,1-1 0,-1 1 0,0 0 0,0 0 0,1 0 0,-1 0 1,0-1-1,0 1 0,1 0 0,-1 0 0,0-1 0,0 1 0,0 0 0,1 0 1,-1-1-1,0 1 0,0 0 0,0-1 0,0 1 0,0 0 0,0-1 1,0 1-1,0 0 0,1 0 0,-1-1 0,0 1 0,0 0 0,0-1 0,-1 1 1,1 0-1,0-1 0,0 1 0,0 0 0,0-1 0,0 1 0,0 0 0,0-1 1,0 1-1,-1 0 0,1 0 0,0-1 0,0 1 0,0 0 0,-1 0 0,1-1 1,0 1-1,0 0 0,-1 0 0,1 0 0,0-1 0,0 1 0,-1 0 1,1 0-1,0 0 0,-1 0 0,1 0 0,0 0 0,-1 0 0,1-1 0,0 1 1,-1 0-1,1 0 0,-22-3-41,-79 7-3283,72-2 124</inkml:trace>
  <inkml:trace contextRef="#ctx0" brushRef="#br0" timeOffset="59">11846 14767 9769,'0'0'14836,"8"10"-13443,47 51-635,3-3 0,2-3 0,96 69 0,-152-121-1071,-1-1 1,0 0-1,1 0 0,-1 0 1,1 0-1,-1 0 0,1-1 1,4 1-1,-6-1 17,-1-1 0,0 0-1,1 0 1,-1 0 0,0 0 0,1 0-1,-1 0 1,0 0 0,1-1 0,-1 1-1,0 0 1,1-1 0,-1 1 0,0-1-1,0 1 1,0-1 0,1 0 0,-1 1-1,0-1 1,0 0 0,0 0-1,0 0 1,0 0 0,0 0 0,0 0-1,-1 0 1,2-2 0,11-21-5614</inkml:trace>
  <inkml:trace contextRef="#ctx0" brushRef="#br0" timeOffset="60">12345 14688 17328,'0'0'4052,"-4"10"-1900,-21 56-323,2 1 0,-17 82 1,-14 152-1350,46-247-594,4-1 1,1 1 0,5 56-1,-2-109-51,1 1 0,-1-1 0,0 0 1,0 0-1,1 1 0,-1-1 0,1 0 0,-1 0 0,1 1 0,-1-1 0,1 0 0,0 0 0,0 0 0,-1 0 0,1 0 1,1 1-1,-1-2-91,-1 1 0,1-1 1,-1 0-1,1 0 0,-1 0 0,1 0 1,-1 0-1,1 1 0,0-1 1,-1 0-1,1 0 0,-1 0 1,1 0-1,-1-1 0,1 1 0,-1 0 1,1 0-1,-1 0 0,1 0 1,-1 0-1,1-1 0,-1 1 1,1 0-1,-1-1 0,1 1 0,-1 0 1,1-1-1,-1 1 0,1 0 1,-1-1-1,0 1 0,1-1 1,-1 1-1,0-1 0,1 1 0,-1 0 1,0-1-1,0 0 0,0 1 1,1-1-1,9-21-12204</inkml:trace>
  <inkml:trace contextRef="#ctx0" brushRef="#br0" timeOffset="61">12992 14501 10826,'0'0'14942,"-12"11"-14290,-9 9-348,0 2 0,2 1 1,1 0-1,-24 40 0,24-29-104,0 1 0,3 0 1,1 1-1,1 1 0,3 0 0,0 0 0,3 1 1,1 0-1,-2 56 0,8-90-228,0 1 1,0-1-1,1 0 0,-1 0 1,1 0-1,0 0 0,0 0 1,0 0-1,1 0 0,-1 0 1,1 0-1,0 0 0,0-1 0,0 1 1,1-1-1,-1 0 0,1 1 1,0-1-1,0 0 0,5 4 1,-3-4-329,0 0 0,-1-1 0,1 1 1,0-1-1,0-1 0,0 1 0,1-1 0,-1 0 1,0 0-1,9 0 0,21 0-4609,1-2-3859</inkml:trace>
  <inkml:trace contextRef="#ctx0" brushRef="#br0" timeOffset="62">13325 14670 6854,'0'0'12049,"4"10"-10527,6 18-1086,-2 1 0,0 0 0,-2 0 0,-1 0 0,1 42 0,-5 167 2407,-3-119-2302,1 11 916,3-156-777,-2 1-1,-4-30 1,0-6-626,3 33-34,-1-317-355,3 333 301,0-1-1,0 1 1,1 0-1,1-1 1,0 1 0,0 0-1,8-16 1,-9 24 23,0 1 1,0-1 0,1 1-1,-1-1 1,1 1 0,-1 0-1,1 0 1,0 0 0,1 0-1,-1 0 1,0 1 0,1 0-1,-1-1 1,1 1 0,0 0-1,0 1 1,-1-1 0,1 1-1,0 0 1,1 0 0,-1 0-1,0 0 1,0 1 0,8-1-1,-3 2-2,0 0 0,-1 0 0,1 1 1,-1 0-1,1 1 0,-1 0 0,0 0 0,0 0 0,0 1 0,8 6 0,-13-8 7,0-1 0,0 1 0,0 0 0,0 1 0,0-1 0,-1 0 0,1 1 0,-1-1 0,0 1 1,0 0-1,0 0 0,0 0 0,0 0 0,0 0 0,-1 0 0,0 0 0,1 0 0,-1 1 0,0-1 0,-1 1 0,1-1 0,-1 0 0,1 1 0,-1-1 0,0 1 0,0-1 0,-1 1 0,0 4 0,-1-5 45,0 1-1,0-1 0,0 0 1,-1 0-1,0 0 0,1 0 1,-1 0-1,0-1 0,0 1 1,0-1-1,-1 0 1,1 1-1,-1-2 0,1 1 1,-1 0-1,0-1 0,1 0 1,-5 2-1,-71 16 824,-7-13-462,72-7-8183,34-7 1356</inkml:trace>
  <inkml:trace contextRef="#ctx0" brushRef="#br0" timeOffset="63">13696 14358 4420,'0'0'8696,"9"-6"-5322,-8 5-3349,3-2 233,0-1 1,1 1 0,-1 0 0,1 1 0,0-1 0,0 1 0,0 0 0,0 0 0,0 1 0,0-1-1,0 1 1,1 0 0,-1 1 0,0-1 0,1 1 0,-1 0 0,1 1 0,-1-1 0,0 1 0,8 2-1,-2 2-53,0 0 0,0 1 0,0 0 0,-1 1-1,0 0 1,-1 1 0,1 0 0,-1 1 0,-1 0-1,0 0 1,0 0 0,-1 1 0,0 0 0,0 1-1,-1 0 1,-1 0 0,0 0 0,6 20-1,-4-10-21,-1 2 0,-2-1-1,0 1 1,-1-1 0,-1 1-1,-1 0 1,-1 0 0,-1 0-1,-5 28 1,-2-17-178,-1-1 0,-1-1 0,-2 0-1,-1-1 1,-2 0 0,-1-1 0,-1 0 0,-1-1 0,-2-2 0,-1 0 0,-28 29 0,46-54-424,1 1 1,-1 0 0,0-1 0,0 0 0,0 0 0,0 0-1,0 0 1,0 0 0,-1-1 0,1 1 0,-7 1-1,-4-2-5154</inkml:trace>
  <inkml:trace contextRef="#ctx0" brushRef="#br0" timeOffset="64">12573 14221 3716,'2'-3'1525,"0"0"1,-1-1-1,0 1 1,1 0-1,-1-1 1,0 1-1,-1-1 1,1 1-1,-1 0 1,1-1-1,-1-6 1,0 10-1334,-1-1 0,1 0 0,0 1 0,0-1 0,-1 0 0,1 1 0,-1-1 0,1 1 0,0-1 0,-1 1-1,1-1 1,-1 1 0,1-1 0,-1 1 0,1-1 0,-1 1 0,0-1 0,1 1 0,-1 0 0,1 0 0,-1-1 0,-1 1 0,-27 0 490,20 2-543,0 1-1,1 0 1,-1 1 0,0 0-1,1 0 1,0 1 0,0 0 0,0 0-1,-11 11 1,15-13-74,1 0 0,-1 0 0,0 1 1,1 0-1,0-1 0,0 1 0,0 1 0,0-1 1,0 0-1,1 0 0,0 1 0,0 0 0,0-1 0,1 1 1,-1 0-1,1 0 0,0 0 0,1 0 0,-1 7 1,2-10-63,-1-1 1,1 0 0,-1 1 0,1-1 0,0 0 0,0 1 0,0-1 0,0 0 0,0 0 0,0 0 0,0 0 0,0 0 0,0 0 0,0 0 0,1 0 0,-1 0-1,0 0 1,1-1 0,-1 1 0,0-1 0,1 1 0,-1-1 0,1 1 0,2-1 0,43 7 78,-39-7-65,17 1 10,36 3-15,-58-4-13,0 1 1,1-1-1,-1 1 1,0 0-1,0 0 1,0 0-1,0 0 1,0 1-1,0-1 1,0 1-1,0 0 1,0 0 0,4 3-1,-7-4 3,1 0 0,0 0 0,-1 0-1,1 0 1,0 0 0,-1 0 0,0 0 0,1 0 0,-1 0-1,1 0 1,-1 0 0,0 0 0,0 0 0,0 0 0,1 0-1,-1 0 1,0 0 0,0 1 0,-1-1 0,1 0 0,0 0-1,0 0 1,0 0 0,-1 0 0,0 2 0,0-1 21,-1 1-1,0-1 1,0 1 0,0-1 0,0 0-1,0 1 1,0-1 0,0 0 0,-4 2-1,-6 4 178,0-1 0,-27 11 0,38-17-178,-77 20 650,46-14-916,26-7-540,10-2-638,59-25-7012,-23 11-1143</inkml:trace>
  <inkml:trace contextRef="#ctx0" brushRef="#br0" timeOffset="65">13331 13955 4773,'0'0'13340,"6"10"-12582,4 13-578,-1 0-1,0 0 0,-2 1 1,5 30-1,-5-22-556,2 1 0,23 57-1,-30-80-773,-9-21-11850</inkml:trace>
  <inkml:trace contextRef="#ctx0" brushRef="#br0" timeOffset="66">13259 14114 7911,'0'0'3460,"-51"-3"-1602,43 3 127,8 6-255,0 0-641,20-2-320,12-3-193,10-1-319,9 0-129,4-5-64,0-6-32,-5 1-1057,-10-5-1377,-9-1-2339,-15-1-6341</inkml:trace>
  <inkml:trace contextRef="#ctx0" brushRef="#br0" timeOffset="67">12989 14250 12332,'0'0'8990,"8"10"-8804,-7-8-354,36 39 652,-35-39-612,0 0 1,-1 0-1,1 0 0,0-1 1,0 1-1,0-1 0,1 1 0,-1-1 1,0 0-1,0 0 0,1 0 1,-1 0-1,1 0 0,-1-1 0,1 1 1,-1-1-1,1 0 0,-1 1 1,1-1-1,-1 0 0,1-1 0,0 1 1,2-1-1,-3-2-334,-1 0 0,1-1 0,-1 1 0,0-1 0,0 1 0,0-1 0,-1 0 0,1 1 0,-1-1 0,0 0 0,0-3 0,2-7 102,0 12 2917,2 11-1068,4 24-469,-3-11-668,-4-19-359,0-1-1,0 0 0,0 0 1,0 1-1,0-1 0,0 0 1,1 0-1,-1 0 0,1 0 1,-1-1-1,1 1 0,0 0 1,0-1-1,-1 1 0,1-1 1,1 1-1,-1-1 0,0 0 0,0 0 1,0 0-1,0 0 0,3 0 1,-2 0-182,-1-1 0,1 0 0,-1 1 0,1-1 1,-1-1-1,0 1 0,1 0 0,-1-1 0,1 1 1,-1-1-1,0 1 0,1-1 0,-1 0 0,0 0 0,3-2 1,21-19-3934</inkml:trace>
  <inkml:trace contextRef="#ctx0" brushRef="#br0" timeOffset="68">13571 13847 11755,'0'0'870,"4"-10"411,-2 6-874,11-32 400,-7 14 3622,-7 32-4249,0 0 0,1 0 0,0 0-1,1 0 1,0 1 0,4 18 0,-4-27-172,-1 0 0,1 0-1,0 0 1,-1 0 0,1 0 0,0 0-1,0 0 1,0 0 0,0 0 0,1-1 0,-1 1-1,0 0 1,1-1 0,-1 1 0,1-1-1,-1 1 1,1-1 0,0 0 0,0 0 0,0 0-1,0 0 1,-1 0 0,1 0 0,0 0-1,0-1 1,1 1 0,-1-1 0,0 0 0,0 1-1,0-1 1,0 0 0,0 0 0,0 0-1,1 0 1,-1-1 0,0 1 0,0-1 0,0 1-1,0-1 1,0 0 0,3-1 0,3-2-100,0-1 1,1 0 0,-2 0 0,1-1-1,-1 0 1,0 0 0,0-1-1,7-9 1,23-19-2434,-37 39-182,0 18 2307,-4 0 381,-2 8-349,2 1 1,-1 38-1,5-40-4991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7:58.609"/>
    </inkml:context>
    <inkml:brush xml:id="br0">
      <inkml:brushProperty name="width" value="0.025" units="cm"/>
      <inkml:brushProperty name="height" value="0.025" units="cm"/>
    </inkml:brush>
  </inkml:definitions>
  <inkml:trace contextRef="#ctx0" brushRef="#br0">0 131 6182,'0'0'5925,"10"1"-5839,128-3 211,-1-6 1,158-30 0,-69 8 10,509-18 1277,2 42-1329,-538 7-335,781 68 297,-302-8 525,-165-45 484,557-56 1,-926 29-1117,685-24 2394,-743 42-2373,87 20 0,-40-6-2043,0-9-5181,-89-11-264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8:13.375"/>
    </inkml:context>
    <inkml:brush xml:id="br0">
      <inkml:brushProperty name="width" value="0.025" units="cm"/>
      <inkml:brushProperty name="height" value="0.025" units="cm"/>
    </inkml:brush>
  </inkml:definitions>
  <inkml:trace contextRef="#ctx0" brushRef="#br0">34 82 4933,'-32'-12'3809,"30"11"-2678,7 3-561,8 2-929,17 4 456,0-1-1,1-2 1,0-1 0,0-2-1,32-1 1,51 5 354,210 43 1061,163 13-1428,361-70 463,-305-5 374,48 14-299,386-4-150,-19-44-396,12 0 1028,-909 46-1091,1590-62-5,-1490 53 20,140-18 62,-421 39-4500,66-9 940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8:20.797"/>
    </inkml:context>
    <inkml:brush xml:id="br0">
      <inkml:brushProperty name="width" value="0.025" units="cm"/>
      <inkml:brushProperty name="height" value="0.025" units="cm"/>
    </inkml:brush>
  </inkml:definitions>
  <inkml:trace contextRef="#ctx0" brushRef="#br0">1 192 5958,'0'0'2172,"5"-8"-2124,15-23 43,-17 29-61,-1 1-1,0-1 0,1 1 1,-1-1-1,1 1 1,-1 0-1,1 0 1,-1 0-1,1 0 0,0 1 1,0-1-1,-1 1 1,1-1-1,0 1 1,0 0-1,0 0 0,-1 0 1,5 1-1,3 0 53,151-6 682,117-11 869,-106-3-881,188 4 1,361-24-553,-492 20-181,518-1 73,-260 13-8,518 19 1128,-462-3-1117,56 4-3,-318 9-6,277 11 84,446-4 1111,-201-33-1192,-622-2-76,796-5 115,-616 11-101,274 11 0,-427-5-22,1035 79 27,-861-60-53,-327-23 42,-53-2 2,35 3-58,-20 3 169,-17-6-119,0 0-1,0 0 0,1 0 0,-1 0 0,0 0 1,0 1-1,1-1 0,-1 0 0,0 0 0,0 1 0,0-1 1,1 0-1,-1 0 0,0 1 0,0-1 0,0 0 1,0 0-1,0 1 0,1-1 0,-1 0 0,0 1 1,0-1-1,0 0 0,0 1 0,0-1 0,0 0 0,0 0 1,0 1-1,0-1 0,0 0 0,0 1 0,-1-1 1,1 0-1,0 0 0,0 1 0,0-1 0,0 1 1,-2 0-23,0 1 1,0-1-1,0 0 1,0 1 0,0-1-1,0 0 1,0 0 0,-1 0-1,1-1 1,0 1-1,0 0 1,-1-1 0,1 0-1,0 1 1,-5-1 0,-36-1-4504,33-4 1575,2-12-1532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8:23.615"/>
    </inkml:context>
    <inkml:brush xml:id="br0">
      <inkml:brushProperty name="width" value="0.025" units="cm"/>
      <inkml:brushProperty name="height" value="0.025" units="cm"/>
    </inkml:brush>
  </inkml:definitions>
  <inkml:trace contextRef="#ctx0" brushRef="#br0">275 10 8968,'0'0'9465,"0"10"-8739,-4 60 250,3 0 1,4 0-1,2-1 0,3 1 0,23 85 0,-33-148-1571,-8-11 31,-18-18-564,23 18 783,4 3 280,-145-129-4446,130 114 4624,0-1 0,2 0 0,0-1 0,1-1 0,0-1 0,-14-30 0,25 45 19,0 0 0,0 0 0,1 1 1,0-1-1,0 0 0,0 0 0,0 0 0,0 0 0,1 0 1,0 0-1,0-1 0,1 1 0,0 0 0,-1 0 0,2 0 0,-1 0 1,0 1-1,3-7 0,0 6-4,-1-1 1,1 0-1,0 1 0,1 0 1,-1 0-1,1 0 0,0 1 1,0-1-1,0 1 1,1 1-1,-1-1 0,9-3 1,5-2 58,1 1 1,0 1-1,0 1 1,1 1-1,0 0 1,0 2-1,35-2 1,-44 4-172,0 1-1,0 1 1,0 0 0,0 0 0,0 1-1,0 1 1,20 6 0,-28-7-7,0 0 0,1 0 0,-1 1 1,0-1-1,0 1 0,0 0 0,-1 0 0,1 1 0,-1-1 0,1 1 1,-1-1-1,0 1 0,-1 0 0,1 0 0,-1 0 0,1 1 0,-1-1 1,0 0-1,-1 1 0,1 0 0,-1-1 0,1 7 0,-1-3 154,0-1 0,-1 0 0,0 1 0,-1-1 0,1 0 0,-1 0 0,-1 1 0,1-1 0,-1 0 0,-1 0 0,1 0 0,-1-1 0,0 1 0,0-1 0,-1 1 0,0-1 0,0 0 0,-1 0 0,0-1 0,-7 8 0,5-7-31,0 1 0,-1-2 1,0 1-1,0-1 1,0 0-1,0 0 1,-1-1-1,0 0 0,0-1 1,0 0-1,0 0 1,0-1-1,-1 0 1,1-1-1,-14 1 1,23-2-169,-1 0 1,0 0-1,0 0 1,0 0 0,0 0-1,0 0 1,0 0 0,0 0-1,0-1 1,1 1-1,-1 0 1,0 0 0,0-1-1,0 1 1,0-1 0,1 1-1,-1-1 1,0 1-1,0-1 1,1 1 0,-1-1-1,0 1 1,1-1 0,-1 0-1,1 0 1,-1 1-1,1-1 1,-1 0 0,1 0-1,-1 0 1,1 1 0,0-1-1,-1 0 1,1 0-1,0 0 1,0 0 0,0 0-1,0 0 1,0 1 0,0-1-1,0 0 1,0 0-1,0 0 1,0 0 0,0 0-1,1 0 1,-1 0 0,0 1-1,1-1 1,-1 0-1,0 0 1,1 0 0,-1 1-1,1-1 1,1-1 0,1-5-818,1 0 1,0 0 0,0 1-1,1-1 1,7-6 0,15-14-4930,4 2-4483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8:24.178"/>
    </inkml:context>
    <inkml:brush xml:id="br0">
      <inkml:brushProperty name="width" value="0.025" units="cm"/>
      <inkml:brushProperty name="height" value="0.025" units="cm"/>
    </inkml:brush>
  </inkml:definitions>
  <inkml:trace contextRef="#ctx0" brushRef="#br0">0 1 15150,'0'0'5243,"2"8"-3450,6 37-482,-3 1 0,-1 0-1,-3 0 1,-5 57 0,2-38-1027,7 97 0,1-130-256,17 59 1,0-3-5574,-29-86-3106,-6-7 5654,-9-11-3281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8:24.503"/>
    </inkml:context>
    <inkml:brush xml:id="br0">
      <inkml:brushProperty name="width" value="0.025" units="cm"/>
      <inkml:brushProperty name="height" value="0.025" units="cm"/>
    </inkml:brush>
  </inkml:definitions>
  <inkml:trace contextRef="#ctx0" brushRef="#br0">2 188 13741,'-1'9'1890,"0"7"-1092,1 0-1,1 0 1,0 0 0,1 0 0,1-1 0,0 1 0,6 16 0,-6-24-545,0 0 1,1-1 0,0 1 0,0-1 0,1 0 0,-1 0-1,2 0 1,-1-1 0,1 0 0,0 0 0,0 0 0,0-1 0,1 0-1,0 0 1,0 0 0,12 5 0,-13-7-124,1-1 0,0 1 1,0-1-1,0 0 0,0 0 1,0-1-1,0 0 0,0-1 0,0 1 1,1-1-1,-1-1 0,0 1 1,0-1-1,0 0 0,9-3 0,-6 0 18,1 0-1,-1-1 0,-1 0 1,1 0-1,-1-1 0,0 0 1,0-1-1,-1 0 0,10-10 1,-1-2-12,-1-1-1,0 0 1,-1-1 0,-2-1 0,0 0 0,-1-1-1,15-44 1,-20 46-470,-2-1-1,0 0 1,-1 0-1,-1 0 1,-1-23-1,-2 44 308,0 0-346,0 0 0,0 0 0,0-1 0,0 1 0,1 0 0,-1 0 0,0-1 0,0 1 0,1 0 0,-1 0 0,1 0 0,-1-1 0,1 1 0,-1 0 0,2-1 0,4-6-6295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8:25.836"/>
    </inkml:context>
    <inkml:brush xml:id="br0">
      <inkml:brushProperty name="width" value="0.025" units="cm"/>
      <inkml:brushProperty name="height" value="0.025" units="cm"/>
    </inkml:brush>
  </inkml:definitions>
  <inkml:trace contextRef="#ctx0" brushRef="#br0">3261 428 7751,'-9'-10'3785,"-10"-7"-3306,0 0 0,0 2-1,-2 0 1,0 1 0,-33-16-1,-65-16-367,-3 6 0,-130-27 0,240 64-97,-97-20 263,-2 5 0,0 4 0,-192 2 0,-333 59-1321,101 40 1106,469-71 56,0 3-1,1 2 1,2 4 0,0 2 0,-110 66 0,145-74 103,1 1-1,1 1 1,0 1-1,2 2 1,1 0-1,-38 53 1,51-63-185,0 1 0,2 0 1,0 1-1,0 0 0,2 0 0,0 1 1,0 0-1,2 0 0,0 0 0,1 0 0,1 1 1,1-1-1,0 1 0,3 32 0,1-38-21,0 0-1,0 0 0,1-1 0,1 0 1,0 1-1,0-2 0,1 1 0,1-1 0,0 0 1,0 0-1,1 0 0,0-1 0,0-1 1,1 1-1,0-1 0,14 8 0,8 5 89,0-1 1,2-2-1,0-1 0,40 13 0,15 1-35,1-4-1,1-4 1,117 14-1,285 6 10,438-37-35,-713-21 321,0-9 1,269-67-1,-419 74 358,-1-3-1,-1-2 0,103-52 1,-134 56-332,-1-2 0,-1-1 0,-1-2 1,-1-1-1,-1-1 0,-1-1 0,-1-2 1,25-33-1,-20 17-13,49-86 1,-70 111-341,-2-1 0,0 0 0,-2-1 0,0 0 0,-1 0 0,-2-1 0,4-31 0,-8 46-28,0-1 0,0 1 0,-1-1 0,0 1 0,-1-1 0,1 1 0,-2 0 1,1 0-1,-1 0 0,0 0 0,0 0 0,-1 0 0,0 1 0,0 0 0,0-1 0,-1 2 0,0-1 0,0 0 0,-1 1 1,1 0-1,-9-5 0,-11-7-5,0 1-1,-1 1 1,-1 1 0,-29-10 0,-47-16-373,-171-42 0,-116-1-6679,364 77 6099,-54-11-4853,17-1-3982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3.665"/>
    </inkml:context>
    <inkml:brush xml:id="br0">
      <inkml:brushProperty name="width" value="0.025" units="cm"/>
      <inkml:brushProperty name="height" value="0.025" units="cm"/>
    </inkml:brush>
  </inkml:definitions>
  <inkml:trace contextRef="#ctx0" brushRef="#br0">0 75 8968,'0'0'2910,"13"-7"-1821,5-4-674,1 2 0,1 0 0,-1 2 0,1 0 0,1 1 0,-1 0 0,42-3 0,67 6 332,198 21-1,16 2-493,355-37 2012,-1-1-1039,-495 18-491,623 5-220,-549 7-549,171 0 180,-298-24-448,-100 7 709,0 1-1,87 5 1,-135-1-543,11 1-1576,-5-3-2798,-4-3-2046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9:19.570"/>
    </inkml:context>
    <inkml:brush xml:id="br0">
      <inkml:brushProperty name="width" value="0.025" units="cm"/>
      <inkml:brushProperty name="height" value="0.025" units="cm"/>
    </inkml:brush>
  </inkml:definitions>
  <inkml:trace contextRef="#ctx0" brushRef="#br0">541 93 1089,'-15'0'2611,"-384"0"5716,391 0-8181,0 0 0,0 0 0,-1 1 0,1 0 0,0 1 0,0 0 0,0 0 0,1 1 0,-1-1 0,1 2-1,-1-1 1,1 1 0,0 0 0,-10 9 0,17-13-73,0 1 1,1-1-1,-1 1 0,1-1 0,-1 1 1,1-1-1,-1 1 0,1-1 0,-1 0 1,1 1-1,0-1 0,-1 0 0,1 0 1,-1 1-1,1-1 0,0 0 0,-1 0 1,1 0-1,0 0 0,-1 0 0,1 0 1,0 0-1,-1 0 0,1 0 0,0 0 1,-1 0-1,1 0 0,1-1 0,30 2 436,-30-1-398,658 17 1859,231-9-622,-513-11-1031,-199 4-94,409-6-88,-1-36 618,-359 11-619,232-24 106,165 44-196,-93 6-24,175-14-688,-702 18 299,0 1 0,0-1 0,-1 1 0,1 0 0,-1 1 0,1-1 0,-1 1 0,6 2 0,15 5-5865,-17-8 1840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39:33.677"/>
    </inkml:context>
    <inkml:brush xml:id="br0">
      <inkml:brushProperty name="width" value="0.025" units="cm"/>
      <inkml:brushProperty name="height" value="0.025" units="cm"/>
    </inkml:brush>
  </inkml:definitions>
  <inkml:trace contextRef="#ctx0" brushRef="#br0">0 34 5669,'0'0'6599,"10"-6"-6477,-3 2-110,0 0 0,0 1-1,1 0 1,-1 0 0,1 0-1,0 1 1,0 0 0,0 1-1,0 0 1,14-1 0,185 7 788,252 37 1,715 40 765,-1148-81-1530,2152 22 471,-439-27-438,116-15-433,-1104 1 296,-506 17 186,165-6-2612,-348 1 279,-3-6-1309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0:32.463"/>
    </inkml:context>
    <inkml:brush xml:id="br0">
      <inkml:brushProperty name="width" value="0.025" units="cm"/>
      <inkml:brushProperty name="height" value="0.025" units="cm"/>
    </inkml:brush>
  </inkml:definitions>
  <inkml:trace contextRef="#ctx0" brushRef="#br0">1 9 3908,'0'0'5856,"8"1"-5787,344-9 2157,-210 7-1815,278 31 1,501 29 874,-557-45-624,1295-8-614,-905-17-37,1319-49-102,-65 30 123,-1421 59-763,-486-23-1426,-19-5-1585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0:48.708"/>
    </inkml:context>
    <inkml:brush xml:id="br0">
      <inkml:brushProperty name="width" value="0.025" units="cm"/>
      <inkml:brushProperty name="height" value="0.025" units="cm"/>
    </inkml:brush>
  </inkml:definitions>
  <inkml:trace contextRef="#ctx0" brushRef="#br0">1 81 8008,'0'0'3064,"4"-4"-3086,2-1 349,0 0 0,1 0 0,-1 1 0,1 0 0,0 0 0,0 1 0,0 0 0,1 0 0,-1 1 0,1-1 0,7 0 0,273-2 630,-162 7-745,-24 3-129,120 21 0,28 2 66,869-14 64,-621-16-52,1068-1 51,-414-1-205,-434 42 239,-97-1-177,-180-31-42,446 15 10,-67 4 166,0-48-161,-344-2 163,140-11 87,-242-16-271,-372 52-27,0 0 1,0-1-1,0 1 0,0-1 0,0 0 0,0 0 0,0 0 1,0 1-1,0-2 0,0 1 0,0 0 0,-1 0 0,1-1 1,0 1-1,1-2 0,-3 2 20,0 0-1,1 1 1,-1-1 0,0 0-1,0 0 1,1 0 0,-1 1-1,0-1 1,0 0 0,0 0 0,0 0-1,0 1 1,0-1 0,0 0-1,0 0 1,-1 0 0,1 0-1,0 1 1,0-1 0,-1 0-1,1 0 1,0 1 0,-1-1 0,1 0-1,-1 0 1,-21-21-1666,-4 6-4465,6 7-822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0:54.142"/>
    </inkml:context>
    <inkml:brush xml:id="br0">
      <inkml:brushProperty name="width" value="0.025" units="cm"/>
      <inkml:brushProperty name="height" value="0.025" units="cm"/>
    </inkml:brush>
  </inkml:definitions>
  <inkml:trace contextRef="#ctx0" brushRef="#br0">3 0 10186,'0'0'9246,"0"11"-7949,-2 7-890,1 1 0,1 0 0,1-1 0,1 1-1,0 0 1,1-1 0,1 0 0,7 20 0,-2-20-363,0 0-1,1-1 1,0 0 0,2-1-1,0 0 1,0-1 0,2 0-1,0-1 1,0-1 0,2 0-1,-1-1 1,2 0 0,-1-1-1,2-1 1,-1-1-1,25 9 1,-37-16-456,0-1 0,0 0 1,0 0-1,1 0 0,-1 0 0,0-1 0,1 0 0,-1 0 0,7-1 1,-9 1 33,-1-1 0,1 0 0,0 0 1,-1 0-1,1 0 0,0 0 0,-1 0 0,1-1 1,-1 1-1,0-1 0,0 0 0,1 0 1,-1 0-1,0 0 0,-1 0 0,1 0 1,0 0-1,1-4 0,13-23-6508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0:54.484"/>
    </inkml:context>
    <inkml:brush xml:id="br0">
      <inkml:brushProperty name="width" value="0.025" units="cm"/>
      <inkml:brushProperty name="height" value="0.025" units="cm"/>
    </inkml:brush>
  </inkml:definitions>
  <inkml:trace contextRef="#ctx0" brushRef="#br0">425 0 15727,'0'0'1708,"-12"4"-437,4 0-1000,-1-1 0,1 1 0,0 1 0,0-1 1,1 1-1,-1 1 0,1 0 0,0 0 0,1 0 1,-1 0-1,1 1 0,0 0 0,1 1 0,-6 9 1,-46 90 1958,-81 219 1,88-199-1824,33-88-458,11-26-152,-1 1 0,2 1 0,-1-1 0,2 1-1,0 0 1,1 0 0,-1 16 0,6-32-3723,9-11 437,4-18-4428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0:55.459"/>
    </inkml:context>
    <inkml:brush xml:id="br0">
      <inkml:brushProperty name="width" value="0.025" units="cm"/>
      <inkml:brushProperty name="height" value="0.025" units="cm"/>
    </inkml:brush>
  </inkml:definitions>
  <inkml:trace contextRef="#ctx0" brushRef="#br0">248 100 5093,'8'-6'534,"-4"3"219,43-35 2947,-45 37-3205,0-1 0,1 0 0,-1 0 0,0 0 0,-1 0 1,1 0-1,0-1 0,-1 1 0,1-1 0,-1 1 0,0-1 0,1 1 0,-1-1 0,-1 0 0,1 1 0,0-1 0,-1 0 0,1 0 0,-1-5 1,-19 15 1607,3 7-1742,0 0 0,1 1 1,1 1-1,0 0 0,-20 31 1,15-19-16,-14 15 94,3 2-1,1 2 1,-24 55-1,46-87-406,0 1-1,1 0 1,1 0 0,0 1-1,2-1 1,0 1 0,0 0-1,2 0 1,0 0 0,1 1-1,1-1 1,0 0-1,1 0 1,6 20 0,-6-30-158,0 0 1,1-1-1,0 1 1,0-1-1,1 0 1,0 0-1,0 0 1,0 0-1,1-1 1,-1 0-1,1 0 0,1 0 1,-1 0-1,1-1 1,-1 0-1,1 0 1,0 0-1,14 5 1,-13-7-655,0 0 1,0 0 0,0 0-1,1-1 1,-1 0-1,1-1 1,-1 1-1,1-1 1,-1-1 0,0 1-1,13-4 1,18-10-5137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0:56.190"/>
    </inkml:context>
    <inkml:brush xml:id="br0">
      <inkml:brushProperty name="width" value="0.025" units="cm"/>
      <inkml:brushProperty name="height" value="0.025" units="cm"/>
    </inkml:brush>
  </inkml:definitions>
  <inkml:trace contextRef="#ctx0" brushRef="#br0">199 4 8712,'0'0'2627,"-9"-2"-380,-4 1-1277,-1 0 0,1 1-1,-1 1 1,1 0 0,-23 5 0,31-6-826,1 1 1,-1 0-1,1 1 1,0-1-1,-1 1 1,1-1 0,0 1-1,0 0 1,0 1-1,1-1 1,-1 1 0,0 0-1,1 0 1,0 0-1,0 0 1,0 0-1,0 1 1,0-1 0,0 1-1,1 0 1,0 0-1,0 0 1,0 0 0,-1 6-1,2-9-137,1 1 1,0-1-1,0 1 1,0 0-1,0-1 0,1 1 1,-1-1-1,0 1 0,1 0 1,-1-1-1,1 1 0,-1-1 1,1 1-1,0-1 0,-1 0 1,1 1-1,0-1 1,0 0-1,0 1 0,0-1 1,0 0-1,1 0 0,-1 0 1,0 0-1,0 0 0,1 0 1,-1 0-1,1-1 0,-1 1 1,1 0-1,-1-1 1,1 1-1,-1-1 0,1 1 1,-1-1-1,1 0 0,3 0 1,11 3 53,0-1 0,0-1 0,17 0 0,-8 0-30,-24-1-31,10 0 9,-1 2-1,0-1 0,0 1 1,12 4-1,-20-5-3,-1-1-1,0 0 0,0 1 1,1-1-1,-1 0 1,0 1-1,0 0 1,0-1-1,0 1 1,0 0-1,0-1 1,0 1-1,0 0 1,0 0-1,0 0 1,0 0-1,-1 0 1,1 0-1,0 0 0,-1 0 1,1 0-1,-1 0 1,1 0-1,-1 0 1,1 1-1,-1-1 1,0 0-1,1 0 1,-1 0-1,0 1 1,0-1-1,0 0 1,0 0-1,0 1 0,0-1 1,-1 0-1,1 0 1,0 1-1,0-1 1,-1 0-1,1 0 1,-1 0-1,1 0 1,-1 0-1,0 1 1,1-1-1,-3 1 1,0 2 111,0 0 0,0 0 1,-1 0-1,1-1 0,-1 0 0,0 0 1,0 0-1,0 0 0,-1 0 1,1-1-1,-1 0 0,-5 2 1,-62 16 1127,20-8-781,109-5-7297,-22-6 1299,4 0-2868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0:56.861"/>
    </inkml:context>
    <inkml:brush xml:id="br0">
      <inkml:brushProperty name="width" value="0.025" units="cm"/>
      <inkml:brushProperty name="height" value="0.025" units="cm"/>
    </inkml:brush>
  </inkml:definitions>
  <inkml:trace contextRef="#ctx0" brushRef="#br0">14 1 12268,'0'0'7361,"-1"11"-6197,-6 43-62,2 96 0,12 68 252,-2-86 3592,-8-219-4756,1 52-283,1 0 0,1 0 0,2 0 0,2 0 0,14-65 0,-15 92 48,0 0 0,0 0 0,1 1 0,0-1 0,1 1 0,-1 0 1,1 0-1,1 0 0,-1 1 0,1 0 0,0 0 0,1 1 0,-1-1 0,1 1 1,0 1-1,0-1 0,1 1 0,-1 0 0,1 1 0,0 0 0,0 0 0,0 1 1,0 0-1,0 0 0,1 1 0,-1 0 0,1 0 0,-1 1 0,1 0 0,-1 1 1,16 2-1,-22-3 44,-1 1 0,1-1-1,0 0 1,0 0 0,0 1 0,-1-1 0,1 1 0,0-1 0,0 1 0,-1 0 0,1-1 0,0 1 0,-1 0-1,1 0 1,-1 0 0,1 1 0,-1-1 0,0 0 0,0 0 0,1 1 0,-1-1 0,0 1 0,0-1 0,0 1 0,0 0-1,-1-1 1,1 1 0,0 0 0,-1-1 0,1 1 0,-1 0 0,1 0 0,-1 0 0,0-1 0,0 1 0,0 0 0,0 0-1,0 0 1,0 0 0,0-1 0,-1 1 0,0 3 0,-1 0 53,0 0 0,0 0 1,0 0-1,-1-1 0,0 1 0,0-1 1,0 1-1,0-1 0,-1 0 0,1 0 0,-1-1 1,0 1-1,0-1 0,-5 3 0,-7 3 107,0-1-1,0-1 1,-1 0 0,1-1-1,-1-1 1,-1-1-1,1 0 1,-1-1-1,-35 0 1,53-2-183,-1-1 1,1 0 0,0 0-1,-1 0 1,1 0-1,0 0 1,-1 0-1,1 0 1,0 0 0,-1 0-1,1 0 1,0 0-1,-1 0 1,1 0-1,0 0 1,-1 0 0,1 0-1,0-1 1,0 1-1,-1 0 1,1 0-1,0 0 1,-1 0 0,1-1-1,0 1 1,0 0-1,-1 0 1,1 0-1,0-1 1,0 1 0,0 0-1,-1 0 1,1-1-1,0 1 1,0 0-1,0-1 1,-1 0 0,10-10-1700,19-8-2663,-1 3-1123,4-4-3278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0:57.185"/>
    </inkml:context>
    <inkml:brush xml:id="br0">
      <inkml:brushProperty name="width" value="0.025" units="cm"/>
      <inkml:brushProperty name="height" value="0.025" units="cm"/>
    </inkml:brush>
  </inkml:definitions>
  <inkml:trace contextRef="#ctx0" brushRef="#br0">106 0 12940,'0'0'6139,"3"9"-4377,5 12-965,2-1 0,1 0-1,23 33 1,-23-39-651,-1 1 0,-1 0-1,0 0 1,-1 1 0,0 0 0,-1 0-1,-1 1 1,-1 0 0,6 34-1,-11-41 13,0-1-1,-1 0 0,0 1 1,-1-1-1,0 0 0,0 0 1,-1 0-1,0 0 1,-1 0-1,0-1 0,0 0 1,-1 0-1,0 0 0,0 0 1,-1 0-1,-8 7 0,5-5-107,0 0 0,-1-1 0,0-1 0,-1 0 0,0 0 0,-1-1 0,1-1 0,-1 1 0,0-2 0,-26 8 0,38-13-88,-29 5-1827,28-5 1638,0 0 1,0 0-1,0-1 0,1 1 0,-1 0 1,0 0-1,0 0 0,1-1 0,-1 1 0,0 0 1,1-1-1,-1 1 0,0 0 0,1-1 0,-1 1 1,0-1-1,1 1 0,-1-1 0,1 0 1,-1 1-1,0-2 0,-4-17-5544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4.008"/>
    </inkml:context>
    <inkml:brush xml:id="br0">
      <inkml:brushProperty name="width" value="0.025" units="cm"/>
      <inkml:brushProperty name="height" value="0.025" units="cm"/>
    </inkml:brush>
  </inkml:definitions>
  <inkml:trace contextRef="#ctx0" brushRef="#br0">2 28 8360,'0'0'15294,"11"-6"-14546,-5 3-658,-2 0-69,-1 1 0,1 0 0,-1 0 0,1 1 0,0-1 0,-1 1 1,1-1-1,0 1 0,0 1 0,0-1 0,0 0 0,0 1 0,0 0 0,0 0 1,0 0-1,0 0 0,0 1 0,0 0 0,5 1 0,30 11 26,-12-5 8,-1 1-1,0 2 1,0 0 0,44 28 0,-68-38-11,0 0 1,-1 0 0,1 0 0,-1 0 0,1 0 0,-1 1 0,1-1 0,-1 1 0,1-1 0,-1 1 0,0-1 0,0 1 0,0 0 0,0-1 0,0 1-1,0 0 1,-1 0 0,1 0 0,-1 0 0,1-1 0,-1 1 0,0 0 0,1 0 0,-1 0 0,0 0 0,0 0 0,0 0 0,-1 0 0,1 0-1,0 0 1,-1 0 0,0 0 0,1 0 0,-1 0 0,0-1 0,0 1 0,0 0 0,0-1 0,0 1 0,0 0 0,0-1 0,-1 1 0,1-1-1,0 0 1,-1 1 0,-1 0 0,-10 8 391,1 0 0,-2 0 1,0-2-1,-21 11 0,21-12-234,-27 14 55,-60 35 704,92-50-1357,1 0 1,-1 0-1,1 1 0,0 0 1,1 0-1,0 0 0,0 1 1,-6 11-1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0:57.777"/>
    </inkml:context>
    <inkml:brush xml:id="br0">
      <inkml:brushProperty name="width" value="0.025" units="cm"/>
      <inkml:brushProperty name="height" value="0.025" units="cm"/>
    </inkml:brush>
  </inkml:definitions>
  <inkml:trace contextRef="#ctx0" brushRef="#br0">0 0 11531,'0'0'10677,"2"9"-9909,3 64-350,-4-38-304,8 46 1,-7-71-167,0 0 0,1 0 0,0 0 0,1 0 1,0-1-1,0 1 0,1-1 0,0 0 0,8 10 1,2-7-1903,-11-23-13175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0:58.118"/>
    </inkml:context>
    <inkml:brush xml:id="br0">
      <inkml:brushProperty name="width" value="0.025" units="cm"/>
      <inkml:brushProperty name="height" value="0.025" units="cm"/>
    </inkml:brush>
  </inkml:definitions>
  <inkml:trace contextRef="#ctx0" brushRef="#br0">0 59 7271,'0'0'10634,"60"-1"-9705,-24 1-257,3-3-287,4-4-193,-2-1-128,0-2-32,-2-1-737,-7 2-2049,-8 0-2627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2:38.350"/>
    </inkml:context>
    <inkml:brush xml:id="br0">
      <inkml:brushProperty name="width" value="0.025" units="cm"/>
      <inkml:brushProperty name="height" value="0.025" units="cm"/>
    </inkml:brush>
  </inkml:definitions>
  <inkml:trace contextRef="#ctx0" brushRef="#br0">1 1 6150,'0'0'7692,"13"9"-7403,9 5-201,0-1 1,1-1 0,1-1-1,43 14 1,113 19-32,2-7 1,1-9-1,305 9 0,105-14 1086,319 5-439,284-37-486,-220 0 141,2479-160 1040,-1938 107 1104,-1439 65-3175,-78-3 663,11-2-2227,-10-6-2246,-1-8-5212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2:49.743"/>
    </inkml:context>
    <inkml:brush xml:id="br0">
      <inkml:brushProperty name="width" value="0.025" units="cm"/>
      <inkml:brushProperty name="height" value="0.025" units="cm"/>
    </inkml:brush>
  </inkml:definitions>
  <inkml:trace contextRef="#ctx0" brushRef="#br0">0 110 5317,'0'0'7949,"9"7"-7677,-7-5-243,2 2-11,0-1 0,0 0 0,0 0-1,0 0 1,0-1 0,0 1 0,1-1 0,-1 0 0,1 0 0,0-1 0,0 1 0,0-1-1,-1 0 1,1 0 0,8-1 0,271-12 461,-25 0-397,-14 10 193,609-22 934,15-8 1153,3 33-964,-667 0-1357,845 10 210,310 38 992,1030-47-1141,-1757-62-62,-153 10-36,1 36-37,-396 19-133,-39-1-859,-1-2 0,62-6 0,-23-13-3107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2:48.251"/>
    </inkml:context>
    <inkml:brush xml:id="br0">
      <inkml:brushProperty name="width" value="0.025" units="cm"/>
      <inkml:brushProperty name="height" value="0.025" units="cm"/>
    </inkml:brush>
  </inkml:definitions>
  <inkml:trace contextRef="#ctx0" brushRef="#br0">11 157 5285,'0'0'11483,"-11"0"-10218,45 0-21,538-16 1484,520-22-486,-1032 38-2227,494-9 113,-397 0-69,232-45 1,-388 54-165,24-8 1022,-19 0-1907,-13 1-3717,-5-1-760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3:02.257"/>
    </inkml:context>
    <inkml:brush xml:id="br0">
      <inkml:brushProperty name="width" value="0.025" units="cm"/>
      <inkml:brushProperty name="height" value="0.025" units="cm"/>
    </inkml:brush>
  </inkml:definitions>
  <inkml:trace contextRef="#ctx0" brushRef="#br0">1 15 2114,'0'0'6913,"6"-3"-6256,-1 1-494,0 0 0,-1 1 0,1-1 0,0 1 0,0 0 0,0 0 0,0 0 0,0 1 0,0-1 0,0 2 0,0-1 0,0 0 0,0 1 0,0 0-1,0 0 1,9 3 0,33 9-22,0-3 0,1-2 0,0-2-1,0-2 1,63-4 0,64 7 312,-78-4-66,1-4 0,164-22 1,-94 5-157,-26 11 395,0 7 0,0 5 0,158 28 0,-116-17-510,214-9 0,17 1 767,-295-2-653,-32-3 165,136 24 0,-208-23-1331,1-1 0,-1 0-1,1-2 1,-1 1 0,1-2 0,-1 0 0,28-5-1,-12-8-6809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3:13.106"/>
    </inkml:context>
    <inkml:brush xml:id="br0">
      <inkml:brushProperty name="width" value="0.025" units="cm"/>
      <inkml:brushProperty name="height" value="0.025" units="cm"/>
    </inkml:brush>
  </inkml:definitions>
  <inkml:trace contextRef="#ctx0" brushRef="#br0">2870 615 3587,'0'-8'32,"-2"-9"96,0 0 0,-1 1 0,-1-1 0,0 1 0,-8-18 0,9 26 63,-1 1 1,0 0-1,0-1 1,-1 1-1,0 1 1,0-1-1,-1 1 1,0 0-1,0 0 1,0 1-1,0-1 1,-1 1-1,-11-6 1,-70-36 1541,-124-49 1,167 80-1471,-1 1 0,0 3 1,-1 1-1,-92-7 0,-296 12 96,152 5-227,172-2 26,1 4-1,-1 5 1,-141 27-1,176-17 409,2 4 0,0 3 1,-130 60-1,174-68-472,1 0 1,0 3 0,1 0-1,1 1 1,1 2 0,1 1-1,0 1 1,2 1 0,1 1-1,1 1 1,-27 42 0,37-46-69,1 1-1,0 0 1,2 0 0,1 1-1,1 0 1,1 0 0,-2 25 0,1 18 4,5 89 1,1-143-21,1-1 0,1 1 0,0-1 0,1 0 0,0 0-1,0 0 1,2 0 0,-1-1 0,2 1 0,-1-1 0,14 18 0,-8-14 19,0-2 0,1 0 0,1 0 0,0-1 0,1 0 0,0-2 0,24 15 0,-2-6 17,0-2 1,2-1 0,-1-2 0,2-2-1,0-1 1,68 9 0,8-8-25,1-4 0,203-13 0,230-62 61,-366 36-136,-2-8 0,304-108 0,-394 110 34,-2-4 0,123-77 1,-152 79 110,-3-3 0,-1-2 0,-2-2 1,54-62-1,-91 88-65,0 0 1,0-2-1,-2 0 1,-1-1-1,-1 0 1,-1-1-1,-1 0 1,9-29-1,-16 42-13,-2 1 0,1-1 0,-1 0 1,-1 0-1,0 0 0,0 0 0,-1 0 0,0 0 0,-1 0 0,-1 0 0,1 0 0,-2 0 0,0 1 0,0-1 0,-1 1 0,0-1 1,0 1-1,-1 1 0,-1-1 0,0 1 0,0 0 0,-9-10 0,-3 0 15,-2 2 1,1 0 0,-2 2-1,0 0 1,-1 1-1,0 1 1,-1 1-1,-39-14 1,11 8 54,-1 2 0,-1 2 1,-57-6-1,2 7 116,0 6 0,0 5-1,0 4 1,-192 28 0,-63 40-1014,8 19-3609,292-72 376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3:17.380"/>
    </inkml:context>
    <inkml:brush xml:id="br0">
      <inkml:brushProperty name="width" value="0.025" units="cm"/>
      <inkml:brushProperty name="height" value="0.025" units="cm"/>
    </inkml:brush>
  </inkml:definitions>
  <inkml:trace contextRef="#ctx0" brushRef="#br0">1 420 4132,'16'-1'1324,"557"-40"609,189-19-231,513-48-1376,-834 90-261,417-7 1183,784 37-917,-1448-17 17,240-38-1,185-73 907,-593 111-1126,1 1 0,52-1 0,-78 5-144,0 0 0,0 1-1,0-1 1,0 1 0,0-1 0,0 1-1,0-1 1,-1 1 0,1-1 0,0 1-1,0 0 1,0-1 0,-1 1 0,1 0-1,0 0 1,-1 0 0,1-1 0,-1 1 0,1 0-1,-1 0 1,0 0 0,1 0 0,-1 0-1,0 0 1,1 0 0,-1 0 0,0 0-1,0 0 1,0 0 0,0 0 0,0 0-1,0 0 1,0 0 0,0 0 0,-1 0 0,1 0-1,-1 2 1,1-1-254,0 0 0,0 1-1,-1-1 1,1 0 0,-1 0 0,0 0 0,1 1 0,-1-1-1,0 0 1,0 0 0,0 0 0,-1 0 0,1 0-1,0-1 1,-1 1 0,-2 3 0,-6-4-4487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3:25.418"/>
    </inkml:context>
    <inkml:brush xml:id="br0">
      <inkml:brushProperty name="width" value="0.025" units="cm"/>
      <inkml:brushProperty name="height" value="0.025" units="cm"/>
    </inkml:brush>
  </inkml:definitions>
  <inkml:trace contextRef="#ctx0" brushRef="#br0">0 347 10826,'0'0'913,"11"-1"-956,32-3 238,-1-3-1,43-12 0,66-12 280,321 7 70,-62 7 1667,1081-71-620,1191 105-785,-1313-52-744,-763 13-55,-574 21-6,1341-68 473,-994 41-397,-216 19-2629,-106 6 634,23-2-2401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4:14.788"/>
    </inkml:context>
    <inkml:brush xml:id="br0">
      <inkml:brushProperty name="width" value="0.025" units="cm"/>
      <inkml:brushProperty name="height" value="0.025" units="cm"/>
    </inkml:brush>
  </inkml:definitions>
  <inkml:trace contextRef="#ctx0" brushRef="#br0">1068 79 2370,'-92'-9'-833,"5"-1"1346,4 1-65,7-1-95,0 1-97,5 0-32,2 2 0,-1-2 65,3 5-97,3 2 320,1 2-352,6 0-128,3 2-32,7 10 0,-1 3-416,4 2-1442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4.770"/>
    </inkml:context>
    <inkml:brush xml:id="br0">
      <inkml:brushProperty name="width" value="0.025" units="cm"/>
      <inkml:brushProperty name="height" value="0.025" units="cm"/>
    </inkml:brush>
  </inkml:definitions>
  <inkml:trace contextRef="#ctx0" brushRef="#br0">0 376 7527,'0'0'15716,"0"-9"-14813,0 4-833,1 1 0,-1-1 0,1 0 1,0 0-1,0 1 0,1-1 0,-1 1 1,1-1-1,0 1 0,0 0 1,4-6-1,45-51 453,156-178 128,-207 239-642,0-1 0,1 1 0,-1-1 0,0 1 0,1 0 0,-1-1 0,0 1-1,1-1 1,-1 1 0,1 0 0,-1-1 0,1 1 0,-1 0 0,1 0 0,-1-1 0,1 1-1,-1 0 1,1 0 0,-1 0 0,1-1 0,-1 1 0,1 0 0,-1 0 0,1 0 0,0 0-1,-1 0 1,1 0 0,-1 0 0,1 0 0,-1 1 0,1-1 0,-1 0 0,1 0-1,-1 0 1,1 1 0,-1-1 0,1 0 0,-1 0 0,1 1 0,-1-1 0,1 0 0,-1 1-1,1-1 1,-1 1 0,0-1 0,1 0 0,-1 1 0,0-1 0,0 1 0,1-1 0,-1 1-1,0-1 1,0 1 0,1-1 0,-1 1 0,0 0 0,0-1 0,0 1 0,0 0-1,15 49 395,-9-28-159,-1-8-133,1 1 0,0-1 0,1 0 0,1 0-1,0-1 1,1 0 0,13 14 0,-17-21-277,1 0 1,0-1-1,0 0 1,1 0-1,0-1 1,-1 0-1,1 0 1,1 0-1,-1-1 1,1 0-1,-1 0 1,1-1-1,0 0 1,0-1-1,14 2 1,13-2-4587,-2-1-3266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4:15.637"/>
    </inkml:context>
    <inkml:brush xml:id="br0">
      <inkml:brushProperty name="width" value="0.025" units="cm"/>
      <inkml:brushProperty name="height" value="0.025" units="cm"/>
    </inkml:brush>
  </inkml:definitions>
  <inkml:trace contextRef="#ctx0" brushRef="#br0">0 130 2659,'0'0'2108,"2"-10"-1905,-1 8-230,-1-4 89,1 1-1,1 0 1,-1 0-1,1 0 1,0 0 0,0 0-1,4-6 1,-5 9-16,1 0 1,0 0 0,0 0 0,-1 0 0,1 0-1,1 1 1,-1-1 0,0 1 0,0 0-1,0-1 1,1 1 0,-1 0 0,1 0 0,-1 1-1,1-1 1,-1 0 0,1 1 0,-1-1-1,1 1 1,0 0 0,3 0 0,235 21 156,-13-39-67,-26 1 454,312 33-283,-114 1-283,1499-72 29,-1842 50-74,-164 1 79,-225 30-130,155-7-21,-1706 88-409,1590-99 115,-328-33 0,471 14 382,166 16-1100,21 0-187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4:23.611"/>
    </inkml:context>
    <inkml:brush xml:id="br0">
      <inkml:brushProperty name="width" value="0.025" units="cm"/>
      <inkml:brushProperty name="height" value="0.025" units="cm"/>
    </inkml:brush>
  </inkml:definitions>
  <inkml:trace contextRef="#ctx0" brushRef="#br0">137 187 288,'-27'-13'1075,"4"1"391,-1 2-1,-31-9 1,55 19-1450,-1 1 0,1-1 0,-1 1 0,1-1 0,-1 1 0,1-1 0,0 1 0,-1-1 0,1 1 0,0-1 0,-1 1 0,1-1 0,0 1 0,0-1 0,0 1 0,-1 0 0,1-1-1,0 1 1,0-1 0,0 1 0,0 0 0,0-1 0,0 1 0,0-1 0,0 1 0,1 0 0,-1-1 0,0 1 0,0-1 0,0 1 0,1-1 0,-1 1 0,0 0 0,0-1 0,1 1 0,-1-1 0,1 1 0,9 26-479,-10-27 493,0 0 0,-1 1 0,1-1-1,0 0 1,0 0 0,-1 1 0,1-1 0,0 0-1,-1 0 1,1 1 0,0-1 0,-1 0-1,1 0 1,0 0 0,-1 0 0,1 0 0,0 1-1,-1-1 1,1 0 0,0 0 0,-1 0 0,1 0-1,-1 0 1,1 0 0,0 0 0,-1 0-1,1 0 1,0-1 0,-1 1 0,1 0 0,0 0-1,-1 0 1,1 0 0,0 0 0,-1-1 0,1 1-1,0 0 1,-1 0 0,1 0 0,0-1 0,0 1-1,-1 0 1,1-1 0,0 1 0,0 0-1,-1 0 1,1-1 0,0 1 0,0-1 0,0 1-1,0 0 1,0-1 0,-1 1 0,1 0 0,0-1-1,0 1 1,0 0 0,0-1 0,0 1-1,0-1 1,0 1 0,0 0 0,0-1 0,0 1-1,1 0 1,-1-1 0,0 1 0,0-1 0,0 0 109,0-1 1,0 1-1,0-1 1,0 1-1,0-1 1,0 1-1,0-1 1,1 1 0,-1 0-1,0-1 1,1 1-1,-1-1 1,1 1-1,0 0 1,-1-1-1,1 1 1,0 0-1,0 0 1,0 0 0,0 0-1,0 0 1,0 0-1,2-2 1,0 2-26,1 0 1,-1 0 0,1 0-1,-1 0 1,1 0 0,0 1-1,-1 0 1,5 0 0,4-1-311,108-14 627,-71 7-54,74-2 0,482 9 264,-351 8-487,-73-6-113,352-11 201,-166 2-114,-124 7 123,47-16-179,28-1 54,-295 16-48,-1-1 0,0-1 0,42-13 0,-44 11-29,0 1 1,1 0 0,-1 1 0,30-1-1,-49 5-94,-1 0 0,0 0 0,0 0 0,1 0 0,-1 0 0,0 0-1,0 0 1,1 0 0,-1 0 0,0 0 0,0 0 0,1 0-1,-1 0 1,0 1 0,0-1 0,0 0 0,1 0 0,-1 0 0,0 0-1,0 0 1,0 1 0,1-1 0,-1 0 0,0 0 0,0 0 0,0 1-1,0-1 1,0 0 0,1 0 0,-1 0 0,0 1 0,0-1 0,0 0-1,0 0 1,0 1 0,0-1 0,0 0 0,0 0 0,0 1 0,0-1-1,0 0 1,0 0 0,0 1 0,0-1 0,0 0 0,0 0 0,0 1-1,0-1 1,0 0 0,-1 0 0,1 0 0,0 1 0,0 0-179,-1-1 0,1 1 0,0 0 0,-1-1 0,1 1 0,-1-1 0,1 1 0,-1-1 1,1 1-1,-1-1 0,1 1 0,-1-1 0,0 1 0,1-1 0,-1 0 0,0 1 0,1-1 0,-1 0 0,0 0 1,-1 1-1,-14 0-7074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4:28.132"/>
    </inkml:context>
    <inkml:brush xml:id="br0">
      <inkml:brushProperty name="width" value="0.025" units="cm"/>
      <inkml:brushProperty name="height" value="0.025" units="cm"/>
    </inkml:brush>
  </inkml:definitions>
  <inkml:trace contextRef="#ctx0" brushRef="#br0">0 191 4612,'0'0'1890,"11"-4"-1858,13-2-11,0 0 0,1 2 1,42-2-1,91 3 67,-133 3-74,134 13 80,-19 0-55,3-10 67,147 8 824,124 3-125,1-31-630,-60 2-103,-130 8-18,721 17 260,-191 31 243,0-38-436,-108-42 310,-116 3 104,-348 30-471,796-33 0,-310 32-30,-33 1-30,59-79 498,-693 85-495,18-4 41,1 0 0,-1 2-1,0 0 1,25 2-1,-38 5-2171,-14-5-1725</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4:34.403"/>
    </inkml:context>
    <inkml:brush xml:id="br0">
      <inkml:brushProperty name="width" value="0.025" units="cm"/>
      <inkml:brushProperty name="height" value="0.025" units="cm"/>
    </inkml:brush>
  </inkml:definitions>
  <inkml:trace contextRef="#ctx0" brushRef="#br0">1 245 2594,'0'0'4613,"6"-8"-4554,-3 4-39,0 0 0,0 0 0,1 0 1,-1 1-1,1 0 0,0 0 1,0 0-1,0 0 0,0 0 0,1 1 1,-1 0-1,1 0 0,-1 0 1,1 0-1,0 1 0,0 0 0,0 0 1,0 0-1,5 0 0,90-5 840,0 5-1,130 14 1,384 7-229,0-47 99,-90-1-399,391-29-96,122 4 437,-452 38-621,277-2 117,-513 19-132,367-5 179,-641 1-264,114-7-2293,-154 4-450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16.439"/>
    </inkml:context>
    <inkml:brush xml:id="br0">
      <inkml:brushProperty name="width" value="0.025" units="cm"/>
      <inkml:brushProperty name="height" value="0.025" units="cm"/>
    </inkml:brush>
  </inkml:definitions>
  <inkml:trace contextRef="#ctx0" brushRef="#br0">3570 636 3940,'0'0'1927,"2"-9"-950,-1 2-1008,1-3 287,-1 0 0,0-1 0,0 0 0,-1-13 0,-1 20-147,1 0-1,-1 0 1,0 0-1,0 1 1,0-1-1,-1 0 1,1 1-1,-1-1 1,0 1 0,0-1-1,0 1 1,0 0-1,-1-1 1,1 1-1,-1 1 1,0-1-1,-4-3 1,-22-12 245,-1 1-1,0 1 1,-1 2 0,-1 1 0,-1 1-1,-34-7 1,4 0-321,-1006-271 506,942 265-512,-1 6 0,-133-3 0,-260 17 714,472 6-584,-1 2 0,1 2 0,0 2-1,1 2 1,-82 26 0,104-25-90,-1 1 0,2 1 0,0 1 0,0 2 0,2 0 0,-1 1 1,2 2-1,0 0 0,2 1 0,0 2 0,-25 31 0,-97 167 0,17-23 5,99-160 5,1 1 0,2 1 0,2 1 0,1 1 0,-15 47 1,29-70-60,1 0 1,1 0 0,1 1 0,0-1-1,1 1 1,1 0 0,1 0 0,0 0 0,2-1-1,0 1 1,0 0 0,2-1 0,0 0-1,1 0 1,12 27 0,1-6 6,2-1 0,1-1 0,2 0-1,1-2 1,44 47 0,-52-64-22,2 0 0,1-1 0,0-1 0,0-1 0,2-1 0,0 0 0,0-2 0,1 0 0,0-2 0,45 14 0,0-9 41,0-3 1,0-3-1,1-2 1,112-6-1,272-48 161,-232 20 318,304-18 138,229-29-618,-617 52 373,0-5 1,-2-6-1,188-75 1,-291 96-273,0-2 1,0-1-1,-2-1 1,0-2-1,-1-1 1,45-41-1,-56 44-130,-1-1 0,0-1 0,-1 0 0,-1-1-1,-1-1 1,-1 0 0,0-1 0,-2 0 0,-1 0 0,9-30 0,-16 43-24,0 1 0,0-1 0,-1 0 1,0 0-1,0 0 0,-1 1 0,0-1 0,-1 0 1,0 0-1,0 0 0,-1 1 0,0-1 0,0 1 1,-1-1-1,0 1 0,-1 0 0,-8-14 0,1 6 8,-1 1 0,-1 1 0,0 0 0,-1 0 0,-1 2 1,0-1-1,-20-11 0,-18-10 21,-1 2 0,-2 3 0,-92-35 0,-185-43-4878,328 106 4688,-58-19-3646,7-2-1436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18.135"/>
    </inkml:context>
    <inkml:brush xml:id="br0">
      <inkml:brushProperty name="width" value="0.025" units="cm"/>
      <inkml:brushProperty name="height" value="0.025" units="cm"/>
    </inkml:brush>
  </inkml:definitions>
  <inkml:trace contextRef="#ctx0" brushRef="#br0">10408 437 7495,'-191'-76'3011,"-238"-61"-1,284 102-2922,-1 6-1,-211-14 0,-907 15-430,795 26 852,-1026-22 494,357 3-394,298-3-692,-700 7-117,1174 39 654,-558 107 0,810-107-392,1 6 1,1 5 0,-121 52-1,185-62-89,1 2 0,0 1 0,-66 52 0,85-55 0,0 1 0,2 2-1,1 0 1,1 2 0,1 0 0,-19 34 0,30-43-102,1 1 0,1 0 0,1 1 0,1 0 0,1 0 0,0 1 0,2 0 1,1 0-1,-3 34 0,6-40 89,2 0 0,-1-1 1,2 1-1,0 0 0,1 0 1,0-1-1,2 1 0,-1-1 0,2 0 1,0 0-1,1-1 0,0 0 1,1 0-1,11 14 0,5 0 34,1 0 0,1-2 0,1-1 0,1-1 0,1-1 1,52 30-1,9-3 37,106 43 1,-27-26-7,4-6 0,2-9 1,182 30-1,553 41 87,438-50-234,3-77-706,1690-204 577,-1640 28 1415,-22-101 1286,-939 147-2179,-361 104-233,-2-3-1,-2-3 1,102-66 0,-154 87-235,-2-1 0,0 0 0,-1-2 0,0 0 0,20-27 1,-34 38 58,0-1 0,-1 0 1,0 0-1,0 0 1,-1 0-1,0-1 0,-1 0 1,0 0-1,0 0 1,-1 0-1,0 0 0,0-1 1,-1 1-1,0-1 1,-1 1-1,0 0 0,-1-1 1,-1-9-1,-26-68-3166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29.195"/>
    </inkml:context>
    <inkml:brush xml:id="br0">
      <inkml:brushProperty name="width" value="0.025" units="cm"/>
      <inkml:brushProperty name="height" value="0.025" units="cm"/>
    </inkml:brush>
  </inkml:definitions>
  <inkml:trace contextRef="#ctx0" brushRef="#br0">1 109 3716,'0'0'8189,"10"-4"-8072,23-8-96,1 1-1,0 2 1,55-8 0,125-6 20,-117 14-37,409-15 1371,2 33 1149,-30 0-1250,-34-12-1202,651 15-10,376 71 2,24-30 242,-549-26-4,1609-16 723,-2177-25-973,103-1 1156,-505 28-290,0-6-1516,0-1 0,-28 3 0,39-8-1129,0-1 0,-1 0 0,-16-2 1,-6-5-3186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2:50.756"/>
    </inkml:context>
    <inkml:brush xml:id="br0">
      <inkml:brushProperty name="width" value="0.025" units="cm"/>
      <inkml:brushProperty name="height" value="0.025" units="cm"/>
    </inkml:brush>
  </inkml:definitions>
  <inkml:trace contextRef="#ctx0" brushRef="#br0">1 112 7751,'5'-9'4063,"12"-26"-1550,14-26 4305,-31 60-6760,0 1-1,0 0 1,0 0-1,0-1 1,0 1-1,0 0 1,0 0-1,0-1 1,0 1-1,0 0 1,0 0-1,0 0 1,0-1-1,1 1 1,-1 0-1,0 0 1,0 0-1,0-1 1,0 1-1,0 0 0,1 0 1,-1 0-1,0 0 1,0-1-1,0 1 1,1 0-1,-1 0 1,0 0-1,0 0 1,0 0-1,1 0 1,-1 0-1,0 0 1,0 0-1,1-1 1,-1 1-1,0 0 1,0 0-1,1 0 1,-1 0-1,0 0 1,0 1-1,1-1 1,-1 0-1,0 0 1,0 0-1,1 0 1,-1 0-1,5 15 643,-3 25-620,-2-39-36,0 450-1277,0-449 1171,-3 22-2480,3-24 2314,-1 1 1,1-1 0,0 1 0,0-1 0,-1 0 0,1 1 0,0-1 0,-1 1 0,1-1 0,0 1 0,-1-1 0,1 0 0,-1 1 0,1-1 0,0 0 0,-1 1 0,1-1 0,-1 0 0,1 0 0,-1 0 0,1 1 0,-1-1 0,0 0 0,1 0 0,-1 0-1,1 0 1,-1 0 0,1 0 0,-1 0 0,1 0 0,-1 0 0,1 0 0,-1 0 0,0 0 0,1-1 0,-1 1 0,0 0 0,-13-7-6553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2:51.100"/>
    </inkml:context>
    <inkml:brush xml:id="br0">
      <inkml:brushProperty name="width" value="0.025" units="cm"/>
      <inkml:brushProperty name="height" value="0.025" units="cm"/>
    </inkml:brush>
  </inkml:definitions>
  <inkml:trace contextRef="#ctx0" brushRef="#br0">1 215 6502,'0'0'6817,"0"-10"-3710,1 5-2939,-1 0 0,1 0 0,0 0 0,0 1 0,1-1 1,0 0-1,-1 1 0,1-1 0,1 1 0,-1 0 0,1-1 0,0 1 0,0 0 0,0 1 0,0-1 0,1 0 0,-1 1 0,1 0 0,0 0 0,0 0 0,0 0 0,0 1 0,1 0 0,8-4 1,31-14 174,1 3 0,1 1 0,0 2 1,1 2-1,1 3 0,-1 1 0,1 3 1,1 1-1,67 5 0,-105-1-328,-1 1 0,0 0 0,0 1 0,0 0 0,0 1 0,0 0 0,0 0 0,-1 1-1,16 9 1,-20-10 14,-1-1 0,0 2 0,0-1-1,0 0 1,-1 1 0,1 0-1,-1 0 1,0 0 0,0 0 0,0 0-1,0 1 1,-1-1 0,0 1 0,0-1-1,0 1 1,0 0 0,-1 0 0,0 0-1,0 0 1,0 10 0,0-7 58,-2 0 0,1 0 1,-1-1-1,0 1 0,-1 0 1,0-1-1,0 1 0,0-1 1,-1 0-1,0 0 0,-1 0 1,-7 12-1,3-9 183,1 0 1,-2-1-1,1 0 1,-1 0-1,-1-1 1,1 0-1,-19 10 1,14-9-37,0-2 0,-1 1 0,0-2 0,0 0 0,-1-1 0,1-1 0,-1 0 0,0-1 1,0 0-1,0-2 0,-1 0 0,-27-2 0,43 1-293,0 0-1,0 0 1,0 0 0,0 0 0,0 0 0,0 0 0,0 0-1,0 0 1,0-1 0,0 1 0,1 0 0,-1-1 0,0 1-1,0-1 1,0 1 0,0-1 0,1 1 0,-1-1 0,0 0-1,0 1 1,1-1 0,-1 0 0,1 0 0,-1 1 0,0-1-1,1 0 1,-1 0 0,1 0 0,0 0 0,-1 0 0,1 0-1,0 1 1,0-1 0,-1 0 0,1 0 0,0 0 0,0 0-1,0 0 1,0 0 0,0 0 0,0 0 0,1 0 0,-1 0 0,0 0-1,0 0 1,1 0 0,0-1 0,0-2-462,1 0 0,1 0 0,-1 0 0,0 0 0,1 1 0,0-1 0,0 1 0,0 0 0,4-5 0,21-12-5288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2:51.629"/>
    </inkml:context>
    <inkml:brush xml:id="br0">
      <inkml:brushProperty name="width" value="0.025" units="cm"/>
      <inkml:brushProperty name="height" value="0.025" units="cm"/>
    </inkml:brush>
  </inkml:definitions>
  <inkml:trace contextRef="#ctx0" brushRef="#br0">1 1 13837,'0'0'8493,"5"9"-7270,1 11-809,0 0-1,-1 0 1,-1 1 0,-1 0 0,-1-1-1,0 1 1,-2 25 0,-6 176 342,-1 1-3183,7-223 2327,1 0 0,-1 0 0,0 0 0,0 0 0,0 0 0,0 0 0,0 1 1,0-1-1,0 0 0,0 0 0,0 0 0,0 0 0,0 0 0,0 0 0,-1 0 0,1 0 0,0 1 0,0-1 0,0 0 1,0 0-1,0 0 0,0 0 0,0 0 0,0 0 0,0 0 0,0 0 0,0 0 0,0 0 0,0 1 0,0-1 0,-1 0 1,1 0-1,0 0 0,0 0 0,0 0 0,0 0 0,0 0 0,0 0 0,0 0 0,0 0 0,0 0 0,-1 0 0,1 0 1,0 0-1,0 0 0,0 0 0,0 0 0,0 0 0,0 0 0,0 0 0,0 0 0,-1 0 0,1 0 0,0 0 1,0 0-1,0 0 0,0 0 0,0 0 0,0-1 0,0 1 0,0 0 0,0 0 0,0 0 0,-1 0 0,1 0 0,0 0 1,-10-4-5843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4.450"/>
    </inkml:context>
    <inkml:brush xml:id="br0">
      <inkml:brushProperty name="width" value="0.025" units="cm"/>
      <inkml:brushProperty name="height" value="0.025" units="cm"/>
    </inkml:brush>
  </inkml:definitions>
  <inkml:trace contextRef="#ctx0" brushRef="#br0">14 1 17617,'0'0'4484,"-14"65"-3523,14-37 64,0 4-353,0-1-351,18-8-289,6-4 0,9-12-417,8-7-928,4-6-641,-1-19-224,-5-6-1729,-4-7-1539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2:51.974"/>
    </inkml:context>
    <inkml:brush xml:id="br0">
      <inkml:brushProperty name="width" value="0.025" units="cm"/>
      <inkml:brushProperty name="height" value="0.025" units="cm"/>
    </inkml:brush>
  </inkml:definitions>
  <inkml:trace contextRef="#ctx0" brushRef="#br0">1 82 7591,'0'8'5125,"0"1"-4338,1 0 0,0 0 0,1-1 0,0 1 0,0 0 0,1-1 0,0 0 0,8 16 0,-2-9-60,0 0 1,1-1-1,0 0 0,16 16 1,-9-13-361,1-1 0,0 0 0,1-1 0,1-1 0,0-1 0,1 0 0,22 8 0,-36-18-163,-1 0 0,0-1 1,1 0-1,-1-1 0,1 0 1,0 0-1,-1 0 1,1 0-1,0-1 0,-1 0 1,1-1-1,0 0 0,-1 0 1,1 0-1,9-4 0,-7 2-49,0-2 0,0 1 0,-1-1 0,0 0 0,0-1 0,-1 1 0,1-2 0,-1 1-1,11-14 1,-2-2-76,0 0 0,-2 0 0,-1-1 0,-1-1-1,-1 0 1,15-50 0,-19 53-227,-5 11-116,1-1 0,1 1-1,9-18 1,-11 23-773,1 1-1,0 0 1,1 0 0,-1 0-1,0 0 1,8-5-1,4-1-4877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42.998"/>
    </inkml:context>
    <inkml:brush xml:id="br0">
      <inkml:brushProperty name="width" value="0.025" units="cm"/>
      <inkml:brushProperty name="height" value="0.025" units="cm"/>
    </inkml:brush>
  </inkml:definitions>
  <inkml:trace contextRef="#ctx0" brushRef="#br0">10 9275 9065,'0'0'918,"-2"11"-587,-5 32-273,7-42-57,0 0 0,0 0-1,1 1 1,-1-1-1,1 0 1,-1 0-1,1 0 1,0 0 0,-1 0-1,1 0 1,0 0-1,0 0 1,-1 0-1,1-1 1,0 1-1,0 0 1,0 0 0,0-1-1,0 1 1,0 0-1,0-1 1,0 1-1,1-1 1,-1 0 0,0 1-1,0-1 1,0 0-1,0 0 1,1 1-1,-1-1 1,0 0-1,2 0 1,43-1-20,-40 0 9,12-1-18,-1-1 1,1-1-1,-1-1 0,0 0 1,-1-1-1,1-1 0,-1 0 1,-1-2-1,1 0 1,-1 0-1,-1-1 0,20-19 1,6-6-90,-2-3 0,62-79 0,-52 52 456,-4-2 0,43-87 0,58-155 1558,-38 76-936,-6 28-40,302-686-1500,-260 477 951,-19-5 0,137-853 0,-205 491-6,-63-2-252,-2 202 46,44-241-15,-22 722 101,4 0 0,4 1 1,4 1-1,5 1 0,4 1 1,50-99-1,-54 141-58,1 2 1,3 2-1,2 0 0,3 3 1,1 1-1,2 2 1,2 2-1,2 2 0,84-57 1,-48 46-174,2 4 0,2 3 0,2 4 1,2 4-1,129-34 0,440-86 83,264-81-2155,-902 230 617,0-1 0,0 0 0,25-16 0,-16 1-2591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43.338"/>
    </inkml:context>
    <inkml:brush xml:id="br0">
      <inkml:brushProperty name="width" value="0.025" units="cm"/>
      <inkml:brushProperty name="height" value="0.025" units="cm"/>
    </inkml:brush>
  </inkml:definitions>
  <inkml:trace contextRef="#ctx0" brushRef="#br0">1 156 10666,'0'0'4223,"10"-8"-3711,10-6-431,0 2 0,0 1 0,1 0 0,1 2-1,0 0 1,45-11 0,3 2-34,0 3 0,1 3 0,0 3 0,134 1 0,-198 8-55,0 1 0,1-1-1,-1 1 1,0 1 0,0-1 0,0 1-1,0 1 1,-1-1 0,1 1 0,0 0 0,-1 0-1,0 1 1,10 7 0,-13-8 16,0 0 1,0 1-1,0 0 1,-1-1-1,1 1 1,-1 0-1,0 0 1,0 1-1,0-1 1,0 0-1,-1 1 1,0-1-1,0 0 1,0 1-1,0 0 1,-1-1-1,0 1 1,0-1-1,0 1 1,0 0-1,-1-1 1,-2 8-1,-5 17 359,-1 0 1,-2-1-1,-1-1 1,-1 0-1,-2-1 0,-33 48 1,25-38-105,-66 97 385,29-46-506,4 2-1,-47 103 1,97-180-394,0 0 0,1 1 0,0 0 0,1 0 0,1 0 1,0 0-1,1 1 0,0-1 0,1 1 0,1 15 0,0-27-10,0 0-1,0 0 0,1 0 1,-1 0-1,1 0 0,-1-1 1,1 1-1,-1 0 0,1 0 1,0 0-1,0-1 0,0 1 1,0-1-1,0 1 0,1-1 1,-1 1-1,0-1 0,1 1 1,1 0-1,1 0-905,0-1-1,0 1 1,1-1-1,-1 0 1,0 0 0,1-1-1,8 1 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44.461"/>
    </inkml:context>
    <inkml:brush xml:id="br0">
      <inkml:brushProperty name="width" value="0.025" units="cm"/>
      <inkml:brushProperty name="height" value="0.025" units="cm"/>
    </inkml:brush>
  </inkml:definitions>
  <inkml:trace contextRef="#ctx0" brushRef="#br0">1 1 13196,'0'0'6193,"5"13"-4805,-3-7-1224,92 198 2954,-80-177-3002,2 0 1,1 0 0,1-2 0,1 0 0,33 34-1,-46-54-162,0-1-1,-1 1 0,2-1 1,-1 0-1,0 0 0,1-1 0,0 0 1,0 0-1,0 0 0,0-1 1,0 0-1,0-1 0,15 2 0,-19-3-158,1 0-1,-1 0 1,1 0-1,-1-1 0,0 0 1,1 1-1,-1-1 1,0-1-1,1 1 0,-1 0 1,0-1-1,0 1 1,0-1-1,0 0 0,-1 0 1,1 0-1,0-1 0,-1 1 1,1-1-1,-1 1 1,0-1-1,0 0 0,0 0 1,0 0-1,-1 0 1,1 0-1,-1 0 0,1 0 1,-1 0-1,0-1 1,0-3-1,6-33-5341,-6-5-3389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44.818"/>
    </inkml:context>
    <inkml:brush xml:id="br0">
      <inkml:brushProperty name="width" value="0.025" units="cm"/>
      <inkml:brushProperty name="height" value="0.025" units="cm"/>
    </inkml:brush>
  </inkml:definitions>
  <inkml:trace contextRef="#ctx0" brushRef="#br0">71 1 13261,'0'0'3683,"-51"61"-2882,41-24 736,5 11-63,0 11-545,5 12-97,0 11-351,0 9-289,0 9-128,0 2-64,0 3 0,0-4-545,0-3-479,0-9-770,0-18-1633,0-17-3076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45.645"/>
    </inkml:context>
    <inkml:brush xml:id="br0">
      <inkml:brushProperty name="width" value="0.025" units="cm"/>
      <inkml:brushProperty name="height" value="0.025" units="cm"/>
    </inkml:brush>
  </inkml:definitions>
  <inkml:trace contextRef="#ctx0" brushRef="#br0">186 0 8616,'0'0'9380,"-10"12"-7672,-7 9-1158,1 1 0,0 1 0,2 1-1,1 0 1,-16 42 0,13-23-259,3 0-1,1 0 0,2 1 1,2 0-1,2 1 1,3 0-1,1 0 0,2 0 1,8 67-1,-5-96-266,1 0-1,0 0 0,1 0 1,1-1-1,0 0 1,1 0-1,1-1 1,0 0-1,1 0 1,20 24-1,-21-30-266,0 0-1,1 0 1,0-1 0,0 0-1,0-1 1,20 10 0,-19-12-504,0 0 1,1 0 0,-1-1 0,0-1 0,1 1 0,0-2-1,20 1 1,12-2-5574</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46.331"/>
    </inkml:context>
    <inkml:brush xml:id="br0">
      <inkml:brushProperty name="width" value="0.025" units="cm"/>
      <inkml:brushProperty name="height" value="0.025" units="cm"/>
    </inkml:brush>
  </inkml:definitions>
  <inkml:trace contextRef="#ctx0" brushRef="#br0">0 36 14734,'0'0'7687,"8"1"-6737,-5-1-906,0 1-1,-1-1 0,1 1 0,0-1 0,-1 1 0,1 0 0,-1 0 0,1 0 0,-1 0 0,0 1 0,0-1 0,1 1 0,-1-1 0,0 1 1,0 0-1,0 0 0,0 0 0,-1 0 0,3 3 0,2 5 19,-1 0 1,-1 0 0,0 0-1,5 18 1,52 232 173,-42-161-180,35 104-1,-50-192-43,0 0 0,0 0 0,1 0 1,1 0-1,0-1 0,13 18 0,-24-76 357,-41-106-309,18 66-440,-32-175 0,55 230 343,-5-57 21,9 83 10,1 0 0,0-1-1,1 1 1,-1 0-1,1 0 1,1 0-1,-1 0 1,1 0-1,4-8 1,-4 12 1,0 0 1,0 1-1,0 0 0,1-1 1,-1 1-1,1 0 0,-1 0 1,1 0-1,0 1 0,0-1 1,0 1-1,0-1 0,0 1 0,0 0 1,0 0-1,0 1 0,0-1 1,1 1-1,-1-1 0,0 1 1,1 0-1,-1 0 0,0 0 1,0 1-1,7 1 0,5 0-14,0 1-1,1 1 1,-1 0-1,14 7 1,-11-5 123,-1 2-1,0 0 1,-1 1 0,0 1-1,21 16 1,-33-23-69,-1-1 0,0 1 0,0 0 0,0 0 0,0 0 0,-1 0 0,1 1 0,-1-1-1,0 1 1,0-1 0,0 1 0,-1 0 0,1 0 0,-1-1 0,0 1 0,0 0 0,0 1 0,0-1 0,-1 0 0,0 0 0,0 0 0,0 0 0,0 0 0,0 0 0,-1 0 0,0 1 0,0-1 0,0-1-1,0 1 1,-1 0 0,-2 5 0,-2 1 173,-1 0-1,0-1 0,-1 1 1,0-1-1,0 0 0,-1-1 1,0 0-1,0-1 0,-1 0 1,-12 7-1,1-2-129,1-1-1,-1-1 1,-1-1 0,-29 8 0,49-16-85,-6 1-44,-1 1 1,0-2-1,0 1 0,-14 0 0,22-2-22,0 0-1,0 0 1,0 0-1,0 0 1,0 0 0,-1 0-1,1-1 1,0 1-1,0 0 1,0 0 0,0-1-1,1 1 1,-1-1-1,0 1 1,0-1 0,0 1-1,0-1 1,0 0-1,0 1 1,1-1 0,-1 0-1,0 1 1,1-1-1,-1 0 1,0 0 0,1 0-1,-1 0 1,1 0-1,-1 0 1,1 0 0,0 0-1,-1 0 1,1 0-1,0 0 1,0 0 0,0 0-1,0 0 1,0 0-1,0 0 1,0 0 0,0 0-1,0 0 1,0 0-1,0 0 1,1 0 0,-1 0-1,0 0 1,1 0-1,-1 0 1,1-1 0,4-8-1071,-1 1 1,1 0 0,1 0 0,-1 0-1,11-11 1,15-19-5760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46.751"/>
    </inkml:context>
    <inkml:brush xml:id="br0">
      <inkml:brushProperty name="width" value="0.025" units="cm"/>
      <inkml:brushProperty name="height" value="0.025" units="cm"/>
    </inkml:brush>
  </inkml:definitions>
  <inkml:trace contextRef="#ctx0" brushRef="#br0">0 0 5733,'0'0'15354,"13"4"-13315,8 3-1634,1 1 0,-1 0-1,0 2 1,-1 1 0,0 0 0,0 2 0,-2 0-1,0 1 1,29 28 0,-29-23-379,-2 0 0,1 2 1,-2 0-1,-1 0 0,-1 2 0,0 0 1,-2 0-1,-1 1 0,-1 0 0,-1 1 1,-1 0-1,-1 0 0,-1 0 0,2 32 0,-5-34-73,-2 0 0,0 1 0,-1-1-1,-1 0 1,-2 1 0,0-1 0,-2-1-1,0 1 1,-1-1 0,-1 0 0,-2-1-1,0 1 1,-1-2 0,-1 0 0,-1 0-1,0-1 1,-2-1 0,0 0 0,-31 27 0,41-40-502,-1 0 1,0 0-1,0-1 1,0 0 0,-1 0-1,1 0 1,-1-1-1,0 0 1,0 0 0,-12 2-1,-18-2-6268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47.204"/>
    </inkml:context>
    <inkml:brush xml:id="br0">
      <inkml:brushProperty name="width" value="0.025" units="cm"/>
      <inkml:brushProperty name="height" value="0.025" units="cm"/>
    </inkml:brush>
  </inkml:definitions>
  <inkml:trace contextRef="#ctx0" brushRef="#br0">0 1 9417,'0'0'10719,"5"9"-9800,10 26-548,14 49 0,-15-41-261,28 61 1,-37-93-316,1 0 0,1 0 0,0-1 0,0 1 0,1-2 0,0 1 0,0-1 0,1 0 0,1-1 0,11 9 0,4-4-2244,-12-11-3756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47.562"/>
    </inkml:context>
    <inkml:brush xml:id="br0">
      <inkml:brushProperty name="width" value="0.025" units="cm"/>
      <inkml:brushProperty name="height" value="0.025" units="cm"/>
    </inkml:brush>
  </inkml:definitions>
  <inkml:trace contextRef="#ctx0" brushRef="#br0">1 214 10666,'0'0'8680,"86"-62"-7270,-29 39-417,14-3-289,3 2-415,-1 4-193,-5 4-513,-14 0-1665,-9 3-3139,-17-1-8199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4.807"/>
    </inkml:context>
    <inkml:brush xml:id="br0">
      <inkml:brushProperty name="width" value="0.025" units="cm"/>
      <inkml:brushProperty name="height" value="0.025" units="cm"/>
    </inkml:brush>
  </inkml:definitions>
  <inkml:trace contextRef="#ctx0" brushRef="#br0">269 0 15535,'0'0'2594,"-48"85"-640,15-24-513,-4 5-512,-1 3 96,4 1-128,3-7-481,10-8-319,7-6-546,7-16-2113,1-14-3652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5:54.108"/>
    </inkml:context>
    <inkml:brush xml:id="br0">
      <inkml:brushProperty name="width" value="0.025" units="cm"/>
      <inkml:brushProperty name="height" value="0.025" units="cm"/>
    </inkml:brush>
  </inkml:definitions>
  <inkml:trace contextRef="#ctx0" brushRef="#br0">152 35 4612,'0'0'13474,"-9"-6"-12411,-32-19-385,39 25-642,-1-1-1,1 0 1,-1 1 0,1-1 0,-1 1 0,1 0 0,-1 0 0,1 0-1,-1 0 1,1 0 0,-1 1 0,1-1 0,0 1 0,-1-1 0,1 1-1,-1 0 1,1 0 0,0 0 0,0 0 0,0 1 0,-1-1 0,1 1-1,1-1 1,-1 1 0,0-1 0,0 1 0,-2 3 0,0-1 28,0 1 0,0-1 0,1 1 0,0 0 0,0 0 0,0 0 0,0 1 0,1-1 0,-3 10 0,4-13-59,1-1 1,0 1-1,0-1 0,0 1 0,0-1 1,0 1-1,0-1 0,0 1 0,0-1 1,0 1-1,1-1 0,-1 1 0,1-1 1,-1 1-1,1-1 0,-1 1 0,1-1 1,0 0-1,0 0 0,0 1 0,-1-1 1,1 0-1,1 0 0,-1 0 1,0 0-1,0 0 0,0 0 0,0 0 1,1 0-1,-1 0 0,0-1 0,1 1 1,-1-1-1,1 1 0,-1-1 0,1 1 1,-1-1-1,3 1 0,8 0 16,-1 0-1,1 0 1,0-1-1,15-2 1,1 0 13,-4 2 31,-13-1-72,-1 1 0,1 0 1,0 1-1,0 0 0,16 4 1,-24-4 30,-1 0 1,1 0-1,0 0 1,-1 0-1,1 1 1,-1-1 0,0 1-1,1 0 1,-1-1-1,0 1 1,0 0 0,0 1-1,0-1 1,-1 0-1,1 0 1,-1 1-1,1-1 1,-1 1 0,0-1-1,0 1 1,0-1-1,0 1 1,0 0 0,0 0-1,-1-1 1,1 5-1,0-1 151,0 1-1,-1-1 0,0 0 1,0 1-1,0-1 1,-1 0-1,0 1 0,0-1 1,-1 0-1,1 0 1,-1 0-1,-1 0 0,1 0 1,-1 0-1,0-1 0,0 1 1,-1-1-1,1 0 1,-1 0-1,0 0 0,-1 0 1,1-1-1,-1 0 1,0 0-1,0 0 0,0 0 1,-1-1-1,1 0 1,-1 0-1,0 0 0,0-1 1,-10 3-1,-36 9 654,49-13-813,-1 0 1,1 0-1,0-1 0,0 1 0,-1-1 0,1 0 1,0 0-1,-1 0 0,1 0 0,0-1 0,-1 0 1,1 1-1,-5-3 0,8 3-79,-1-1 1,1 0-1,-1 1 0,1-1 1,-1 0-1,1 1 0,0-1 1,-1 0-1,1 1 0,0-1 1,0 0-1,-1 0 0,1 1 1,0-1-1,0 0 0,0 0 1,0 0-1,0 1 0,0-1 1,0 0-1,0 0 0,0 1 1,1-1-1,-1 0 0,0 0 1,0 1-1,1-1 0,-1 0 1,0 0-1,1 1 0,-1-1 1,1 1-1,-1-1 0,1 0 1,-1 1-1,1-1 0,-1 1 1,2-2-1,22-20-3000,9-2-1900,4 1-3220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13.414"/>
    </inkml:context>
    <inkml:brush xml:id="br0">
      <inkml:brushProperty name="width" value="0.025" units="cm"/>
      <inkml:brushProperty name="height" value="0.025" units="cm"/>
    </inkml:brush>
  </inkml:definitions>
  <inkml:trace contextRef="#ctx0" brushRef="#br0">948 200 3203,'-8'-6'929,"-17"-12"419,-1 2 0,-1 1-1,0 1 1,0 2 0,-1 0 0,-1 2 0,-39-9 0,53 16-1149,-1 0 0,1 1 1,-1 1-1,0 1 1,1 0-1,-1 1 1,0 1-1,1 0 1,-1 1-1,1 1 1,0 0-1,0 1 0,0 0 1,1 2-1,-1-1 1,-20 15-1,10-2-150,1 1 0,1 1 0,1 1 0,0 1 0,2 1 0,1 1 0,1 1 0,1 0 0,-17 36 0,2 5 53,3 1 0,-36 129 0,51-144-87,1 1 0,3 1 0,3 0 0,1 0 0,3 71 0,5-103-6,0-1 0,2 1 0,0-1 0,1 0 0,2-1 0,15 38 0,-15-45-7,0-1 1,1-1-1,0 1 0,1-1 1,0-1-1,1 0 0,0 0 1,1-1-1,0 0 1,1-1-1,17 11 0,-16-13-3,0 0 1,0 0-1,1-2 0,0 0 1,0 0-1,0-1 0,1-1 0,-1 0 1,24 0-1,-15-2 72,0-2 0,-1 0 0,1-2 0,-1-1 0,37-10 0,-13-2 128,-1-2-1,-1-1 1,-1-3 0,-1-1 0,48-36 0,-42 24 39,-3-1 0,-1-2-1,-2-2 1,-1-2-1,-3-2 1,-1-2 0,45-73-1,-62 87-75,-2-2 1,-1 0-1,-2-1 0,-1 0 0,-2-1 0,-1-1 0,-2 1 1,-2-2-1,-1 1 0,-2-1 0,-2 0 0,-3-56 1,-1 73-101,-1 0 1,-2 0 0,0 1 0,-1 0-1,-1 0 1,-1 0 0,0 1 0,-2 0-1,0 0 1,-1 1 0,-1 1 0,-16-19 0,17 24-89,0-1 0,-2 2 1,0-1-1,0 2 0,0 0 1,-2 0-1,1 1 0,-1 1 1,0 1-1,-1 0 0,0 1 1,0 0-1,0 1 1,0 1-1,-25-3 0,23 6-252,0 0 0,1 0-1,-1 2 1,0 0 0,-23 5-1,32-4-279,-1 1 0,1 0-1,0 0 1,0 1-1,0 0 1,1 1 0,-1 0-1,1 0 1,0 1-1,1 0 1,-9 8 0,-1 4-5266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1.270"/>
    </inkml:context>
    <inkml:brush xml:id="br0">
      <inkml:brushProperty name="width" value="0.025" units="cm"/>
      <inkml:brushProperty name="height" value="0.025" units="cm"/>
    </inkml:brush>
  </inkml:definitions>
  <inkml:trace contextRef="#ctx0" brushRef="#br0">95 101 4612,'-8'-2'2397,"-24"-4"-1063,-20-4 6683,50 8-6064,7 0-397,36 0-381,159 3 626,262-3-769,-311-5-2216,155-29-1,-278 29 97,-17 1-796,-11 5 1752,0 1 0,0 0 0,0 0 0,0-1 0,0 1 0,0 0 0,0 0 0,0-1 0,0 1 0,0 0 0,0 0 0,0-1 0,0 1 0,0 0 0,0-1 0,0 1 0,-1 0 0,1 0 0,0-1 0,0 1 0,0 0 0,0 0 0,0 0 0,-1-1 0,1 1 0,0 0 0,0 0 0,0 0-1,-1 0 1,1-1 0,0 1 0,0 0 0,-1 0 0,1 0 0,0 0 0,0 0 0,-1 0 0,1 0 0,-1-1 0,-26-10-6589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1.624"/>
    </inkml:context>
    <inkml:brush xml:id="br0">
      <inkml:brushProperty name="width" value="0.025" units="cm"/>
      <inkml:brushProperty name="height" value="0.025" units="cm"/>
    </inkml:brush>
  </inkml:definitions>
  <inkml:trace contextRef="#ctx0" brushRef="#br0">762 43 5733,'-8'-4'1735,"-23"-8"-548,30 11-843,-1 1 0,0-1 0,0 0-1,0 0 1,0 0 0,0 0 0,1 0 0,-1-1-1,0 1 1,1 0 0,-1-1 0,1 1 0,0-1 0,-1 1-1,1-1 1,0 0 0,0 0 0,-1-1 0,3 3-208,1 0 0,-1 0 1,1 1-1,-1-1 0,0 1 1,1-1-1,-1 1 0,0-1 0,0 1 1,0 0-1,1 0 0,-1 0 1,0 0-1,1 1 0,0 1-61,0 0 0,0 0-1,0 0 1,0 1 0,-1-1-1,0 0 1,1 1 0,-1-1 0,-1 1-1,1-1 1,0 1 0,-1 0-1,0-1 1,0 1 0,0 0-1,0-1 1,-1 1 0,1 0 0,-1-1-1,0 1 1,0-1 0,0 1-1,0-1 1,-1 0 0,-2 5-1,-2 3 59,0 0 0,-2-1 0,1 0 0,-1 0 0,0 0 0,-11 9-1,-14 9 27,-1-1 0,-1-1-1,-1-2 1,-53 25 0,-166 65 853,154-71-197,88-38-710,7-3-84,-1 0 0,1 1 0,1 0 0,-1 0 0,0 1 0,1-1 0,-1 1 0,-4 5 0,10-9-21,-1 0-1,1 1 0,0-1 1,0 0-1,0 0 1,0 0-1,-1 1 0,1-1 1,0 0-1,0 0 1,0 0-1,0 1 1,0-1-1,0 0 0,0 0 1,0 0-1,0 1 1,0-1-1,-1 0 1,1 0-1,0 1 0,0-1 1,0 0-1,1 0 1,-1 1-1,0-1 0,0 0 1,0 0-1,0 1 1,0-1-1,0 0 1,0 0-1,0 0 0,0 1 1,0-1-1,1 0 1,-1 0-1,0 0 0,0 1 1,0-1-1,0 0 1,1 0-1,14 5-52,21-3-10,-33-2 71,447 11-1139,-150 4-5308,-183-9-1734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05.431"/>
    </inkml:context>
    <inkml:brush xml:id="br0">
      <inkml:brushProperty name="width" value="0.025" units="cm"/>
      <inkml:brushProperty name="height" value="0.025" units="cm"/>
    </inkml:brush>
  </inkml:definitions>
  <inkml:trace contextRef="#ctx0" brushRef="#br0">454 0 9929,'0'0'4538,"-9"15"-3700,-7 19-402,0 0-1,3 1 1,1 1 0,-12 53-1,-17 185 650,-6 282 0,35-378-986,12-178-99,-78 1702 101,81-1597-83,-1-48-253,-2 1-1,-8 67 1,7-121 159,1-1-1,-1 0 1,0 1 0,0-1 0,0 0-1,-1 1 1,1-1 0,-1 0-1,1 0 1,-1 0 0,-2 3 0,2-5-188,0 1 1,0-1 0,1 1 0,-1-1-1,0 1 1,0-1 0,0 0 0,0 0-1,-1 0 1,1 0 0,0-1-1,0 1 1,-1 0 0,1-1 0,0 0-1,-1 1 1,1-1 0,0 0-1,-1 0 1,-2-1 0,-2 0-642,-1-1 0,1 0 0,0 0 1,1-1-1,-1 1 0,0-2 0,1 1 0,-1-1 1,1 0-1,0 0 0,-9-9 0,-14-15-253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05.867"/>
    </inkml:context>
    <inkml:brush xml:id="br0">
      <inkml:brushProperty name="width" value="0.025" units="cm"/>
      <inkml:brushProperty name="height" value="0.025" units="cm"/>
    </inkml:brush>
  </inkml:definitions>
  <inkml:trace contextRef="#ctx0" brushRef="#br0">0 266 9801,'0'0'1479,"9"5"277,3 1-1373,1 0 0,0-1-1,0 0 1,0-1-1,1-1 1,-1 0-1,1-1 1,26 1 0,11-3-308,0-2 0,0-2 0,75-16 0,-37-2-404,93-35 0,-82 22 500,1 5 0,1 4-1,1 4 1,200-14 0,129 25 28,138-7 814,-466 10-237,211-8 958,-268 17-1648,0 2 0,0 2 1,-1 2-1,77 21 0,-96-19-40,179 50-426,-166-50 348,1-2 1,-1-2 0,51 0 0,-37-8 98,-2-2-1,1-2 0,55-16 1,-76 16-1102,-27 6 97,0 0-1,-1-1 1,1 0-1,-1 0 1,1 0-1,-1 0 0,0-1 1,0 1-1,0-1 1,6-5-1,0-4-2200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06.225"/>
    </inkml:context>
    <inkml:brush xml:id="br0">
      <inkml:brushProperty name="width" value="0.025" units="cm"/>
      <inkml:brushProperty name="height" value="0.025" units="cm"/>
    </inkml:brush>
  </inkml:definitions>
  <inkml:trace contextRef="#ctx0" brushRef="#br0">158 75 10570,'0'0'3331,"0"-10"-85,2-30-1404,-1 38-1754,0 1 0,-1-1 0,1 1 0,0 0 0,0-1 0,0 1 0,0-1 0,0 1 0,1 0 0,-1 0 0,0 0 0,0 0 0,1 0 0,-1 0 1,1 0-1,-1 0 0,1 0 0,-1 1 0,1-1 0,0 1 0,-1-1 0,1 1 0,0 0 0,-1-1 0,1 1 0,0 0 0,-1 0 0,1 0 0,3 1 0,47 5 1007,-42-4-1053,1 1 0,0 0 0,-1 1 0,0 0-1,0 1 1,0 0 0,0 0 0,-1 1-1,13 11 1,-20-15-40,1 0 0,-1 0 0,0 0 1,-1 0-1,1 0 0,0 1 0,-1-1 0,1 1 0,-1-1 0,1 1 0,-1 0 0,0-1 0,0 1 1,-1 0-1,1 0 0,-1 0 0,1 0 0,-1 0 0,0-1 0,0 1 0,0 0 0,0 0 1,-1 0-1,1 0 0,-1 0 0,1 0 0,-1-1 0,0 1 0,0 0 0,-1-1 0,1 1 0,0 0 1,-1-1-1,0 0 0,1 1 0,-1-1 0,0 0 0,0 0 0,-4 3 0,-25 24 1048,-2-2-1,0-1 1,-66 39-1,56-38-4,-77 61 1,113-82-1649,6-4-1499,2-4-816,4-7-1533,7-18-8169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06.866"/>
    </inkml:context>
    <inkml:brush xml:id="br0">
      <inkml:brushProperty name="width" value="0.025" units="cm"/>
      <inkml:brushProperty name="height" value="0.025" units="cm"/>
    </inkml:brush>
  </inkml:definitions>
  <inkml:trace contextRef="#ctx0" brushRef="#br0">0 661 9737,'0'0'2568,"14"-12"-1901,155-111 2756,-1 3-2113,-137 95-1293,-2-1-1,0-1 1,30-39-1,-20 12 111,47-87-1,-55 87 214,-31 53-330,0 1-1,1-1 1,-1 0 0,0 1-1,0-1 1,1 1-1,-1-1 1,1 0 0,-1 1-1,0-1 1,1 1-1,-1-1 1,1 1 0,-1-1-1,1 1 1,-1 0 0,1-1-1,0 1 1,-1 0-1,1-1 1,-1 1 0,1 0-1,0 0 1,-1-1 0,1 1-1,0 0 1,0 0-1,8 15 55,-2 47-126,-6-44 122,8 50-92,29 115 0,-29-154-1340,20 43 0,-28-68 1054,0-1-22,1 0 0,-1-1-1,0 1 1,0 0 0,1-1-1,0 1 1,-1-1 0,1 0-1,0 1 1,0-1 0,1 0-1,-1 0 1,4 3 0,4-4-4539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07.520"/>
    </inkml:context>
    <inkml:brush xml:id="br0">
      <inkml:brushProperty name="width" value="0.025" units="cm"/>
      <inkml:brushProperty name="height" value="0.025" units="cm"/>
    </inkml:brush>
  </inkml:definitions>
  <inkml:trace contextRef="#ctx0" brushRef="#br0">105 136 6470,'-2'-10'817,"-5"-77"4377,9 84-2723,3 9-1827,2 13-358,4 38 88,-2 1 1,-3 0-1,-3 0 0,-2 0 1,-3 0-1,-9 63 1,10-117-371,-28 172 70,25-158-47,-1 1 1,-1-1 0,0-1-1,-1 1 1,-2-1-1,1-1 1,-15 21 0,22-36-20,1 0 1,0 0 0,-1 0-1,1-1 1,-1 1 0,1 0-1,-1 0 1,1-1 0,-1 1-1,1 0 1,-1-1 0,0 1-1,1-1 1,-1 1-1,0-1 1,0 1 0,1-1-1,-1 1 1,0-1 0,0 0-1,0 1 1,0-1 0,1 0-1,-1 0 1,0 0 0,0 1-1,0-1 1,0 0 0,-1 0-1,1-2 1,0 1 0,1 0 0,-1 0 1,0 0-1,1-1 0,-1 1 0,1 0 0,0-1 0,-1 1 0,1 0 0,0-1 0,0 1 0,0-1 1,-1 1-1,2-3 0,5-62 72,73-248-547,-47 199-360,-23 82 576,2-12-88,2-1-1,2 2 0,2 0 0,41-77 1,-57 119 337,1-1 1,-1 1 0,0 0 0,1 1 0,-1-1 0,1 0 0,0 0 0,0 1 0,-1-1 0,1 1 0,0-1 0,0 1-1,1 0 1,-1 0 0,0 0 0,0 0 0,0 0 0,1 0 0,-1 0 0,0 1 0,1 0 0,-1-1 0,1 1 0,-1 0-1,1 0 1,-1 0 0,0 0 0,1 1 0,-1-1 0,1 1 0,-1-1 0,4 2 0,-3 0 12,0 0-1,0 0 1,1 0 0,-1 0 0,-1 0 0,1 1 0,0-1-1,0 1 1,-1 0 0,0 0 0,0 0 0,1 0-1,-2 0 1,1 0 0,0 1 0,-1-1 0,1 1 0,-1-1-1,0 1 1,1 6 0,-2-9 38,0 1 0,-1 0 1,1 0-1,0 0 0,-1-1 0,0 1 0,1 0 0,-1 0 1,0-1-1,0 1 0,0-1 0,0 1 0,0-1 0,0 1 1,0-1-1,0 1 0,-1-1 0,1 0 0,0 0 0,-1 0 1,1 0-1,-1 0 0,0 0 0,-1 1 0,-51 24 420,36-19-395,2 1-18,-61 31 134,72-36-190,1 0 0,-1-1 0,1 2 0,0-1 0,0 0 0,0 1 0,1 0 0,-1 0 0,1 0 0,0 0 0,0 1 0,0-1 0,-2 6 0,5-9-49,-1 0 1,1 0 0,0 0-1,0 0 1,-1 0 0,1 0-1,0 0 1,0 0 0,0 0-1,0 0 1,0 0-1,0 0 1,0 0 0,0 0-1,0-1 1,1 1 0,-1 0-1,0 0 1,1 0 0,-1 0-1,0 0 1,1 0 0,-1 0-1,1 0 1,0-1-1,-1 1 1,1 0 0,0 0-1,1 1 1,0-1-213,1 0 0,-1 0 0,1 0 0,0 0 0,-1 0 0,1-1 0,0 1 0,-1-1-1,1 1 1,3-1 0,35 0-3343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08.446"/>
    </inkml:context>
    <inkml:brush xml:id="br0">
      <inkml:brushProperty name="width" value="0.025" units="cm"/>
      <inkml:brushProperty name="height" value="0.025" units="cm"/>
    </inkml:brush>
  </inkml:definitions>
  <inkml:trace contextRef="#ctx0" brushRef="#br0">68 53 11723,'0'0'2600,"4"10"-1084,16 33 219,76 182 1520,-81-184-3974,-1 1 0,-3 0 0,11 72 0,-22-113 513,0 1 0,1-1 1,-1 1-1,0 0 0,0-1 0,0 1 1,0-1-1,0 1 0,0 0 0,0-1 1,0 1-1,-1-1 0,1 1 0,-1-1 1,1 1-1,-1-1 0,1 1 0,-1-1 0,0 0 1,0 1-1,0-1 0,0 0 0,0 0 1,-2 3-1,1-4-146,0 1 1,-1-1-1,1 0 0,0 1 1,0-1-1,0 0 1,-1-1-1,1 1 0,0 0 1,0-1-1,0 1 1,0-1-1,0 1 0,-1-1 1,1 0-1,0 0 1,1 0-1,-3-1 0,-10-5-700,2-1 0,-1 0 0,-12-11 0,9 5 2398,0 0-1,1-1 1,1-1-1,0 0 1,1-1-1,-18-32 1,28 44-1060,1 1-1,0-1 1,1 0 0,-1 0 0,1 0-1,0 0 1,0 0 0,1 0 0,-1 0 0,1-1-1,0 1 1,1 0 0,-1 0 0,1 0 0,0 0-1,0 0 1,1 0 0,-1 0 0,1 0-1,0 0 1,1 1 0,-1-1 0,1 1 0,0-1-1,0 1 1,0 0 0,6-5 0,10-10-138,1 0 0,0 2 0,2 1 0,26-16 1,-16 10 204,105-79-1629,-74 48-2893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186"/>
    </inkml:context>
    <inkml:brush xml:id="br0">
      <inkml:brushProperty name="width" value="0.025" units="cm"/>
      <inkml:brushProperty name="height" value="0.025" units="cm"/>
    </inkml:brush>
  </inkml:definitions>
  <inkml:trace contextRef="#ctx0" brushRef="#br0">1 1 18129,'0'0'1249,"4"61"-1249,3-21 0,7 2 32,7-2 0,8 0-64,2-4-512,5-1-65,2 0-127,0 0-450,-2 2-287,-10-5-1474,-12 2-3106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5.595"/>
    </inkml:context>
    <inkml:brush xml:id="br0">
      <inkml:brushProperty name="width" value="0.025" units="cm"/>
      <inkml:brushProperty name="height" value="0.025" units="cm"/>
    </inkml:brush>
  </inkml:definitions>
  <inkml:trace contextRef="#ctx0" brushRef="#br0">122 117 4484,'0'0'7463,"5"-9"-3897,-2 5-3374,3-3 676,-1-1 0,0 0 1,-1 0-1,0 0 0,0 0 0,-1-1 1,0 1-1,0-1 0,-1 0 1,2-12-1,-7 21-640,0 0 1,-1 0 0,1 0-1,0 0 1,0 1-1,-1-1 1,1 1 0,0 0-1,0 0 1,-4 2-1,-4 2 161,-26 19 1043,37-24-1358,-10 19 1070,-5 19-1156,0 12 220,0-4-138,-15 90-1,56-169-11296,-19 26 8542,10-10-5162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09.107"/>
    </inkml:context>
    <inkml:brush xml:id="br0">
      <inkml:brushProperty name="width" value="0.025" units="cm"/>
      <inkml:brushProperty name="height" value="0.025" units="cm"/>
    </inkml:brush>
  </inkml:definitions>
  <inkml:trace contextRef="#ctx0" brushRef="#br0">1 1946 5894,'0'0'8354,"13"-8"-7041,70-49 204,79-72-1,81-89-969,-102 89-288,363-354-75,-49-47-4762,-258 278 1576,-108 147-1576,-60 70 964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09.607"/>
    </inkml:context>
    <inkml:brush xml:id="br0">
      <inkml:brushProperty name="width" value="0.025" units="cm"/>
      <inkml:brushProperty name="height" value="0.025" units="cm"/>
    </inkml:brush>
  </inkml:definitions>
  <inkml:trace contextRef="#ctx0" brushRef="#br0">0 0 8168,'0'0'4073,"3"12"-3085,4 9-603,1-1 1,1 1 0,0-1-1,18 26 1,63 86 308,-55-82-621,232 316-614,347 367-1,-520-623 312,-5 3 1,103 173-1,-145-212 398,112 134-1,-129-175-813,1-1-1,1-1 0,2-2 1,2-2-1,67 41 0,-53-43-3874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14.423"/>
    </inkml:context>
    <inkml:brush xml:id="br0">
      <inkml:brushProperty name="width" value="0.025" units="cm"/>
      <inkml:brushProperty name="height" value="0.025" units="cm"/>
    </inkml:brush>
  </inkml:definitions>
  <inkml:trace contextRef="#ctx0" brushRef="#br0">275 50 1441,'0'0'7058,"9"-7"-5943,27-22 124,-27 17 3478,-20 11-3415,-17 9-840,3 7-114,2 2 0,0 0 1,0 2-1,2 1 0,1 0 1,0 1-1,-32 48 0,49-65-282,0 1 0,0-1 0,1 1 0,0 0 0,0 0 0,0 0 0,1 0 0,-2 7 0,3-11-53,0 0 0,0 1 0,0-1 0,0 0 0,0 1 0,0-1 0,0 1 0,1-1 1,-1 0-1,0 1 0,1-1 0,-1 0 0,1 0 0,0 1 0,-1-1 0,1 0 0,0 0 0,0 0 1,0 0-1,-1 0 0,1 0 0,0 0 0,0 0 0,1 0 0,-1 0 0,0-1 0,0 1 0,0 0 0,1-1 1,-1 1-1,0-1 0,0 1 0,1-1 0,1 1 0,16 2 58,-1 0 0,1-1 0,0-1 0,26-2 0,-29 0-56,1 1-1,0 1 1,0 0 0,-1 1-1,33 8 1,-48-10-16,1 0 0,-1 1-1,0-1 1,0 1 0,0-1 0,0 1 0,0-1-1,0 1 1,0-1 0,0 1 0,0 0-1,0 0 1,0 0 0,0-1 0,0 1-1,0 0 1,-1 0 0,1 0 0,0 0 0,-1 0-1,1 0 1,-1 1 0,1-1 0,-1 0-1,1 0 1,-1 2 0,0-1 14,0 1 1,0-1-1,-1 0 1,0 0-1,1 0 0,-1 0 1,0 0-1,0 0 1,0 0-1,0 0 0,0 0 1,0 0-1,-3 2 1,-4 5 116,-1-1 0,1 1 1,-1-2-1,-13 9 0,-17 9 181,-1-3-1,-1-1 1,-1-2-1,-1-1 1,-46 11-1,109-29-6999,5-4 209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15.321"/>
    </inkml:context>
    <inkml:brush xml:id="br0">
      <inkml:brushProperty name="width" value="0.025" units="cm"/>
      <inkml:brushProperty name="height" value="0.025" units="cm"/>
    </inkml:brush>
  </inkml:definitions>
  <inkml:trace contextRef="#ctx0" brushRef="#br0">255 0 7976,'0'0'11691,"0"12"-11424,-2 0-191,-1 0 1,0 0-1,0 0 1,-1 0-1,-1-1 1,0 0-1,0 0 1,-1 0-1,-1-1 1,1 0-1,-16 18 1,-37 43 3,29-37-783,2 0 0,-36 61 0,62-91-32,17-23-9185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15.696"/>
    </inkml:context>
    <inkml:brush xml:id="br0">
      <inkml:brushProperty name="width" value="0.025" units="cm"/>
      <inkml:brushProperty name="height" value="0.025" units="cm"/>
    </inkml:brush>
  </inkml:definitions>
  <inkml:trace contextRef="#ctx0" brushRef="#br0">0 1 11915,'0'0'6406,"1"10"-5338,4 22-620,1 0 1,1-1-1,2 0 1,14 33-1,43 125-66,-37-98-3711,-29-89 2588,-1-16-9002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17.190"/>
    </inkml:context>
    <inkml:brush xml:id="br0">
      <inkml:brushProperty name="width" value="0.025" units="cm"/>
      <inkml:brushProperty name="height" value="0.025" units="cm"/>
    </inkml:brush>
  </inkml:definitions>
  <inkml:trace contextRef="#ctx0" brushRef="#br0">244 112 7687,'17'-31'5113,"9"-18"-623,-25 46-4056,1 0-1,0 1 0,0-1 1,0 1-1,0-1 0,0 1 0,0 0 1,1 0-1,-1 0 0,1 0 0,-1 1 1,5-3-1,-6 4-386,-1 0 0,1 0 0,-1 0 1,0 0-1,1 0 0,-1 0 0,0 0 0,1 0 0,-1 1 0,1-1 0,-1 0 1,0 0-1,0 0 0,1 1 0,-1-1 0,0 0 0,1 0 0,-1 1 0,0-1 1,0 0-1,1 1 0,-1-1 0,0 0 0,0 1 0,0-1 0,1 0 0,-1 1 1,0-1-1,0 0 0,0 1 0,0-1 0,0 0 0,0 1 0,0-1 0,0 1 1,0-1-1,0 0 0,0 1 0,0-1 0,0 1 0,0-1 0,0 0 0,0 1 1,-1 0-1,-2 21 693,-7 9-273,-2 1-1,-1-2 1,-1 0-1,-2 0 1,-20 29-1,2-2-195,-13 22-115,17-32-114,3 1 1,2 1-1,-28 76 1,51-120-35,1 0 1,0-1-1,0 1 1,0 0-1,1 1 1,0 8-1,0-14-18,0 1-1,0 0 1,0-1-1,0 1 1,0 0-1,1-1 1,-1 1-1,0 0 1,0-1 0,1 1-1,-1-1 1,0 1-1,1 0 1,-1-1-1,1 1 1,-1-1-1,1 1 1,-1-1-1,1 1 1,-1-1-1,1 0 1,0 1-1,0-1-39,0 0 1,1 1-1,-1-1 0,0 0 0,0 0 0,0 0 0,1 0 1,-1-1-1,0 1 0,0 0 0,0 0 0,0-1 0,0 1 1,0-1-1,1 1 0,-1-1 0,1 0 0,4-3-388,-1 0 1,0-1-1,0 1 0,0-1 0,-1 0 0,1 0 1,-1 0-1,0-1 0,-1 1 0,0-1 1,6-12-1,26-76-7259,-30 79 5929,13-47-4857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18.061"/>
    </inkml:context>
    <inkml:brush xml:id="br0">
      <inkml:brushProperty name="width" value="0.025" units="cm"/>
      <inkml:brushProperty name="height" value="0.025" units="cm"/>
    </inkml:brush>
  </inkml:definitions>
  <inkml:trace contextRef="#ctx0" brushRef="#br0">162 0 11179,'0'0'12214,"9"13"-11558,8 11-323,-1 1-1,-1 1 0,-2 0 1,-1 1-1,-1 1 0,-1 0 1,11 49-1,-16-32 482,-2 61 0,-4-77-653,2 0 0,0 0 0,2 0 0,1 0 0,16 53 0,-18-77 31,-3-13-155,-10-20-202,-35-32-632,-2 3 0,-64-61 0,79 94 783,12 8-82,46 23 168,9 2 77,-1-1 0,2-2 0,-1-1 0,1-1 0,-1-2 0,55-4 0,-33 1-70,-99 4-22,-1 2 1,1 2 0,0 2 0,1 1 0,-55 22 0,87-28-62,-15 5 8,22-11-1,14-8-1,-2 3-121,1 1-1,0-1 1,0 2 0,0-1 0,1 1 0,0 1-1,0 0 1,0 1 0,0 0 0,1 0-1,-1 1 1,1 1 0,-1 0 0,24 1 0,-77 1 504,-56 6 0,86-5-340,0 0-1,0 0 1,0 2 0,0-1-1,1 1 1,-1 1 0,1 0-1,0 0 1,-16 13 0,72-35-510,-21 1-473,13-8-1996,-10 11-7116</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18.823"/>
    </inkml:context>
    <inkml:brush xml:id="br0">
      <inkml:brushProperty name="width" value="0.025" units="cm"/>
      <inkml:brushProperty name="height" value="0.025" units="cm"/>
    </inkml:brush>
  </inkml:definitions>
  <inkml:trace contextRef="#ctx0" brushRef="#br0">2 58 4260,'0'0'352,"21"-28"-320,-27 21-32,-3-4 225,2 0-2756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20.072"/>
    </inkml:context>
    <inkml:brush xml:id="br0">
      <inkml:brushProperty name="width" value="0.025" units="cm"/>
      <inkml:brushProperty name="height" value="0.025" units="cm"/>
    </inkml:brush>
  </inkml:definitions>
  <inkml:trace contextRef="#ctx0" brushRef="#br0">53 203 10442,'0'0'14675,"-2"2"-13970,0 6-514,0-1 0,0 1 1,1-1-1,0 1 0,0-1 1,0 1-1,1 0 1,1 0-1,-1-1 0,3 10 1,18 85 772,-17-82-798,4 13-22,0 0 0,2-1 0,2 0 0,0-1 1,2-1-1,2 0 0,1 0 0,31 40 0,-46-69-4,-6-11-115,-10-16-169,-3-2-619,2-1-1,0-1 1,3 0-1,-18-60 0,17 46-1624,-28-60 0,15 65 523,0-2-1493,25 39 3241,0-1 1,1 0-1,-1 1 0,1-1 0,0 0 1,-1 1-1,1-1 0,1 0 1,-1 1-1,0-1 0,1 0 0,-1 1 1,1-1-1,0 1 0,-1-1 1,4-4-1,-2 3 117,0-1 220,1 0-1,-1 1 0,-1-1 1,1 0-1,0 0 0,-1 0 1,0 0-1,0 0 0,-1-6 1,14 23 5581,18 35-2794,-10-5-2102,1-1 0,54 71 1,-59-91-723,0-1 0,2-1 0,0-1 1,0-1-1,2 0 0,37 21 1,-53-35-115,-1 0 0,1 0 1,0 1-1,-1 0 1,0 0-1,0 0 0,0 1 1,0 0-1,-1 0 1,0 0-1,0 0 0,0 1 1,0-1-1,-1 1 1,5 12-1,-7-67 748,2 16-460,-3 11-232,-7-243 348,3 222-482,-2 1 1,-1-1-1,-3 1 1,-16-45 0,26 86 7,0-1 0,-1 0 1,1 1-1,-1-1 0,1 1 1,-1 0-1,1-1 0,-1 1 1,0-1-1,0 1 0,0 0 1,0 0-1,0 0 0,0-1 1,0 1-1,0 0 0,-3-1 1,4 3-3,-1 0 0,0 0 1,0 0-1,1 0 1,-1 0-1,1 0 0,-1 0 1,1 0-1,-1 0 1,1 0-1,0 0 0,-1 0 1,1 1-1,0-1 1,0 0-1,0 0 0,0 0 1,0 1-1,0-1 1,0 0-1,1 2 0,0 10-454,0 12-114,-2-18-3739,-1-1-3794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20.571"/>
    </inkml:context>
    <inkml:brush xml:id="br0">
      <inkml:brushProperty name="width" value="0.025" units="cm"/>
      <inkml:brushProperty name="height" value="0.025" units="cm"/>
    </inkml:brush>
  </inkml:definitions>
  <inkml:trace contextRef="#ctx0" brushRef="#br0">7 21 7399,'-7'-21'9914,"11"44"-5595,1-5-5009,9 35 2602,13 80-1,-20-88-1529,2-1-1,2 0 1,17 42 0,-20-67-201,4 10-1092,-27-46-2358,-1-9-1661,7 8-2055,3 0-3393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5.987"/>
    </inkml:context>
    <inkml:brush xml:id="br0">
      <inkml:brushProperty name="width" value="0.025" units="cm"/>
      <inkml:brushProperty name="height" value="0.025" units="cm"/>
    </inkml:brush>
  </inkml:definitions>
  <inkml:trace contextRef="#ctx0" brushRef="#br0">91 0 13837,'0'0'12508,"-9"3"-12428,7-2-80,-38 17 81,38-17-81,1 1 1,-1-1-1,1 0 1,-1 0 0,1 1-1,-1-1 1,1 1-1,0-1 1,0 1-1,0-1 1,0 1 0,0 0-1,0-1 1,0 1-1,0 0 1,1 0-1,-1 0 1,1 0 0,0 0-1,-1 0 1,1 0-1,0 0 1,0-1-1,0 1 1,0 0 0,1 2-1,1-1-1,0-1 1,0 0-1,1 0 0,-1 0 0,1 0 1,-1 0-1,1 0 0,0-1 1,-1 0-1,1 1 0,0-1 0,0 0 1,0 0-1,0 0 0,5 0 0,4 2 2,0 2 75,-1 0 0,1 1 0,-1 0 0,21 15-1,-30-20-51,0 0-1,-1 0 0,1 1 0,0-1 1,0 1-1,-1-1 0,1 1 0,-1-1 1,1 1-1,-1 0 0,1 0 0,-1 0 0,0 0 1,0 0-1,0 0 0,0 0 0,-1 0 1,1 0-1,0 1 0,-1-1 0,0 0 1,1 0-1,-1 1 0,0-1 0,0 0 0,0 0 1,-1 1-1,1-1 0,0 0 0,-1 0 1,1 0-1,-1 1 0,0-1 0,0 0 0,0 0 1,-2 3-1,-1-2 190,1 0 1,-1 0-1,0 0 1,0-1-1,0 0 0,0 1 1,0-1-1,-1-1 1,1 1-1,-1-1 0,1 0 1,-1 0-1,1 0 1,-9 0-1,6 0-146,-1 0-1,1-1 0,0 0 1,-1 0-1,1-1 0,0 0 1,0 0-1,0-1 1,-8-2-1,14 3-173,-1 1 1,1-1-1,0 0 0,-1 1 0,1-1 1,0 0-1,0 0 0,0 0 1,-1 0-1,1 0 0,0 0 1,0 0-1,0 0 0,1 0 0,-1 0 1,0-1-1,0 1 0,1 0 1,-1-1-1,1 1 0,-1 0 1,1-1-1,-1 1 0,1-1 1,0 1-1,0-1 0,0 1 0,-1-1 1,2 1-1,-1-3 0,0 2-425,1 0 0,0 0-1,0 0 1,0 0 0,0 0-1,0 0 1,0 0 0,1 0-1,-1 1 1,1-1 0,-1 0-1,1 1 1,-1-1-1,1 1 1,0-1 0,0 1-1,0 0 1,0 0 0,2-1-1,21-8-6460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21.083"/>
    </inkml:context>
    <inkml:brush xml:id="br0">
      <inkml:brushProperty name="width" value="0.025" units="cm"/>
      <inkml:brushProperty name="height" value="0.025" units="cm"/>
    </inkml:brush>
  </inkml:definitions>
  <inkml:trace contextRef="#ctx0" brushRef="#br0">2 166 7591,'0'0'3993,"0"-8"-2215,-1-6-1275,0-4 2768,4 33-575,0 5-2279,1-1 1,1 0-1,1 0 1,0-1-1,2 0 0,0 0 1,1-1-1,0 0 0,2 0 1,22 28-1,-3-11-319,2-2-1,2-1 0,55 41 1,-59-45 95,-24-20-135,-1-2 1,1 1 0,1-1-1,-1 0 1,1 0-1,0 0 1,9 4 0,-15-9-44,0-1 0,0 1 0,0 0 0,0-1 1,-1 1-1,1 0 0,0-1 0,0 1 0,-1-1 1,1 1-1,0-1 0,-1 1 0,1-1 0,-1 0 0,1 1 1,-1-1-1,1 0 0,-1 1 0,1-1 0,-1 0 1,1 0-1,-1 1 0,0-1 0,1 0 0,-1 0 0,0 0 1,0 0-1,0 1 0,0-1 0,0 0 0,0-1 1,7-35 49,-7 35-56,31-547 221,-31 549-231,0 1 0,0-1 0,0 0 0,0 0 0,0 0 0,-1 0 0,1 0 0,0 0 0,0 0 0,0 0 0,0 0 0,0 0 0,-1 0-1,1 0 1,0 0 0,0 0 0,0 0 0,0 0 0,0 0 0,-1 0 0,1 0 0,0 0 0,0 0 0,0 0 0,0 0 0,0 0 0,0-1 0,-1 1 0,1 0 0,0 0 0,0 0 0,0 0 0,0 0 0,0 0 0,0 0 0,0 0 0,0-1 0,-1 1 0,1 0 0,0 0 0,0 0 0,0 0 0,-5 16-708,5 0-1306,0 0-5125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3.744"/>
    </inkml:context>
    <inkml:brush xml:id="br0">
      <inkml:brushProperty name="width" value="0.025" units="cm"/>
      <inkml:brushProperty name="height" value="0.025" units="cm"/>
    </inkml:brush>
  </inkml:definitions>
  <inkml:trace contextRef="#ctx0" brushRef="#br0">72 56 10346,'0'0'4991,"0"-9"-2759,1-29-599,-1 38-1603,-1 0-1,1 1 0,0-1 1,0 0-1,-1 1 0,1-1 1,0 0-1,0 0 0,-1 1 1,1-1-1,0 0 0,-1 0 1,1 0-1,0 0 0,-1 1 1,1-1-1,-1 0 0,1 0 1,0 0-1,-1 0 0,1 0 1,0 0-1,-1 0 0,1 0 1,-1 0-1,1 0 0,0 0 1,-1 0-1,1 0 0,0 0 1,-1 0-1,1-1 0,-1 1 1,1 0-1,0 0 0,-1 0 1,1 0-1,0-1 0,0 1 1,-1 0-1,1 0 0,0-1 1,-1 1-1,1 0 1,0-1-1,0 1 0,0 0 1,-1-1-1,1 1 0,0 0 1,0-1-1,0 1 0,0 0 1,0-1-1,-1 1 0,1 0 1,0-1-1,0 1 0,0-1 1,0 1-1,0 0 0,0-1 1,0 1-1,1-1 0,-1 1 1,0 0-1,0-1 0,0 1 1,-16 19 6,8-1 36,1 1 1,1-1-1,1 1 1,0 0-1,2 1 1,0-1-1,1 1 1,1 0-1,0-1 1,2 1-1,6 37 1,-7-54-49,1 1 0,1-1 1,-1 0-1,0 0 0,1 0 0,0 0 1,-1 0-1,1 0 0,1 0 0,-1 0 1,0-1-1,1 1 0,-1-1 0,1 1 1,-1-1-1,1 0 0,0 0 0,0 0 0,0-1 1,0 1-1,1-1 0,-1 0 0,0 1 1,1-1-1,-1-1 0,1 1 0,-1 0 1,0-1-1,1 0 0,-1 0 0,1 0 1,-1 0-1,1-1 0,-1 1 0,5-2 0,4-1 102,0 0-1,-1 0 1,1-1-1,-1-1 1,0 1-1,0-2 1,-1 0-1,20-14 1,-16 8-6,0-1 0,0 0 0,-1 0-1,-1-2 1,-1 0 0,0 0 0,-1-1 0,0 0 0,-1 0 0,-1-1 0,-1-1 0,6-19 0,-21 65-49,1-7-56,1 0 0,1 1 0,0-1 0,2 1 0,0 0 1,2 1-1,2 32 0,-1-52-6,1-1-1,-1 1 1,1-1 0,0 1 0,-1 0 0,2-1-1,-1 0 1,0 1 0,0-1 0,1 0 0,-1 1-1,1-1 1,0 0 0,-1 0 0,1 0-1,0 0 1,0-1 0,0 1 0,1-1 0,-1 1-1,0-1 1,1 1 0,-1-1 0,0 0 0,1 0-1,0-1 1,-1 1 0,1 0 0,-1-1 0,1 1-1,0-1 1,-1 0 0,1 0 0,0 0 0,5-1-1,-2 0 43,0 0-1,1 0 1,-1 0-1,0-1 1,1 0-1,-1-1 0,0 1 1,-1-1-1,1 0 1,0-1-1,-1 1 1,0-1-1,0 0 0,5-5 1,-2-2 174,0 0 0,-1-1 1,-1 1-1,0-1 0,0-1 1,-1 1-1,-1-1 0,0 0 0,-1 0 1,0 0-1,-1 0 0,-1 0 0,0-1 1,-1-24-1,0 37-230,4 25-220,-2-24 228,0 0 0,0-1 0,-1 1 0,1-1 0,0 0 0,-1 0 0,1 0 0,0 1 0,-1-1 0,1-1 0,-1 1 0,1 0 0,-1 0 0,0-1 0,1 1 0,-1 0 0,1-3 0,20-30 79,-15 23-42,-7 18-23,-4 17-7,-2 48 1,6-71-3,1-1 1,-1 1-1,0 0 0,1-1 0,-1 1 1,1-1-1,-1 1 0,1-1 1,-1 1-1,1-1 0,0 1 1,-1-1-1,1 1 0,-1-1 0,1 1 1,0-1-1,-1 0 0,1 0 1,0 1-1,0-1 0,-1 0 0,1 0 1,0 0-1,0 0 0,-1 0 1,1 0-1,0 0 0,0 0 1,-1 0-1,1 0 0,0 0 0,-1 0 1,1 0-1,0-1 0,0 1 1,-1 0-1,1 0 0,0-1 0,-1 1 1,1-1-1,-1 1 0,1-1 1,0 1-1,-1-1 0,1 1 0,-1-1 1,1 1-1,-1-1 0,1 0 1,-1 1-1,0-1 0,1 0 1,-1 1-1,0-1 0,1-1 0,-1 2-114,15-3-3695,-10 1 3336,-1-1 1,0 1-1,0-1 1,-1 0-1,1-1 1,-1 1-1,1-1 1,-1 1-1,0-1 1,-1 0-1,1 0 1,0-1-1,-1 1 1,0 0-1,0-1 1,1-6-1,9-17-644,-10 24 1392,-2 3-20,1-1 0,-1 0 0,1 1 0,-1-1 1,1 1-1,-1-1 0,1 1 0,0 0 0,0-1 1,0 1-1,0 0 0,0-1 0,0 1 0,0 0 1,1 0-1,-1 0 0,0 0 0,1 0 0,1-1 0,-3 36 997,-2-14-815,-1 0 1,-1 0-1,-9 30 0,7-32-228,1 0 0,1 1 1,0 0-1,0 28 0,4-45-194,0-1-1,0 1 1,0-1-1,0 1 1,1-1-1,-1 1 1,1-1-1,-1 1 0,1-1 1,-1 1-1,1-1 1,0 0-1,0 1 1,0-1-1,0 0 1,0 1-1,0-1 1,0 0-1,0 0 1,0 0-1,0 0 1,1 0-1,-1-1 1,0 1-1,1 0 1,-1 0-1,1-1 1,-1 1-1,1-1 1,-1 1-1,1-1 1,-1 0-1,1 0 1,-1 1-1,1-1 1,0 0-1,-1-1 1,1 1-1,2 0 1,1-1-169,-1 1 1,0-1-1,1 0 1,-1 0-1,1 0 1,-1-1-1,0 1 1,0-1-1,0 0 1,0 0-1,0 0 1,0-1-1,4-3 1,-5 2-595,0 0 1,0 0-1,0-1 0,0 1 1,-1-1-1,0 1 0,1-1 1,0-5-1,7-21-5687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4.072"/>
    </inkml:context>
    <inkml:brush xml:id="br0">
      <inkml:brushProperty name="width" value="0.025" units="cm"/>
      <inkml:brushProperty name="height" value="0.025" units="cm"/>
    </inkml:brush>
  </inkml:definitions>
  <inkml:trace contextRef="#ctx0" brushRef="#br0">14 22 13357,'-6'-8'4100,"2"-1"-1410,1 5 1410,10 8-4164,2 9-288,-2 3-1955,1-2-2401,-1 0-5446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4.477"/>
    </inkml:context>
    <inkml:brush xml:id="br0">
      <inkml:brushProperty name="width" value="0.025" units="cm"/>
      <inkml:brushProperty name="height" value="0.025" units="cm"/>
    </inkml:brush>
  </inkml:definitions>
  <inkml:trace contextRef="#ctx0" brushRef="#br0">106 211 17008,'0'0'1906,"-9"7"-951,1-2-874,1 1-1,0 0 1,0 1-1,1 0 1,0 0-1,0 0 0,0 1 1,1 0-1,0 0 1,1 0-1,0 0 1,0 1-1,1 0 1,-4 11-1,4-7 10,0 0 1,1 1-1,0-1 0,1 0 0,0 1 1,1-1-1,2 18 0,-1-28-44,-1 0 0,1 0 1,0 0-1,0 0 0,0-1 0,0 1 0,0 0 0,0 0 0,1-1 0,-1 1 0,1-1 0,0 0 0,0 1 1,0-1-1,0 0 0,0 0 0,1 0 0,-1 0 0,0 0 0,1-1 0,-1 1 0,1-1 0,0 0 0,0 0 0,-1 0 1,1 0-1,0 0 0,0 0 0,0-1 0,0 1 0,0-1 0,0 0 0,0 0 0,0 0 0,0 0 0,0-1 0,0 1 1,3-2-1,3 0 26,-1 0 0,1-1-1,-1 0 1,0-1 0,0 0 0,0 0 0,-1 0 0,1-1 0,-1 0 0,0-1 0,0 0 0,8-9 0,1-2 30,-1-1 1,-1 0-1,19-33 1,-22 32 9,-2 0 0,0-1 0,-1 0 0,-1 0 0,-1-1 1,-1 0-1,0 0 0,-2 0 0,-1 0 0,0-1 0,-3-38 0,1 57-106,0 0 0,0 0 0,-1 0 0,1 0 1,-1 0-1,0 0 0,1 0 0,-2 0 0,1 0 0,0 0 0,0 1 0,-1-1 0,0 0 0,1 1 0,-1-1 0,0 1 0,0 0 1,-1-1-1,1 1 0,0 0 0,-1 0 0,1 1 0,-1-1 0,0 0 0,-5-1 0,5 2 2,-1 0 0,1 1 0,-1-1 1,1 1-1,-1 0 0,0 0 0,1 0 0,-1 1 0,1-1 0,-1 1 0,1 0 0,-1 0 1,1 0-1,-1 0 0,1 1 0,0 0 0,0-1 0,0 1 0,0 0 0,0 0 0,-4 5 1,-4 2-4,1 1 0,1 0 0,0 0 1,-13 19-1,20-25-10,0-1 0,-1 0 1,1 1-1,1 0 0,-1-1 0,0 1 0,1 0 0,0 0 1,0 0-1,0 0 0,0 0 0,1 0 0,0 0 1,0 0-1,0 0 0,0 0 0,0 0 0,1 0 0,0 0 1,1 6-1,0-8-16,-1 0 1,1 0 0,0 0-1,0 0 1,0 0 0,0 0-1,0-1 1,0 1 0,0-1 0,1 1-1,-1-1 1,1 0 0,-1 0-1,1 0 1,-1 0 0,1 0-1,-1-1 1,4 1 0,53 6-1140,-52-7 928,19 1-697,-12-1 430,-1 1 1,0 0-1,0 0 0,24 7 0,-35-7 487,1-1 0,-1 1 0,1 0-1,-1 1 1,0-1 0,1 0 0,-1 1-1,0-1 1,0 1 0,0 0 0,0-1-1,0 1 1,0 0 0,-1 0 0,1 0-1,-1 1 1,1-1 0,-1 0 0,0 1-1,0-1 1,0 0 0,0 1 0,0-1-1,0 1 1,-1 0 0,1-1 0,-1 1-1,0 0 1,0 3 0,-1 11 297,0 0 0,-2-1 0,-7 29 0,-2 12-245,12-44-252,9-15-12864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4.977"/>
    </inkml:context>
    <inkml:brush xml:id="br0">
      <inkml:brushProperty name="width" value="0.025" units="cm"/>
      <inkml:brushProperty name="height" value="0.025" units="cm"/>
    </inkml:brush>
  </inkml:definitions>
  <inkml:trace contextRef="#ctx0" brushRef="#br0">60 1 17745,'0'0'2893,"-5"11"-1788,-6 23-168,2 0-1,1 1 0,1-1 1,-3 67-1,7 110 335,4-245-1141,0 2-72,-1-1 0,-1 1 0,-7-37 1,10 77-67,1-1 1,-1 1 0,1-1 0,0 0 0,1 0-1,0 0 1,0-1 0,1 1 0,-1-1 0,1 0-1,0 0 1,1-1 0,0 0 0,0 0 0,9 7 0,-10-9-60,1 0 1,-1 1-1,1-1 1,0-1-1,-1 1 1,1-1-1,1 0 1,-1-1-1,0 0 1,0 0-1,1 0 1,-1 0-1,0-1 1,1 0 0,-1 0-1,0-1 1,1 0-1,-1 0 1,0-1-1,7-1 1,-9 1 63,0-1 1,0 1-1,-1-1 1,1 0-1,0 0 0,-1 0 1,0-1-1,0 1 1,0-1-1,0 1 1,-1-1-1,1 0 1,3-8-1,-2 4 67,-1 0 0,1-1-1,-1 1 1,-1-1 0,1 0 0,0-9 0,-3 16 315,-9 22 165,2-4-357,1 1-1,1-1 0,1 1 1,0 0-1,1 0 0,1 0 1,1 0-1,0 1 0,2 20 0,0-35-174,0-1-1,0 1 1,0-1-1,0 1 0,0-1 1,0 1-1,1-1 0,-1 0 1,1 0-1,0 0 0,0 0 1,0 0-1,0 0 0,0 0 1,0 0-1,0-1 0,1 1 1,-1-1-1,0 0 1,1 0-1,-1 0 0,1 0 1,0 0-1,-1 0 0,1-1 1,0 1-1,-1-1 0,1 0 1,3 0-1,-4 1-144,1-1 0,-1 0-1,0 0 1,0-1 0,0 1 0,1 0 0,-1-1 0,0 1-1,0-1 1,0 0 0,0 0 0,0 0 0,0 0 0,0 0-1,0 0 1,0 0 0,0-1 0,0 1 0,-1-1-1,1 1 1,-1-1 0,3-3 0,7-21-3930,-3-8-2305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5.300"/>
    </inkml:context>
    <inkml:brush xml:id="br0">
      <inkml:brushProperty name="width" value="0.025" units="cm"/>
      <inkml:brushProperty name="height" value="0.025" units="cm"/>
    </inkml:brush>
  </inkml:definitions>
  <inkml:trace contextRef="#ctx0" brushRef="#br0">1 0 13677,'0'0'11947,"38"54"-11851,-17-40-768,3-1-2916,-2-6-3330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5.640"/>
    </inkml:context>
    <inkml:brush xml:id="br0">
      <inkml:brushProperty name="width" value="0.025" units="cm"/>
      <inkml:brushProperty name="height" value="0.025" units="cm"/>
    </inkml:brush>
  </inkml:definitions>
  <inkml:trace contextRef="#ctx0" brushRef="#br0">62 1 15631,'0'0'2573,"-6"9"-208,-3 6-1352,0 0-1,2 1 1,-1 0 0,2 0 0,-6 21-1,11-31-805,0-1 0,0 1-1,0 0 1,1 0-1,0-1 1,0 1 0,0 0-1,1 0 1,2 11-1,-2-14-255,0 0 0,1 0-1,-1 0 1,1 0-1,-1 0 1,1-1-1,0 1 1,0 0-1,0-1 1,1 0-1,-1 1 1,1-1-1,-1 0 1,1 0 0,0 0-1,-1-1 1,1 1-1,0-1 1,4 2-1,48 13-1727,-45-14 1346,0 0 1,0 1 0,0 0-1,0 1 1,11 6-1,-18-8 413,0 0-1,0 0 1,0 0-1,0 1 1,-1 0-1,1-1 1,-1 1-1,0 0 1,0 0-1,0 0 1,0 0-1,0 1 1,-1-1-1,1 0 1,-1 1-1,0-1 1,0 1-1,0-1 1,0 5-1,2 12 358,-2 0 0,0 0 0,-1 0 0,-1 0 0,-1-1 0,0 1 0,-2 0 0,0-1 0,-2 0 0,0 0 0,-1 0 0,0-1 0,-2 0 0,0 0 0,-13 18 0,20-34-254,0 0-1,1 0 1,-1 0-1,0 0 1,0 0 0,0 0-1,0 0 1,-1-1-1,1 1 1,0-1-1,-1 1 1,1-1-1,-1 0 1,-2 1-1,3-2-52,1 0-1,0 0 1,-1 0-1,1 0 1,0 0-1,0 0 1,-1-1-1,1 1 0,0 0 1,0-1-1,0 1 1,-1-1-1,1 0 1,0 1-1,0-1 0,0 0 1,0 1-1,0-1 1,0 0-1,0 0 1,1 0-1,-1 0 0,0 0 1,0 0-1,1 0 1,-1 0-1,0 0 1,1 0-1,-1-1 1,1 1-1,-1-2 0,-6-15 35,1-1-1,1 0 1,1-1 0,0 1-1,-1-33 1,4 39-81,1 1 0,0-1 0,1 1 0,0-1 0,1 1 0,0-1 0,1 1 1,1 0-1,0 0 0,6-12 0,-6 17-221,1 0 0,0 0-1,1 0 1,-1 1 0,1 0 0,0 0 0,1 0 0,11-7-1,35-17-4737,-15 13-1037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6.315"/>
    </inkml:context>
    <inkml:brush xml:id="br0">
      <inkml:brushProperty name="width" value="0.025" units="cm"/>
      <inkml:brushProperty name="height" value="0.025" units="cm"/>
    </inkml:brush>
  </inkml:definitions>
  <inkml:trace contextRef="#ctx0" brushRef="#br0">0 1 8168,'0'0'16207,"0"61"-16047,0-25-96,0 4-64,0-4-288,0-4-993,1-7-833,5-10-1217,1-11-3300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7.079"/>
    </inkml:context>
    <inkml:brush xml:id="br0">
      <inkml:brushProperty name="width" value="0.025" units="cm"/>
      <inkml:brushProperty name="height" value="0.025" units="cm"/>
    </inkml:brush>
  </inkml:definitions>
  <inkml:trace contextRef="#ctx0" brushRef="#br0">95 328 14798,'0'0'1874,"1"-11"-508,0 0-967,1 0 45,-1-1 0,0 1 0,-1 0 0,0 0 0,-1 0 0,0 0 0,-3-12 0,3 22-422,1 0 0,0 0 0,-1 0 1,1 0-1,-1 0 0,1 1 0,-1-1 1,0 0-1,1 0 0,-1 0 0,0 0 1,1 1-1,-1-1 0,0 0 0,0 1 0,0-1 1,0 1-1,0-1 0,1 1 0,-1-1 1,0 1-1,0 0 0,0-1 0,0 1 1,0 0-1,-1 0 0,1 0 0,0 0 0,0 0 1,0 0-1,0 0 0,0 0 0,0 0 1,0 0-1,0 0 0,0 1 0,0-1 1,0 0-1,0 1 0,0-1 0,0 1 0,0-1 1,1 1-1,-1 0 0,0-1 0,0 1 1,0 0-1,1-1 0,-1 1 0,0 0 1,0 2-1,-5 2-2,1 0 0,0 0 0,1 1 0,-1 0 0,-5 11 0,7-12 16,1 0 0,0 1 0,0-1 0,0 0 1,1 1-1,0 0 0,0-1 0,0 1 0,1 0 1,0 6-1,0-11-18,0 0 1,0 1-1,1-1 1,-1 0 0,0 0-1,1 1 1,-1-1-1,1 0 1,0 0-1,-1 0 1,1 0-1,0 1 1,0-1-1,-1 0 1,1 0-1,0-1 1,0 1-1,2 2 1,-1-2 3,0-1-1,0 1 1,1 0-1,-1-1 1,0 1-1,0-1 1,0 0-1,0 0 1,0 1-1,1-2 1,-1 1-1,0 0 1,0 0-1,0-1 1,3 0-1,4-2 88,0 0 1,-1-1-1,1 0 1,-1-1-1,0 0 1,0 0-1,0 0 1,-1-1-1,0 0 1,0-1-1,10-11 0,0-3 44,0-1 0,24-42 0,-34 52-8,0 0-1,-1-1 0,-1 0 0,0 0 0,-1 0 0,0-1 0,-1 1 0,0-1 1,0-26-1,-13 50-11,0 8-142,1 0-1,2 1 0,0 0 0,0 1 1,2-1-1,1 1 0,0 0 1,1 0-1,1 0 0,1 21 0,1-38 13,0 0-1,0-1 0,0 1 1,0 0-1,1-1 0,-1 1 0,1 0 1,-1-1-1,1 1 0,0-1 1,0 1-1,0-1 0,1 1 0,-1-1 1,0 0-1,1 1 0,0-1 1,-1 0-1,1 0 0,0 0 0,0 0 1,0-1-1,0 1 0,0 0 0,1-1 1,-1 0-1,5 3 0,-4-4 30,1 1-1,-1 0 0,1-1 0,0 0 1,-1 0-1,1 0 0,-1 0 1,1 0-1,0-1 0,-1 1 0,1-1 1,-1 0-1,1 0 0,-1-1 0,0 1 1,0-1-1,1 1 0,-1-1 1,0 0-1,4-4 0,4-3 6,0-1 0,-1 0 0,0 0 0,-1-1 0,0-1 0,-1 1 0,0-1 0,-1-1-1,-1 0 1,1 0 0,4-15 0,-17 46-59,1 0 0,2 0-1,-1 0 1,2 0 0,0 36 0,2-52 27,0-1 0,0 1 0,1 0 0,-1 0 1,1-1-1,-1 1 0,1 0 0,0-1 0,-1 1 0,1-1 0,0 1 1,0-1-1,0 1 0,0-1 0,0 1 0,0-1 0,1 0 1,-1 0-1,0 0 0,1 1 0,-1-1 0,1-1 0,2 3 1,0-2 32,0 0 1,0 0-1,1 0 1,-1 0 0,0-1-1,0 1 1,0-1-1,1 0 1,7-2 0,0 0 55,1 0 1,-1-1 0,0-1 0,0 0-1,23-12 1,-23 9-75,1-1 0,-1 0 0,-1-1 0,0-1 0,0 1-1,13-17 1,-19 20-8,-1 0 0,0 0 0,1 0-1,-2-1 1,1 0 0,-1 0 0,0 0 0,-1 0-1,1 0 1,-1-1 0,-1 1 0,1-1 0,-1-13-1,-1 21-11,1 0-1,-1-1 0,0 1 0,0 0 0,0-1 0,0 1 0,0 0 1,0-1-1,0 1 0,0 0 0,0-1 0,-1 1 0,1 0 0,0 0 1,0-1-1,0 1 0,0 0 0,0-1 0,0 1 0,-1 0 1,1 0-1,0-1 0,0 1 0,0 0 0,-1 0 0,1-1 0,0 1 1,0 0-1,-1 0 0,1 0 0,0-1 0,-1 1 0,1 0 1,0 0-1,0 0 0,-1 0 0,1 0 0,0 0 0,-1 0 0,0 0 1,-15 7-48,-11 18-24,21-16 80,0 0 0,1 1 1,-1-1-1,2 1 1,0 0-1,0 0 0,1 1 1,0-1-1,0 1 0,1-1 1,1 1-1,0 0 1,1 21-1,1-29 4,0 0 0,1 0 0,-1 0 0,1 0 1,0 0-1,0-1 0,0 1 0,0-1 0,0 0 0,0 1 0,1-1 0,-1 0 1,1 0-1,-1 0 0,1-1 0,0 1 0,0-1 0,0 1 0,0-1 0,0 0 0,0 0 1,0 0-1,0-1 0,1 1 0,-1-1 0,0 0 0,0 1 0,1-1 0,4-1 0,-3 1-181,1-1 0,0 1-1,-1-1 1,1 0 0,-1 0-1,1-1 1,9-3 0,-12 3-161,-1 1-1,0 0 1,1 0 0,-1-1 0,0 1 0,0-1 0,0 0 0,0 1 0,0-1-1,-1 0 1,1 0 0,0 0 0,-1 0 0,0-1 0,1 1 0,1-4-1,2-20-5973,-4-4-5222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8.015"/>
    </inkml:context>
    <inkml:brush xml:id="br0">
      <inkml:brushProperty name="width" value="0.025" units="cm"/>
      <inkml:brushProperty name="height" value="0.025" units="cm"/>
    </inkml:brush>
  </inkml:definitions>
  <inkml:trace contextRef="#ctx0" brushRef="#br0">130 86 16848,'-4'-26'4703,"4"21"-3881,-1 0-1,1 0 1,-1 0 0,0 0-1,0 0 1,-1 1-1,-2-8 1,3 11-768,0 0 0,0 0 1,0 0-1,0 0 1,0 0-1,0 0 0,0 0 1,-1 0-1,1 1 1,0-1-1,0 0 0,-1 1 1,1-1-1,0 1 0,-1-1 1,1 1-1,-1 0 1,1-1-1,0 1 0,-1 0 1,1 0-1,-1 0 0,1 0 1,-1 0-1,1 1 1,-1-1-1,1 0 0,0 1 1,-1-1-1,-2 2 1,0 0-106,0 0 0,0 0 0,0 0 0,0 1 0,0-1 0,1 1 0,-1 0 0,1 0 0,0 1 0,-1-1 0,2 1 0,-1-1 0,0 1 0,1 0 0,-1 0 0,1 0 0,0 0 0,1 1 0,-1-1 0,1 1 0,-2 7 0,5-11-8,0 1 0,0 0 0,0-1 0,0 1 0,0-1 0,1 0 0,-1 0 0,0 0 0,1 0 0,-1 0 0,1 0 0,-1-1 0,1 1 0,-1-1 0,1 1 0,4-1 0,5 2 21,-2 1 18,0 0 0,1 0 0,-1 1 0,-1 1 0,1 0 0,13 9 0,-21-13 24,1 1 1,-1-1 0,0 1 0,0 0 0,0 0 0,0 0 0,0 0 0,0 0 0,0 1-1,-1-1 1,1 0 0,-1 1 0,0-1 0,0 1 0,0 0 0,0-1 0,0 1 0,0 0-1,-1 0 1,1-1 0,-1 1 0,0 0 0,0 0 0,0 0 0,0-1 0,0 1 0,-1 0 0,1 0-1,-1-1 1,-1 4 0,0-3 73,1 0-1,-1-1 1,0 1 0,-1 0-1,1-1 1,0 1 0,-1-1-1,1 0 1,-1 0-1,0 0 1,0 0 0,0 0-1,0-1 1,0 0-1,0 1 1,0-1 0,0 0-1,0 0 1,-1 0 0,1-1-1,-7 1 1,-4 1 208,1-1-1,-1-1 1,-27-3 0,40 3-314,0 0-1,-1 0 1,1 0 0,0 0-1,0 0 1,0-1-1,0 1 1,0-1 0,0 1-1,0 0 1,-1-1 0,1 0-1,1 1 1,-1-1 0,0 0-1,0 1 1,0-1 0,0 0-1,0 0 1,1 0 0,-1 0-1,0 0 1,1 0 0,-1 0-1,0 0 1,1 0 0,0 0-1,-1-1 1,1 0-162,0 1 1,0 0-1,0 0 1,0 0-1,0 0 1,0-1-1,1 1 1,-1 0-1,0 0 1,1 0-1,-1 0 1,1 0-1,0 0 1,-1 0-1,1 0 1,0 0-1,-1 0 1,1 0-1,0 0 1,0 0-1,0 1 1,0-1-1,0 0 0,0 1 1,0-1-1,0 0 1,1 0-1,23-10-4758,5-1-1608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6.345"/>
    </inkml:context>
    <inkml:brush xml:id="br0">
      <inkml:brushProperty name="width" value="0.025" units="cm"/>
      <inkml:brushProperty name="height" value="0.025" units="cm"/>
    </inkml:brush>
  </inkml:definitions>
  <inkml:trace contextRef="#ctx0" brushRef="#br0">0 18 13293,'0'0'10730,"51"0"-9225,-36 0-832,2 0-545,2 0-96,1-1-513,1-4-1504,-1 0-1475,-5-2-2978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8.355"/>
    </inkml:context>
    <inkml:brush xml:id="br0">
      <inkml:brushProperty name="width" value="0.025" units="cm"/>
      <inkml:brushProperty name="height" value="0.025" units="cm"/>
    </inkml:brush>
  </inkml:definitions>
  <inkml:trace contextRef="#ctx0" brushRef="#br0">75 142 13293,'0'0'10580,"9"-4"-8530,2-2-1693,0-1 0,0-1 0,15-12 0,-22 16-330,0 1 0,-1-1 0,1 0 0,-1 0 0,0 0 0,0 0-1,0 0 1,-1-1 0,1 0 0,-1 1 0,0-1 0,0 0 0,-1 0-1,2-7 1,-3 11-12,0 0 0,0 0 1,-1 0-1,1 0 0,0 0 0,-1 0 0,1 0 0,0 0 0,-1 0 0,1 0 0,-1 0 0,0 0 0,1 0 0,-1 0 0,0 0 1,1 0-1,-1 1 0,0-1 0,0 0 0,0 0 0,0 1 0,0-1 0,0 1 0,0-1 0,0 1 0,0-1 0,0 1 1,0 0-1,0-1 0,0 1 0,0 0 0,0 0 0,0 0 0,0 0 0,0 0 0,0 0 0,-1 0 0,1 0 0,0 0 0,0 1 1,-1-1-1,-4 1 26,1-1 0,-1 1-1,1 0 1,-1 0 0,1 1 0,0 0 0,-8 3 0,5 0-21,1 1 0,-1 0 0,1 0 0,0 1 0,1 0 0,0 1-1,0-1 1,0 1 0,1 0 0,0 0 0,0 1 0,1-1 0,0 1 0,1 0 0,0 0 0,1 1-1,-1-1 1,2 0 0,-1 1 0,1-1 0,1 20 0,0-27-20,1 0-1,-1 0 1,1 0 0,0 0-1,-1 0 1,1 0 0,0 0 0,0 0-1,0 0 1,0-1 0,1 1 0,-1 0-1,0-1 1,1 1 0,-1-1-1,1 0 1,0 1 0,-1-1 0,4 2-1,-1-1-21,1 0-1,-1 0 1,1-1 0,-1 1-1,1-1 1,0 0-1,0-1 1,6 1 0,0 0-549,0-1 1,1-1-1,-1 0 0,0-1 1,0 0-1,20-6 1,20-19-5580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28.900"/>
    </inkml:context>
    <inkml:brush xml:id="br0">
      <inkml:brushProperty name="width" value="0.025" units="cm"/>
      <inkml:brushProperty name="height" value="0.025" units="cm"/>
    </inkml:brush>
  </inkml:definitions>
  <inkml:trace contextRef="#ctx0" brushRef="#br0">1 43 12364,'0'0'10746,"1"15"-9839,2 221 1417,-4-132-1679,0-100-541,1 0 1,0 0-1,1 0 1,-1 0-1,1 0 0,-1 0 1,1 0-1,0-1 1,3 7-1,-3-9-72,-1 0 0,1-1 0,-1 1 0,1-1-1,-1 1 1,1 0 0,-1-1 0,1 0-1,-1 1 1,1-1 0,0 1 0,-1-1-1,1 0 1,0 1 0,0-1 0,-1 0 0,1 0-1,0 0 1,0 1 0,-1-1 0,2 0-1,25-9 654,-16 1-425,0 0-1,0 0 1,0-1-1,-1-1 0,17-20 1,42-63-8,-55 73-213,-4 6-73,13-16-81,-2-1-1,0-2 1,-3 0-1,0 0 1,16-49 0,-41 87-6422,-26 21-1468,9-3-78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0.489"/>
    </inkml:context>
    <inkml:brush xml:id="br0">
      <inkml:brushProperty name="width" value="0.025" units="cm"/>
      <inkml:brushProperty name="height" value="0.025" units="cm"/>
    </inkml:brush>
  </inkml:definitions>
  <inkml:trace contextRef="#ctx0" brushRef="#br0">1 136 8776,'0'8'5285,"0"3"-4315,-1 1 422,2 0 0,-1 0 0,1 0 0,5 21 0,-5-30-1303,0 0-1,-1 0 0,1 0 1,1-1-1,-1 1 0,0 0 1,1-1-1,-1 1 1,1-1-1,0 1 0,0-1 1,0 0-1,0 0 1,0 0-1,0 0 0,1 0 1,-1 0-1,1-1 0,-1 1 1,1-1-1,0 1 1,-1-1-1,1 0 0,0 0 1,0-1-1,0 1 0,3 0 1,3-1-423,-1-1 1,0 1 0,0-2-1,1 1 1,-1-1-1,0 0 1,0-1 0,-1 0-1,1 0 1,0-1-1,-1 0 1,0 0-1,0-1 1,0 0 0,-1 0-1,1 0 1,-1-1-1,7-9 1,5-5-1840,-1 0 0,-1-1 0,-1-1 0,20-38 0,-33 56 2192,11-25-1286,-10 8 5467,-18 40 631,6-8-3827,0 2-236,1 0 0,0 1 0,2 0 0,-1 0 1,1 0-1,1 1 0,1 0 0,0 0 1,1 0-1,-2 19 0,6-33-713,-1 1 0,0-1-1,1 0 1,-1 1 0,1-1-1,-1 0 1,1 0 0,0 1-1,-1-1 1,1 0 0,0 0-1,0 0 1,0 0 0,0 0-1,0 0 1,0 0 0,0 0-1,0 0 1,0-1 0,1 1-1,-1 0 1,0-1 0,0 1-1,1-1 1,-1 1 0,0-1-1,1 0 1,-1 1 0,0-1 0,2 0-1,56 5 129,-33-3-80,-24-2-52,-1 1-1,0-1 1,0 1 0,1-1 0,-1 0 0,0 1 0,1-1 0,-1 0-1,0 0 1,1 0 0,-1 0 0,1 0 0,-1 0 0,0-1 0,1 1-1,-1 0 1,0-1 0,0 1 0,1-1 0,-1 1 0,0-1 0,0 0-1,0 1 1,1-1 0,-1 0 0,0 0 0,0 0 0,0 0 0,0 0-1,-1 0 1,1 0 0,0 0 0,0 0 0,-1 0 0,1 0 0,0-1-1,-1 1 1,1 0 0,-1-1 0,1 0 0,12-25 560,21-14-545,-27 35-57,-1-1 0,0 0 0,0 0 0,-1-1 0,1 0 0,-2 0 0,1 0 0,-1 0 0,0-1 0,2-10 0,-10 22-49,-8 2 135,12-6-93,0 0-1,0 1 0,0-1 0,0 0 0,0 1 1,0-1-1,0 1 0,0-1 0,0 0 1,0 1-1,0-1 0,0 0 0,0 1 1,0-1-1,1 1 0,-1-1 0,0 0 0,0 1 1,1-1-1,-1 1 0,0-1 0,1 1 1,-1-1-1,1 1 0,-1-1 0,0 1 0,1-1 1,0 0-1,13-26 13,-14 25-33,-11 17-3,1 0 64,1 1-1,1 0 1,-11 31-1,16-39-19,1 0 0,-1 0 0,2 0-1,-1 0 1,1 0 0,1 0 0,-1 0 0,1 0-1,1 0 1,2 16 0,-3-23-21,0 0 1,1 0-1,-1 0 1,0 0-1,1 0 1,-1 0 0,0 0-1,1 0 1,-1-1-1,1 1 1,0 0-1,-1 0 1,1 0-1,0-1 1,-1 1-1,1 0 1,0-1-1,0 1 1,0 0-1,-1-1 1,1 1-1,0-1 1,0 0-1,0 1 1,0-1-1,1 1 1,1-1 5,-1 0 1,0 0-1,0 0 1,0-1-1,0 1 1,1 0-1,-1-1 0,0 0 1,0 1-1,0-1 1,3-2-1,4-2 18,-1 0 1,0-1-1,0 1 0,8-10 0,32-34-5,-31 29-57,1 2 0,25-21 0,-42 38 29,0 1-1,0-1 0,0 0 1,0 0-1,0 0 1,0 0-1,0 1 0,0-1 1,1 1-1,-1-1 1,0 1-1,0-1 0,1 1 1,-1 0-1,0-1 0,1 1 1,-1 0-1,0 0 1,1 0-1,-1 0 0,0 0 1,1 0-1,-1 1 0,0-1 1,0 0-1,3 2 0,-2-1-1,-1 1-1,1-1 0,-1 1 0,0-1 0,1 1 1,-1 0-1,0 0 0,0 0 0,0 0 0,0 0 1,0 0-1,0 0 0,-1 0 0,1 4 0,2 11-19,-1 0 0,0 0-1,-2 22 1,0-31 34,-3 93-4,3-101 1,1 0 1,-1 1-1,0-1 0,0 0 1,1 0-1,-1 0 1,0 0-1,0 0 0,1 0 1,-1 1-1,0-1 0,1 0 1,-1 0-1,0 0 1,0 0-1,1 0 0,-1 0 1,0 0-1,1 0 0,-1 0 1,0 0-1,1 0 1,-1 0-1,0 0 0,0-1 1,1 1-1,-1 0 0,0 0 1,0 0-1,1 0 1,-1 0-1,0-1 0,0 1 1,1 0-1,-1 0 1,0 0-1,0-1 0,0 1 1,1 0-1,-1 0 0,0-1 1,0 1-1,0 0 1,0 0-1,0-1 0,1 1 1,-1 0-1,0-1 0,0 1 1,12-14 52,-4 0-39,0 0 1,-1 0-1,-1-1 1,-1 0 0,0 0-1,0-1 1,-2 1-1,0-1 1,-1 0-1,-1 0 1,0-32 0,0 51-22,0 1 1,1-1 0,-1-1 0,1 1 0,0 0-1,0 0 1,0-1 0,0 1 0,1-1 0,-1 1-1,0-1 1,1 0 0,0 0 0,0 0 0,-1 0-1,1-1 1,0 1 0,4 0 0,3 4-12,0-1 1,1-1-1,-1 0 1,19 5-1,-23-8 27,0 0-1,1-1 1,-1 1 0,0-1 0,1-1-1,-1 1 1,0-1 0,0 0-1,1 0 1,-1-1 0,0 0 0,0 0-1,0 0 1,-1-1 0,1 0-1,0 0 1,-1-1 0,0 1 0,0-1-1,0 0 1,0 0 0,-1-1 0,1 0-1,-1 1 1,0-1 0,-1-1-1,1 1 1,-1 0 0,0-1 0,0 0-1,-1 0 1,0 0 0,0 0-1,0 0 1,-1 0 0,0 0 0,0-1-1,0-7 1,-1 13-6,1 0-1,-1 0 1,0 0-1,0 1 1,0-1-1,0 0 1,0 0 0,0 0-1,0 0 1,0 0-1,0 0 1,-1 0-1,1 0 1,0 0 0,0 1-1,-1-1 1,1 0-1,-1 0 1,1 0-1,-1 0 1,1 1 0,-1-1-1,1 0 1,-1 1-1,0-1 1,1 0-1,-1 1 1,0-1 0,1 1-1,-1-1 1,0 1-1,0-1 1,0 1-1,0 0 1,1-1 0,-1 1-1,0 0 1,-1-1-1,-1 2-3,1-1-1,0 1 0,0 0 1,0 0-1,-1 0 0,1 0 0,0 0 1,0 0-1,0 0 0,1 1 1,-1-1-1,0 1 0,0-1 1,1 1-1,-3 2 0,-3 5 10,-1 1 0,1-1 0,0 2 0,1-1 0,0 1 0,1 0-1,-7 19 1,11-27-14,0-1-1,1 1 0,-1 0 0,0-1 0,1 1 0,-1 0 1,1 0-1,0-1 0,0 1 0,0 0 0,0 0 1,1 0-1,-1-1 0,1 1 0,0 0 0,0 0 1,-1-1-1,2 1 0,-1-1 0,0 1 0,0-1 1,1 1-1,0-1 0,-1 0 0,1 0 0,0 0 1,0 0-1,0 0 0,0 0 0,1 0 0,-1-1 1,0 1-1,1-1 0,-1 1 0,1-1 0,-1 0 0,6 1 1,2 1-459,-1-1 1,1 0 0,0-1-1,12 1 1,40-5-6648,-14-7-2813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0.974"/>
    </inkml:context>
    <inkml:brush xml:id="br0">
      <inkml:brushProperty name="width" value="0.025" units="cm"/>
      <inkml:brushProperty name="height" value="0.025" units="cm"/>
    </inkml:brush>
  </inkml:definitions>
  <inkml:trace contextRef="#ctx0" brushRef="#br0">1 0 21140,'0'0'2114,"0"10"-609,0 11-255,0 5-802,0 2-128,0 1-192,1-2-96,5-4-480,8-8-1538,-5-6-897,2-9-736,-3 0-2178,-3-20-5734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1.300"/>
    </inkml:context>
    <inkml:brush xml:id="br0">
      <inkml:brushProperty name="width" value="0.025" units="cm"/>
      <inkml:brushProperty name="height" value="0.025" units="cm"/>
    </inkml:brush>
  </inkml:definitions>
  <inkml:trace contextRef="#ctx0" brushRef="#br0">0 0 10826,'0'0'8648,"43"49"-8712,-13-30-1185,1-2-1954,2-9-2114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1.718"/>
    </inkml:context>
    <inkml:brush xml:id="br0">
      <inkml:brushProperty name="width" value="0.025" units="cm"/>
      <inkml:brushProperty name="height" value="0.025" units="cm"/>
    </inkml:brush>
  </inkml:definitions>
  <inkml:trace contextRef="#ctx0" brushRef="#br0">112 257 13933,'0'0'2632,"-11"7"-246,8-5-2270,-56 44 2566,55-42-2496,1-1 1,-1 0-1,1 1 1,0 0-1,0 0 1,1 0-1,-1 0 1,1 0-1,0 0 1,0 1-1,0-1 1,1 1-1,0-1 1,-1 1-1,0 8 1,3-12-182,-1 0 1,0-1 0,1 1 0,-1 0-1,0-1 1,1 1 0,-1-1-1,0 1 1,1-1 0,-1 1 0,1-1-1,-1 1 1,1-1 0,-1 1-1,1-1 1,0 0 0,-1 1 0,1-1-1,-1 0 1,1 1 0,0-1-1,-1 0 1,1 0 0,0 0 0,-1 0-1,1 0 1,0 0 0,-1 0-1,1 0 1,0 0 0,0 0 0,31 0-42,-23-1-31,53-4-785,-46 2 320,0 1-1,0 1 1,0 1-1,0 0 1,31 5-1,-46-5 527,0 0 0,1 0-1,-1 0 1,0 0-1,0 0 1,0 1 0,0-1-1,0 1 1,0-1-1,1 1 1,-1-1 0,0 1-1,0-1 1,0 1 0,-1 0-1,1 0 1,0-1-1,0 1 1,0 0 0,0 0-1,-1 0 1,1 0-1,0 0 1,-1 0 0,1 0-1,-1 0 1,1 0-1,-1 0 1,0 0 0,1 0-1,-1 1 1,0-1 0,0 0-1,0 0 1,0 0-1,0 0 1,0 1 0,0-1-1,0 0 1,0 0-1,-1 0 1,0 3 0,0-1 104,-1 0 0,0 1 0,0-1 0,0 0 0,0 0 0,0 0 0,-1 0 0,1-1 0,-1 1 0,0-1 0,-5 5 1,-4 0 7,0 0 0,0 0 0,-1-1 1,0-1-1,0 0 0,0-1 0,-1 0 1,1-1-1,-1 0 0,-27 1 1,41-4-119,-1-1 0,1 1 0,-1 0 0,1 0-1,-1 0 1,1 0 0,-1-1 0,1 1 0,0 0 0,-1 0 0,1-1 0,-1 1 0,1 0 0,0-1 0,-1 1 0,1-1 0,0 1 0,-1 0 0,1-1 0,0 1 0,0-1 0,-1 1 0,1-1 0,0 1 0,0 0 0,0-1 0,0 1 0,-1-1 0,1 1 0,0-1 0,0 1 0,0-1 0,0 1 0,0-1 0,0 1 0,1-1 0,-1 1 0,0-1 0,0 1 0,0-1 0,0 1 0,0-1 0,1 1 0,-1-1-1,0 1 1,0-1 0,1 1 0,0-1 0,12-24-963,46-55-2870,-27 40 564,-2-2 1,46-86-1,-31 17 2778,-20 37 7994,-33 101-4009,-7 50 1,11-47-2711,1 55 0,3-66-912,1 1 0,1-1 0,1 0 0,1 0 1,0 0-1,1 0 0,2-1 0,-1 0 0,16 27 1,-12-32-2192,-10-24-168,-12-24 1424,-26-29 2003,29 51-307,0-1 0,1 0-1,0 0 1,2 0-1,-1-1 1,2 0-1,-1 0 1,-3-22-1,10 36-553,-1 0 0,0-1-1,0 1 1,1 0 0,-1-1-1,1 1 1,-1 0 0,1 0-1,0 0 1,-1-1 0,1 1 0,0 0-1,0 0 1,0 0 0,-1 0-1,1 0 1,0 0 0,1 1 0,-1-1-1,0 0 1,0 0 0,0 1-1,0-1 1,1 1 0,-1-1-1,0 1 1,0-1 0,1 1 0,-1 0-1,0 0 1,1 0 0,-1-1-1,0 1 1,3 1 0,59-2-242,-46 2 247,79-2-3532,-45-1-2102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2.716"/>
    </inkml:context>
    <inkml:brush xml:id="br0">
      <inkml:brushProperty name="width" value="0.025" units="cm"/>
      <inkml:brushProperty name="height" value="0.025" units="cm"/>
    </inkml:brush>
  </inkml:definitions>
  <inkml:trace contextRef="#ctx0" brushRef="#br0">129 150 12748,'0'0'2579,"-4"-9"-364,-16-29 112,19 37-2234,1 0 0,-1 0-1,1 0 1,-1 0 0,0-1 0,1 1-1,-1 0 1,0 0 0,0 1-1,0-1 1,0 0 0,0 0-1,0 0 1,0 1 0,0-1-1,0 0 1,0 1 0,0-1-1,-1 1 1,1-1 0,0 1-1,0 0 1,-1-1 0,1 1-1,0 0 1,0 0 0,-1 0-1,1 0 1,0 0 0,-1 0-1,1 1 1,0-1 0,0 0-1,-1 0 1,1 1 0,0-1-1,0 1 1,0-1 0,0 1-1,-1 0 1,0 1 0,-2 1-24,0 0 0,0 1 1,1 0-1,-1-1 0,1 1 1,0 0-1,-4 9 0,2-3-34,1 0 0,0 0 0,1 0 0,0 0 0,1 0 0,0 1 0,1-1 0,-1 21 0,2-30-27,0 0-1,0 0 0,0 0 1,0 0-1,0 0 0,1 0 0,-1 0 1,0-1-1,1 1 0,-1 0 1,0 0-1,1 0 0,-1-1 1,1 1-1,-1 0 0,1 0 1,-1-1-1,1 1 0,0 0 0,-1-1 1,1 1-1,0-1 0,0 1 1,-1-1-1,1 1 0,0-1 1,0 0-1,0 1 0,-1-1 1,1 0-1,0 1 0,0-1 0,0 0 1,0 0-1,0 0 0,0 0 1,0 0-1,-1 0 0,1 0 1,0 0-1,0 0 0,0-1 1,0 1-1,1-1 0,3 0 62,0 0 0,1-1 0,-1 0 0,0 0 0,-1 0 0,10-5 0,13-14 2,-1 0 1,0-1-1,-2-2 0,0 0 1,-2-2-1,-1 0 1,32-54-1,-89 172-407,30-75 387,1 0 0,0 0-1,2 0 1,0 1-1,-1 32 1,4-48-36,0-1 1,0 0-1,0 0 1,0 0-1,0 0 1,1 0-1,-1 0 1,0 0-1,1 0 1,-1 1-1,1-1 1,-1 0-1,1-1 0,-1 1 1,1 0-1,0 0 1,0 0-1,-1 0 1,1 0-1,0-1 1,0 1-1,0 0 1,0-1-1,0 1 1,0 0-1,0-1 1,0 1-1,1-1 1,2 1 31,-1 0 1,0-1 0,0 0 0,0 0 0,1 0 0,-1 0 0,0-1-1,0 1 1,0-1 0,4-1 0,4-1 75,-1-1 0,0 0 0,0-1 0,0 0 0,11-9 1,-5 2-72,-2-1 0,1-1 0,-2 0 0,18-24 0,-24 30-35,-1-1 0,0-1-1,-1 1 1,0-1-1,-1 0 1,0 0 0,0 0-1,-1-1 1,3-17 0,-34 76-215,22-33 204,2 1 0,0-1 0,0 1 0,1-1 1,1 1-1,0 27 0,2-41 4,0-1 0,1 1 0,-1 0 0,0-1 0,1 1-1,-1-1 1,1 1 0,-1-1 0,1 0 0,0 1 0,-1-1 0,1 1 0,0-1 0,0 0 0,0 0 0,0 1 0,0-1 0,0 0 0,1 0 0,-1 0 0,0 0 0,0 0-1,1-1 1,-1 1 0,1 0 0,-1-1 0,1 1 0,-1-1 0,1 1 0,-1-1 0,1 0 0,-1 1 0,1-1 0,-1 0 0,1 0 0,0 0 0,-1 0 0,1 0 0,2-1 0,2 0 66,1 0 1,-1 0 0,1 0 0,-1-1 0,1 0-1,-1-1 1,0 1 0,9-6 0,-2-1-31,0 0 0,0-1 0,-1-1 0,-1 0 0,0-1 0,0 0 0,-1-1 0,-1 0 0,0 0 0,-1-1 0,0 0 0,9-24 0,-42 99-103,16-43 38,1 2 0,1-1 0,0 1 0,2 0 0,-7 38 0,12-57-52,0 1 1,1-1 0,-1 1-1,0-1 1,0 1 0,0-1-1,1 1 1,-1-1-1,1 1 1,0-1 0,-1 1-1,1-1 1,0 0-1,0 1 1,-1-1 0,1 0-1,0 0 1,0 1-1,1-1 1,-1 0 0,0 0-1,0 0 1,0-1-1,1 1 1,-1 0 0,0 0-1,1-1 1,-1 1-1,1 0 1,-1-1 0,1 0-1,-1 1 1,1-1-1,-1 0 1,1 0 0,-1 0-1,1 0 1,0 0 0,-1 0-1,1 0 1,-1 0-1,3-1 1,6 0-777,-1-1 0,1 0 0,0 0 0,-1-1 0,16-6 0,20-17-4630,2-5-2734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3.057"/>
    </inkml:context>
    <inkml:brush xml:id="br0">
      <inkml:brushProperty name="width" value="0.025" units="cm"/>
      <inkml:brushProperty name="height" value="0.025" units="cm"/>
    </inkml:brush>
  </inkml:definitions>
  <inkml:trace contextRef="#ctx0" brushRef="#br0">111 1 16239,'0'0'4079,"-8"8"-2659,-46 54 402,48-55-1665,1 0-1,0 1 0,0 0 1,0 0-1,1 0 1,0 1-1,1-1 0,-4 12 1,8-19-137,0 0 1,0 0 0,0 0 0,0-1 0,0 1 0,0 0 0,0-1 0,1 1-1,-1-1 1,0 1 0,0-1 0,0 0 0,1 0 0,-1 1 0,0-1-1,0 0 1,1 0 0,-1 0 0,0 0 0,0 0 0,0-1 0,1 1-1,-1 0 1,2-1 0,37-3-302,-29 2-65,0 1 0,0 0-1,0 0 1,0 2 0,19 2 0,-28-3 365,0 0 0,-1 0 0,1 1 1,0-1-1,-1 1 0,1-1 0,-1 1 0,1-1 1,-1 1-1,1 0 0,-1 0 0,0 0 0,1 0 0,-1 0 1,0 0-1,0 0 0,1 1 0,-1-1 0,0 0 1,0 1-1,-1-1 0,1 1 0,0-1 0,0 1 0,-1-1 1,1 1-1,-1-1 0,1 1 0,-1-1 0,0 1 1,1 0-1,-1-1 0,0 1 0,0 0 0,0-1 0,0 1 1,-1 0-1,1-1 0,0 1 0,-1 0 0,1-1 1,-1 1-1,0-1 0,1 1 0,-1-1 0,0 1 0,0-1 1,-1 2-1,-2 4 102,-1 0-1,1-1 1,-2 1 0,1-1 0,-1 0 0,1 0 0,-2-1 0,1 0-1,0 0 1,-1 0 0,0-1 0,0 0 0,-1 0 0,1-1-1,-1 0 1,0 0 0,1-1 0,-1 0 0,0 0 0,0-1-1,-17 1 1,24-2-404,1 0 0,-1 0 0,0-1 0,0 1 0,0 0 0,0 0 0,1-1 0,-1 1 0,0-1 0,0 1 0,1 0 0,-1-1 0,0 1 0,1-1 0,-1 0 0,0 1 0,1-1 0,-1 1-1,1-1 1,-1 0 0,1 0 0,-1 1 0,1-1 0,0 0 0,-1 0 0,1-1 0,-1 0-675,-7-13-10989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4.008"/>
    </inkml:context>
    <inkml:brush xml:id="br0">
      <inkml:brushProperty name="width" value="0.025" units="cm"/>
      <inkml:brushProperty name="height" value="0.025" units="cm"/>
    </inkml:brush>
  </inkml:definitions>
  <inkml:trace contextRef="#ctx0" brushRef="#br0">207 103 17489,'-9'0'1281,"1"1"-1120,0 1 0,0 0 0,-1 0 0,2 0 0,-1 1 0,0 0 0,0 0 0,1 1 0,0 0 0,0 1 0,0-1 0,0 1 0,1 1 0,0-1 0,0 1 0,0 0 0,1 0 0,-8 12 0,6-10-53,1 1 1,0 0 0,0 0 0,1 1 0,1-1 0,-1 1-1,2 0 1,-1 0 0,1 0 0,1 1 0,0-1 0,-1 14-1,3-23-101,0 0-1,0 0 1,0 0-1,0 0 1,0 0-1,1 0 1,-1 0-1,0 0 1,1 0-1,-1 0 1,1 0-1,-1 0 1,1 0-1,-1 0 1,1-1-1,-1 1 1,1 0-1,0 0 1,0 0 0,-1-1-1,1 1 1,0-1-1,0 1 1,0 0-1,0-1 1,0 1-1,0-1 1,0 0-1,0 1 1,0-1-1,0 0 1,0 0-1,0 1 1,0-1-1,0 0 1,0 0-1,0 0 1,0 0-1,0-1 1,0 1-1,0 0 1,0 0-1,1-1 1,4 0 36,-1 0 1,0 0-1,0-1 1,0 0-1,0 0 1,0 0-1,-1-1 1,5-2-1,5-6 44,-1-1 1,-1 0-1,0-1 0,0 0 0,-2-1 0,0 0 0,0-1 0,-1 0 0,-1-1 0,-1 1 0,0-2 1,-1 1-1,0-1 0,-2 1 0,0-1 0,-1-1 0,0 1 0,-1-33 0,-2 49-63,1 1-1,-1-1 1,0 1-1,0-1 1,0 1-1,0-1 1,0 1-1,0-1 1,0 1-1,0-1 1,0 1-1,0-1 1,0 1-1,0-1 1,-1 1-1,1-1 1,0 1-1,0-1 1,0 1-1,-1-1 1,1 1-1,0 0 1,0-1-1,-1 1 1,1-1-1,0 1 1,-1 0 0,1-1-1,-1 0 1,-10 11 258,-6 26-181,10-16-107,1 1-1,1-1 1,0 1 0,2 1-1,1-1 1,0 0-1,2 1 1,0-1 0,5 27-1,-5-45-35,1 0-1,0 0 0,0 0 1,0 0-1,0 1 1,1-1-1,-1-1 0,1 1 1,0 0-1,-1 0 1,1-1-1,1 1 0,-1-1 1,0 1-1,1-1 1,-1 0-1,1 0 0,-1 0 1,1 0-1,0-1 1,0 1-1,0-1 0,0 1 1,0-1-1,0 0 1,0 0-1,7 0 0,-6 0-295,1-1-1,0 0 0,-1-1 0,1 1 0,-1-1 0,1 1 0,-1-2 0,0 1 1,1 0-1,-1-1 0,0 0 0,0 0 0,0 0 0,0 0 0,0 0 0,0-1 1,0 0-1,-1 0 0,5-5 0,20-26-5352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4.364"/>
    </inkml:context>
    <inkml:brush xml:id="br0">
      <inkml:brushProperty name="width" value="0.025" units="cm"/>
      <inkml:brushProperty name="height" value="0.025" units="cm"/>
    </inkml:brush>
  </inkml:definitions>
  <inkml:trace contextRef="#ctx0" brushRef="#br0">34 42 14286,'-1'10'2914,"-11"80"-1298,3-36-630,-1 64 0,10-103-671,-1-5-170,1 0 1,0 1 0,1-1 0,0 0 0,5 19 0,-5-27-136,-1 0-1,1 0 1,0 0-1,0 0 1,0 0 0,1 0-1,-1 0 1,0 0-1,1-1 1,-1 1-1,1-1 1,0 1 0,-1-1-1,1 1 1,0-1-1,0 0 1,0 0-1,0 0 1,0 0 0,0 0-1,0 0 1,0-1-1,0 1 1,0-1 0,1 0-1,-1 1 1,0-1-1,0 0 1,0 0-1,1 0 1,-1 0 0,0-1-1,3 0 1,1 0 16,0-1 0,-1 0 0,1 0 0,0-1 1,-1 0-1,1 0 0,-1 0 0,0 0 0,0-1 0,0 0 1,0 0-1,-1 0 0,0-1 0,0 1 0,0-1 1,6-9-1,2-6-21,0-1-1,-1 0 1,9-23 0,-9 15-83,0-1 1,-2-1-1,-2 1 0,-1-2 0,-1 1 0,2-57 1,-9 107 20,0-1 1,-1 0-1,-9 29 1,-3 19 63,9-37 45,3 0 0,0 1 1,1-1-1,6 58 0,-4-84-48,1 0-1,-1 0 0,1-1 1,0 1-1,0-1 0,0 1 1,0 0-1,1-1 0,-1 0 1,1 1-1,-1-1 0,1 0 0,0 0 1,0 0-1,0 0 0,0 0 1,0 0-1,0 0 0,3 1 1,0-1-417,0 0 0,-1 0 0,1-1 0,0 1 0,0-1 0,0 0 1,0 0-1,0-1 0,8 0 0,18 0-5876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6.672"/>
    </inkml:context>
    <inkml:brush xml:id="br0">
      <inkml:brushProperty name="width" value="0.025" units="cm"/>
      <inkml:brushProperty name="height" value="0.025" units="cm"/>
    </inkml:brush>
  </inkml:definitions>
  <inkml:trace contextRef="#ctx0" brushRef="#br0">43 0 10410,'0'0'12540,"3"12"-11291,1 0-1040,-2-1 0,0 1 0,0-1 0,-1 1 0,0-1 0,-1 1 1,-1 0-1,0-1 0,0 1 0,-1 0 0,-4 12 0,-8 11 49,8-24-44,1 1 1,0 0 0,1 0 0,0 1 0,1-1 0,-3 23 0,7-35-197,0 1 0,-1 0 1,1-1-1,0 1 1,0-1-1,-1 1 0,1-1 1,0 1-1,0-1 1,0 1-1,0-1 1,0 0-1,0 1 0,-1-1 1,1 0-1,0 0 1,0 0-1,0 0 0,0 0 1,0 0-1,0 0 1,0 0-1,0 0 0,1 0 1,28-2 119,-18 0-623,0 0 1,0-1 0,0 0 0,0-1 0,15-8 0,26-17-7101,-28 10-423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5.333"/>
    </inkml:context>
    <inkml:brush xml:id="br0">
      <inkml:brushProperty name="width" value="0.025" units="cm"/>
      <inkml:brushProperty name="height" value="0.025" units="cm"/>
    </inkml:brush>
  </inkml:definitions>
  <inkml:trace contextRef="#ctx0" brushRef="#br0">99 10 15855,'0'0'2151,"-9"5"-389,0 0-1369,0 1 0,1 0 0,0 0 0,0 0 0,-11 13 0,16-16-298,0 0-1,1 1 1,-1-1-1,1 1 1,-1 0-1,1 0 1,0-1 0,1 1-1,-1 1 1,1-1-1,0 0 1,0 0-1,0 0 1,0 1 0,1-1-1,-1 0 1,1 1-1,0-1 1,1 5-1,0-8-104,-1 0-1,1 0 0,0 0 0,-1 0 0,1 0 0,0 0 0,0-1 1,0 1-1,-1 0 0,1 0 0,0-1 0,0 1 0,0 0 1,0-1-1,0 1 0,1-1 0,-1 1 0,0-1 0,0 0 0,0 1 1,0-1-1,0 0 0,1 0 0,-1 0 0,0 0 0,2 0 1,41 0-861,-30-1 310,-3 1 226,1 0 1,-1 0-1,0 1 0,1 1 1,-1 0-1,0 0 0,0 1 0,17 7 1,-23-7 311,0 0 0,0 1 1,-1-1-1,1 1 0,-1 0 1,0 0-1,0 0 0,0 1 1,0-1-1,-1 1 0,0 0 1,0 0-1,0 0 0,-1 1 1,1-1-1,-1 1 0,-1-1 1,3 12-1,0-1 207,-2 0-1,0 0 1,-1 1 0,0-1 0,-1 0 0,-1 1 0,-1-1-1,-5 24 1,4-26 347,-1-1 0,-1 0 0,0 0 0,0-1 0,-1 1 0,-1-1 0,0 0 0,0-1 0,-1 0 0,-15 15 0,21-23-410,-1 0 0,1-1 0,-1 0-1,0 1 1,0-1 0,0 0 0,-1 0 0,1-1 0,0 1 0,-1-1 0,-6 2 0,9-3-100,0 0 1,-1 0 0,1 0 0,0 0 0,-1 0 0,1 0-1,0 0 1,0-1 0,-1 1 0,1 0 0,0-1 0,0 1-1,0-1 1,0 0 0,-1 1 0,1-1 0,0 0 0,0 0 0,0 0-1,0 1 1,1-1 0,-1 0 0,0 0 0,0 0 0,1-1-1,-1 1 1,0 0 0,1 0 0,-1 0 0,1 0 0,-1-1-1,1 1 1,0 0 0,-1 0 0,1-3 0,-4-11-258,1-1 1,1 0 0,0 0 0,2 0 0,-1 0-1,2 0 1,0-1 0,1 1 0,1 1-1,0-1 1,7-19 0,-3 14-119,2 0 0,1 1 1,0 0-1,2 0 0,0 1 0,1 1 0,23-26 0,-15 22 409,-2 1-125,28-36 0,-43 51 167,0 0 0,-1-1 0,1 1 0,-1 0 0,0-1 0,-1 0 0,0 0 0,0 0 0,0 0 0,-1 0 0,1-11 0,-2 17-72,1 1 1,-1 0 0,0-1-1,0 1 1,0-1 0,0 1-1,0 0 1,0-1 0,0 1-1,0-1 1,0 1-1,-1 0 1,1-1 0,0 1-1,0 0 1,0-1 0,0 1-1,-1-1 1,1 1 0,0 0-1,0-1 1,0 1 0,-1 0-1,1 0 1,0-1 0,-1 1-1,1 0 1,0-1-1,-1 1 1,1 0 0,0 0-1,-1 0 1,1 0 0,0-1-1,-1 1 1,0 0 0,-14 7 291,-13 20-222,24-20-59,0 1 1,0 0-1,0 1 0,1-1 1,1 0-1,0 1 1,-2 10-1,3-17-28,1 0 1,-1 0-1,1 0 1,0 0-1,0 0 1,0 0-1,0 0 1,0 0-1,0 0 1,0-1-1,1 1 1,-1 0-1,1 0 1,-1 0-1,1 0 1,0 0-1,0-1 1,0 1-1,0 0 1,0 0-1,0-1 1,0 1-1,0-1 1,1 1-1,-1-1 1,1 0-1,-1 1 1,1-1-1,-1 0 1,1 0-1,0 0 1,0 0-1,-1-1 1,1 1-1,0 0 1,0-1-1,2 1 1,3 0 15,-1 0 0,1-1 0,-1 0 0,1 0 0,0-1 0,-1 0 0,1 0 0,-1 0 0,1-1 0,-1 0 0,8-3 1,2-4-1,1 0 0,23-17 0,-28 17-36,1 1-1,0 0 1,0 0-1,28-10 1,-41 18 13,1 0 0,-1 0-1,0 0 1,1 0 0,-1 0 0,0 0 0,1 0 0,-1 0 0,1 0 0,-1 0-1,0 0 1,1 1 0,-1-1 0,0 0 0,1 0 0,-1 0 0,0 0 0,0 0-1,1 1 1,-1-1 0,0 0 0,1 0 0,-1 1 0,0-1 0,0 0 0,0 0-1,1 1 1,-1-1 0,0 0 0,0 1 0,0-1 0,0 0 0,1 1-1,-1-1 1,0 1 0,4 21 283,-4 31 454,-1-44-611,1 1-65,0-7 5,-1 1 0,1 0 0,0 0 0,0 0 0,1-1 0,-1 1 0,1 0 0,0-1 0,2 8 0,-2-10-47,1 0 0,-1 0 0,0 0 0,1 0 0,-1 0 0,0 0 1,1 0-1,-1-1 0,1 1 0,-1 0 0,1-1 0,0 0 0,-1 1 1,1-1-1,-1 0 0,1 1 0,0-1 0,-1 0 0,1 0 0,0-1 1,-1 1-1,1 0 0,0 0 0,-1-1 0,1 1 0,2-2 1,13-4 18,-1 0 0,0 0 0,-1-2 0,1 0 0,-1-1 1,-1 0-1,20-17 0,49-28-320,-83 53 279,1 1 0,-1-1 1,1 1-1,-1-1 1,1 1-1,-1 0 0,1-1 1,-1 1-1,1 0 1,-1-1-1,1 1 0,-1 0 1,1 0-1,0-1 1,-1 1-1,1 0 0,0 0 1,-1 0-1,1 0 0,-1 0 1,1 0-1,0 0 1,-1 0-1,1 0 0,0 0 1,-1 0-1,1 1 1,-1-1-1,1 0 0,0 0 1,-1 1-1,1-1 1,-1 0-1,1 1 0,-1-1 1,1 0-1,-1 1 1,1-1-1,-1 1 0,1-1 1,-1 1-1,0-1 1,1 1-1,-1-1 0,0 1 1,1-1-1,-1 1 1,0 0-1,0-1 0,0 1 1,1-1-1,-1 1 1,0 0-1,0-1 0,0 1 1,0 0-1,-7 47 628,3-24-34,4-24-576,1 1 0,-1-1 0,1 0 0,-1 1 0,1-1 0,-1 0 0,1 1 0,-1-1 0,1 0 0,-1 0 0,1 0 0,-1 1 0,1-1 0,-1 0 0,1 0 0,-1 0 0,1 0 0,0 0 0,-1 0 0,1 0 0,-1 0 0,1 0 0,-1 0 0,1 0 0,-1-1 0,1 1 0,-1 0 0,1 0 0,-1-1 0,1 1 0,-1 0 0,1 0 0,-1-1 0,1 1 0,-1-1 0,1 0 0,22-11 59,26-24 64,-35 25-279,0 0 0,0 1 0,1 0 0,0 1-1,1 1 1,0 1 0,19-7 0,-35 14 134,1 0 0,0 0 0,-1-1 0,1 1 0,-1 0 0,1 0 0,-1 0 0,1 0 0,-1 0 0,1 0 0,-1 1 0,1-1 0,-1 0 0,1 0 0,-1 0 0,1 0 0,-1 1 0,1-1 0,-1 0 0,1 0 0,-1 1 0,1-1 0,-1 0 0,1 1 0,-1-1 0,0 0 0,1 1 0,-1-1 0,0 1 0,1-1 0,-1 1 0,0-1 0,0 1 0,1 0 0,1 24 32,-12 27 163,6-42-242,2-6-8,0 0-1,1 0 1,-1 0 0,1 0-1,0 0 1,0 0-1,0 0 1,1 0-1,-1 1 1,1-1 0,0 0-1,0 0 1,1 6-1,0-10-265,0 1 1,0-1-1,0 1 0,0-1 0,1 1 0,-1-1 0,0 0 0,0 0 0,0 1 0,1-1 0,-1 0 0,0 0 0,0 0 0,1 0 0,-1 0 0,0-1 0,0 1 0,0 0 0,1 0 0,-1-1 0,0 1 0,0-1 0,2 0 0,25-14-7729,-3-5-1766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5.912"/>
    </inkml:context>
    <inkml:brush xml:id="br0">
      <inkml:brushProperty name="width" value="0.025" units="cm"/>
      <inkml:brushProperty name="height" value="0.025" units="cm"/>
    </inkml:brush>
  </inkml:definitions>
  <inkml:trace contextRef="#ctx0" brushRef="#br0">34 87 16400,'0'0'9726,"10"4"-9539,34 10-128,-42-14-55,0 0 0,-1-1 0,1 1 0,-1 0 0,1 0 0,0-1 0,-1 1 0,1-1 0,-1 0 0,0 1 1,1-1-1,-1 0 0,1 0 0,-1 0 0,0 0 0,0 0 0,1 0 0,-1 0 0,0 0 0,0 0 0,0-1 0,0 1 1,-1 0-1,1-1 0,0 1 0,0-1 0,-1 1 0,1-1 0,-1 1 0,1-1 0,-1 1 0,0-1 0,1-2 0,-1 0 3,1 1 0,0 0-1,-1 0 1,0 0 0,0 0-1,0 0 1,0-1 0,0 1-1,-1 0 1,1 0 0,-1 0 0,0 0-1,0 0 1,0 0 0,-2-4-1,2 6-5,0 0-1,0 0 1,0 0-1,0 0 1,0 0-1,0 0 1,0 0 0,-1 0-1,1 0 1,0 1-1,0-1 1,-1 0-1,1 1 1,-1-1-1,1 1 1,-1-1-1,1 1 1,-1 0 0,1 0-1,-1 0 1,1 0-1,-1 0 1,1 0-1,-1 0 1,1 0-1,-2 1 1,0 0 2,-1 1 1,1-1 0,0 1-1,1 0 1,-1 0-1,0 0 1,0 0-1,1 0 1,0 1-1,-1-1 1,-2 4 0,-1 3 19,0 0 0,0 1 0,1-1 0,0 1 0,0 0 0,-4 15 0,8-23-4,1 0-1,-1 0 1,0 0-1,1 0 1,0 0-1,-1 0 1,1 0-1,0 0 1,0 0-1,0 0 1,0 1-1,0-1 1,1 0-1,-1 0 1,1 0-1,-1 0 1,1 0-1,0 0 1,0 0-1,0 0 1,0 0-1,0-1 1,0 1-1,0 0 1,1-1-1,-1 1 1,0-1-1,1 1 1,0-1-1,-1 1 1,1-1-1,0 0 1,-1 0-1,4 1 1,1 0-5,1 0 0,-1-1 0,0 0-1,0 0 1,1-1 0,-1 0 0,1 0 0,-1 0 0,0-1 0,12-3 0,-4 0-236,0-1 0,0 0 0,0-1 0,-1-1 0,13-7 0,-15 6 132,1 2 1,0 0-1,0 0 1,0 1-1,1 1 0,19-5 1,-31 10 134,0-1 1,0 1-1,0 0 0,-1-1 1,1 1-1,0 0 1,0 0-1,-1 0 1,1 0-1,-1 0 1,1 0-1,-1 0 0,1 0 1,-1 0-1,1 0 1,-1 0-1,0 0 1,0 0-1,1 0 0,-1 0 1,0 0-1,0 0 1,0 0-1,0 1 1,0-1-1,-1 0 1,1 0-1,-1 2 0,-2 37 746,2-36-694,0-1 0,1 1 0,-1 0 1,1 0-1,-1 0 0,1 0 0,1-1 0,-1 1 0,0 0 0,2 5 0,-1-7-77,1-1 1,-1 0-1,0 0 1,0 0-1,1 0 1,-1 0-1,1 0 1,-1 0-1,1 0 1,-1 0-1,1-1 1,0 1-1,-1-1 1,1 1-1,0-1 1,-1 0-1,1 0 1,0 1-1,0-1 1,-1 0-1,1 0 1,0-1-1,-1 1 1,4-1-1,9-1-141,-1-1 1,0-1-1,-1 0 0,1 0 0,0-1 0,-1-1 0,0 0 0,-1-1 0,1 0 0,-1 0 0,12-12 0,-3 4-41,0 2 0,24-13 0,-44 26 188,1 0 1,-1 0-1,0 0 1,1 0-1,-1-1 1,0 1-1,1 0 1,-1 0-1,0 0 1,1 0-1,-1 0 1,0 0-1,1 0 1,-1 0-1,0 0 1,1 0-1,-1 0 1,0 0-1,1 0 1,-1 1-1,0-1 1,1 0-1,-1 0 1,0 0-1,1 0 1,-1 1-1,0-1 1,0 0-1,1 0 1,-1 0-1,0 1 1,0-1-1,1 0 1,-1 0-1,0 1 1,0-1-1,5 19 1775,-6 32-3350,1-36-4472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6.803"/>
    </inkml:context>
    <inkml:brush xml:id="br0">
      <inkml:brushProperty name="width" value="0.025" units="cm"/>
      <inkml:brushProperty name="height" value="0.025" units="cm"/>
    </inkml:brush>
  </inkml:definitions>
  <inkml:trace contextRef="#ctx0" brushRef="#br0">1 164 11787,'0'0'7015,"12"5"-5590,-4 0-1146,-4-2-195,0-1 0,1 1-1,-1-1 1,0 0 0,1-1 0,-1 1-1,1-1 1,0 0 0,-1 0 0,1 0-1,0 0 1,0-1 0,0 0 0,-1 0 0,1 0-1,8-2 1,-3-2 10,-1 1-1,0-2 1,0 1-1,0-1 1,-1-1-1,0 0 1,0 0-1,0 0 1,10-12-1,-14 14-23,-1 0 0,1 0 0,-1 0 0,0 0 0,0-1-1,0 1 1,-1-1 0,1 0 0,-1 0 0,0 0 0,-1 0 0,1 0 0,-1 0 0,0 0 0,0-1-1,-1 1 1,0 0 0,0-1 0,-1-8 0,1 13-49,-1-1 0,1 1-1,-1 0 1,1-1 0,-1 1 0,0 0 0,0 0 0,0 0-1,0-1 1,0 1 0,0 0 0,0 0 0,0 0 0,0 1 0,0-1-1,-1 0 1,1 0 0,0 1 0,0-1 0,-1 0 0,1 1-1,-1-1 1,1 1 0,0 0 0,-1-1 0,1 1 0,-1 0-1,1 0 1,-1 0 0,1 0 0,-1 0 0,-2 1 0,1-1-28,0 1 1,0-1 0,0 1-1,-1 0 1,1-1 0,0 2-1,0-1 1,1 0 0,-1 0-1,0 1 1,0 0 0,1-1-1,-1 1 1,-3 3 0,3-1-6,0 0 0,1 0 0,-1 0 0,1 1 1,-1-1-1,1 1 0,1-1 0,-1 1 1,1 0-1,-1-1 0,1 1 0,1 0 1,-1 0-1,1 0 0,0 5 0,0-8 12,0 0-1,1 1 0,-1-1 0,1 0 1,-1 0-1,1 0 0,0 1 0,0-1 0,0 0 1,0 0-1,0 0 0,1-1 0,-1 1 1,0 0-1,1 0 0,0-1 0,-1 1 1,1-1-1,0 1 0,0-1 0,0 0 0,0 0 1,0 0-1,0 0 0,0 0 0,0 0 1,0 0-1,0-1 0,0 1 0,1-1 1,-1 1-1,5-1 0,11 0 35,1-1-1,0 0 1,-1-1 0,1-1 0,-1-1-1,0-1 1,31-11 0,-26 7-2,1 2 1,0 1 0,34-4-1,-58 9 10,1 1 0,0 0 0,0 0 0,0 0 0,0 0 0,0 0 0,0 0 0,0 0-1,0 0 1,0 0 0,0 0 0,0 1 0,0-1 0,0 0 0,0 1 0,0-1 0,0 1 0,0-1 0,-1 1-1,1-1 1,0 1 0,0-1 0,-1 1 0,1 0 0,0 0 0,-1-1 0,1 1 0,0 0 0,-1 0-1,1 1 1,2 31 1320,-1 2-303,-1-34-1045,-1 1 1,1-1 0,-1 0-1,1 0 1,0 0 0,-1 0-1,1 0 1,0 0 0,0 0-1,-1 0 1,1-1 0,0 1 0,0 0-1,0 0 1,0-1 0,0 1-1,0-1 1,0 1 0,0-1-1,1 1 1,-1-1 0,0 1-1,0-1 1,0 0 0,0 0 0,3 0-1,4 0 11,1 0 0,-1-1 0,1 0 1,-1 0-1,0-1 0,0 0 0,1-1 0,-1 0 0,-1 0 0,1-1 0,0 0 0,-1 0 0,0-1 0,13-10 0,-11 8 1,1 1 0,0-1-1,1 2 1,-1-1-1,1 2 1,20-7-1,-30 10-50,-1 1 0,1 0-1,0 0 1,-1 0 0,1 0-1,0-1 1,-1 1 0,1 0-1,0 0 1,-1 0 0,1 1-1,0-1 1,-1 0 0,1 0-1,0 0 1,-1 0 0,1 1-1,0-1 1,-1 0 0,1 0-1,-1 1 1,1-1 0,0 1-1,-1-1 1,1 0 0,-1 1-1,1-1 1,-1 1 0,1-1-1,-1 1 1,0 0 0,1-1-1,-1 1 1,0-1 0,1 1-1,-1 0 1,0-1 0,0 1-1,0 0 1,1 0 0,-1 36-2826,-1-7-465,0-30 3178,1 1-1,0 0 1,1-1-1,-1 1 1,0 0-1,0-1 1,0 1-1,0 0 1,0-1-1,1 1 1,-1-1-1,0 1 1,1 0-1,-1-1 1,0 1-1,1-1 1,-1 1-1,0-1 1,1 1 0,-1-1-1,1 1 1,-1-1-1,1 0 1,-1 1-1,1-1 1,0 1-1,-1-1 1,2 0-1,6 1-12331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8.077"/>
    </inkml:context>
    <inkml:brush xml:id="br0">
      <inkml:brushProperty name="width" value="0.025" units="cm"/>
      <inkml:brushProperty name="height" value="0.025" units="cm"/>
    </inkml:brush>
  </inkml:definitions>
  <inkml:trace contextRef="#ctx0" brushRef="#br0">8 0 12844,'0'0'9865,"2"10"-9325,2 26-319,-2 1 0,-1 0 1,-2-1-1,-6 40 1,-1 63 395,27-193 1000,-13 18-1461,0-1 0,-3 0-1,-1-67 1,-3 75-133,1 28-151,3-13 362,-2 11-237,-1 1-1,1-1 1,0 1 0,-1-1 0,1 1-1,0 0 1,0 0 0,1-1-1,-1 1 1,3-4 0,2-4 77,-9 9 83,-16 12 206,9-5-242,10-6-324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8.822"/>
    </inkml:context>
    <inkml:brush xml:id="br0">
      <inkml:brushProperty name="width" value="0.025" units="cm"/>
      <inkml:brushProperty name="height" value="0.025" units="cm"/>
    </inkml:brush>
  </inkml:definitions>
  <inkml:trace contextRef="#ctx0" brushRef="#br0">3 14 3940,'0'0'17723,"-2"-14"-16682,2 277 3983,0-262-5009,0-1 1,0 0 0,0 1 0,0-1-1,0 0 1,0 1 0,0-1 0,0 0-1,0 0 1,0 1 0,0-1 0,0 0-1,0 1 1,0-1 0,0 0 0,0 1 0,0-1-1,0 0 1,1 0 0,-1 1 0,0-1-1,0 0 1,0 0 0,0 1 0,1-1-1,-1 0 1,0 0 0,0 1 0,1-1-1,-1 0 1,0 0 0,0 0 0,1 0-1,-1 1 1,0-1 0,0 0 0,1 0-1,-1 0 1,0 0 0,1 0 0,-1 0 0,0 0-1,1 0 1,15-9 389,16-26-155,-30 32-248,28-32 22,2 0 0,1 3 0,66-52 0,-98 83-31,0 0-1,0 1 1,0-1-1,-1 0 1,1 1-1,0-1 1,0 1-1,0-1 1,0 1-1,0-1 1,0 1 0,0 0-1,0 0 1,0-1-1,0 1 1,0 0-1,0 0 1,0 0-1,0 0 1,0 0-1,0 0 1,0 1-1,0-1 1,0 0-1,0 0 1,0 1-1,0-1 1,1 1-1,-1 0 2,1 1 0,-1-1 0,0 1 0,0-1 0,-1 1 0,1-1 0,0 1 0,0 0 0,-1-1 0,1 1 0,-1 0 0,1-1 0,-1 1 0,0 3 0,1 10 11,-1 0 0,-1-1-1,-2 16 1,2-27 0,-14 47 32,12-44-8,1 1 0,-1 0 0,1 0 0,1 0 0,-1 0 0,0 8 1,15-24 247,46-52 43,-42 42-311,1 0 0,0 2-1,1 0 1,23-15-1,-42 32-16,0-1-1,1 1 1,-1-1-1,1 1 1,-1 0-1,1 0 1,-1-1 0,0 1-1,1 0 1,-1 0-1,1-1 1,0 1-1,-1 0 1,1 0-1,-1 0 1,1 0-1,-1 0 1,1 0 0,-1 0-1,1 0 1,-1 0-1,1 0 1,-1 0-1,1 0 1,-1 1-1,1-1 1,-1 0-1,1 0 1,-1 0 0,1 1-1,-1-1 1,1 0-1,-1 1 1,1 0-1,5 22 26,-15 44-349,7-48-477,1-19 636,1 1 0,0 0 0,0 0-1,0 0 1,0-1 0,0 1 0,0 0-1,0 0 1,0 0 0,0-1 0,0 1 0,0 0-1,1 0 1,-1 0 0,0-1 0,0 1 0,1 0-1,-1-1 1,1 1 0,-1 0 0,0 0-1,2 0 1,18-1-5596,2-7-306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9.272"/>
    </inkml:context>
    <inkml:brush xml:id="br0">
      <inkml:brushProperty name="width" value="0.025" units="cm"/>
      <inkml:brushProperty name="height" value="0.025" units="cm"/>
    </inkml:brush>
  </inkml:definitions>
  <inkml:trace contextRef="#ctx0" brushRef="#br0">126 18 14061,'0'0'3081,"-9"1"-578,3 0-2270,0 1-1,0 0 1,0 0-1,0 0 1,1 0-1,-1 1 1,1 0-1,-1 0 1,1 0-1,0 1 1,0 0-1,1 0 1,-1 0-1,1 1 1,0-1 0,0 1-1,1 0 1,-1 0-1,1 0 1,0 1-1,0-1 1,1 1-1,0 0 1,0-1-1,0 1 1,-2 10-1,4-15-223,0 0 0,0 0-1,0 0 1,0 1 0,0-1 0,0 0-1,0 0 1,0 0 0,0 0 0,1 0-1,-1 0 1,0 0 0,0 0 0,1 0-1,-1 0 1,1 0 0,-1 0 0,1 0-1,0-1 1,-1 1 0,1 0 0,0 0-1,-1 0 1,1-1 0,0 1 0,0 0-1,1 0 1,0 0 5,0-1-1,0 1 0,1 0 1,-1-1-1,0 0 1,0 1-1,1-1 1,-1 0-1,0 0 0,1 0 1,-1-1-1,3 0 1,3 0 11,0-2 1,1 1-1,-1-1 1,-1 0-1,1-1 1,11-6-1,21-28 59,1-2-168,-38 76-332,-4-7 386,0-20 27,0 0-1,1-1 0,0 1 1,1 0-1,0 0 0,0 0 1,5 15-1,-6-23 6,1 0 0,-1 0 0,1 0 1,-1 0-1,1-1 0,-1 1 0,1 0 0,0 0 0,-1 0 1,1-1-1,0 1 0,0 0 0,0-1 0,-1 1 0,1-1 1,0 1-1,0-1 0,0 1 0,0-1 0,0 0 0,0 1 1,0-1-1,0 0 0,0 0 0,0 0 0,0 0 0,0 0 1,0 0-1,0 0 0,0 0 0,0 0 0,0 0 0,0-1 1,0 1-1,0 0 0,0-1 0,0 1 0,0-1 0,0 1 1,0-1-1,0 1 0,0-1 0,-1 1 0,1-1 0,0 0 1,1-1-1,2-2 14,1 0 1,-1 0 0,0 0 0,0-1-1,0 0 1,5-7 0,-4-1-4,0 0 1,-1 0 0,-1 0-1,0-1 1,0 0-1,-1 1 1,-1-1 0,0 0-1,-1 0 1,-4-26-1,2 35-271,2 8-634,6 13-702,-3-15 989,0 1-1,0 0 1,0-1-1,0 1 1,0-1-1,0 0 1,1 0-1,-1 0 1,0-1-1,1 1 1,-1-1-1,0 1 1,6-1-1,9 0-5458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39.599"/>
    </inkml:context>
    <inkml:brush xml:id="br0">
      <inkml:brushProperty name="width" value="0.025" units="cm"/>
      <inkml:brushProperty name="height" value="0.025" units="cm"/>
    </inkml:brush>
  </inkml:definitions>
  <inkml:trace contextRef="#ctx0" brushRef="#br0">47 1 14446,'0'0'3683,"0"11"-2957,-4 39 1266,-14 70-1,9-68 237,-6 99 1,15-150-2193,0 0 0,-1 0 0,1 0 0,0 0 0,0 0 0,0 0 0,0 0 0,1 0 0,-1 0 0,0 0 0,0 0 0,0 0 0,1 0 0,-1 0 0,1 0 0,-1 0 0,1 0 1,-1 0-1,1 0 0,-1 0 0,1-1 0,0 1 0,-1 0 0,1 0 0,0-1 0,0 1 0,0 0 0,0-1 0,-1 1 0,1-1 0,0 1 0,0-1 0,0 0 0,0 1 0,0-1 0,0 0 0,0 0 0,0 1 0,0-1 0,0 0 0,0 0 0,1 0 0,-1 0 0,0-1 0,0 1 0,0 0 0,0 0 0,0-1 0,0 1 0,0 0 0,0-1 0,-1 1 0,2-1 0,5-2 85,-1 0 0,0 0 0,1-1 0,-2 0 0,1 0 0,8-8 0,10-13-350,-2-2 1,0-1-1,-2-1 0,-1 0 1,18-41-1,-36 70-1356,-8 0-4210,-6 5 74,12-4 4606,-14 6-9156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0.317"/>
    </inkml:context>
    <inkml:brush xml:id="br0">
      <inkml:brushProperty name="width" value="0.025" units="cm"/>
      <inkml:brushProperty name="height" value="0.025" units="cm"/>
    </inkml:brush>
  </inkml:definitions>
  <inkml:trace contextRef="#ctx0" brushRef="#br0">93 1 9737,'0'0'15247,"-1"9"-14623,-35 148 2585,20-101-2559,3 1 0,3 0 0,-5 87-1,14-143-638,1 0 0,0 0 0,0-1 0,0 1 0,0 0 0,-1-1 0,1 1 0,0 0 0,0 0 0,0-1 0,1 1 0,-1 0 0,0 0 0,0-1 0,0 1-1,0 0 1,1-1 0,-1 1 0,0 0 0,1-1 0,-1 1 0,0 0 0,1-1 0,-1 1 0,1-1 0,-1 1 0,1-1 0,-1 1 0,1-1 0,0 1 0,-1-1 0,1 1 0,-1-1-1,1 0 1,0 1 0,-1-1 0,1 0 0,0 0 0,0 0 0,-1 1 0,1-1 0,0 0 0,0 0 0,-1 0 0,1 0 0,0 0 0,-1 0 0,1 0 0,0 0 0,0-1 0,-1 1-1,1 0 1,0 0 0,-1-1 0,1 1 0,0 0 0,-1-1 0,1 1 0,0-1 0,-1 1 0,1-1 0,-1 1 0,1-1 0,0 0 0,40-36 628,272-362-639,-311 397-387,-3 4-665,-6 9-2404,-15 18-4354,5-13 736,0 0-2583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0.659"/>
    </inkml:context>
    <inkml:brush xml:id="br0">
      <inkml:brushProperty name="width" value="0.025" units="cm"/>
      <inkml:brushProperty name="height" value="0.025" units="cm"/>
    </inkml:brush>
  </inkml:definitions>
  <inkml:trace contextRef="#ctx0" brushRef="#br0">0 0 12492,'0'0'9582,"6"10"-7078,15 23-488,-1 2 0,27 69 0,-40-76-2031,-6-22-57,0 1 1,1 0 0,0 0-1,0 0 1,0-1-1,1 0 1,0 1 0,1-1-1,-1 0 1,8 9 0,7-9-4276,-18-6 4111,1 0 0,-1 0-1,0 0 1,1 0 0,-1 0 0,0 0 0,1 0 0,-1 0 0,0 0-1,1 0 1,-1 0 0,0 0 0,1-1 0,-1 1 0,0 0 0,1 0-1,-1 0 1,0 0 0,1-1 0,-1 1 0,0 0 0,0 0-1,1-1 1,-1 1 0,0 0 0,0 0 0,0-1 0,1 1 0,-1 0-1,0-1 1,0 1 0,0-1 0,1-9-5599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1.175"/>
    </inkml:context>
    <inkml:brush xml:id="br0">
      <inkml:brushProperty name="width" value="0.025" units="cm"/>
      <inkml:brushProperty name="height" value="0.025" units="cm"/>
    </inkml:brush>
  </inkml:definitions>
  <inkml:trace contextRef="#ctx0" brushRef="#br0">0 15 8168,'0'0'17280,"2"9"-16378,5 70 617,-6-47-909,2 1-1,8 38 0,-11-70-573,0 0-1,0-1 1,0 1-1,0 0 1,0-1 0,0 1-1,0 0 1,0-1-1,1 1 1,-1-1-1,0 1 1,0 0-1,1-1 1,-1 1-1,0-1 1,1 1-1,-1-1 1,0 1-1,1-1 1,-1 1-1,1-1 1,-1 1-1,1-1 1,-1 1-1,1-1 1,-1 0-1,1 1 1,-1-1-1,1 0 1,-1 0-1,1 1 1,0-1-1,-1 0 1,1 0-1,0 0 1,14-18 661,4-36-436,-13 21-238,-1-1 0,-2 1-1,-2-51 1,20 103-2692,-17-15 1498,-1-1 0,1 1 0,0-1 0,0 0 0,0 0 0,1-1 1,-1 1-1,8 3 0,7-1-6276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7.094"/>
    </inkml:context>
    <inkml:brush xml:id="br0">
      <inkml:brushProperty name="width" value="0.025" units="cm"/>
      <inkml:brushProperty name="height" value="0.025" units="cm"/>
    </inkml:brush>
  </inkml:definitions>
  <inkml:trace contextRef="#ctx0" brushRef="#br0">67 22 17457,'0'0'1670,"-6"9"306,-2 3-1554,0 1 1,1 0 0,1 0-1,0 0 1,1 1-1,0 0 1,1 0 0,1 0-1,0 1 1,1-1-1,0 18 1,1-31-420,1 0 0,0 0 0,0 0 0,0 0 0,0 0 0,0 0 0,0 0 0,0 0 0,0 0 0,0 0-1,0 0 1,0 0 0,1 0 0,-1-1 0,0 1 0,1 0 0,-1 0 0,1 0 0,-1 0 0,1 0 0,-1-1 0,1 1 0,0 1 0,13-15 189,9-38-145,-9-2-429,8-65 0,-25 135 384,-2 9 443,-4 46 0,9-70-437,1-1 0,-1 1 1,0 0-1,1-1 0,-1 1 1,1-1-1,-1 1 0,1-1 0,0 1 1,0-1-1,-1 0 0,1 1 1,0-1-1,0 0 0,1 1 0,-1-1 1,0 0-1,0 0 0,0 0 1,1 0-1,-1 0 0,1-1 0,-1 1 1,1 0-1,-1 0 0,1-1 1,-1 1-1,1-1 0,-1 0 0,1 1 1,0-1-1,-1 0 0,1 0 1,-1 0-1,1 0 0,0 0 0,-1 0 1,4-1-1,1 0 19,0 1 1,0-1-1,1 0 1,-1-1-1,0 0 1,0 0-1,0 0 1,-1 0-1,8-5 1,-5 1-6,0-1 0,0 0 0,-1-1 0,0 0 0,0 0 0,6-10 1,12-14 83,-23 70-357,-3 0 440,0-20-385,0 0-1,5 36 1,4-37-2516,5-7-3075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1.502"/>
    </inkml:context>
    <inkml:brush xml:id="br0">
      <inkml:brushProperty name="width" value="0.025" units="cm"/>
      <inkml:brushProperty name="height" value="0.025" units="cm"/>
    </inkml:brush>
  </inkml:definitions>
  <inkml:trace contextRef="#ctx0" brushRef="#br0">101 27 6726,'0'0'11473,"-9"1"-9349,4 0-1939,1 0 0,0-1-1,0 2 1,0-1-1,-1 0 1,1 1 0,1-1-1,-1 1 1,0 0 0,0 1-1,1-1 1,-1 1-1,1-1 1,0 1 0,0 0-1,0 0 1,0 0 0,0 1-1,1-1 1,-1 1 0,1 0-1,0-1 1,0 1-1,0 0 1,1 0 0,-1 0-1,1 0 1,-1 6 0,1-6-103,0-1 0,1 1 1,-1 0-1,1-1 0,0 1 1,0 0-1,0-1 1,1 1-1,-1-1 0,1 1 1,0 0-1,0-1 0,0 1 1,0-1-1,1 0 1,-1 1-1,1-1 0,0 0 1,4 5-1,-3-5-34,1 0-1,0 0 1,-1-1-1,1 1 1,0-1-1,0 0 1,1 0-1,-1-1 1,0 1-1,1-1 1,-1 0-1,1 0 1,-1 0-1,1-1 1,6 1-1,-3-1 58,1-1-1,-1 0 0,0 0 1,0-1-1,0 0 0,0 0 1,0 0-1,0-1 1,0-1-1,-1 1 0,0-1 1,0-1-1,9-6 0,-12 9-93,-1 0 0,0 0 0,0-1-1,-1 0 1,1 1 0,0-1-1,-1 0 1,0 0 0,1-1 0,-1 1-1,-1 0 1,1-1 0,0 1 0,-1-1-1,0 0 1,1 1 0,-2-1-1,1 0 1,0 0 0,-1 0 0,1 1-1,-1-1 1,0 0 0,-1 0 0,1 0-1,-1 0 1,1 1 0,-1-1-1,0 0 1,-1 0 0,-1-3 0,0 2-28,-1 0 0,0 1 0,0-1 0,0 1 0,-1 0 0,1 0 0,-1 1 0,0-1 0,0 1 1,0 0-1,-1 0 0,1 1 0,-1-1 0,1 1 0,-1 1 0,0-1 0,0 1 0,0 0 0,1 0 0,-1 1 1,0-1-1,0 2 0,-7-1 0,12 1-59,1-1 1,-1 0-1,0 0 0,0 0 1,0 1-1,0-1 0,1 0 1,-1 1-1,0-1 1,0 1-1,1-1 0,-1 1 1,0-1-1,1 1 0,-1-1 1,0 1-1,1 0 1,-1 0-1,1-1 0,-1 1 1,1 0-1,-1 0 0,1-1 1,0 1-1,-1 0 0,1 0 1,0 1-1,-4 15-4641,4-14 3021,0 4-5388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2.126"/>
    </inkml:context>
    <inkml:brush xml:id="br0">
      <inkml:brushProperty name="width" value="0.025" units="cm"/>
      <inkml:brushProperty name="height" value="0.025" units="cm"/>
    </inkml:brush>
  </inkml:definitions>
  <inkml:trace contextRef="#ctx0" brushRef="#br0">179 149 15599,'0'0'2701,"1"-8"-107,2-30-271,-3 37-2241,-1 0 0,1 0 1,0-1-1,-1 1 1,1 0-1,-1 0 1,1 0-1,-1-1 1,1 1-1,-1 0 0,0 0 1,0 0-1,1 0 1,-1 0-1,0 1 1,0-1-1,0 0 0,0 0 1,0 0-1,0 1 1,0-1-1,-1 1 1,1-1-1,0 1 0,0-1 1,0 1-1,-1-1 1,1 1-1,0 0 1,0 0-1,-1 0 0,1 0 1,0 0-1,-2 0 1,-42 5 550,39-3-614,1 0 1,0 1-1,-1 0 1,1 0-1,0 0 1,1 1-1,-1 0 1,0 0 0,1 0-1,0 0 1,0 1-1,0-1 1,1 1-1,-6 10 1,4-6 19,1 0 0,0 0 0,0 0 1,1 0-1,0 1 0,1-1 0,0 1 0,-1 12 1,3-20-26,0 0 1,0-1-1,0 1 1,1 0-1,-1-1 1,0 1-1,1 0 1,0-1-1,-1 1 0,1-1 1,0 1-1,-1-1 1,1 0-1,0 1 1,0-1-1,0 0 1,1 1-1,-1-1 1,0 0-1,0 0 1,1 0-1,-1 0 1,0 0-1,1 0 1,-1-1-1,1 1 1,-1 0-1,1-1 1,0 1-1,-1-1 1,1 1-1,-1-1 1,1 0-1,0 0 1,-1 0-1,1 0 1,0 0-1,-1 0 1,3-1-1,5 1 100,0 0 0,0-1 0,0-1 0,-1 1 0,1-2 0,12-3 0,-8-1-6,1 0 0,-1 0 0,0-1 0,-1-1 0,0 0 0,0-1 0,-1 0 0,14-16 0,-20 21-75,0-1 0,-1 1 1,0-1-1,0 0 0,0 0 1,-1 0-1,1 0 0,-2-1 1,1 0-1,-1 1 1,0-1-1,0 0 0,-1 0 1,1 0-1,-2 0 0,1 0 1,-1 0-1,0-1 0,-2-12 1,1 18-109,1 0 0,-1 1 1,0-1-1,0 0 1,0 1-1,1-1 0,-1 0 1,-1 1-1,1-1 0,0 1 1,0 0-1,-1-1 0,1 1 1,0 0-1,-1 0 0,1 0 1,-1 0-1,0 0 1,1 0-1,-1 0 0,0 0 1,0 1-1,1-1 0,-1 1 1,0-1-1,0 1 0,0 0 1,0 0-1,1 0 0,-1 0 1,0 0-1,0 0 1,0 0-1,0 1 0,0-1 1,1 1-1,-1-1 0,0 1 1,0 0-1,1-1 0,-1 1 1,0 0-1,1 0 0,-1 0 1,1 0-1,-1 1 0,1-1 1,0 0-1,0 1 1,-1-1-1,1 1 0,0-1 1,0 1-1,0-1 0,0 1 1,0 2-1,-1 0-633,1 0 0,0-1 0,0 1 0,1 0 0,-1 0 0,1 0 0,0 0 0,0 0 1,0 0-1,0 0 0,1-1 0,1 8 0,11-3-4988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2.469"/>
    </inkml:context>
    <inkml:brush xml:id="br0">
      <inkml:brushProperty name="width" value="0.025" units="cm"/>
      <inkml:brushProperty name="height" value="0.025" units="cm"/>
    </inkml:brush>
  </inkml:definitions>
  <inkml:trace contextRef="#ctx0" brushRef="#br0">62 41 11371,'0'0'3267,"2"-8"368,-1 5-3509,4-23 2729,-3 23-1287,-2 21-885,-5 22-168,-2 0 0,-16 50 0,13-57 76,2 1 0,1-1-1,-4 68 1,11-99-567,-1-1 1,1 0 0,0 0-1,0 0 1,0 0 0,1 0-1,-1 0 1,0 0 0,0 1-1,1-1 1,-1 0 0,0 0-1,1 0 1,-1 0-1,1 0 1,-1 0 0,1 0-1,0 0 1,-1-1 0,1 1-1,0 0 1,0 0 0,0 0-1,-1-1 1,1 1 0,2 0-1,-1 0 25,0-1-1,0 1 0,0-1 0,0 0 1,0 0-1,0 0 0,0 0 0,0 0 1,0-1-1,0 1 0,-1 0 1,1-1-1,4-1 0,4-2 88,0-1 1,0 0-1,-1-1 0,12-9 1,10-9-41,52-53 0,-71 65-109,-2-1 1,1 0-1,-1 0 0,-1-1 1,-1 0-1,0-1 0,7-17 1,-15 31-106,1 1 1,-1-1-1,0 0 1,1 1-1,-1-1 1,0 0 0,0 1-1,1-1 1,-1 0-1,0 1 1,0-1-1,0 0 1,0 1 0,0-1-1,0 0 1,0 0-1,0 1 1,0-1-1,0 0 1,0 1 0,-1-1-1,1 0 1,0 1-1,0-1 1,-1 0-1,1 1 1,0-1 0,-1 1-1,1-1 1,-1 0-1,1 1 1,0-1-1,-1 1 1,0-1 0,0 0-1,-1 1-755,0 0 0,0-1 0,0 1 0,0 0 0,0 0 0,0 0 0,0 1 0,0-1-1,0 0 1,0 1 0,0-1 0,-2 2 0,-16 6-12756</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2.825"/>
    </inkml:context>
    <inkml:brush xml:id="br0">
      <inkml:brushProperty name="width" value="0.025" units="cm"/>
      <inkml:brushProperty name="height" value="0.025" units="cm"/>
    </inkml:brush>
  </inkml:definitions>
  <inkml:trace contextRef="#ctx0" brushRef="#br0">0 1 15150,'0'0'8809,"60"52"-7880,-34-48-737,6-2-160,-2-1-1153,-4-1-1634,-3 0-1889,-4 0-4933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3.194"/>
    </inkml:context>
    <inkml:brush xml:id="br0">
      <inkml:brushProperty name="width" value="0.025" units="cm"/>
      <inkml:brushProperty name="height" value="0.025" units="cm"/>
    </inkml:brush>
  </inkml:definitions>
  <inkml:trace contextRef="#ctx0" brushRef="#br0">61 17 14542,'0'0'5557,"-8"8"-4511,2-3-851,2-3-45,1 1 0,-1 0 0,1 0 0,0 0 0,-1 0 0,1 0 0,0 1 0,1 0 0,-1-1 0,1 1 0,0 0 0,0 0-1,0 0 1,0 1 0,1-1 0,-2 8 0,3-12-124,0 1 0,1-1-1,-1 1 1,1-1 0,-1 1-1,1-1 1,0 1 0,-1-1 0,1 0-1,-1 1 1,1-1 0,0 0-1,-1 1 1,1-1 0,0 0-1,-1 0 1,1 0 0,0 0 0,0 0-1,-1 0 1,1 0 0,0 0-1,-1 0 1,1 0 0,0 0-1,0 0 1,-1 0 0,1 0 0,0-1-1,0 1 1,27-7 507,41-28-426,-54 26-250,0 1 0,1 0 0,0 1-1,29-8 1,-45 14 140,1 1 0,-1 0 0,1 0 0,-1 0 0,1 0 0,-1 0 0,1 0 0,-1 0 0,0 1 0,1-1 0,-1 0 0,1 0 0,-1 0 0,1 0 0,-1 0 0,0 1 0,1-1 0,-1 0 0,1 0 0,-1 1 0,0-1 0,1 0 0,-1 1 0,0-1 0,1 0 0,-1 1 0,0-1 0,0 1 0,1-1 0,-1 0 0,0 1 0,0-1 0,0 1 0,0-1 0,1 1 0,-1-1 0,0 1 0,0-1 0,0 0 0,0 1 0,0-1 0,0 1 0,0-1 0,0 1 0,-1 0 1,-2 33 142,2-31-19,0 0-1,1 0 0,-1 0 1,1 0-1,0 0 0,0 0 0,0 0 1,0 0-1,1 5 0,0-7-67,1 0 0,-1-1 0,0 1-1,1-1 1,-1 1 0,1-1 0,-1 1-1,0-1 1,1 0 0,-1 0-1,1 0 1,-1 0 0,1 0 0,-1 0-1,1 0 1,-1 0 0,1 0 0,-1-1-1,0 1 1,1-1 0,2 0-1,30-14 187,8-12-191,-31 19-109,1 0 0,0 0 0,0 1 0,1 1 0,0 0 0,22-7 0,-33 47 1155,-5-24-1170,1 18 2071,2-28-2076,1 1 0,-1-1 0,1 1 0,0 0 0,-1-1 0,1 1 1,0-1-1,-1 0 0,1 1 0,0-1 0,0 1 0,0-1 0,-1 0 0,1 0 0,0 0 1,0 1-1,0-1 0,0 0 0,-1 0 0,1 0 0,0 0 0,0 0 0,0 0 0,0-1 1,0 1-1,-1 0 0,1 0 0,0-1 0,0 1 0,-1 0 0,1-1 0,0 1 0,0-1 0,0 0 1,6-7-9620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4.197"/>
    </inkml:context>
    <inkml:brush xml:id="br0">
      <inkml:brushProperty name="width" value="0.025" units="cm"/>
      <inkml:brushProperty name="height" value="0.025" units="cm"/>
    </inkml:brush>
  </inkml:definitions>
  <inkml:trace contextRef="#ctx0" brushRef="#br0">110 85 10698,'0'0'9438,"-9"-3"-7559,7 2-1824,0 0-1,0 0 0,0 0 0,0 0 0,0 0 1,0 1-1,0-1 0,0 1 0,0-1 0,-1 1 1,1 0-1,0 0 0,0 0 0,0 0 0,-1 0 0,1 0 1,0 1-1,0-1 0,0 1 0,0-1 0,-1 1 1,1 0-1,0 0 0,0 0 0,1 0 0,-1 0 0,0 1 1,0-1-1,0 0 0,1 1 0,-1-1 0,1 1 1,-1 0-1,1 0 0,0-1 0,0 1 0,-1 0 0,1 0 1,-1 3-1,-18 48 456,19-52-496,0 0-1,1 0 0,-1 1 1,1-1-1,0 0 0,-1 0 1,1 1-1,0-1 0,0 0 1,0 1-1,0-1 0,0 0 1,0 0-1,0 1 0,0-1 1,0 0-1,1 1 0,-1-1 1,1 0-1,-1 0 0,1 0 1,-1 1-1,1-1 0,0 0 1,-1 0-1,1 0 0,0 0 1,0 0-1,0 0 0,0 0 1,0 0-1,0-1 0,0 1 1,0 0-1,0 0 0,0-1 1,0 1-1,2 0 0,6 0 82,0-1-1,-1 0 0,1 0 1,-1-1-1,1 0 0,-1 0 1,1-1-1,-1 0 0,0 0 1,0-1-1,8-4 0,17-9 24,41-27 0,17-8-76,-90 50-43,0 1 1,-1-1-1,1 0 1,0 1-1,0-1 1,0 1-1,0-1 1,0 1-1,0 0 1,0-1-1,0 1 1,0 0-1,0 0 1,0 0-1,0-1 1,0 1-1,0 0 1,0 0-1,0 1 1,0-1-1,0 0 1,0 0-1,0 0 1,0 1-1,0-1 1,0 0 0,0 1-1,0-1 1,-1 1-1,1-1 1,0 1-1,0 0 1,0-1-1,0 1 1,0 1-1,0 1 35,0 1 0,0-1 0,-1 1 0,0-1 0,0 1-1,0-1 1,0 1 0,-1 5 0,2 30 323,-1-38-349,0 0 0,0 1 0,1-2 0,-1 1 0,1 0 0,-1 0 0,0 0 0,1 0 0,0 0 0,-1 0 0,1 0 0,0-1 0,-1 1 0,1 0 0,0 0 0,0-1 0,-1 1 0,1 0 0,0-1-1,0 1 1,0-1 0,0 0 0,0 1 0,0-1 0,0 0 0,0 1 0,0-1 0,0 0 0,0 0 0,2 0 0,6 0 63,-1-1 0,1 0 0,0-1 0,-1 0 0,1 0 0,-1-1 0,0 0 0,0 0 0,0-1 0,0 0 0,-1-1 0,0 1 0,1-1 0,-2-1 0,9-7 0,8-9-88,0-1-1,34-46 1,-63 102-330,-1-9 329,2-11 46,2-1-1,-1 1 1,1-1-1,1 1 1,1 0 0,0 0-1,0 21 1,2-32-10,-1-1 1,1 1 0,0-1 0,-1 1 0,1-1-1,0 1 1,0-1 0,0 0 0,0 1 0,0-1 0,0 0-1,0 0 1,0 0 0,1 0 0,-1 0 0,0 0-1,1 0 1,-1 0 0,1 0 0,-1-1 0,1 1-1,-1-1 1,1 1 0,0-1 0,-1 1 0,1-1-1,-1 0 1,1 0 0,0 0 0,-1 0 0,1 0 0,0 0-1,-1 0 1,4-1 0,2 0 38,0 0 0,0-1 0,1 1 0,-2-1 0,1-1 0,13-5 0,-7 0-32,0-1 1,0 0 0,-1-1 0,0 0 0,11-12-1,-17 15-16,0 0 1,0 0-1,-1-1 0,1 0 0,-2 0 0,1 0 0,-1 0 0,-1-1 0,6-16 0,-9 25-10,0 1 0,-1-1 0,1 0 0,0 0 0,0 0 0,0 0 0,0 0 0,0 0 0,0 0 0,0 0 0,-1 0 0,1 0 0,0 0-1,0 1 1,0-1 0,0 0 0,0 0 0,0 0 0,-1 0 0,1 0 0,0 0 0,0 0 0,0 0 0,0 0 0,0 0 0,-1 0 0,1 0 0,0 0 0,0-1 0,0 1 0,0 0 0,0 0-1,0 0 1,-1 0 0,1 0 0,0 0 0,0 0 0,0 0 0,0 0 0,0 0 0,0 0 0,0-1 0,-1 1 0,1 0 0,0 0 0,0 0 0,-9 12-73,-6 15 35,8-16 27,1 0 1,0 0-1,1 0 1,0 0-1,0 1 1,2 0-1,-1 0 1,1 0-1,-1 14 1,4-26-14,0 0 0,0 0 1,0 1-1,0-1 1,0 0-1,0 0 1,0 0-1,0 0 0,0 0 1,0 1-1,0-1 1,0 0-1,0 0 1,0 0-1,0 0 1,0 1-1,0-1 0,0 0 1,1 0-1,-1 0 1,0 0-1,0 0 1,0 0-1,0 1 0,0-1 1,0 0-1,0 0 1,1 0-1,-1 0 1,0 0-1,0 0 1,0 0-1,0 0 0,0 0 1,1 1-1,-1-1 1,0 0-1,0 0 1,0 0-1,0 0 0,0 0 1,1 0-1,-1 0 1,0 0-1,0 0 1,0 0-1,0 0 1,1 0-1,-1 0 0,10-7-1091,8-11-1606,7-39-7645,-16 19 1671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4.524"/>
    </inkml:context>
    <inkml:brush xml:id="br0">
      <inkml:brushProperty name="width" value="0.025" units="cm"/>
      <inkml:brushProperty name="height" value="0.025" units="cm"/>
    </inkml:brush>
  </inkml:definitions>
  <inkml:trace contextRef="#ctx0" brushRef="#br0">1 1 10442,'0'0'11082,"28"63"-11050,-14-45-993,2-3-1825,2-5-2723,4-2-6695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4.866"/>
    </inkml:context>
    <inkml:brush xml:id="br0">
      <inkml:brushProperty name="width" value="0.025" units="cm"/>
      <inkml:brushProperty name="height" value="0.025" units="cm"/>
    </inkml:brush>
  </inkml:definitions>
  <inkml:trace contextRef="#ctx0" brushRef="#br0">179 0 13229,'0'0'2840,"-11"2"5,-3 0-1985,0 2 0,-1 0 0,1 0-1,-22 12 1,31-14-639,0 0 0,0 1 0,1-1 0,-1 1 0,1 0 0,-1 0 0,1 1 0,0-1-1,1 1 1,-1 0 0,0 0 0,1 0 0,0 1 0,0-1 0,0 1 0,1 0 0,0-1 0,0 1 0,-2 7-1,4-11-211,0 0-1,0 0 0,1 0 0,-1 0 0,0 0 0,1 0 0,-1 0 0,1 0 0,-1 0 0,1 0 0,0 0 0,-1 0 0,1 0 0,0 0 1,0 0-1,-1-1 0,1 1 0,0 0 0,0-1 0,0 1 0,0 0 0,0-1 0,0 1 0,0-1 0,0 0 0,0 1 0,1-1 0,-1 0 1,0 0-1,0 1 0,0-1 0,0 0 0,2 0 0,48 4 42,-43-4-22,5 0-11,87 10-643,-94-9 539,0 0 0,0 0 0,0 1 0,0 0 0,-1 0 0,1 0 0,0 1 0,-1 0 1,0 0-1,0 0 0,0 1 0,0-1 0,7 8 0,-11-10 97,0 1 0,0 0-1,0-1 1,0 1 0,0 0-1,0 0 1,-1-1 0,1 1 0,-1 0-1,1 0 1,-1 0 0,0 0-1,1 0 1,-1 0 0,0 0 0,0-1-1,-1 1 1,1 0 0,0 0-1,-1 0 1,1 0 0,-1 0 0,1 0-1,-1-1 1,0 1 0,0 0-1,0-1 1,0 1 0,0 0 0,0-1-1,0 1 1,-1-1 0,1 0-1,0 1 1,-1-1 0,1 0 0,-1 0-1,0 0 1,-1 1 0,-8 6 247,0-1 1,-1-1-1,0 1 1,-13 4-1,12-6-99,0 0-1,-1 0 0,1-1 0,-1-1 0,0 0 0,0-1 1,0-1-1,-22 0 0,36-1-232,-1 0 0,0 0 0,1 0 0,-1 0 0,0 0 0,1 0-1,-1-1 1,1 1 0,-1 0 0,0 0 0,1-1 0,-1 1 0,1 0 0,-1-1 0,0 1 0,1-1 0,-1 1 0,1-1-1,-1 1 1,1-1 0,0 1 0,-1-1 0,1 1 0,-1-1 0,1 1 0,0-1 0,0 0 0,-1 1 0,1-1 0,0 1-1,0-1 1,0 0 0,0 1 0,0-1 0,-1 0 0,1 1 0,0-1 0,1 0 0,-1 0 0,0 1 0,0-1 0,0 1-1,0-1 1,0 0 0,1 1 0,-1-1 0,0 0 0,1 1 0,-1-1 0,0 1 0,1-1 0,-1 1 0,1-1 0,-1 1 0,1-1-1,-1 1 1,1-1 0,29-32-7304,-1 15 690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5.207"/>
    </inkml:context>
    <inkml:brush xml:id="br0">
      <inkml:brushProperty name="width" value="0.025" units="cm"/>
      <inkml:brushProperty name="height" value="0.025" units="cm"/>
    </inkml:brush>
  </inkml:definitions>
  <inkml:trace contextRef="#ctx0" brushRef="#br0">84 346 9545,'0'0'10821,"-9"5"-9326,2-2-1187,0 1 1,1 0-1,0 1 1,0 0 0,0 0-1,-9 9 1,13-11-206,-1 0 1,1 0-1,0 0 0,0 0 1,0 1-1,1-1 1,-1 0-1,1 1 0,0-1 1,0 1-1,0-1 1,0 1-1,1 0 0,-1-1 1,1 1-1,0 0 0,0-1 1,0 1-1,2 5 1,-1-7-90,0 0 1,0 0 0,0 0-1,0 0 1,1 0 0,-1 0 0,1 0-1,-1 0 1,1-1 0,0 1-1,-1-1 1,1 1 0,0-1-1,0 0 1,0 0 0,0 1 0,0-1-1,1-1 1,-1 1 0,0 0-1,0-1 1,1 1 0,-1-1-1,0 1 1,1-1 0,-1 0 0,0 0-1,1 0 1,2-1 0,6 1 8,-1 0-1,1-1 1,0-1 0,21-5 0,-17 1-29,0 0 0,-1-1 1,0 0-1,0-2 0,0 1 1,-1-2-1,-1 0 0,1 0 0,-2-1 1,1-1-1,-2 0 0,0 0 1,0-1-1,15-28 0,-15 23 1,-1 0 0,0-1 0,-2 0 1,0 0-1,-2 0 0,0-1 0,-1 0 0,0 0 0,-2-1 0,-1 1 1,-1-27-1,0 44 16,0 1 0,0-1 1,-1 0-1,1 0 0,-1 1 0,0-1 1,1 0-1,-1 1 0,0-1 1,-1 0-1,1 1 0,0 0 0,-1-1 1,1 1-1,-4-4 0,4 5 14,-1 0 0,1 0 1,-1 1-1,1-1 0,-1 0 0,1 0 0,-1 1 0,1-1 0,-1 1 0,0-1 1,1 1-1,-1 0 0,0 0 0,1 0 0,-1 0 0,0 0 0,1 0 1,-1 0-1,-2 1 0,-2 0 30,1 1 0,-1 0 0,1 1 0,-1-1 0,1 1 0,0 0 0,0 1 0,0-1 0,0 1 0,0 0 0,1 0 0,-6 6 0,-2 5 326,0 0-1,1 1 1,-14 27-1,22-37-271,0 0 1,1-1-1,-1 1 0,1 1 0,1-1 1,-1 0-1,1 0 0,0 1 0,0-1 0,1 0 1,0 1-1,0-1 0,1 0 0,1 12 1,0-15-99,-1 0 1,0-1 0,1 1-1,0-1 1,0 1 0,-1-1-1,1 0 1,0 0-1,1 1 1,-1-1 0,0-1-1,1 1 1,-1 0 0,1-1-1,-1 1 1,1-1-1,0 0 1,0 0 0,0 0-1,0 0 1,-1 0 0,1 0-1,3-1 1,13 3-62,-1-1-1,31 0 1,-25-2-302,-20 0 242,-1 0 1,0 0-1,1 1 1,-1-1 0,1 1-1,-1-1 1,0 1-1,0 0 1,1 0 0,-1 1-1,0-1 1,0 1 0,0 0-1,0-1 1,-1 1-1,1 0 1,3 3 0,-5-2 101,1 0 1,-1-1-1,0 1 1,1 0-1,-1 0 0,0 0 1,-1 0-1,1 0 1,0 0-1,-1 0 1,0 0-1,0 0 1,0 0-1,0 0 1,0 1-1,-1-1 1,1 0-1,-1 0 1,-1 3-1,-1 3 249,0 1-1,0-1 1,-1-1 0,-7 11-1,8-13-136,-1 1-1,1-1 0,0 1 1,0-1-1,1 1 1,0 0-1,0 0 0,0 0 1,0 10-1,2-17-113,0 0 0,1 1 0,-1-1 0,0 0 0,0 0-1,1 1 1,-1-1 0,0 0 0,1 0 0,-1 0 0,0 1 0,1-1 0,-1 0 0,0 0 0,1 0 0,-1 0 0,0 0 0,1 0-1,-1 0 1,0 0 0,1 0 0,-1 0 0,0 0 0,1 0 0,-1 0 0,0 0 0,1 0 0,-1 0 0,0 0 0,1 0-1,-1-1 1,0 1 0,1 0 0,-1 0 0,0 0 0,1 0 0,-1-1 0,0 1 0,0 0 0,1 0 0,-1-1 0,0 1 0,0 0-1,0-1 1,1 1 0,-1-1 0,15-10-1742,11-30-6827,-11 12 155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5.737"/>
    </inkml:context>
    <inkml:brush xml:id="br0">
      <inkml:brushProperty name="width" value="0.025" units="cm"/>
      <inkml:brushProperty name="height" value="0.025" units="cm"/>
    </inkml:brush>
  </inkml:definitions>
  <inkml:trace contextRef="#ctx0" brushRef="#br0">0 146 15631,'0'0'5552,"8"3"-2958,-2 0-2391,0-1-1,0-1 1,0 1 0,0-1-1,0 0 1,0 0-1,0 0 1,1-1 0,-1 0-1,0-1 1,0 1-1,0-1 1,0 0 0,0-1-1,0 1 1,0-1-1,0 0 1,0-1 0,-1 0-1,7-3 1,-4 1-164,-1 0-1,1-1 1,-1 0 0,0 0 0,-1 0 0,8-10-1,-12 14-26,0 0-1,-1 0 1,1-1 0,-1 1-1,1-1 1,-1 1-1,0-1 1,0 1-1,0-1 1,0 0 0,0 1-1,0-1 1,-1 0-1,0 0 1,1 0-1,-1 1 1,0-1-1,0 0 1,-1 0 0,1 0-1,0 1 1,-1-1-1,0 0 1,-1-4-1,1 5-11,0 1-1,0 0 0,0-1 1,-1 1-1,1 0 0,0 0 1,0 0-1,-1 0 0,1 0 1,-1 0-1,1 0 1,-1 0-1,1 1 0,-1-1 1,1 0-1,-1 1 0,0-1 1,1 1-1,-1 0 0,0 0 1,1 0-1,-1 0 0,0 0 1,0 0-1,1 0 0,-1 0 1,0 0-1,1 1 0,-1-1 1,1 1-1,-1-1 0,0 1 1,1 0-1,-2 1 0,-3 0-1,-1 1-1,1 0 1,1 1 0,-1 0-1,0 0 1,1 0-1,-6 6 1,2-2 95,1 1 0,0 0 0,1 1 1,0-1-1,1 1 0,0 1 0,0-1 1,1 1-1,0 0 0,1 0 0,1 0 1,-1 1-1,2-1 0,-2 14 0,4-23-81,0 0 0,0 0 0,0 0-1,0-1 1,1 1 0,-1 0-1,1 0 1,-1 0 0,1 0 0,0 0-1,0-1 1,0 1 0,0 0 0,0-1-1,0 1 1,0-1 0,0 1 0,1-1-1,-1 1 1,1-1 0,-1 0 0,4 2-1,-1 0 6,1-1 1,0 0-1,0 0 0,0 0 0,0-1 0,0 0 0,1 0 0,7 1 0,7-1 11,0-1-1,0-1 1,32-6-1,-27 1-179,1-1 0,-1-1 0,45-22 1,32-10 155,-110 67 759,-2-14-559,-13 22 282,22-33-457,1-1 0,-1 1 0,0-1 0,0 1 0,1 0 0,-1-1 0,0 1 0,1-1 0,0 1 0,-1 0 0,1 0 0,0-1 0,0 1 0,0 0 0,0-1 0,0 1 0,1 3 0,2-4-9,0 0 0,0 0 0,0 0 0,0 0 0,0-1 0,0 1 0,0-1 0,0 0 0,0 1 0,0-2 0,0 1 0,0 0-1,6-2 1,-5 2 0,11-3-67,-1 0 0,0-1 1,1 0-1,-2-1 0,1-1 0,15-8 0,-18 8-55,1 0 1,0 1-1,0 0 0,0 1 0,1 1 1,0 0-1,-1 0 0,15 0 0,-26 3 104,-1 0-1,1 0 0,-1 0 1,1 0-1,-1 0 0,1 0 1,-1 0-1,1 0 0,-1 0 1,1 0-1,-1 1 0,1-1 1,-1 0-1,0 0 0,1 1 1,-1-1-1,1 0 0,-1 1 1,0-1-1,1 0 1,-1 1-1,0-1 0,1 0 1,-1 1-1,0-1 0,0 1 1,1-1-1,-1 1 0,0-1 1,0 1-1,0-1 0,0 1 1,-1 22 92,-17 27 35,15-44-146,-4 14 132,1-1-4970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7.578"/>
    </inkml:context>
    <inkml:brush xml:id="br0">
      <inkml:brushProperty name="width" value="0.025" units="cm"/>
      <inkml:brushProperty name="height" value="0.025" units="cm"/>
    </inkml:brush>
  </inkml:definitions>
  <inkml:trace contextRef="#ctx0" brushRef="#br0">1 21 6566,'0'0'20948,"50"6"-21140,-13-6-1410,3 0-1793,4-9-1730,-6-9-5957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6.780"/>
    </inkml:context>
    <inkml:brush xml:id="br0">
      <inkml:brushProperty name="width" value="0.025" units="cm"/>
      <inkml:brushProperty name="height" value="0.025" units="cm"/>
    </inkml:brush>
  </inkml:definitions>
  <inkml:trace contextRef="#ctx0" brushRef="#br0">77 48 14318,'0'0'7735,"-9"14"-7175,6-9-498,-5 8 119,0 0 0,1 1 0,1-1 0,0 1 1,1 0-1,1 1 0,-4 17 0,3-5 289,2 1 0,0 0-1,1-1 1,2 1 0,6 48 0,-6-74-444,0 0 1,1 0-1,-1 0 0,1 0 1,0 0-1,-1 0 1,1 0-1,0 0 0,0 0 1,0 0-1,1 0 1,-1 0-1,0-1 0,1 1 1,-1 0-1,1-1 1,0 0-1,-1 1 0,1-1 1,0 0-1,0 0 1,0 0-1,0 0 0,0 0 1,0 0-1,0 0 1,0-1-1,0 1 0,0-1 1,0 0-1,0 1 1,1-1-1,-1 0 0,0 0 1,0-1-1,0 1 1,0 0-1,1-1 0,-1 1 1,0-1-1,4-1 1,3-1 72,0-1 1,0 0 0,-1-1-1,1 0 1,-1 0-1,0-1 1,14-12 0,-5 0-64,-1 0 1,-1 0 0,0-1-1,-2-1 1,0-1 0,-1 0 0,-1 0-1,-1-1 1,-1-1 0,-1 1-1,-1-2 1,-1 1 0,-1-1-1,-1 1 1,2-41 0,-10 47-19,-5 23-73,-6 29-31,1 42 84,4 2 1,-2 144-1,12-213-44,0 0-1,0-1 1,1 1 0,1 0 0,-1-1 0,2 1 0,-1-1 0,5 10 0,-5-16 4,-1 0 1,1 0-1,0 0 1,0-1 0,0 1-1,0-1 1,1 0-1,-1 1 1,1-1-1,-1 0 1,1 0 0,0-1-1,0 1 1,0 0-1,0-1 1,0 0 0,0 0-1,0 0 1,0 0-1,0 0 1,1-1-1,-1 1 1,0-1 0,0 0-1,1 0 1,-1 0-1,5-1 1,-2 0-382,0 0-1,0 0 1,-1 0 0,1-1-1,0 0 1,-1 0 0,1-1-1,-1 1 1,0-1 0,0 0-1,0-1 1,9-7 0,-4 1-1269,0 0 1,0-1 0,-1 0-1,10-16 1,8-19-4907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7.123"/>
    </inkml:context>
    <inkml:brush xml:id="br0">
      <inkml:brushProperty name="width" value="0.025" units="cm"/>
      <inkml:brushProperty name="height" value="0.025" units="cm"/>
    </inkml:brush>
  </inkml:definitions>
  <inkml:trace contextRef="#ctx0" brushRef="#br0">37 0 10762,'0'0'12001,"0"14"-11099,-12 213 2461,12-225-3353,0 1 0,0-1-1,1 0 1,-1 0 0,0 0 0,1 0-1,-1 0 1,1 0 0,0 0 0,0 0-1,0 0 1,0 0 0,0 0 0,0-1-1,0 1 1,0 0 0,1-1 0,-1 1-1,1-1 1,-1 1 0,1-1-1,0 0 1,0 0 0,-1 1 0,1-1-1,0 0 1,0-1 0,0 1 0,0 0-1,0-1 1,0 1 0,0-1 0,3 1-1,9 1 0,-1-2 0,1 1 0,0-1 0,18-3 0,-6 0-246,-1 1-181,-16 1 265,0 0-1,0 0 0,0 1 0,0 0 0,1 1 0,13 2 0,-22-2 158,-1-1-1,1 0 1,0 0 0,0 1-1,-1-1 1,1 0-1,0 1 1,-1-1 0,1 1-1,0-1 1,-1 1 0,1-1-1,-1 1 1,1 0-1,-1-1 1,1 1 0,-1 0-1,1-1 1,-1 1-1,0 0 1,1-1 0,-1 1-1,0 0 1,1 0-1,-1 0 1,0-1 0,0 1-1,0 0 1,0 0-1,0 0 1,0-1 0,0 1-1,0 0 1,0 0-1,0 0 1,-1-1 0,1 1-1,0 0 1,0 0-1,-1-1 1,1 1 0,0 0-1,-1-1 1,1 1-1,-1 0 1,1-1 0,-1 1-1,1-1 1,-1 1-1,0 0 1,0 0 0,-33 30 812,14-19-342,1-1 1,-2 0-1,-36 12 0,45-18-343,0-2-1,0 0 0,0 0 0,0-1 1,-1 0-1,1-1 0,-1-1 0,-16-1 0,29 1-151,-1 0-1,0 0 0,1 0 0,-1 0 0,1 0 0,-1-1 0,0 1 0,1 0 0,-1 0 0,1-1 0,-1 1 0,1 0 1,-1-1-1,1 1 0,-1 0 0,1-1 0,-1 1 0,1-1 0,-1 1 0,1-1 0,0 1 0,-1-1 0,1 1 0,0-1 0,-1 1 1,1-1-1,0 0 0,0 1 0,-1-1 0,1 1 0,0-1 0,0 0 0,0 1 0,0-1 0,0 0 0,0 1 0,0-1 0,0 1 1,0-1-1,0 0 0,1 1 0,-1-1 0,0 0 0,0 1 0,0-1 0,1 1 0,-1-1 0,0 1 0,1-1 0,-1 1 0,1-1 1,0 0-1,21-27-2874,-12 22 1053,0 0 0,0 0 0,19-7 0,5-1-4590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7.578"/>
    </inkml:context>
    <inkml:brush xml:id="br0">
      <inkml:brushProperty name="width" value="0.025" units="cm"/>
      <inkml:brushProperty name="height" value="0.025" units="cm"/>
    </inkml:brush>
  </inkml:definitions>
  <inkml:trace contextRef="#ctx0" brushRef="#br0">39 230 12780,'0'0'10234,"10"-7"-8344,29-26-652,-37 31-1195,0 0-1,0 1 1,-1-1 0,1 0 0,0 0-1,-1-1 1,0 1 0,1 0-1,-1 0 1,0-1 0,0 1 0,0-1-1,0 1 1,-1-1 0,1 1-1,-1-1 1,1 1 0,-1-1 0,0 1-1,0-1 1,0 0 0,0 1-1,-1-1 1,1 1 0,-1-1-1,1 1 1,-1-1 0,0 1 0,0-1-1,0 1 1,0 0 0,-1-1-1,1 1 1,-1 0 0,1 0 0,-1 0-1,0 0 1,0 0 0,0 1-1,0-1 1,0 0 0,0 1-1,0-1 1,0 1 0,0 0 0,-1 0-1,1 0 1,-1 0 0,-4-1-1,5 2-43,-1 1-1,1-1 1,-1 0-1,0 1 1,1 0-1,0-1 1,-1 1-1,1 0 1,-1 1-1,1-1 1,0 0-1,0 1 1,-1-1-1,1 1 1,0-1-1,1 1 1,-1 0-1,0 0 0,0 0 1,1 0-1,-1 0 1,1 0-1,0 1 1,-1-1-1,1 0 1,0 1-1,1-1 1,-1 1-1,-1 4 1,1-4-1,0 0 0,0 1 0,1-1 0,-1 1 0,1-1 0,0 1 0,-1-1 0,1 1 0,1-1 0,-1 1 0,1-1 0,-1 0 0,1 1 0,0-1 0,0 1 0,0-1 0,1 0 0,-1 0 0,1 0 1,0 0-1,0 0 0,3 4 0,1-2 3,0-1 0,0 0 0,1-1 1,-1 1-1,1-1 0,-1-1 0,1 1 0,0-1 1,0 0-1,0 0 0,9 0 0,90 3-114,-40-3-162,-2 4 579,-63-50 1228,-2 34-1480,-1 0-1,0 1 0,0-1 0,-1 1 0,0-1 1,-1 1-1,0 0 0,-1 0 0,-9-14 1,9 15-150,0-1 0,0 1 1,1-1-1,0 0 0,0 0 1,1 0-1,1 0 0,-1 0 1,-1-17-1,5 25-57,0 0-1,0 0 1,0 1-1,0-1 1,0 0 0,1 1-1,-1 0 1,0-1-1,0 1 1,0-1 0,1 1-1,-1 0 1,0 0 0,0 0-1,0 0 1,1 0-1,-1 0 1,0 0 0,2 0-1,30 2-2870,-33-2 2925,35 3-6978,-21-3 1041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7.904"/>
    </inkml:context>
    <inkml:brush xml:id="br0">
      <inkml:brushProperty name="width" value="0.025" units="cm"/>
      <inkml:brushProperty name="height" value="0.025" units="cm"/>
    </inkml:brush>
  </inkml:definitions>
  <inkml:trace contextRef="#ctx0" brushRef="#br0">0 35 14221,'0'0'6695,"80"-32"-5414,-33 29-640,4 3-449,10 0-192,1 4-833,3 3-2146,-8-6-3491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8.278"/>
    </inkml:context>
    <inkml:brush xml:id="br0">
      <inkml:brushProperty name="width" value="0.025" units="cm"/>
      <inkml:brushProperty name="height" value="0.025" units="cm"/>
    </inkml:brush>
  </inkml:definitions>
  <inkml:trace contextRef="#ctx0" brushRef="#br0">1 1 19891,'0'0'3715,"0"9"-2866,0 79 465,6 252 1082,-5-328-2370,-2-3-29,1 0 1,1 0-1,0-1 1,0 1-1,1-1 0,0 1 1,0-1-1,1 1 1,0-1-1,1 0 1,5 10-1,-8-17-97,0 0 0,0-1 1,0 1-1,-1 0 0,1 0 0,0 0 1,0-1-1,0 1 0,1 0 0,-1-1 0,0 1 1,0-1-1,0 0 0,0 1 0,0-1 1,1 0-1,-1 0 0,0 1 0,0-1 0,1 0 1,-1 0-1,0 0 0,0-1 0,2 1 1,-1-1-275,0 1 1,-1-1 0,1 0 0,0 0-1,-1 0 1,1 0 0,0 0-1,-1 0 1,0 0 0,1 0 0,-1-1-1,0 1 1,1 0 0,-1-1 0,1-2-1,12-22-7340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8.621"/>
    </inkml:context>
    <inkml:brush xml:id="br0">
      <inkml:brushProperty name="width" value="0.025" units="cm"/>
      <inkml:brushProperty name="height" value="0.025" units="cm"/>
    </inkml:brush>
  </inkml:definitions>
  <inkml:trace contextRef="#ctx0" brushRef="#br0">1 68 16848,'0'0'2002,"0"8"-337,0-5-1557,0-1-1,0 1 0,1 0 0,-1-1 0,1 1 0,0 0 0,-1-1 1,1 1-1,0-1 0,0 1 0,1-1 0,-1 0 0,1 1 1,-1-1-1,1 0 0,0 0 0,2 3 0,-1-3-7,1 0 1,-1 1-1,1-1 0,0-1 0,0 1 0,0-1 0,0 1 1,0-1-1,0 0 0,0 0 0,0-1 0,0 1 0,6-1 1,0 1 13,-1-1 1,1 0 0,-1-1-1,0 1 1,1-2 0,-1 1-1,0-1 1,12-5 0,-18 6-62,0-1 1,0 0 0,0 0 0,0 0-1,-1 0 1,1 0 0,-1 0-1,1-1 1,-1 1 0,0-1 0,0 1-1,0-1 1,0 0 0,-1 0-1,1 0 1,-1 0 0,1 0 0,-1-1-1,0 1 1,0 0 0,-1 0-1,1-1 1,-1 1 0,0 0-1,0-1 1,0-4 0,0 5-46,0 1 1,-1 0-1,1 0 1,-1 0-1,1-1 1,-1 1-1,0 0 1,0 0-1,0 0 1,0 0-1,0 0 1,0 0-1,-1 0 1,1 1-1,-1-1 1,1 0-1,-1 1 1,0-1-1,1 1 1,-1-1-1,0 1 0,0 0 1,0 0-1,0 0 1,0 0-1,0 0 1,0 0-1,-1 1 1,1-1-1,0 1 1,0 0-1,-5-1 1,3 0-9,-1 1 0,1 0 0,-1 0 1,0 0-1,1 0 0,-1 1 0,1 0 0,-1 0 0,1 0 1,-1 0-1,1 1 0,0-1 0,0 1 0,0 0 1,-8 5-1,6-1 67,0 1 0,1-1 1,-1 1-1,1 0 0,0 1 0,1-1 1,0 1-1,0 0 0,1 0 1,0 0-1,0 0 0,-2 16 0,4-20-44,0-1 0,0 1 0,1 0 0,0-1 0,-1 1 0,1-1 0,1 1 0,-1 0 0,0-1 0,1 1 0,0-1 0,0 1 0,0-1 0,0 1 0,1-1 0,-1 0 0,1 0 0,0 0 0,0 1 0,0-2 0,0 1 0,0 0 0,1 0 0,-1-1 0,1 1 0,0-1 0,0 0 0,0 0 0,0 0 0,0 0 0,0 0 0,6 2 0,3-1-233,-1-1 0,1 1 0,-1-2 0,1 1-1,-1-2 1,1 0 0,0 0 0,12-2 0,-4-1-1821,1-1 0,-1-1 0,34-12 1,-2-4-5311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49.851"/>
    </inkml:context>
    <inkml:brush xml:id="br0">
      <inkml:brushProperty name="width" value="0.025" units="cm"/>
      <inkml:brushProperty name="height" value="0.025" units="cm"/>
    </inkml:brush>
  </inkml:definitions>
  <inkml:trace contextRef="#ctx0" brushRef="#br0">139 0 14478,'0'0'2477,"-11"6"-230,-4 0-1499,1 2 0,0 0 1,-19 15-1,29-20-475,0 0 0,0 1 1,0 0-1,0-1 0,0 1 0,1 1 1,0-1-1,0 0 0,0 1 0,1-1 1,-1 1-1,1 0 0,0 0 1,0 0-1,1 0 0,0 0 0,-2 8 1,4-12-268,-1 0 0,0-1 0,0 1 0,0 0 0,1-1 0,-1 1 0,0 0 0,1-1 0,-1 1 0,0 0 0,1-1 0,-1 1 0,1-1 0,-1 1 0,1-1 0,-1 1 0,1-1 0,0 1 0,-1-1 0,1 0 0,-1 1 0,1-1 0,0 0 0,0 1 0,-1-1 0,1 0 0,0 0 0,-1 0 0,1 0 0,0 0 0,0 0 0,-1 0 0,1 0 0,0 0 0,-1 0 0,1 0 0,0 0 0,0 0 0,-1 0 0,1-1 0,0 1 0,-1 0 0,1-1 0,0 0 0,34-13 60,-15-6-243,-16 15 72,-1 1-1,1 0 1,1 0 0,-1 0-1,0 1 1,1-1 0,7-3-1,-11 7 88,-1 0 0,1 0 0,-1 1 0,1-1 0,-1 0 0,1 0 0,-1 1 0,1-1 0,-1 0 0,1 1 0,-1-1 0,0 0-1,1 1 1,-1-1 0,0 1 0,1-1 0,-1 1 0,0-1 0,0 1 0,1-1 0,-1 1 0,0-1 0,0 1 0,0-1 0,0 1 0,0-1 0,0 1-1,1-1 1,-1 1 0,-1 0 0,6 25 59,-5-20-77,38 164 90,-25-124 334,-2 1-1,-2 0 1,-3 0-1,2 63 0,-9-103-154,0 1 0,0-1 0,-1 1 0,0-1 0,0 1 0,-1-1 0,0 0 0,-6 9-1,9-14-208,-1 0 1,0 0-1,0 0 0,0-1 0,0 1 0,0 0 0,-1-1 0,1 1 0,0-1 0,-1 1 0,1-1 0,-1 0 0,1 0 0,-1 0 0,0 1 1,0-2-1,1 1 0,-1 0 0,0 0 0,0 0 0,0-1 0,0 1 0,0-1 0,0 0 0,0 1 0,0-1 0,0 0 0,0 0 1,0 0-1,0-1 0,0 1 0,0 0 0,0-1 0,0 1 0,0-1 0,0 0 0,-1-1 0,0 0-14,0 0-1,1 0 0,0-1 1,0 0-1,-1 1 0,2-1 1,-1 0-1,0 0 0,0 0 1,1 0-1,0 0 1,0 0-1,0-1 0,-1-4 1,-8-50-327,10 43 121,0 0 0,1 0-1,0 0 1,1 1 0,1-1 0,0 0 0,1 1-1,0 0 1,12-24 0,-1 9-224,2 1 1,0 1-1,32-36 0,-18 27-238,-21 26 524,0 0 0,-1-1 0,0 0 0,0 0 1,-2-1-1,1 0 0,-1-1 0,9-25 0,-19 36 464,-6 9-61,-8 8 205,13-9-331,0-1-1,1 1 1,0 0-1,0 0 1,0 0-1,1 0 1,0 1 0,-2 8-1,4-14-124,0 0 1,-1 1-1,1-1 0,0 0 1,0 1-1,0-1 1,0 0-1,0 1 0,0-1 1,0 1-1,0-1 0,1 0 1,-1 1-1,0-1 0,1 0 1,-1 1-1,1-1 0,0 0 1,-1 0-1,1 0 0,0 1 1,0-1-1,0 0 1,0 0-1,0 0 0,0 0 1,0-1-1,0 1 0,0 0 1,0 0-1,0 0 0,1-1 1,-1 1-1,0-1 0,0 1 1,1-1-1,-1 1 0,0-1 1,1 0-1,-1 0 0,1 0 1,-1 0-1,0 0 1,3 0-1,4 0-67,0-1 1,1 0-1,-1-1 1,0 0-1,0 0 1,0-1-1,0 0 0,0 0 1,0-1-1,-1 0 1,0 0-1,0-1 1,0 0-1,0 0 1,10-12-1,-2 2-88,-1 0-1,0-2 1,-1 0-1,-2 0 1,13-24-1,-21 129 912,-3-85-747,0 0-1,1 0 1,-1-1-1,0 1 0,1 0 1,0-1-1,0 1 0,0 0 1,0-1-1,0 1 1,0-1-1,1 0 0,-1 1 1,1-1-1,0 0 0,0 0 1,-1 0-1,1 0 1,1 0-1,-1 0 0,0-1 1,0 1-1,1-1 1,-1 1-1,0-1 0,1 0 1,0 0-1,-1 0 0,1 0 1,0-1-1,-1 1 1,1-1-1,0 1 0,-1-1 1,1 0-1,4-1 0,1 1-150,0-1 0,0 0 0,0 0 0,-1-1 0,1 0 0,-1-1 0,1 1 0,-1-2 0,0 1 0,0-1 0,11-7 0,38-37-954,-56 95 789,2-4 442,2-1 0,1 0 0,3 0 0,1-1 0,28 77 0,-34-107-144,0 0-1,-1 1 1,0-1-1,0 0 1,-1 1-1,-1 16 1,0-26 7,-1 0 1,1 0 0,0 1-1,-1-1 1,1 0 0,-1 0-1,1 0 1,-1 0-1,0 0 1,0 0 0,0 0-1,0 0 1,-1 0-1,1 0 1,0-1 0,-4 4-1,4-4 14,-1 0 1,0-1-1,0 1 0,0 0 0,0-1 0,0 0 0,0 1 1,1-1-1,-1 0 0,0 0 0,0 0 0,0 0 0,0 0 1,0 0-1,0-1 0,0 1 0,0-1 0,0 1 0,0-1 1,1 0-1,-1 0 0,-3-2 0,3 2-14,0-1 1,0 1-1,0-1 0,0 0 0,0 0 1,1 0-1,-1 0 0,1 0 0,-1 0 1,1 0-1,0-1 0,0 1 0,0 0 1,0-1-1,0 1 0,0-1 0,1 1 1,-1-1-1,1-2 0,-4-53-35,4 55 17,1-12-138,0-1 0,0 0-1,2 1 1,0-1 0,1 1-1,0 0 1,1 0 0,1 1-1,13-27 1,4 5-208,1 1 0,35-40 0,10-12 511,-66 83-128,-1 2 18,0-1 0,0 0 0,0 0 0,0 0 0,-1 0 0,1 0 0,-1 0 0,1 0 1,-1 0-1,1-6 0,-2 8-30,0 1 0,-1 0 0,1 0 0,0 0 0,0-1 0,-1 1 0,1 0 0,0 0 0,0 0-1,-1 0 1,1 0 0,0-1 0,0 1 0,-1 0 0,1 0 0,0 0 0,0 0 0,-1 0 0,1 0 0,0 0 0,-1 0 0,1 0 0,0 0 0,0 0 0,-1 0 0,1 0 0,0 0 0,-1 0 0,1 1 0,0-1 0,0 0 0,-1 0 0,1 0 0,0 0 0,0 0 0,-1 1 0,1-1-1,0 0 1,0 0 0,0 0 0,-1 1 0,1-1 0,-13 8 234,9-4-184,1 0 0,-1 0 0,1 1 0,0-1 0,0 0 0,0 1 0,1 0 0,-1 0 0,1 0 0,0 0 0,1 0 0,-1 0 0,1 0 0,0 1 0,0-1 1,1 0-1,-1 1 0,2 8 0,0-13-58,0 1 1,0 0-1,0-1 1,1 1-1,-1-1 1,0 0 0,1 1-1,-1-1 1,1 0-1,0 0 1,-1 0-1,1 0 1,0 0-1,0 0 1,0-1-1,-1 1 1,1 0 0,0-1-1,0 0 1,0 1-1,0-1 1,0 0-1,0 0 1,0 0-1,0 0 1,0 0-1,0-1 1,2 0 0,6 1 18,1-2 1,-1 1 0,0-1 0,11-4-1,52-31-84,-62 30 4,1 0 0,-1 0 0,1 2 0,0-1 0,1 2 0,-1 0 0,1 0 0,20-3 0,-32 8 54,0-1 1,0 0-1,0 1 1,0-1-1,0 1 1,-1-1-1,1 1 1,0 0-1,0-1 1,0 1-1,0 0 1,-1 0-1,1 0 1,0-1-1,-1 1 1,1 0-1,-1 0 1,1 0-1,-1 0 0,1 0 1,-1 0-1,0 0 1,1 0-1,-1 0 1,0 0-1,0 0 1,0 0-1,0 0 1,0 1-1,0-1 1,0 2-1,0 47 573,-1-36-333,1-12-236,0-1 0,0 1 1,0 0-1,0-1 1,0 1-1,0-1 1,1 1-1,-1-1 1,0 1-1,1 0 1,0-1-1,-1 0 1,1 1-1,0-1 1,0 1-1,-1-1 1,1 0-1,0 1 1,1-1-1,-1 0 0,0 0 1,0 0-1,0 0 1,1 0-1,-1 0 1,0 0-1,1-1 1,-1 1-1,1 0 1,-1-1-1,1 1 1,-1-1-1,1 1 1,-1-1-1,1 0 1,0 0-1,1 0 0,0 0-325,1 0-1,0 0 1,-1-1-1,1 1 0,-1-1 1,0 0-1,1 0 0,-1 0 1,0-1-1,1 1 0,-1-1 1,0 0-1,0 0 1,0 0-1,0 0 0,3-4 1,14-17-6569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50.553"/>
    </inkml:context>
    <inkml:brush xml:id="br0">
      <inkml:brushProperty name="width" value="0.025" units="cm"/>
      <inkml:brushProperty name="height" value="0.025" units="cm"/>
    </inkml:brush>
  </inkml:definitions>
  <inkml:trace contextRef="#ctx0" brushRef="#br0">183 100 11050,'1'-3'559,"-1"0"-1,1 0 0,-1-1 1,0 1-1,0 0 0,0 0 1,0-1-1,-1 1 0,0 0 1,1 0-1,-1 0 0,0 0 1,0 0-1,-1 0 0,1 0 1,-1 0-1,-3-5 0,3 7-378,0-1-1,0 1 1,-1 0 0,1-1-1,0 1 1,-1 0-1,1 1 1,-1-1-1,0 0 1,1 1-1,-1-1 1,0 1-1,1 0 1,-1 0-1,0 0 1,1 0-1,-1 0 1,0 0-1,1 1 1,-1 0-1,1-1 1,-6 3-1,1 0-119,0 1 1,0 0-1,1 0 0,-1 1 0,1-1 0,0 1 0,0 1 1,0-1-1,1 1 0,0 0 0,0 0 0,1 0 1,-1 1-1,1 0 0,1 0 0,-1 0 0,1 0 0,1 1 1,-1-1-1,1 1 0,-1 7 0,3-14-58,0 0 0,0 0-1,0 0 1,0 0 0,0-1 0,0 1 0,0 0-1,1 0 1,-1 0 0,0-1 0,0 1 0,1 0-1,-1 0 1,1-1 0,-1 1 0,1 0 0,-1-1-1,1 1 1,-1 0 0,1-1 0,-1 1-1,1-1 1,0 1 0,-1-1 0,1 1 0,0-1-1,0 0 1,-1 1 0,1-1 0,0 0 0,0 1-1,-1-1 1,1 0 0,0 0 0,0 0-1,0 0 1,0 0 0,-1 0 0,1 0 0,0 0-1,0 0 1,0 0 0,0 0 0,-1-1 0,2 1-1,41-14 141,-26 4-118,-1-1 0,0-1 0,-1 0 0,0-1 0,-1-1 0,-1 0 0,19-25 0,12-11-7,-47 83-546,-13 23 395,9-40-153,2 0 0,0 0 0,1 1 0,1 0 0,0 0 0,2 0 0,0 0 0,1 29 0,1-45 122,-1 0 0,0 0 0,0 1 0,1-1 0,-1 0 1,0 0-1,1 0 0,-1 0 0,1 0 0,0 0 0,-1 0 0,1 0 1,0 0-1,0-1 0,-1 1 0,1 0 0,0 0 0,0-1 0,0 1 1,0 0-1,0-1 0,0 1 0,0-1 0,0 1 0,0-1 0,0 0 1,0 1-1,1-1 0,-1 0 0,0 0 0,0 0 0,0 0 0,2 0 0,23 1-5253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50.910"/>
    </inkml:context>
    <inkml:brush xml:id="br0">
      <inkml:brushProperty name="width" value="0.025" units="cm"/>
      <inkml:brushProperty name="height" value="0.025" units="cm"/>
    </inkml:brush>
  </inkml:definitions>
  <inkml:trace contextRef="#ctx0" brushRef="#br0">119 1 8072,'0'0'11253,"-11"6"-10185,6-3-1030,0 0 0,-1 0 1,1 1-1,0 0 0,0 0 1,1 0-1,-1 1 1,1-1-1,0 1 0,1 0 1,-1 0-1,1 1 0,0-1 1,0 1-1,-2 6 1,-4 11 365,2 0 0,1 1 0,1 0 0,0 0 1,2 1-1,0 26 0,3-48-379,0-1 0,0 1-1,0-1 1,0 0 0,1 1 0,-1-1 0,1 1 0,-1-1 0,1 0-1,0 1 1,0-1 0,0 0 0,0 0 0,1 0 0,-1 0-1,0 0 1,1 0 0,-1 0 0,1 0 0,0 0 0,2 1 0,-1-1 3,1-1 1,-1 1 0,0-1 0,1 1 0,0-1 0,-1 0 0,1-1 0,-1 1-1,1-1 1,0 1 0,0-1 0,5-1 0,12-1-109,-1-2 1,0 0-1,-1-1 1,22-9-1,-30 10-129,24-3-31,-25 13 475,-15 12 437,0-11-476,-1 0-1,1-1 1,-1 0-1,-1 0 1,1 0-1,-1-1 1,0 0-1,0 0 1,0-1-1,-1 0 1,-11 5-1,4-3-65,0 0-1,0-1 1,-1-1-1,0 0 1,-17 1-1,32-4-163,-1-1-1,0 1 1,0-1 0,0 0-1,1 0 1,-1 0-1,0 0 1,0 0 0,0 0-1,1 0 1,-1-1-1,0 1 1,0-1 0,1 1-1,-1-1 1,0 0 0,1 1-1,-1-1 1,0 0-1,1 0 1,-1 0 0,1 0-1,0-1 1,-1 1-1,1 0 1,0-1 0,-1-1-1,1 1-196,1 1-1,0-1 0,1 0 1,-1 0-1,0 0 0,0 0 1,1 0-1,-1 1 0,1-1 1,0 0-1,-1 0 0,1 1 1,0-1-1,0 1 0,0-1 1,0 1-1,0-1 0,1 1 1,-1-1-1,0 1 1,1 0-1,-1 0 0,1 0 1,-1 0-1,1 0 0,3-2 1,20-12-4238,5 0-2145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52.312"/>
    </inkml:context>
    <inkml:brush xml:id="br0">
      <inkml:brushProperty name="width" value="0.025" units="cm"/>
      <inkml:brushProperty name="height" value="0.025" units="cm"/>
    </inkml:brush>
  </inkml:definitions>
  <inkml:trace contextRef="#ctx0" brushRef="#br0">223 318 8680,'3'-8'2926,"-1"3"-2762,1-3 910,-1 0 0,1 1 0,-1-1 0,-1 0 0,2-16 0,-3 22-946,0 1-1,0 0 0,0-1 1,0 1-1,-1-1 1,1 1-1,0-1 0,-1 1 1,1 0-1,-1-1 1,0 1-1,1 0 1,-1-1-1,0 1 0,0 0 1,0 0-1,0 0 1,0 0-1,0 0 1,0 0-1,0 0 0,0 0 1,-1 0-1,1 0 1,0 1-1,0-1 0,-1 0 1,1 1-1,-1-1 1,1 1-1,0 0 1,-1-1-1,1 1 0,-1 0 1,1 0-1,-1 0 1,1 0-1,-1 0 0,1 0 1,0 0-1,-1 1 1,1-1-1,-1 1 1,-1 0-1,-4 1-69,1 0-1,0 1 1,0-1 0,0 1-1,1 0 1,-1 1 0,1 0-1,-1 0 1,1 0 0,1 0-1,-1 1 1,0 0 0,1 0-1,0 0 1,0 0 0,-3 7-1,0-2 4,1 1-1,0 0 0,1 0 0,0 1 1,0 0-1,1 0 0,-3 20 1,6-31-57,1 1-1,0-1 1,0 1 0,0-1 0,0 1 0,0-1 0,0 0 0,1 1 0,-1-1-1,0 1 1,1-1 0,-1 0 0,1 1 0,0-1 0,-1 0 0,1 1 0,0-1-1,0 0 1,0 0 0,0 0 0,0 0 0,0 0 0,0 0 0,0 0 0,0 0-1,0 0 1,1 0 0,-1-1 0,0 1 0,0 0 0,1-1 0,-1 1 0,1-1-1,-1 0 1,0 1 0,1-1 0,-1 0 0,1 0 0,-1 0 0,1 0 0,-1 0-1,1 0 1,1-1 0,12 1-204,0-2 0,0 0 0,23-6 1,-10 2-752,-25 5 895,0 0 1,0 1-1,0-1 1,0 1 0,0 0-1,0 0 1,0 0-1,-1 1 1,1-1 0,0 1-1,0-1 1,0 1 0,0 0-1,0 0 1,0 0-1,-1 1 1,1-1 0,-1 1-1,1-1 1,-1 1 0,4 3-1,-3-1 43,-1 1 1,1-1-1,-1 0 1,-1 1-1,1-1 0,-1 1 1,1 0-1,-1 0 0,-1-1 1,1 1-1,-1 0 1,0 8-1,1 6 285,-1 1-1,-1 0 1,-1 0 0,-1-1 0,0 0 0,-2 1-1,0-1 1,-1 0 0,-1-1 0,-1 0-1,0 0 1,-1-1 0,-1 1 0,-1-2-1,0 0 1,-2 0 0,1-1 0,-2-1 0,0 0-1,-1-1 1,-20 15 0,30-24-244,-1-1 0,1 0 0,-1 0 0,0-1 0,0 1 0,0-1 0,0 0 0,-11 1 0,16-3-28,0 0 0,-1 0-1,1 1 1,-1-1 0,1-1 0,-1 1-1,1 0 1,-1 0 0,1 0-1,0-1 1,-1 1 0,1-1 0,0 1-1,-1-1 1,1 0 0,0 1-1,0-1 1,-1 0 0,1 0 0,0 0-1,0 0 1,0 0 0,0 0 0,0 0-1,0 0 1,1 0 0,-1-1-1,0 1 1,1 0 0,-1-1 0,0 1-1,1 0 1,0-1 0,-1 1-1,1 0 1,0-1 0,-1 1 0,1-1-1,0 1 1,0-1 0,0 1-1,1-2 1,-1-8-28,1 1 0,1 0-1,0 0 1,0 0 0,1 0-1,0 0 1,0 1 0,1-1 0,1 1-1,0 0 1,11-16 0,8-7-16,47-50-1,-45 55-34,54-60-310,99-114-409,-155 171 765,-1-2 0,-2-1 1,-1 0-1,26-64 0,-43 90 45,0-1 0,0 0-1,-1 0 1,0 1 0,-1-1 0,1-9-1,-2 16-7,0 0 1,0-1-1,0 1 0,0 0 0,0 0 1,-1 0-1,1-1 0,0 1 1,-1 0-1,1 0 0,-1 0 0,1 0 1,-1 0-1,0 0 0,1 0 0,-1 0 1,0 0-1,0 0 0,0 0 0,0 0 1,0 0-1,0 1 0,0-1 0,0 0 1,0 1-1,0-1 0,0 1 0,0-1 1,0 1-1,0-1 0,0 1 0,-1 0 1,1 0-1,0 0 0,0-1 0,-1 1 1,1 0-1,0 1 0,0-1 0,0 0 1,-1 0-1,1 0 0,0 1 0,0-1 1,-2 1-1,-3 1 14,-1 0 0,1 0 0,0 1 0,1 0 0,-1 0 0,0 0 0,1 1 0,0 0 0,0 0 0,0 0 0,0 1 0,0-1 0,1 1 0,-5 8 0,-6 6 104,2 2 0,-17 31-1,19-29 207,0 0 0,-9 35-1,17-50-251,1 0 0,0 0 0,1 0 0,0 0 0,0 0 0,0 0 0,1 0 0,1 0 0,-1 1 0,1-1 0,4 12 0,-4-17-67,1 0 0,0 0-1,0 0 1,0-1 0,1 1-1,-1-1 1,1 1 0,-1-1-1,1 0 1,0 0 0,0 0-1,0 0 1,0-1 0,0 1-1,0-1 1,0 1 0,1-1-1,-1 0 1,0-1 0,1 1-1,-1-1 1,7 1 0,2 0-2,0 0-1,0-1 1,0 0 0,0-1 0,16-3 0,-16 1-36,-2-1 0,1 0 1,0-1-1,-1-1 0,0 1 1,0-1-1,0-1 0,-1 0 1,0 0-1,0-1 0,-1 0 1,0-1-1,-1 0 0,0 0 1,0 0-1,0-1 0,-2 0 1,1 0-1,-1-1 0,-1 1 1,0-1-1,0 0 0,-1 0 1,0-1-1,-1 1 0,1-16 1,-3 26 28,0 1 0,0-1 0,0 0 0,0 1 0,0-1 0,0 1 0,0-1 1,0 1-1,-1-1 0,1 1 0,0-1 0,0 1 0,-1-1 0,1 1 1,0 0-1,0-1 0,-1 1 0,1-1 0,0 1 0,-1 0 0,1-1 1,-1 1-1,1 0 0,0-1 0,-1 1 0,1 0 0,-1 0 0,1-1 1,-1 1-1,1 0 0,-1 0 0,1 0 0,-1 0 0,1-1 0,-1 1 1,1 0-1,-1 0 0,1 0 0,-1 0 0,1 0 0,-1 1 0,0-1 0,1 0 1,-1 0-1,1 0 0,-1 0 0,1 0 0,0 1 0,-1-1 0,1 0 1,-1 0-1,1 1 0,-1-1 0,1 0 0,0 1 0,-1-1 0,0 1 1,-27 21 23,18-7 17,0 0 1,0 0-1,-13 31 1,20-39-1,0 0 1,0 0-1,1 0 1,0 0-1,1 0 0,0 0 1,0 1-1,0-1 1,1 1-1,0-1 0,0 1 1,2 7-1,-1-13-33,0 0 0,1 0-1,-1 0 1,0 0 0,1 0-1,-1-1 1,1 1 0,-1 0-1,1-1 1,0 1 0,0-1-1,0 0 1,0 0 0,0 0-1,0 0 1,0 0 0,0 0-1,0 0 1,0 0 0,1-1-1,-1 1 1,0-1 0,0 0-1,1 0 1,-1 0 0,0 0-1,1 0 1,-1 0 0,4-1-1,5 0 14,-1 0-1,0-1 0,0 0 1,-1-1-1,15-5 1,-8 0-18,-1 0 1,0-2 0,-1 0 0,0 0 0,-1-1 0,24-26 0,-28 27-53,0 0 0,0-1-1,-1 0 1,-1-1 0,0 0 0,-1 0 0,0 0-1,0-1 1,4-16 0,-23 39-158,-5 13 56,8-5 217,1 0 0,-10 27 0,17-39-16,0-1 0,0 1 0,0 0 0,1 1 0,0-1 0,0 0 0,1 0 1,0 0-1,0 0 0,0 1 0,1-1 0,2 8 0,-3-12-44,1-1 0,0 0 0,0 1 0,0-1 0,1 0 0,-1 0 0,0 0 0,0 0 0,1 0 0,-1 0 0,0 0 0,1 0-1,-1-1 1,1 1 0,-1-1 0,1 1 0,-1-1 0,1 1 0,0-1 0,-1 0 0,1 0 0,-1 0 0,1 0 0,0 0 0,-1 0 0,1 0 0,0 0 0,2-1-1,1 0 9,1 0-1,-1 0 0,0 0 0,0-1 0,0 0 0,0 0 1,7-3-1,-8 2-158,0 0-1,0-1 1,-1 1 0,1-1 0,-1 1 0,0-1 0,0 0-1,0 0 1,0 0 0,-1-1 0,1 1 0,-1-1-1,2-6 1,-2 6-978,-1 0-1,-1 0 0,1 0 1,0 0-1,-1 0 1,0 0-1,0 0 1,-2-7-1,-3-4-8496</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8.059"/>
    </inkml:context>
    <inkml:brush xml:id="br0">
      <inkml:brushProperty name="width" value="0.025" units="cm"/>
      <inkml:brushProperty name="height" value="0.025" units="cm"/>
    </inkml:brush>
  </inkml:definitions>
  <inkml:trace contextRef="#ctx0" brushRef="#br0">55 72 13869,'0'0'2659,"-5"8"-615,-3 7-1640,1 0-1,1 0 1,0 1 0,0 0-1,2 0 1,0 0-1,1 0 1,1 1-1,-1 21 1,9-70 3381,3-26-3715,3-60-1,-12 118-83,1 32 25,-1-30-9,0 0 1,1-1-1,-1 1 0,1-1 0,-1 1 0,1-1 0,0 1 0,0-1 0,-1 1 0,1-1 1,0 0-1,0 1 0,0-1 0,1 0 0,-1 0 0,0 0 0,0 0 0,1 0 0,-1 0 1,0 0-1,1 0 0,-1-1 0,1 1 0,-1 0 0,1-1 0,-1 1 0,1-1 0,2 1 0,3-1 18,-1 0-1,1-1 1,0 1-1,0-1 0,0 0 1,-1-1-1,1 0 1,0 0-1,-1 0 0,0-1 1,0 0-1,1 0 1,-2-1-1,11-7 0,-12 9-7,0-1 0,0-1 0,0 1 0,0 0 0,-1-1 0,1 0 0,-1 0 0,0 0 0,0 0 0,0 0 1,-1-1-1,1 1 0,-1-1 0,0 0 0,0 0 0,-1 1 0,2-10 0,-8 90-17,-1 4-1184,10-29-3420,1-40 7,6-6-2578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53.337"/>
    </inkml:context>
    <inkml:brush xml:id="br0">
      <inkml:brushProperty name="width" value="0.025" units="cm"/>
      <inkml:brushProperty name="height" value="0.025" units="cm"/>
    </inkml:brush>
  </inkml:definitions>
  <inkml:trace contextRef="#ctx0" brushRef="#br0">35 1 4548,'-1'38'15309,"1"6"-8110,-2 1-4725,-7 87-3746,3-77 3325,-11 204-771,17-259-1280,0 0 0,0 0 1,0 1-1,0-1 1,0 0-1,1 0 0,-1 0 1,0 0-1,0 0 1,0 0-1,0 0 0,0 1 1,0-1-1,0 0 1,0 0-1,0 0 0,1 0 1,-1 0-1,0 0 1,0 0-1,0 0 0,0 0 1,0 0-1,0 0 1,0 0-1,1 0 0,-1 0 1,0 0-1,0 0 1,0 0-1,0 0 0,0 0 1,0 0-1,1 0 1,-1 0-1,0 0 1,0 0-1,0 0 0,0 0 1,0 0-1,0 0 1,0 0-1,1 0 0,-1 0 1,0 0-1,0 0 1,0-1-1,0 1 0,0 0 1,0 0-1,0 0 1,0 0-1,0 0 0,1 0 1,-1 0-1,0 0 1,0-1-1,0 1 0,0 0 1,0 0-1,0 0 1,0 0-1,0 0 0,0 0 1,0-1-1,0 1 1,0 0-1,0 0 0,0 0 1,7-10 31,-2-6-125,-1 0 0,0 0 0,-2-1-1,1 1 1,-2-1 0,0-19 0,-1 15-214,2-1 0,6-38 0,-8 60 300,0 1 1,0-1-1,0 0 0,0 0 1,0 0-1,0 0 1,0 1-1,0-1 0,0 0 1,0 0-1,0 0 1,1 0-1,-1 1 0,0-1 1,0 0-1,0 0 0,0 0 1,0 0-1,0 1 1,0-1-1,0 0 0,1 0 1,-1 0-1,0 0 1,0 0-1,0 0 0,0 0 1,0 1-1,1-1 0,-1 0 1,0 0-1,0 0 1,0 0-1,0 0 0,1 0 1,-1 0-1,0 0 1,0 0-1,0 0 0,1 0 1,-1 0-1,0 0 0,0 0 1,0 0-1,0 0 1,1 0-1,-1 0 0,0 0 1,0 0-1,0 0 1,0-1-1,1 1 0,-1 0 1,0 0-1,0 0 0,0 0 1,0 0-1,0 0 1,0 0-1,1-1 0,-1 1 1,0 0-1,0 0 1,0 0-1,0-1 0,8 19-61,-7-16 58,2 6 13,1-1 0,0 0 0,0 0 0,0 0 0,1-1 0,0 1 0,1-1 0,-1 0 0,1-1 0,0 1 0,0-1 0,1 0 0,0-1 0,0 1 0,0-2 0,11 6 0,-13-7 9,0-1 0,-1 0 0,1 0 0,0 0 1,0 0-1,0-1 0,-1 0 0,1 0 0,0 0 1,0 0-1,0-1 0,-1 0 0,1 0 0,0 0 1,0-1-1,-1 0 0,1 1 0,-1-1 0,0-1 1,0 1-1,0-1 0,0 0 0,0 0 0,0 0 1,-1 0-1,1-1 0,-1 1 0,5-8 0,-3 5-8,-1 0-1,-1 0 0,1 0 1,-1 0-1,0-1 0,-1 0 1,0 1-1,0-1 0,0 0 1,-1 0-1,0 0 0,0 0 1,0 0-1,-2-9 0,1 15-15,0 1 0,0 0-1,0-1 1,0 1 0,0-1-1,0 1 1,0-1 0,0 1-1,-1-1 1,1 1 0,0-1-1,0 1 1,-1 0 0,1-1-1,0 1 1,-1 0 0,1-1-1,0 1 1,-1 0 0,1-1-1,-1 1 1,1 0 0,0-1-1,-1 1 1,1 0 0,-1 0-1,1 0 1,-1 0 0,1-1-1,-1 1 1,1 0 0,0 0-1,-1 0 1,1 0 0,-1 0-1,1 0 1,-1 0 0,1 0-1,-1 0 1,1 0 0,-1 1-1,1-1 1,-1 0 0,1 0-1,-1 0 1,1 1 0,0-1-1,-1 0 1,1 0 0,-1 1-1,1-1 1,0 0 0,-1 1-1,1-1 1,0 0 0,-1 1-1,1 0 1,-23 19-207,17-9 243,0 1 1,1 0 0,0 0-1,1 0 1,1 0 0,0 0 0,0 1-1,1 0 1,1-1 0,0 1-1,1 13 1,0-24-9,0 0 0,0 0 0,0-1 1,0 1-1,0 0 0,1 0 0,-1-1 0,1 1 0,-1 0 0,1-1 1,0 1-1,-1 0 0,1-1 0,0 1 0,0-1 0,0 0 1,0 1-1,1-1 0,-1 0 0,0 1 0,0-1 0,1 0 0,-1 0 1,1 0-1,-1 0 0,1 0 0,-1-1 0,1 1 0,0 0 0,-1-1 1,1 1-1,0-1 0,-1 0 0,1 1 0,0-1 0,0 0 0,-1 0 1,1 0-1,0 0 0,0 0 0,-1-1 0,1 1 0,0-1 1,2 0-1,4 0 22,-1-2 0,1 1 1,0-1-1,-1 0 0,1 0 1,-1-1-1,0 0 0,11-8 1,1-4-31,0-1 1,-2-2-1,0 1 0,-1-2 1,0 0-1,-2-1 1,-1-1-1,0 0 0,-2 0 1,-1-1-1,0-1 1,-2 0-1,0 0 0,-2 0 1,-1-1-1,-1 0 1,-1 0-1,0-28 0,-3 52-10,1 0 1,-1 0-1,0 1 0,0-1 0,0 0 0,0 0 0,0 0 1,0 0-1,0 1 0,0-1 0,0 0 0,0 0 0,-1 0 0,1 0 1,0 1-1,-1-1 0,1 0 0,0 0 0,-1 0 0,1 1 1,-1-1-1,1 0 0,-1 1 0,1-1 0,-1 1 0,-1-2 0,-13 14-57,-12 38-2,17-23 153,1 0 0,1 1-1,1 1 1,2-1 0,1 1 0,1 0-1,1 0 1,3 34 0,0-55-78,0 0 0,1-1 0,0 1 1,0 0-1,1-1 0,0 0 0,0 1 1,0-1-1,1 0 0,0-1 0,1 1 0,0-1 1,8 9-1,-9-11-12,0 0 1,0 0-1,0-1 1,0 0-1,1 0 1,-1 0-1,1 0 0,0 0 1,0-1-1,0 0 1,0 0-1,0-1 1,0 1-1,1-1 0,-1 0 1,1-1-1,-1 1 1,0-1-1,1 0 1,8-1-1,-14 0-11,1 1 0,0-1 0,0 1 0,0-1 0,-1 1 1,1-1-1,0 0 0,-1 1 0,1-1 0,-1 0 0,1 1 0,0-1 0,-1 0 0,0 0 0,1 0 1,-1 0-1,1 1 0,-1-1 0,0 0 0,0 0 0,0 0 0,1 0 0,-1 0 0,0 0 0,0 0 1,0 0-1,0 1 0,0-1 0,-1 0 0,1 0 0,0 0 0,0 0 0,-1 0 0,1 0 0,0 0 0,-1 1 1,0-2-1,-14-35-318,-5 11-39,0 0 1,-35-32 0,34 36 251,0-1 0,-34-48 0,60 70 172,-1-1-1,1 1 0,0 0 1,-1 1-1,1-1 0,0 1 0,9 1 1,-13-1-54,98 2 574,-48 0-2006,-2-1-6067,-44-1 847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6:53.694"/>
    </inkml:context>
    <inkml:brush xml:id="br0">
      <inkml:brushProperty name="width" value="0.025" units="cm"/>
      <inkml:brushProperty name="height" value="0.025" units="cm"/>
    </inkml:brush>
  </inkml:definitions>
  <inkml:trace contextRef="#ctx0" brushRef="#br0">0 13 20147,'0'0'7783,"48"-9"-7078,-30 9-673,0 0-288,-4 0-2178,-6-4-3972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46.578"/>
    </inkml:context>
    <inkml:brush xml:id="br0">
      <inkml:brushProperty name="width" value="0.025" units="cm"/>
      <inkml:brushProperty name="height" value="0.025" units="cm"/>
    </inkml:brush>
  </inkml:definitions>
  <inkml:trace contextRef="#ctx0" brushRef="#br0">33 86 12876,'0'0'4597,"-4"-8"-3033,1-3-1058,-12-25 1737,10 65-994,1 0-1199,3-1-1,0 1 0,5 47 1,-3-75-197,-1 1 0,0 0 1,1 0-1,-1-1 0,1 1 1,-1 0-1,1 0 0,0-1 1,0 1-1,0-1 0,0 1 1,0-1-1,0 1 0,0-1 1,0 0-1,1 1 0,-1-1 1,0 0-1,1 0 0,-1 0 1,1 0-1,0 0 0,-1 0 1,1-1-1,0 1 0,-1-1 1,1 1-1,0-1 0,-1 1 1,1-1-1,0 0 0,0 0 1,0 0-1,-1 0 0,1 0 1,0 0-1,0 0 0,0-1 1,-1 1-1,1-1 0,0 1 1,-1-1-1,1 1 0,0-1 1,-1 0-1,1 0 0,-1 0 1,1 0-1,-1 0 0,1 0 1,-1-1-1,0 1 0,0 0 0,0-1 1,1 1-1,-1-1 0,-1 1 1,2-3-1,14-20-872,-2-2 0,0 1 0,13-38 0,-21 45 2202,0-1 0,-1 1 0,3-23 1,-29 133 5662,15-71-6706,1 0 1,0 0-1,2 0 1,-1 26-1,3-45-152,1 0-1,1 0 1,-1 0-1,0 0 0,0 0 1,1 0-1,-1 0 1,1 0-1,-1 0 1,1 0-1,0-1 1,0 1-1,0 0 0,0-1 1,0 1-1,0 0 1,0-1-1,1 1 1,-1-1-1,3 2 1,-3-2-197,0-1 0,1 1 0,-1 0 0,1-1 0,-1 0 0,1 1 0,0-1 0,-1 0 1,1 0-1,-1 0 0,1 0 0,-1 0 0,1 0 0,0 0 0,-1 0 0,1-1 1,-1 1-1,1-1 0,-1 1 0,1-1 0,-1 0 0,1 1 0,-1-1 0,0 0 0,0 0 1,1 0-1,0-1 0,23-25-8616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7:47.507"/>
    </inkml:context>
    <inkml:brush xml:id="br0">
      <inkml:brushProperty name="width" value="0.025" units="cm"/>
      <inkml:brushProperty name="height" value="0.025" units="cm"/>
    </inkml:brush>
  </inkml:definitions>
  <inkml:trace contextRef="#ctx0" brushRef="#br0">1 301 17264,'0'0'454,"13"1"128,187 7 294,250-21-1,-37-2-1179,221 37 412,33-1 350,401-83 510,-810 40-890,1854-82 669,-786 56 3213,-1025 36-3601,-271 10-368,12 2-212,0-3 0,73-14-1,-94 5-2549,-10-10-3351,-6 2-423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18.867"/>
    </inkml:context>
    <inkml:brush xml:id="br0">
      <inkml:brushProperty name="width" value="0.025" units="cm"/>
      <inkml:brushProperty name="height" value="0.025" units="cm"/>
    </inkml:brush>
  </inkml:definitions>
  <inkml:trace contextRef="#ctx0" brushRef="#br0">457 108 4676,'0'0'107,"0"-7"1676,1 5-1798,-1-6 751,1-1 0,-1 1 0,-1 0 1,-2-17-1,3 23-524,0 0 1,-1 0-1,1 0 1,-1 0-1,0 1 0,1-1 1,-1 0-1,0 0 1,0 0-1,0 1 1,0-1-1,-1 1 0,1-1 1,0 1-1,-1-1 1,1 1-1,-1 0 1,1-1-1,-1 1 0,1 0 1,-1 0-1,0 0 1,0 1-1,0-1 0,1 0 1,-1 1-1,0-1 1,0 1-1,0-1 1,0 1-1,-3 0 0,-3 1-77,1 0-1,-1 0 1,1 1-1,0 0 0,0 1 1,0-1-1,0 1 0,0 1 1,1-1-1,-1 1 0,1 0 1,0 1-1,0 0 0,-8 8 1,-12 13-43,-38 50 0,46-53 31,-5 7-91,2 0 1,1 2-1,2 0 0,1 1 1,1 1-1,2 1 1,1 0-1,-10 49 1,14-39 21,2 1 1,1 0-1,3 0 0,2 1 1,1-1-1,10 61 0,-4-72-42,1 0 0,2 0 0,2 0 0,1-2 0,2 1 0,1-1 0,21 34 0,-22-45-16,0 0 0,1-1-1,1-1 1,1 0 0,1-1-1,1-1 1,0-1-1,1 0 1,1-2 0,36 21-1,-47-31 0,0 0-1,1-1 0,-1 0 0,1 0 1,0-1-1,1-1 0,-1 0 0,0 0 1,1-1-1,-1 0 0,1-1 0,-1-1 1,1 0-1,-1 0 0,0-1 1,13-4-1,-10 1 23,-1-1 0,1 0 0,-1-1 0,0 0 0,0-2 0,-1 1 0,0-1 0,-1-1 0,0 0 0,-1-1 0,19-22 0,-3-4 52,-1 0 0,-2-1 0,-2-2 0,-2 0 0,21-61 0,-17 30 241,-3-1 1,14-108-1,-29 148-151,-1 0 0,-2 0-1,-1 0 1,-1-1 0,-6-35 0,4 57-23,0 0 0,-1 0 0,0 0 0,-1 0 0,-1 0 0,1 1 0,-1-1 0,-1 1 0,0 0 0,-1 1 0,1 0 0,-2 0 0,1 0 0,-1 1 0,-1 0 0,1 1 0,-17-11 0,8 8-52,0 1 0,-1 0-1,0 2 1,-1 0 0,0 1 0,0 1 0,0 1 0,0 0-1,-1 2 1,1 0 0,-1 1 0,0 1 0,-25 3-1,15 1-335,1 0 0,0 3 0,0 0 0,1 2 0,0 0 1,0 2-1,1 2 0,-29 17 0,55-30 76,-13 8-2141,5-6-3369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33.429"/>
    </inkml:context>
    <inkml:brush xml:id="br0">
      <inkml:brushProperty name="width" value="0.025" units="cm"/>
      <inkml:brushProperty name="height" value="0.025" units="cm"/>
    </inkml:brush>
  </inkml:definitions>
  <inkml:trace contextRef="#ctx0" brushRef="#br0">70 1 16816,'0'0'4153,"2"11"-3331,10 95-65,-5 0-1,-11 165 0,4-268-757,-8 84 41,7-79-56,-1 0-1,0 0 1,0 0 0,-1-1 0,0 1 0,0-1 0,0 0-1,-8 11 1,11-17-22,0-1-1,0 1 1,-1 0 0,1-1-1,0 1 1,-1-1-1,1 1 1,0 0-1,-1-1 1,1 1-1,-1-1 1,1 0 0,-1 1-1,1-1 1,-1 1-1,1-1 1,-1 0-1,1 1 1,-1-1-1,0 0 1,1 1 0,-1-1-1,1 0 1,-1 0-1,0 0 1,1 0-1,-1 1 1,0-1-1,1 0 1,-1 0 0,0 0-1,1-1 1,-1 1-1,0 0 1,1 0-1,-1 0 1,0 0-1,1-1 1,-1 1 0,1 0-1,-1 0 1,0-1-1,1 1 1,-1 0-1,1-1 1,-1 1-1,1-1 1,-1 1 0,1-1-1,-1 1 1,1-1-1,0 1 1,-1-1-1,1 1 1,0-1-1,-1 0 1,1 1 0,0-2-1,-12-40-1510,7-21 393,3 0-1,6-74 0,-2 118 1395,0 0-1,1 0 1,1 1-1,0 0 0,1 0 1,2 0-1,0 1 1,0-1-1,2 2 0,0-1 1,17-23-1,-18 30-99,0 1 0,1 0-1,0 0 1,1 1 0,-1 0 0,2 0 0,-1 1-1,1 1 1,0 0 0,0 0 0,1 1-1,-1 0 1,1 1 0,0 1 0,0 0 0,1 0-1,-1 1 1,13 0 0,-15 1-96,-1 1 1,0-1-1,1 2 1,-1 0-1,0 0 1,0 0-1,0 1 1,17 6-1,-23-7 21,0 1 0,0 0-1,0 0 1,0 0 0,0 1 0,-1-1-1,1 1 1,-1-1 0,1 1 0,-1 0-1,0 0 1,0 0 0,0 0 0,-1 0-1,1 0 1,-1 0 0,0 1 0,0-1-1,0 1 1,0-1 0,0 0 0,-1 1 0,1 0-1,-1-1 1,0 1 0,-1 3 0,1-1 105,0-1 0,-1 1 1,0-1-1,0 1 1,0-1-1,-1 0 1,0 1-1,0-1 0,0 0 1,0 0-1,-1-1 1,0 1-1,0 0 1,-7 7-1,2-4 117,0-1 0,0 0 0,0 0 0,-1-1 0,0 0 0,0-1 0,-14 7 0,4-4 109,-1-1 0,1-1 0,-1 0 1,-1-1-1,1-2 0,-1 0 0,-32 0 0,52-3-406,0 0 1,0 1-1,0-1 1,0 0-1,0-1 0,0 1 1,0 0-1,0 0 0,0 0 1,0-1-1,0 1 0,0 0 1,0-1-1,0 1 1,0-1-1,0 1 0,0-1 1,0 0-1,0 1 0,1-1 1,-1 0-1,0 1 0,0-1 1,1 0-1,-1 0 1,1 0-1,-1 0 0,0 0 1,1 0-1,0 0 0,-1 0 1,1 0-1,0 0 0,-1 0 1,1 0-1,0 0 1,0 0-1,0 0 0,0 0 1,0 0-1,0 0 0,0 0 1,0 0-1,0 0 0,1 0 1,0-2-1,0-2-595,1 0 0,0 0 0,0 0 0,0 0 0,1 1-1,-1-1 1,1 1 0,4-6 0,19-18-6333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37.653"/>
    </inkml:context>
    <inkml:brush xml:id="br0">
      <inkml:brushProperty name="width" value="0.025" units="cm"/>
      <inkml:brushProperty name="height" value="0.025" units="cm"/>
    </inkml:brush>
  </inkml:definitions>
  <inkml:trace contextRef="#ctx0" brushRef="#br0">1 186 4933,'0'0'10692,"8"-4"-9917,37-11 492,0 2 1,85-13 0,-57 13-1084,162-30 5,2 10 0,355-4-1,-540 36-128,54 1-132,-96 1 151,1 1 1,0-1 0,-1 2-1,1-1 1,-1 2 0,1-1-1,12 8 1,-19-9-10,-9-12-7881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38.354"/>
    </inkml:context>
    <inkml:brush xml:id="br0">
      <inkml:brushProperty name="width" value="0.025" units="cm"/>
      <inkml:brushProperty name="height" value="0.025" units="cm"/>
    </inkml:brush>
  </inkml:definitions>
  <inkml:trace contextRef="#ctx0" brushRef="#br0">94 8 4516,'0'0'4068,"-51"-7"-2627,31 7 641,5-1 64,7 1 2179,31 0-3172,7 0 96,14 0-320,9 0-481,6 1-288,6 3-96,-3-1-32,-2 1-64,-9 0-768,-10-4-1827,-11 0-3779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43.613"/>
    </inkml:context>
    <inkml:brush xml:id="br0">
      <inkml:brushProperty name="width" value="0.025" units="cm"/>
      <inkml:brushProperty name="height" value="0.025" units="cm"/>
    </inkml:brush>
  </inkml:definitions>
  <inkml:trace contextRef="#ctx0" brushRef="#br0">560 37 8040,'0'0'2802,"-11"-7"-1574,4 2-1029,4 2-139,1 1-1,-1 0 0,0 0 1,0 0-1,0 0 0,0 0 1,-1 0-1,1 1 0,0 0 1,-1-1-1,1 1 0,-1 1 1,1-1-1,-1 0 0,1 1 0,-1 0 1,0 0-1,1 0 0,-1 0 1,1 0-1,-1 1 0,0-1 1,-4 3-1,-4 4 31,1 1-1,0 0 1,0 1 0,1 0 0,0 1 0,0 0-1,1 0 1,1 1 0,-8 13 0,-63 114 624,31-38-564,5 3-1,4 2 1,5 1-1,4 1 1,5 2-1,5 0 0,5 2 1,5-1-1,4 2 1,16 194-1,-2-241-144,2-1 0,4-1 0,2 0 0,38 96 0,-35-111-76,3-2-1,2 0 1,2-2 0,2 0-1,1-2 1,44 47-1,-59-74-90,0-1-1,1-1 0,0 0 0,1-1 1,1-1-1,0-1 0,27 13 1,-37-20 147,-1 0 0,1 0 1,0-1-1,-1 0 1,1-1-1,0 0 1,0 0-1,0 0 1,0-1-1,0 0 0,1 0 1,-1-1-1,0 1 1,0-2-1,-1 1 1,1-1-1,0 0 1,0 0-1,-1-1 0,1 0 1,-1 0-1,0-1 1,0 0-1,6-4 1,0-4 34,0 0 1,-1-1 0,-1 0-1,0 0 1,0-1-1,-2-1 1,0 0 0,0 0-1,-1 0 1,8-30-1,2-18 292,14-92 0,-30 151-292,67-680 3016,-61-2-1785,-7 662-1235,-14-253 517,10 243-283,-1 0 0,-2 0 0,-1 1 0,-2 0 0,-24-57 0,32 86-201,0-1-1,-1 1 0,1 0 0,-1 0 0,0 0 0,0 0 0,0 1 1,-1-1-1,1 1 0,-1 0 0,1 0 0,-1 0 0,0 1 0,-8-5 1,9 6-43,0 0 0,0 1 0,0-1-1,0 1 1,0-1 0,0 1 0,0 0 0,0 0 0,0 1 0,0-1 0,0 0 0,0 1 0,0 0 0,0 0 0,0 0 0,0 0 0,1 0 0,-1 0 0,0 1 0,0 0 0,1-1 0,-5 5 0,-4 4-448,-1 1 0,2 0 0,-17 22 1,19-22-983,0 0 1,-1-1-1,-1 0 1,0 0-1,-11 8 1,-7-2-7845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57.614"/>
    </inkml:context>
    <inkml:brush xml:id="br0">
      <inkml:brushProperty name="width" value="0.025" units="cm"/>
      <inkml:brushProperty name="height" value="0.025" units="cm"/>
    </inkml:brush>
  </inkml:definitions>
  <inkml:trace contextRef="#ctx0" brushRef="#br0">198 191 3844,'0'0'3672,"-9"-6"-3399,4 3-224,-35-23 672,37 25-581,0-1 1,1 1-1,-1 0 0,0 0 0,0 0 0,0 0 0,0 1 0,1-1 0,-1 1 0,0-1 0,0 1 0,0 0 0,0 0 0,0 0 0,-5 2 0,5-1-59,1 1 0,-1-1 0,1 1 0,0 0 1,0 0-1,-1 0 0,1 0 0,0 0 0,1 0 0,-1 0 1,0 1-1,1-1 0,-1 1 0,1-1 0,0 1 1,0 0-1,-1 3 0,-14 54 434,13-45-345,-13 76 324,4 0 0,4 1 1,4 0-1,13 146 0,-6-201-340,2 0 1,1-1-1,3 1 0,0-1 0,2-1 0,21 45 1,-25-65-120,0-2 0,1 1 0,0-1 1,1 0-1,0-1 0,1 0 0,0-1 0,1 1 1,1-2-1,-1 0 0,2 0 0,-1-1 1,1-1-1,1 0 0,-1-1 0,1 0 1,26 8-1,-23-11-32,0 0 1,1-1-1,-1-1 1,1 0-1,-1-2 1,1 0-1,0-1 1,-1 0-1,1-2 1,29-7-1,-25 3 19,0-1 0,-1-1 1,0-1-1,0-1 0,-1-1 0,0 0 0,26-23 0,-17 9 16,-1-1 1,-2-1-1,-1-2 0,-1 0 0,-1-1 1,-2-2-1,-1 0 0,-2-1 1,24-62-1,-28 55 130,-2 1 0,-2-2 0,-2 1 0,-1-1 0,-3-1 0,-1 1 0,-2-1 1,-6-56-1,3 74-17,-1 0 0,-2 1 0,0 0 0,-2 0 0,-1 0 0,0 1 0,-2 0 0,-1 0 0,0 1 0,-2 1 0,0 0 0,-2 1 0,0 0 0,-1 1 0,-28-25 0,33 35-153,1 0 0,-2 2 1,1-1-1,-1 2 0,0-1 0,0 1 1,-1 1-1,0 1 0,0-1 1,0 2-1,0 0 0,-1 1 0,1 0 1,-1 1-1,1 0 0,-1 1 0,1 1 1,-1 0-1,0 0 0,1 2 1,0 0-1,0 0 0,0 1 0,0 1 1,0 0-1,1 1 0,0 0 0,0 1 1,0 0-1,1 1 0,1 0 1,-1 1-1,-16 18 0,6-3-1397,2 2 1,-21 34-1,14-15-2968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8.389"/>
    </inkml:context>
    <inkml:brush xml:id="br0">
      <inkml:brushProperty name="width" value="0.025" units="cm"/>
      <inkml:brushProperty name="height" value="0.025" units="cm"/>
    </inkml:brush>
  </inkml:definitions>
  <inkml:trace contextRef="#ctx0" brushRef="#br0">60 1 13549,'0'0'4943,"-8"10"-3219,-27 35-773,33-42-877,0-1 1,1 1 0,-1-1 0,1 1-1,-1 0 1,1 0 0,0-1 0,0 1-1,0 0 1,0 0 0,0 0 0,1 0-1,-1 0 1,1 0 0,0 0 0,0 0-1,0 1 1,1-1 0,-1 0 0,1 0-1,-1 0 1,1 0 0,0 0 0,2 3-1,-2-4-68,1 0-1,0 0 0,-1 0 1,1 0-1,0 0 0,0-1 1,1 1-1,-1-1 0,0 1 1,0-1-1,1 0 0,-1 0 1,1 0-1,-1 0 0,1 0 1,-1-1-1,1 1 0,0-1 1,-1 1-1,1-1 0,-1 0 1,1 0-1,5-1 0,-7 1 3,0 0 0,1-1-1,-1 1 1,1-1 0,-1 1-1,0-1 1,0 1 0,1-1-1,-1 0 1,0 1 0,0-1-1,0 0 1,0 0 0,0 0-1,0 0 1,0 0 0,0 0-1,0 0 1,0 0 0,0 0 0,-1-1-1,2-1 1,0-1 27,-1 0-1,0 0 1,0 0 0,0-1-1,0 1 1,0 0 0,-1-8 0,0 6-58,0-1 0,0 1 0,-1 0 0,0-1 0,0 1 0,-1 0 1,1 0-1,-1 0 0,-1 0 0,-4-9 0,6 14-81,1 0-1,-1 0 0,1 1 1,-1-1-1,0 0 1,1 1-1,-1-1 0,0 1 1,1-1-1,-1 1 0,0-1 1,1 1-1,-1 0 1,0-1-1,0 1 0,0 0 1,0-1-1,1 1 1,-1 0-1,0 0 0,0 0 1,0 0-1,0 0 1,-1 0-1,2 0-55,0 0 1,0 1-1,-1-1 0,1 0 1,0 1-1,0-1 1,0 0-1,0 1 0,-1-1 1,1 0-1,0 1 0,0-1 1,0 0-1,0 1 0,0-1 1,0 0-1,0 1 0,0-1 1,0 0-1,0 1 0,0-1 1,0 0-1,0 1 0,1-1 1,-1 0-1,0 1 0,0-1 1,0 0-1,0 1 0,0-1 1,1 0-1,-1 1 1,0-1-1,0 0 0,1 0 1,-1 1-1,0-1 0,0 0 1,1 0-1,-1 0 0,0 1 1,1-1-1,-1 0 0,0 0 1,1 0-1,-1 0 0,0 0 1,1 0-1,-1 1 0,0-1 1,1 0-1,15 7-4281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11.780"/>
    </inkml:context>
    <inkml:brush xml:id="br0">
      <inkml:brushProperty name="width" value="0.025" units="cm"/>
      <inkml:brushProperty name="height" value="0.025" units="cm"/>
    </inkml:brush>
  </inkml:definitions>
  <inkml:trace contextRef="#ctx0" brushRef="#br0">0 0 1409,'0'0'3139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12.359"/>
    </inkml:context>
    <inkml:brush xml:id="br0">
      <inkml:brushProperty name="width" value="0.025" units="cm"/>
      <inkml:brushProperty name="height" value="0.025" units="cm"/>
    </inkml:brush>
  </inkml:definitions>
  <inkml:trace contextRef="#ctx0" brushRef="#br0">714 0 8680,'-13'7'977,"-28"17"-454,0 2-1,2 1 0,1 3 1,1 1-1,-64 70 1,59-51-130,3 1 1,2 1-1,3 3 1,-33 66-1,34-49-260,3 2-1,3 1 1,3 1-1,4 1 0,3 1 1,4 0-1,3 1 1,0 81-1,11-85-77,3 1 0,3-1 0,3 0 1,29 101-1,-24-123-72,3 0 1,2-1-1,2-1 1,2-1-1,3-1 1,54 75-1,-61-98-35,0-1-1,2-2 0,1 0 1,1-1-1,1-2 1,1 0-1,35 20 0,-46-32 27,0 0 0,1-1-1,0 0 1,0-1-1,0-1 1,1-1-1,0 0 1,0-1 0,0-1-1,0-1 1,0 0-1,1-1 1,-1-1 0,0-1-1,23-4 1,-26 1 34,1 0 0,-1-1 0,-1-1 1,1 0-1,-1-1 0,-1 0 0,1-1 0,-1 0 0,-1-1 1,0 0-1,0-1 0,-1 0 0,0-1 0,12-20 1,2-6 51,-1-1 0,-2-1 0,26-70 0,-10 1 206,-5-1 1,30-187 0,1-236-21,-59 496-241,40-647 1084,-43 659-887,-1 0 0,-2 0 0,-1 0-1,0 0 1,-13-40 0,14 56-119,-1 1-1,-1 0 1,0 0 0,0 0 0,-1 0 0,1 0 0,-2 1-1,1 0 1,-1 0 0,0 1 0,0 0 0,-1 0-1,0 0 1,0 0 0,0 1 0,-1 1 0,0-1 0,0 1-1,-10-4 1,2 3-76,-1 0 0,1 1 0,-1 1 0,1 0 0,-1 2 0,0-1 0,0 2 0,0 1 0,0 0 0,1 1 0,-1 0 0,0 1 0,1 1 0,0 1 0,-18 7 0,-17 12-575,0 2 0,2 2 0,-55 40 0,53-33-3989,-102 53 0,107-71-3558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10.554"/>
    </inkml:context>
    <inkml:brush xml:id="br0">
      <inkml:brushProperty name="width" value="0.025" units="cm"/>
      <inkml:brushProperty name="height" value="0.025" units="cm"/>
    </inkml:brush>
  </inkml:definitions>
  <inkml:trace contextRef="#ctx0" brushRef="#br0">330 192 4388,'0'-8'699,"0"-5"26,-1 1-1,0-1 0,0 1 0,-1 0 0,-1-1 0,0 1 0,-7-15 0,8 22-480,0 1 1,0 0-1,0 0 0,-1 0 1,0 0-1,1 0 0,-1 0 0,-1 1 1,1 0-1,0-1 0,-1 1 0,0 0 1,0 1-1,0-1 0,0 1 0,0 0 1,0 0-1,-1 0 0,1 0 0,-1 1 1,1-1-1,-1 1 0,1 1 0,-9-2 1,8 3-137,0-1-1,1 1 1,-1 0 0,0 0 0,1 0-1,-1 1 1,1-1 0,0 1 0,-1 0 0,1 0-1,0 1 1,0-1 0,0 1 0,1 0-1,-1 0 1,1 0 0,-1 1 0,1-1 0,0 1-1,-2 4 1,-9 10 160,2 1 0,-18 37-1,28-53-232,-9 23 93,0 0 0,1 0 0,2 1-1,0 0 1,2 0 0,1 1 0,1 0-1,2 0 1,0 0 0,5 50 0,-1-64-76,-1 1 0,2 0 1,0-1-1,1 0 1,0 0-1,1 0 0,1 0 1,0-1-1,1 1 1,0-2-1,1 1 0,1-1 1,0 0-1,0-1 1,1 0-1,1 0 0,0-1 1,0-1-1,1 0 1,0 0-1,0-1 0,14 6 1,-18-10-48,-1-1 1,1 1 0,0-2-1,0 1 1,1-1 0,-1 0-1,0-1 1,1 0 0,-1 0-1,1 0 1,-1-2 0,0 1-1,1-1 1,-1 0 0,1 0-1,-1-1 1,0 0 0,0-1-1,0 0 1,9-4 0,-8 1 5,1-1 1,-1 0 0,0 0-1,-1 0 1,0-1 0,0-1-1,0 1 1,-1-1-1,-1 0 1,1-1 0,-2 0-1,1 0 1,-1 0 0,5-16-1,-1-1 94,-1 0-1,-1 0 0,-1 0 0,-2-1 0,-1 1 1,0-55-1,-3 69 7,-1 0-1,0 0 1,-1 0 0,0 0 0,-1 1-1,0-1 1,-1 1 0,-1 0-1,0 0 1,0 0 0,-1 1 0,-1-1-1,0 1 1,0 1 0,-1 0 0,-1 0-1,-9-9 1,11 13-11,-1 1 1,0 0-1,0 0 1,0 1-1,-1 0 0,0 0 1,1 1-1,-1 0 1,0 1-1,-1 0 0,-11-2 1,-8 2 45,0 1 1,-38 4-1,66-2-181,0-1 0,0 1 0,-1-1 0,1 1-1,0 0 1,0 0 0,0 0 0,1-1 0,-1 1 0,0 0-1,0 0 1,0 0 0,1 0 0,-1 0 0,0 1 0,1-1 0,-1 0-1,1 0 1,-1 0 0,1 0 0,0 1 0,-1-1 0,1 0-1,0 0 1,0 1 0,0-1 0,0 0 0,0 3 0,1 48-3184,0-37 1211,-1 8-4392,0-7-5270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11.610"/>
    </inkml:context>
    <inkml:brush xml:id="br0">
      <inkml:brushProperty name="width" value="0.025" units="cm"/>
      <inkml:brushProperty name="height" value="0.025" units="cm"/>
    </inkml:brush>
  </inkml:definitions>
  <inkml:trace contextRef="#ctx0" brushRef="#br0">230 65 4965,'0'0'5215,"-12"3"-3848,2-1-1205,-1 2 0,1-1 0,0 1 0,0 0 0,0 1 0,1 0-1,0 1 1,0 0 0,0 1 0,1-1 0,-10 11 0,8-6 126,0 1-1,1 0 1,0 0-1,1 1 1,1 0 0,0 1-1,1 0 1,0 0-1,1 0 1,0 1-1,2-1 1,-1 1 0,2 0-1,0 0 1,1 0-1,0 0 1,3 28 0,2-14-157,2-1 1,0 0 0,2 0 0,1-1 0,1 0 0,1-1 0,2 0 0,23 37-1,-22-40-127,1-1-1,1 0 1,1-1-1,1-1 1,27 24 0,-39-39 8,0-1 1,0 1 0,1-1 0,-1 0 0,1-1 0,0 1 0,1-2-1,-1 1 1,0-1 0,10 2 0,-12-3 20,0-1 0,0 0-1,0 0 1,0 0 0,0-1 0,0 0 0,0 0-1,0 0 1,0 0 0,0-1 0,-1 0-1,1 0 1,-1 0 0,1 0 0,-1-1 0,0 0-1,5-4 1,8-8 111,-1-1 1,0-1-1,-1 0 0,-1-1 0,-1-1 1,-1 0-1,0 0 0,16-39 0,-5 2 418,-3-2 0,14-62 0,-21 66-36,5-56-1,-15 91-407,-2 1 1,0-1-1,-1 0 0,-1 0 1,-1 1-1,-8-35 0,8 47-91,0 1-1,0-1 0,-1 1 0,1-1 1,-2 1-1,1 0 0,0 0 0,-1 0 1,0 1-1,0-1 0,0 1 0,-1 0 1,1 0-1,-1 1 0,0-1 0,0 1 1,-1 0-1,1 0 0,-1 1 0,1-1 1,-1 1-1,0 1 0,1-1 0,-1 1 1,0 0-1,0 0 0,0 1 0,0-1 1,-11 2-1,1 0-13,1 0 0,-1 1-1,0 1 1,1 0 0,0 2 0,0-1 0,0 2 0,0 0 0,1 0-1,-18 12 1,16-7-272,0 0 0,1 1 1,0 1-1,1 0 0,1 1 0,0 1 0,1 0 0,1 0 0,-11 19 0,20-29-588,-3 4-372,-2-6-3089,2-3-3390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29.540"/>
    </inkml:context>
    <inkml:brush xml:id="br0">
      <inkml:brushProperty name="width" value="0.025" units="cm"/>
      <inkml:brushProperty name="height" value="0.025" units="cm"/>
    </inkml:brush>
  </inkml:definitions>
  <inkml:trace contextRef="#ctx0" brushRef="#br0">1176 192 4100,'0'0'5739,"-4"-12"-3636,1 4-1914,0-1 0,-1 2 0,1-1 0,-2 0 0,1 1 0,-1 0 0,0 0 0,0 0 0,-1 0 0,0 1 0,0 0 0,-1 0 0,1 1 0,-9-5 0,-2-1-27,0 2 0,-1 0 0,0 1 0,0 1 0,-1 1 0,0 0 0,0 1 0,0 2 0,0 0 0,-24-1 0,17 4-85,-1 1-1,1 1 1,0 1-1,0 2 1,0 0-1,-48 18 1,30-4-78,1 1 0,1 2 1,1 2-1,1 2 0,1 2 0,1 1 1,2 1-1,-36 40 0,46-43-6,2 2-1,1 1 1,1 0-1,1 2 1,2 1-1,1 0 1,2 1-1,1 1 1,-15 54-1,23-63 7,2 0 0,0 1 0,2-1 0,1 1 0,1-1 0,2 1 0,0-1 0,2 1 0,0-1 0,2 1 0,1-1 0,1-1 0,2 1-1,14 30 1,-10-29-212,2-1-1,1-1 0,0 0 0,2-1 1,1-1-1,1-1 0,1-1 1,0 0-1,2-2 0,0-1 0,1 0 1,1-2-1,1-1 0,0-1 0,1-1 1,0-1-1,40 11 0,-35-14 175,0-2 1,0-1-1,0-2 0,1-1 0,0-1 0,0-2 0,-1-1 1,1-2-1,0-1 0,-1-2 0,0-1 0,-1-1 1,1-2-1,-1-1 0,47-25 0,-43 17 352,0-2 0,-2-2 0,-1-1 0,0-1 0,-2-2 0,-1-1 1,-2-1-1,0-1 0,-2-2 0,-2-1 0,32-56 0,-34 47-37,-1-1 0,-3 0 0,-1-1 0,-3-1 1,-1 0-1,-2-1 0,-3 0 0,-1-1 0,-1-77 0,-5 103-138,-1 1-1,-1 0 1,-1 0-1,-1 0 1,0 0-1,-2 1 0,0 0 1,-12-25-1,13 34-70,0 1-1,-1-1 0,-1 1 1,1 0-1,-2 0 0,1 1 1,-1 0-1,0 1 0,-1-1 1,0 1-1,0 1 1,0 0-1,-1 0 0,0 1 1,0 0-1,-17-5 0,2 3-66,-1 1-1,0 1 1,0 1-1,0 1 0,-1 2 1,-37 2-1,-161 28-1677,33-2-7263,137-25-983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5.450"/>
    </inkml:context>
    <inkml:brush xml:id="br0">
      <inkml:brushProperty name="width" value="0.025" units="cm"/>
      <inkml:brushProperty name="height" value="0.025" units="cm"/>
    </inkml:brush>
  </inkml:definitions>
  <inkml:trace contextRef="#ctx0" brushRef="#br0">0 1 14958,'0'0'7276,"1"12"-6357,14 248 3469,4 96-2440,-18-35-1165,5 129-148,2-333-346,41 213 1,11 10-31,-54-280-228,-2 1 0,-4 0 1,-11 99-1,2-97-16,1-18-8,2 0-1,2 1 1,2-1 0,4 56-1,-1-95-99,0-1-1,1 0 0,-1 0 1,1 0-1,0 0 1,4 7-1,13 8-3164,-12-19-1279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6.320"/>
    </inkml:context>
    <inkml:brush xml:id="br0">
      <inkml:brushProperty name="width" value="0.025" units="cm"/>
      <inkml:brushProperty name="height" value="0.025" units="cm"/>
    </inkml:brush>
  </inkml:definitions>
  <inkml:trace contextRef="#ctx0" brushRef="#br0">77 202 7815,'-9'3'4426,"1"-2"-3727,1 0-501,1 1-1,0-1 1,0 1-1,0 0 1,0 0-1,0 1 1,-8 4-1,13-6-165,1-1-1,0 0 0,0 1 0,0-1 0,0 0 0,-1 1 0,1-1 0,0 1 0,0-1 1,0 0-1,0 1 0,0-1 0,0 1 0,0-1 0,0 0 0,0 1 0,0-1 0,0 1 1,0-1-1,0 0 0,0 1 0,1-1 0,-1 1 0,0-1 0,0 0 0,0 1 1,1-1-1,-1 0 0,0 1 0,0-1 0,1 0 0,-1 1 0,0-1 0,0 0 0,1 0 1,-1 1-1,0-1 0,1 0 0,-1 0 0,1 0 0,-1 1 0,0-1 0,1 0 1,-1 0-1,1 0 0,-1 0 0,0 0 0,1 0 0,0 0 0,20 9 1317,9-1-539,0-2-1,1 0 0,55 2 0,100-9-805,-98-1 162,448-28 386,-208 6 153,491-37 3555,561-16-4520,-137 105 2535,-1177-24-2145,-6 0 8,68-4 1,-112-1-342,1-1 1,-1 0-1,0-1 0,0-1 0,0 0 0,0-1 0,-1-1 0,29-15 0,-41 19-154,-1 0-1,1 0 0,0 0 0,-1 0 0,1 0 1,-1-1-1,0 1 0,4-6 0,2-15-5006,-6 1-2200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6.695"/>
    </inkml:context>
    <inkml:brush xml:id="br0">
      <inkml:brushProperty name="width" value="0.025" units="cm"/>
      <inkml:brushProperty name="height" value="0.025" units="cm"/>
    </inkml:brush>
  </inkml:definitions>
  <inkml:trace contextRef="#ctx0" brushRef="#br0">0 13 10314,'0'0'11979,"8"-2"-11125,17-2-562,-1 1 0,1 0-1,0 2 1,0 1 0,-1 1-1,1 2 1,0 0 0,-1 1-1,1 1 1,28 11 0,-48-14-287,1 1 1,-1-1-1,0 1 0,0-1 1,-1 1-1,1 1 1,-1-1-1,1 1 1,-1 0-1,0 0 1,0 0-1,-1 0 0,1 1 1,-1-1-1,0 1 1,0 0-1,-1 0 1,1 0-1,-1 0 1,0 1-1,-1-1 1,1 1-1,-1-1 0,0 1 1,0-1-1,-1 1 1,0-1-1,0 1 1,0 0-1,-1 6 1,-2 8 92,-1 1-1,-1-1 1,-1 0 0,0-1 0,-2 1 0,-19 35 0,-17 23 366,-3-3 1,-3-1-1,-82 90 1,131-163-793,-8 7 116,9-8 108,0 0-1,0 0 1,0 0 0,0 0-1,-1 0 1,1 0 0,0 0-1,0 0 1,0 0-1,0 0 1,0 1 0,-1-1-1,1 0 1,0 0 0,0 0-1,0 0 1,0 0 0,-1 0-1,1 0 1,0 0 0,0-1-1,0 1 1,0 0-1,-1 0 1,1 0 0,0 0-1,0 0 1,0 0 0,0 0-1,0 0 1,-1 0 0,1 0-1,0 0 1,0-1-1,0 1 1,0 0 0,0 0-1,0 0 1,0 0 0,-1 0-1,1-1 1,0 1 0,0 0-1,0 0 1,0 0-1,0 0 1,0-1 0,0 1-1,0 0 1,0 0 0,0 0-1,0 0 1,0-1 0,0 1-1,0 0 1,0 0-1,0 0 1,0 0 0,0-1-1,0-28-9573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7.320"/>
    </inkml:context>
    <inkml:brush xml:id="br0">
      <inkml:brushProperty name="width" value="0.025" units="cm"/>
      <inkml:brushProperty name="height" value="0.025" units="cm"/>
    </inkml:brush>
  </inkml:definitions>
  <inkml:trace contextRef="#ctx0" brushRef="#br0">50 428 14478,'0'0'3694,"-8"4"-2247,-25 11-497,33-15-923,0 0 1,-1 0 0,1 1-1,0-1 1,-1 0 0,1-1-1,0 1 1,-1 0 0,1 0-1,0 0 1,0 0 0,-1 0-1,1 0 1,0 0 0,-1 0-1,1-1 1,0 1 0,0 0-1,-1 0 1,1 0 0,0 0-1,0-1 1,-1 1 0,1 0-1,0 0 1,0-1-1,0 1 1,0 0 0,-1 0-1,1-1 1,0 1 0,0 0-1,0-1 1,0 1 0,0 0-1,0-1 1,0 1 0,0 0-1,0 0 1,0-1 0,0 1-1,0 0 1,0-1 0,0 1-1,0 0 1,0-1 0,0 1-1,0 0 1,0 0 0,0-1-1,1 1 1,-1-1 0,4-18 524,12-15-139,2 0 0,1 1 0,45-60 1,-47 69-226,0 0-58,-4 3 36,1 1 1,1 0 0,1 1 0,1 1 0,1 0 0,34-27 0,-48 43-167,-1 0 0,1 0-1,0 1 1,0-1 0,0 1 0,0 0 0,0 0 0,0 1 0,0-1 0,0 1 0,0 0 0,0 0 0,0 0 0,0 0 0,0 1 0,0-1 0,0 1 0,0 0 0,0 1-1,0-1 1,0 1 0,-1-1 0,1 1 0,0 0 0,-1 0 0,0 1 0,1-1 0,-1 1 0,0 0 0,0 0 0,3 4 0,9 10 13,0 2 0,-1 0 0,-1 0-1,13 26 1,-16-27 37,6 13-240,24 36 79,-38-63-396,1 0 0,0 0 0,1 0 0,-1-1 0,1 0 0,-1 1 0,1-1 0,0 0 0,0-1 0,0 1 0,0-1 0,7 3 0,10-3-8862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8.176"/>
    </inkml:context>
    <inkml:brush xml:id="br0">
      <inkml:brushProperty name="width" value="0.025" units="cm"/>
      <inkml:brushProperty name="height" value="0.025" units="cm"/>
    </inkml:brush>
  </inkml:definitions>
  <inkml:trace contextRef="#ctx0" brushRef="#br0">1 21 8520,'0'0'12823,"-1"12"-12647,2 39 370,2-1 0,12 66 0,3 20 218,-18-77 63,0-43-55,0-1-1,0 1 1,6 27-1,1-101 46,-6-21-630,-2 37-315,2 1 0,2-1-1,2 1 1,1 0 0,18-61 0,-22 96 106,1 0 0,0-1 1,0 1-1,0 1 0,1-1 0,0 0 0,0 1 0,1 0 0,-1 0 0,10-8 0,-11 11 3,0 0 0,0 0 0,1 0 0,-1 0 0,0 1 0,1-1 0,-1 1 0,1 0 0,-1 0 0,1 0 0,0 1 0,-1-1 0,1 1 0,0 0 0,0 0 0,-1 0 0,1 0 0,0 1 0,-1-1 0,8 3 0,-9-2 22,1 0 1,-1 1-1,0-1 0,1 0 1,-1 1-1,0 0 1,0-1-1,0 1 1,0 0-1,-1 0 1,1 0-1,0 0 1,-1 1-1,0-1 0,1 0 1,-1 1-1,0-1 1,0 1-1,0-1 1,0 1-1,-1-1 1,1 1-1,-1 0 1,0-1-1,1 1 0,-1 0 1,-1 3-1,1 0 66,0-1 0,0 1 0,-1 0 0,0-1 0,0 1 0,-1-1 0,1 1 0,-1-1 0,-1 0 0,1 0 0,-1 0 0,-3 6 0,1-5 19,0 1 1,-1-1-1,1 0 1,-2-1-1,1 1 1,0-1-1,-1-1 1,0 1-1,0-1 1,-1 0-1,1 0 1,-1-1-1,1 0 1,-1-1-1,0 0 1,0 0-1,-1 0 1,-8 0-1,16-2-132,0 0-1,1 0 0,-1 0 1,0 0-1,0 0 0,0 0 1,0 0-1,0-1 0,0 1 1,0 0-1,0-1 1,1 1-1,-1 0 0,0-1 1,0 1-1,0-1 0,1 1 1,-1-1-1,0 1 0,1-1 1,-1 0-1,0 1 1,1-1-1,-1 0 0,1 0 1,-1 1-1,1-1 0,-1-1 1,-1-27-3958,2 26 3501,1-24-5836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8.775"/>
    </inkml:context>
    <inkml:brush xml:id="br0">
      <inkml:brushProperty name="width" value="0.025" units="cm"/>
      <inkml:brushProperty name="height" value="0.025" units="cm"/>
    </inkml:brush>
  </inkml:definitions>
  <inkml:trace contextRef="#ctx0" brushRef="#br0">125 183 11082,'0'0'2312,"-11"6"469,-3 2-1700,-1 1-1,-24 20 0,35-26-894,1 1 1,-1-1-1,0 0 0,1 1 0,0 0 1,0 0-1,0 0 0,0 0 0,1 1 0,0-1 1,0 1-1,0-1 0,0 1 0,0 0 1,1-1-1,0 1 0,0 6 0,1-11-185,-1 1 0,1-1 0,0 1 0,0-1 0,1 1 0,-1-1 1,0 1-1,0-1 0,0 1 0,0-1 0,0 1 0,1-1 0,-1 1 0,0-1 0,0 1 0,1-1 0,-1 1 0,0-1 0,1 0 0,-1 1 0,0-1 0,1 1 0,-1-1 0,1 0 0,-1 0 0,0 1 0,1-1 0,-1 0 1,1 0-1,-1 1 0,1-1 0,0 0 0,21-3 18,17-17-46,-29 9-79,0 1-1,-1-2 1,0 0 0,-1 0-1,0 0 1,0-1 0,-2 0-1,0 0 1,6-20 0,2-14 383,12-68 0,-26 112-243,-22 87 3288,16-66-3149,0 0-1,2 0 1,0 0 0,1 0-1,1 1 1,0-1-1,2 27 1,0-42-234,1 0 0,-1-1 0,1 1 0,0 0 0,0 0 1,0 0-1,0-1 0,0 1 0,0 0 0,1-1 0,0 1 0,-1-1 0,1 0 0,0 1 0,0-1 1,3 3-1,-4-4-227,1 0 0,0-1 0,-1 1 1,1 0-1,-1 0 0,1-1 1,0 1-1,-1-1 0,1 1 0,0-1 1,0 0-1,0 1 0,-1-1 0,1 0 1,0 0-1,0-1 0,0 1 0,2-1 1,10-4-4859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9.525"/>
    </inkml:context>
    <inkml:brush xml:id="br0">
      <inkml:brushProperty name="width" value="0.025" units="cm"/>
      <inkml:brushProperty name="height" value="0.025" units="cm"/>
    </inkml:brush>
  </inkml:definitions>
  <inkml:trace contextRef="#ctx0" brushRef="#br0">56 62 12204,'0'0'6560,"5"-9"-3885,25-39 1468,-30 48-4064,0-1 1,0 1 0,0 0 0,0 0-1,0 0 1,0-1 0,0 1 0,1 0 0,-1 0-1,0 0 1,0 0 0,0-1 0,0 1 0,1 0-1,-1 0 1,0 0 0,0 0 0,0 0-1,1-1 1,-1 1 0,0 0 0,0 0 0,0 0-1,1 0 1,-1 0 0,0 0 0,0 0 0,1 0-1,-1 0 1,0 0 0,0 0 0,0 0-1,1 0 1,-1 0 0,0 0 0,0 0 0,1 0-1,-1 0 1,0 0 0,0 1 0,0-1 0,1 0-1,3 12 923,-2 16-612,-2-28-365,-3 41 218,-2 0 0,-1 0 1,-3-1-1,-20 63 0,16-66-56,3-1 0,1 1 0,2 0 0,1 1 0,-1 70 0,7-106-187,0 0 0,0 0 0,0 0 0,0-1 0,1 1 0,-1 0 0,0-1 0,1 1 0,0 0 0,-1-1 0,1 1 0,0 0 0,0-1 0,0 1 0,0-1 0,0 1 0,0-1 0,0 0 0,0 0 0,1 1 0,-1-1 0,1 0 0,-1 0 0,1 0 0,-1 0 0,1-1 0,-1 1 0,1 0 0,0-1 0,-1 1 0,1-1 0,0 1 0,-1-1 0,1 0 0,0 0 0,3 0 0,-1 0 0,1 0 0,0-1 0,-1 0 0,1 1 0,-1-2 0,1 1 0,-1-1 0,0 1 0,0-1 0,0 0 0,0-1 0,0 1 0,4-4 0,15-14-1022,-1-1 1,-1-1-1,21-29 0,-33 39 172,0 0-1,0-1 0,-2-1 0,0 1 0,0-1 0,-1-1 0,-1 1 0,4-18 1,-5 5-7489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0.088"/>
    </inkml:context>
    <inkml:brush xml:id="br0">
      <inkml:brushProperty name="width" value="0.025" units="cm"/>
      <inkml:brushProperty name="height" value="0.025" units="cm"/>
    </inkml:brush>
  </inkml:definitions>
  <inkml:trace contextRef="#ctx0" brushRef="#br0">148 2 128,'0'0'27690,"-1"0"-27598,1 0-1,0 0 1,-1-1-1,1 1 0,0 0 1,-1 0-1,1 0 1,-1 0-1,1-1 0,-1 1 1,1 0-1,0 0 1,-1 0-1,1 0 0,-1 0 1,1 0-1,-1 0 1,1 0-1,-1 0 0,1 1 1,0-1-1,-1 0 1,1 0-1,-1 0 0,1 0 1,0 1-1,-1-1 1,1 0-1,0 0 0,-1 1 1,1-1-1,-1 1 1,-20 38 182,1 1 0,2 1 0,2 0 0,2 1 0,-13 65 0,22-87-238,1 1 0,0 0 0,2 0 0,0-1 0,1 1 0,1 0 0,4 29 0,-3-47-36,1 1 0,-1-1 0,0 1 0,1-1 0,0 0 0,0 1 0,0-1 0,0 0 0,0 0 0,1 0 0,-1-1 0,1 1 0,0 0 0,0-1 0,0 0 0,0 0 0,0 0 0,0 0 0,1 0 0,-1-1 0,0 1 0,1-1 0,0 0 0,6 1 0,-5-1 0,-1 0 0,1-1 0,-1 0 0,0 0 0,1 0 0,-1 0 0,1-1 0,-1 0 0,0 0 0,1 0 0,-1 0 0,0-1 0,0 1 0,0-1 0,0 0 0,0 0 0,0-1 0,0 1 0,-1-1 0,6-5 0,34-43-2382,-35 39 948,1 0 0,-2 0-1,0-1 1,0 0 0,-1-1 0,-1 1 0,0-1 0,6-27 0,-8 11-7364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0.491"/>
    </inkml:context>
    <inkml:brush xml:id="br0">
      <inkml:brushProperty name="width" value="0.025" units="cm"/>
      <inkml:brushProperty name="height" value="0.025" units="cm"/>
    </inkml:brush>
  </inkml:definitions>
  <inkml:trace contextRef="#ctx0" brushRef="#br0">119 1 12588,'0'0'15812,"0"6"-15246,-3 32-204,-2-1-1,-1 0 1,-2 0 0,-1-1-1,-17 41 1,-7 32-247,25-79-63,1 1 0,2-1-1,0 1 1,3 0 0,0 0 0,4 41 0,-2-70-54,0 0 0,0 0 1,0-1-1,0 1 0,0 0 0,0 0 0,1 0 1,-1-1-1,1 1 0,-1 0 0,1 0 0,0-1 1,0 1-1,0 0 0,0-1 0,0 1 0,0-1 1,0 1-1,0-1 0,1 0 0,-1 0 1,0 1-1,1-1 0,-1 0 0,1 0 0,-1 0 1,1 0-1,0-1 0,-1 1 0,1 0 0,0-1 1,0 1-1,-1-1 0,1 1 0,0-1 0,0 0 1,0 0-1,0 0 0,-1 0 0,1 0 0,0 0 1,0-1-1,0 1 0,-1 0 0,1-1 1,0 0-1,2 0 0,6-3-119,-1-1-1,0 1 1,-1-1-1,1-1 1,-1 0 0,0 0-1,9-9 1,45-49-4114,-31 13-4027,-19 24-797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1.070"/>
    </inkml:context>
    <inkml:brush xml:id="br0">
      <inkml:brushProperty name="width" value="0.025" units="cm"/>
      <inkml:brushProperty name="height" value="0.025" units="cm"/>
    </inkml:brush>
  </inkml:definitions>
  <inkml:trace contextRef="#ctx0" brushRef="#br0">56 50 3876,'0'0'23579,"-7"3"-22554,5-2-951,0-1 1,0 1-1,0 0 0,0 0 0,0 0 0,0 0 0,0 0 1,0 1-1,1-1 0,-1 1 0,0-1 0,1 1 0,-1-1 1,1 1-1,0 0 0,-1 0 0,1 0 0,0-1 0,0 1 0,0 0 1,1 1-1,-1-1 0,0 0 0,1 0 0,-1 0 0,1 0 1,0 0-1,0 1 0,0-1 0,0 0 0,0 0 0,0 0 1,1 1-1,-1-1 0,1 0 0,1 4 0,-2-5-66,0 0 0,0-1 0,0 1-1,1 0 1,-1 0 0,0-1 0,1 1 0,-1 0 0,1-1-1,-1 1 1,1 0 0,-1-1 0,1 1 0,-1 0-1,1-1 1,0 1 0,-1-1 0,1 1 0,0-1 0,-1 0-1,1 1 1,0-1 0,-1 0 0,1 1 0,0-1-1,0 0 1,0 0 0,-1 1 0,1-1 0,0 0 0,0 0-1,0 0 1,0 0 0,-1 0 0,1-1 0,0 1-1,0 0 1,0 0 0,-1 0 0,2-1 0,0 0 12,0 0 1,0 1-1,0-1 1,0 0 0,0-1-1,0 1 1,0 0-1,0 0 1,0-1-1,-1 1 1,1-1 0,-1 0-1,3-3 1,-1-1 24,0 0-1,0-1 1,-1 1 0,0-1 0,0 1-1,-1-1 1,0 0 0,0 0 0,0 0-1,-1 0 1,0 0 0,-1-8 0,1 15-43,0-1-1,0 0 1,0 0 0,0 1 0,0-1 0,-1 0 0,1 0-1,0 1 1,0-1 0,-1 0 0,1 0 0,0 1 0,-1-1 0,1 0-1,-1 1 1,1-1 0,-1 1 0,1-1 0,-1 0 0,1 1-1,-1-1 1,1 1 0,-1-1 0,0 1 0,1 0 0,-1-1-1,0 1 1,1 0 0,-1-1 0,0 1 0,0 0 0,1 0 0,-1 0-1,0 0 1,0 0 0,1 0 0,-1 0 0,0 0 0,0 0-1,0 0 1,1 0 0,-1 0 0,0 0 0,0 0 0,1 1 0,-1-1-1,0 0 1,1 1 0,-1-1 0,0 1 0,1-1 0,-1 0-1,0 2 1,-3 0-17,0 0 0,0 1 0,1 0-1,-1 0 1,1 0 0,0 0 0,0 0 0,-3 4-1,2-1-7,1 1-1,-1 0 1,1 0 0,1 0-1,-1 0 1,-1 11-1,4 8-2689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2.270"/>
    </inkml:context>
    <inkml:brush xml:id="br0">
      <inkml:brushProperty name="width" value="0.025" units="cm"/>
      <inkml:brushProperty name="height" value="0.025" units="cm"/>
    </inkml:brush>
  </inkml:definitions>
  <inkml:trace contextRef="#ctx0" brushRef="#br0">1 0 14478,'0'0'7367,"30"55"-5285,-20-21-641,2 3-384,2 1-320,-1-2-353,4-8-256,0-5-64,7-10 0,1-12-192,6-1-641,2-16-512,2-13-1057,-2-2-865,-3-5-2306,-1 4-1346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2.628"/>
    </inkml:context>
    <inkml:brush xml:id="br0">
      <inkml:brushProperty name="width" value="0.025" units="cm"/>
      <inkml:brushProperty name="height" value="0.025" units="cm"/>
    </inkml:brush>
  </inkml:definitions>
  <inkml:trace contextRef="#ctx0" brushRef="#br0">191 1 10602,'0'0'4452,"-30"79"-1185,4-24-448,-2 9-1089,-1 5-225,2-1-96,2-2-448,9-9-576,7-9-321,9-11-385,0-18-2337,0-14-3204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3.269"/>
    </inkml:context>
    <inkml:brush xml:id="br0">
      <inkml:brushProperty name="width" value="0.025" units="cm"/>
      <inkml:brushProperty name="height" value="0.025" units="cm"/>
    </inkml:brush>
  </inkml:definitions>
  <inkml:trace contextRef="#ctx0" brushRef="#br0">1 2417 13068,'0'0'4469,"15"-10"-3706,329-264 2259,-219 168-2921,36-28 63,1490-1204 99,-1119 972 3071,-504 348-3257,-13 8-64,9-5 427,37-31 0,-56 43-489,-1-1-1,0 0 1,0 0-1,0 0 1,-1 0-1,1-1 1,-1 1-1,0-1 1,0 0 0,-1 0-1,1 0 1,-1 0-1,0-1 1,-1 1-1,2-7 1,-3 12-101,0-1 1,0 0-1,0 0 1,0 1-1,-1-1 0,1 0 1,0 1-1,0-1 1,-1 0-1,1 1 1,0-1-1,-1 1 1,1-1-1,-1 0 1,1 1-1,0-1 1,-1 1-1,1-1 1,-1 1-1,0-1 1,1 1-1,-1 0 1,1-1-1,-1 1 0,0 0 1,1-1-1,-1 1 1,0 0-1,1 0 1,-1 0-1,0-1 1,1 1-1,-1 0 1,0 0-1,0 0 1,1 0-1,-1 0 1,-1 1-1,-1-2-777,-26-2-6755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4.036"/>
    </inkml:context>
    <inkml:brush xml:id="br0">
      <inkml:brushProperty name="width" value="0.025" units="cm"/>
      <inkml:brushProperty name="height" value="0.025" units="cm"/>
    </inkml:brush>
  </inkml:definitions>
  <inkml:trace contextRef="#ctx0" brushRef="#br0">1 1 14478,'0'0'1510,"9"0"-922,2 0-504,0 1 1,0 0-1,-1 1 0,1 0 1,0 0-1,-1 1 1,1 1-1,-1 0 1,0 0-1,18 12 1,11 10 404,-1 1 1,-1 2 0,35 36 0,94 110 555,-147-154-943,517 631 1455,-299-351-1485,-163-211 487,104 99 0,-141-155-292,2-1-1,1-2 1,2-1-1,0-3 1,63 30-1,-94-52-418,-1-1-1,0 0 1,1 0-1,0-2 1,0 1-1,0-1 1,0-1-1,13 1 1,-23-2 5,-1 0 0,0 0 0,0 0 0,0 0 0,1 0 0,-1-1 0,0 1 0,0 0 0,0 0 0,1 0 0,-1 0 0,0 0 0,0 0 0,0 0 0,1-1 0,-1 1 0,0 0 0,0 0 0,0 0 0,0-1 0,0 1 0,1 0 0,-1 0 0,0 0 0,0-1 0,0 1 0,0 0 0,0 0 0,0 0 0,0-1 0,0 1 0,0 0 0,0 0 0,0-1 0,0 1 0,0 0 0,0 0 0,0 0 0,0-1 0,0 1 0,0 0 0,0 0 0,0-1 0,0 1 0,0 0 0,-1 0 0,1 0 0,0-1 0,0 1 0,0 0 1,0 0-1,0 0 0,-1 0 0,1-1 0,0 1 0,0 0 0,-1 0 0,-11-12-11390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4.550"/>
    </inkml:context>
    <inkml:brush xml:id="br0">
      <inkml:brushProperty name="width" value="0.025" units="cm"/>
      <inkml:brushProperty name="height" value="0.025" units="cm"/>
    </inkml:brush>
  </inkml:definitions>
  <inkml:trace contextRef="#ctx0" brushRef="#br0">0 0 6150,'0'0'20115,"56"28"-19443,-45 15-383,-7 1-225,1 3 0,-2 0-64,1-3-288,0-7-1250,3-10-1313,1-10-1537,0-16-2658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4.909"/>
    </inkml:context>
    <inkml:brush xml:id="br0">
      <inkml:brushProperty name="width" value="0.025" units="cm"/>
      <inkml:brushProperty name="height" value="0.025" units="cm"/>
    </inkml:brush>
  </inkml:definitions>
  <inkml:trace contextRef="#ctx0" brushRef="#br0">179 8 6951,'0'0'13447,"-8"-3"-11392,5 2-1960,0 0 0,0 0 0,0 1 1,0-1-1,0 1 0,0-1 0,-1 1 0,1 0 0,0 0 0,0 0 0,0 1 0,0-1 0,-5 2 0,3 0-33,-1 1-1,1-1 1,0 1-1,0 0 1,0 1-1,0-1 1,0 1-1,-5 5 1,-37 43 370,44-48-401,0 0 0,1 0 0,-1 0 1,1 1-1,0-1 0,0 1 0,0 0 1,1-1-1,0 1 0,0 0 0,0 0 1,0 5-1,1-9-26,0 0 0,0-1 1,1 1-1,-1 0 0,0 0 0,1-1 1,-1 1-1,0 0 0,1-1 0,-1 1 1,1 0-1,-1-1 0,1 1 1,-1-1-1,1 1 0,0-1 0,-1 1 1,1-1-1,0 1 0,-1-1 0,1 0 1,0 1-1,0-1 0,-1 0 1,1 0-1,0 1 0,0-1 0,-1 0 1,1 0-1,0 0 0,0 0 0,0 0 1,35 0 176,-26 0-95,38-2 147,-19 0-159,50 3-1,-73 0-44,0-1 0,-1 1 0,1 0-1,-1 0 1,1 1 0,-1 0 0,0 0-1,1 0 1,-1 0 0,0 1 0,-1 0-1,1 0 1,0 0 0,-1 0 0,5 5-1,-7-5 71,0-1-1,0 1 0,0 0 0,-1-1 0,1 1 1,-1 0-1,1 0 0,-1 0 0,0 0 0,0 1 1,0-1-1,-1 0 0,1 0 0,-1 1 0,0-1 1,0 0-1,0 1 0,0-1 0,0 0 0,-1 0 0,0 1 1,1-1-1,-1 0 0,0 0 0,-1 0 0,1 0 1,-1 0-1,1 0 0,-1 0 0,0 0 0,0-1 1,0 1-1,0-1 0,-4 4 0,0 0 21,0 0-1,0-1 0,-1 0 1,0 0-1,0 0 0,0-1 1,0 0-1,-1 0 0,1-1 1,-1 0-1,0 0 0,-13 2 1,15-4-197,0 0 0,0-1 0,0 1 0,0-1 0,0-1 0,0 1 0,0-1 0,0 0 0,0 0 0,1-1 0,-1 1 0,-9-6 0,12 6-299,1-1 1,-1 0-1,1 0 1,-1 0-1,1 0 0,0 0 1,0-1-1,0 1 1,0-1-1,-2-3 1,1 1-777,1 1 1,1-1-1,-1 0 1,1 1-1,-1-1 1,1 0-1,0-9 1,0-20-11715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9.230"/>
    </inkml:context>
    <inkml:brush xml:id="br0">
      <inkml:brushProperty name="width" value="0.025" units="cm"/>
      <inkml:brushProperty name="height" value="0.025" units="cm"/>
    </inkml:brush>
  </inkml:definitions>
  <inkml:trace contextRef="#ctx0" brushRef="#br0">0 315 15887,'0'0'6828,"9"1"-5931,6-2-693,-1 1 0,1-2 1,-1 0-1,0-1 1,27-8-1,-32 8-194,0 0 1,1-1-1,-1 0 0,0-1 1,-1 1-1,1-2 0,-1 1 1,0-2-1,0 1 0,10-12 1,-17 17-8,1-1 0,-1 1 0,1-1 0,-1 0 0,0 0 0,0 1 0,0-1 1,0 0-1,0 0 0,0 0 0,-1 0 0,1 0 0,-1 0 0,1 0 0,-1-1 1,0-2-1,0 4-2,0 0 1,-1 0-1,1 0 1,0 1-1,-1-1 1,1 0-1,-1 0 0,1 1 1,-1-1-1,0 0 1,1 1-1,-1-1 1,1 0-1,-1 1 1,0-1-1,0 1 1,1-1-1,-1 1 1,0-1-1,0 1 1,0 0-1,0-1 1,1 1-1,-1 0 1,0 0-1,-1 0 1,-2-1-2,0 1 1,-1 0-1,1 0 1,0 0-1,0 0 1,0 1-1,0 0 1,0 0-1,0 0 1,0 0-1,0 1 1,0-1-1,0 1 1,1 0 0,-6 4-1,-4 4 21,0 1-1,1 1 1,1 0-1,-16 21 1,23-29 77,1 1 1,0-1-1,0 1 1,0 0-1,1-1 1,-1 1 0,1 0-1,0 0 1,1 1-1,-1-1 1,1 0-1,0 0 1,1 1-1,-1-1 1,1 1 0,0-1-1,0 1 1,2 5-1,-1-9-66,0 0-1,0-1 0,0 1 0,0-1 1,0 1-1,1-1 0,-1 0 1,0 1-1,1-1 0,-1 0 1,1 0-1,0 0 0,-1 0 1,1 0-1,0-1 0,0 1 1,0 0-1,-1-1 0,1 1 1,0-1-1,0 0 0,0 0 0,0 1 1,3-2-1,52-1 70,-54 2-88,13-3-30,0-1 1,0 0-1,0-1 1,-1-1-1,0-1 1,0 0-1,-1 0 0,0-2 1,0 0-1,0 0 1,-2-1-1,18-17 0,-5 3 315,-2-2-1,-1 0 0,0-1 0,32-57 1,-50 79-224,2-6 39,0 1 0,-1-1 0,0 0 0,0 0 0,5-22 0,-10 32-111,0 1-1,0-1 0,0 1 0,0 0 1,0-1-1,1 1 0,-1-1 1,0 1-1,0 0 0,0-1 0,0 1 1,0-1-1,-1 1 0,1-1 0,0 1 1,0 0-1,0-1 0,0 1 1,0-1-1,0 1 0,-1 0 0,1-1 1,0 1-1,0 0 0,-1-1 1,1 1-1,0 0 0,0-1 0,-1 1 1,1 0-1,0 0 0,-1-1 0,1 1 1,-1 0-1,-16 3-31,-15 16-38,11-3 67,1 2 1,1 0-1,-28 33 0,42-44 2,0 0 0,0 1 0,0 0 0,1-1 0,0 1 0,0 1 0,1-1-1,0 1 1,1-1 0,0 1 0,0 0 0,1 0 0,0-1 0,0 16 0,2-21-54,-1 1 0,1 0 0,0-1 0,0 1 1,1 0-1,-1-1 0,1 0 0,0 1 1,0-1-1,0 0 0,0 0 0,0 0 0,1 0 1,-1 0-1,1 0 0,0-1 0,0 1 0,0-1 1,0 0-1,0 0 0,0 0 0,1 0 0,-1-1 1,1 0-1,-1 1 0,8 1 0,4 0-547,0 1-1,0-2 1,1 0-1,-1-1 0,23 0 1,7-4-5251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5.456"/>
    </inkml:context>
    <inkml:brush xml:id="br0">
      <inkml:brushProperty name="width" value="0.025" units="cm"/>
      <inkml:brushProperty name="height" value="0.025" units="cm"/>
    </inkml:brush>
  </inkml:definitions>
  <inkml:trace contextRef="#ctx0" brushRef="#br0">65 1 4420,'0'0'19032,"6"11"-17378,-2-2-1487,-1 1-1,1 0 0,-1 0 0,-1 0 1,0 1-1,0-1 0,-1 1 0,-1-1 1,0 1-1,0-1 0,-1 1 0,0-1 1,-4 17-1,-31 87 12,25-86-167,2 0 1,0 1-1,2 0 0,-6 53 1,13-81-12,0 1 1,0-1 0,0 0-1,0 0 1,0 0-1,1 0 1,-1 1-1,0-1 1,1 0 0,-1 0-1,1 0 1,-1 0-1,1 0 1,-1 0-1,1 0 1,0 0 0,-1 0-1,1 0 1,0 0-1,0 0 1,0-1 0,-1 1-1,1 0 1,0 0-1,2 0 1,0 0 6,0 0 1,0 0-1,0 0 0,0 0 1,1 0-1,-1-1 1,0 1-1,1-1 0,3 0 1,5-1 20,1 0 0,-1-1 0,1-1 0,13-3 0,3-5-444,0 0-1,0-2 0,27-17 0,-35 18-2312,-1-2 0,23-20 0,-13 5-6250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5.967"/>
    </inkml:context>
    <inkml:brush xml:id="br0">
      <inkml:brushProperty name="width" value="0.025" units="cm"/>
      <inkml:brushProperty name="height" value="0.025" units="cm"/>
    </inkml:brush>
  </inkml:definitions>
  <inkml:trace contextRef="#ctx0" brushRef="#br0">116 16 16143,'0'0'3742,"-8"13"-2215,-10 18-907,2 0 1,1 1-1,2 1 0,1 0 0,-10 43 0,17-43-291,2 1 1,0 40-1,4-78-200,0 0 1,0 0-1,0 0 1,0-1-1,1 1 1,0 0 0,0 1-1,3-5 1,3-8-42,24-61-429,-2-1-1,18-83 0,-43 129 235,-11 61-107,0-5 180,-5 48 0,11-66 45,-1-1 1,1 1 0,1-1-1,-1 1 1,1 0 0,0-1-1,0 1 1,1-1 0,-1 1 0,1-1-1,1 0 1,3 9 0,-4-12 5,1 0 0,-1 0 0,0 0-1,0 0 1,1 0 0,-1-1 0,1 1 0,0-1 0,-1 1 0,1-1 0,0 0 0,0 0 0,0 0 0,0-1 0,-1 1 0,1-1 0,0 1 0,0-1 0,0 0-1,0 0 1,0 0 0,0-1 0,0 1 0,0-1 0,5-1 0,1-1 35,0 0 0,0 0-1,-1-1 1,1-1 0,-1 1-1,0-1 1,0 0 0,-1-1 0,1 0-1,-1 0 1,0-1 0,-1 0-1,0 0 1,8-12 0,1-3 168,-1-1-1,0 0 1,18-46 0,-45 135-369,1-15-81,3 1 0,-5 71 0,18-26-7830,3-66-3402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6.870"/>
    </inkml:context>
    <inkml:brush xml:id="br0">
      <inkml:brushProperty name="width" value="0.025" units="cm"/>
      <inkml:brushProperty name="height" value="0.025" units="cm"/>
    </inkml:brush>
  </inkml:definitions>
  <inkml:trace contextRef="#ctx0" brushRef="#br0">1 0 9065,'0'0'11498,"41"66"-10537,-26-35-736,2 1-161,1 0-32,-3-3-64,0-3-705,-2-9-1057,-3-5-1377,-3-8-1281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7.246"/>
    </inkml:context>
    <inkml:brush xml:id="br0">
      <inkml:brushProperty name="width" value="0.025" units="cm"/>
      <inkml:brushProperty name="height" value="0.025" units="cm"/>
    </inkml:brush>
  </inkml:definitions>
  <inkml:trace contextRef="#ctx0" brushRef="#br0">0 529 4420,'0'0'11862,"9"0"-10282,-3 1-1405,2 0 111,-1 0 0,1-1 1,-1 1-1,0-2 0,1 1 0,-1-1 0,1 0 0,-1 0 0,0-1 0,0 0 0,0 0 0,0-1 0,10-5 0,-5-1 51,-2 0-1,1-1 0,-1 0 1,0-1-1,-1 0 0,0 0 1,-1-1-1,-1 0 0,1 0 1,-2-1-1,0 0 0,0 0 1,-2-1-1,5-15 0,-1-4 132,-2 0-1,-1 0 1,-2-1 0,-1-62-1,-8 43-274,6 51-190,-1-1 0,1 1 0,-1 0 0,1-1 0,-1 1 0,0 0 0,0 0 0,0 0 0,0 0 0,-1 0 0,1 0 1,0 0-1,-1 0 0,0 0 0,1 1 0,-1-1 0,0 1 0,-3-3 0,4 8-78,0 0-1,1 1 1,-1-1 0,1 1-1,1-1 1,-1 0 0,0 1-1,3 7 1,0-2-38,1-1-1,0 1 1,0-1 0,1 1-1,0-1 1,1-1 0,0 1 0,0-1-1,9 9 1,-9-11-381,0 0 0,1-1 1,-1 0-1,1-1 0,8 5 1,-10-6-537,1-1 1,-1 0-1,0 0 1,1 0-1,-1-1 0,1 1 1,11 0-1,12-3-12977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58.083"/>
    </inkml:context>
    <inkml:brush xml:id="br0">
      <inkml:brushProperty name="width" value="0.025" units="cm"/>
      <inkml:brushProperty name="height" value="0.025" units="cm"/>
    </inkml:brush>
  </inkml:definitions>
  <inkml:trace contextRef="#ctx0" brushRef="#br0">0 2467 6246,'0'0'13212,"6"-10"-12672,19-27 73,1 0 0,1 2 0,35-34 0,114-102 294,-107 107-850,436-403 236,-130 123-201,233-186 185,51 67 2841,-634 448-2708,134-86 801,-130 80-3815,36-36-1,-45 34-1692,-9 1-2905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02.178"/>
    </inkml:context>
    <inkml:brush xml:id="br0">
      <inkml:brushProperty name="width" value="0.025" units="cm"/>
      <inkml:brushProperty name="height" value="0.025" units="cm"/>
    </inkml:brush>
  </inkml:definitions>
  <inkml:trace contextRef="#ctx0" brushRef="#br0">1 1 8648,'0'9'5397,"1"146"-1490,10 92-2502,6 631 495,-20-554-325,2-311-1511,0-1-1,2 0 0,-1 1 0,1-1 1,1 0-1,0 1 0,1-1 1,1 0-1,-1-1 0,2 1 1,0 0-1,0-1 0,8 12 0,-12-22-516,-19-19-2932,4-5-1580,-3-7-3448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02.752"/>
    </inkml:context>
    <inkml:brush xml:id="br0">
      <inkml:brushProperty name="width" value="0.025" units="cm"/>
      <inkml:brushProperty name="height" value="0.025" units="cm"/>
    </inkml:brush>
  </inkml:definitions>
  <inkml:trace contextRef="#ctx0" brushRef="#br0">122 0 6662,'0'0'7341,"-2"10"-5847,-7 45 108,2 0 0,1 57 0,-4 49-957,-61 857 988,80-640-3272,-14 340-3154,3-704 3606,1 0 1,-2 0-1,-5 17 1,1-13-5925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06.859"/>
    </inkml:context>
    <inkml:brush xml:id="br0">
      <inkml:brushProperty name="width" value="0.025" units="cm"/>
      <inkml:brushProperty name="height" value="0.025" units="cm"/>
    </inkml:brush>
  </inkml:definitions>
  <inkml:trace contextRef="#ctx0" brushRef="#br0">193 84 4132,'0'0'15930,"9"2"-14596,2 1-818,9 2-36,1-3 6313,-71-24-3792,13 4-2938,30 15-271,-22-8 278,-53-14 0,34 20-4876,47-7-12415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07.281"/>
    </inkml:context>
    <inkml:brush xml:id="br0">
      <inkml:brushProperty name="width" value="0.025" units="cm"/>
      <inkml:brushProperty name="height" value="0.025" units="cm"/>
    </inkml:brush>
  </inkml:definitions>
  <inkml:trace contextRef="#ctx0" brushRef="#br0">107 337 5061,'0'0'11632,"3"9"-9107,11 25-470,-5-25 555,-3-16-896,-3-14-299,-3 3-886,0-1-1,-1 1 0,-1 0 0,-1 0 1,0 0-1,-7-20 0,4 22-409,-1-1-1,-1 1 1,0 0-1,-1 1 1,0 0 0,-1 0-1,-1 1 1,0 1-1,-1 0 1,-19-17-1,90 41-550,-31-10-524,0 0-1,0-2 1,0-1 0,0-1 0,0-1-1,-1-2 1,40-13 0,-28 7-5007</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23.377"/>
    </inkml:context>
    <inkml:brush xml:id="br0">
      <inkml:brushProperty name="width" value="0.025" units="cm"/>
      <inkml:brushProperty name="height" value="0.025" units="cm"/>
    </inkml:brush>
  </inkml:definitions>
  <inkml:trace contextRef="#ctx0" brushRef="#br0">1838 65 6566,'-211'-14'3600,"151"14"-3485,0 4 0,1 1 0,-70 17 0,85-12-120,2 2 0,0 2 0,0 2 0,2 2 0,0 1 0,1 2 0,1 2 0,1 1-1,-61 52 1,37-17 332,3 2-1,2 3 0,4 1 1,-62 101-1,29-22 657,-81 190 0,101-182-436,-55 185-1,99-260-363,3 0 0,3 1 0,3 0 0,-1 126 0,14-175-153,1 0 1,1-1-1,2 1 1,1-1 0,1 0-1,2 0 1,0-1-1,2 0 1,1-1-1,1 0 1,1-1 0,1 0-1,2-1 1,0-1-1,1-1 1,1 0-1,2-2 1,0 0 0,1-1-1,0-1 1,40 23-1,-30-22-34,1-2 1,0-2-1,1-1 0,0-1 0,1-2 0,1-1 0,0-2 0,0-2 1,0-1-1,1-1 0,0-3 0,0 0 0,45-7 0,-32-1-22,-1-2-1,1-3 0,-2-1 1,0-3-1,0-1 1,-2-3-1,0-2 0,-2-2 1,49-33-1,-42 20 59,-1-2-1,-3-2 1,-1-2 0,-2-2 0,73-96-1,-69 72-76,-4-2-1,-2-2 1,61-152-1,-59 98 118,-5-1-1,-7-2 1,-4-1-1,-7-1 1,7-200 0,-24 220 213,-13-129 0,4 193-226,-2 1 0,-2-1-1,-2 2 1,-2 0 0,-24-56 0,29 83-54,-1 1 0,0 0-1,-2 1 1,0 0-1,0 1 1,-2 0 0,0 1-1,-30-26 1,34 33-17,-2 1-1,1 0 1,-1 1 0,0 0 0,0 1-1,0 0 1,-1 0 0,0 2-1,0-1 1,0 2 0,0-1 0,0 2-1,-1 0 1,1 0 0,-19 2-1,7 2-37,-1 1 0,1 2 0,0 0 0,0 2 0,1 1 0,0 0 0,1 2 0,0 0 0,0 2 0,1 0 0,1 1 0,-19 18 0,-30 29-2096,-110 127 1,171-179 1860,-104 121-4381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543"/>
    </inkml:context>
    <inkml:brush xml:id="br0">
      <inkml:brushProperty name="width" value="0.025" units="cm"/>
      <inkml:brushProperty name="height" value="0.025" units="cm"/>
    </inkml:brush>
  </inkml:definitions>
  <inkml:trace contextRef="#ctx0" brushRef="#br0">0 623 14606,'0'0'3715,"15"-53"-2433,29 15-450,16-14 33,15-10-160,12-9-353,6-1-256,1 0-192,-5 5-865,-11-1-2978,-11 0-7176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40.041"/>
    </inkml:context>
    <inkml:brush xml:id="br0">
      <inkml:brushProperty name="width" value="0.025" units="cm"/>
      <inkml:brushProperty name="height" value="0.025" units="cm"/>
    </inkml:brush>
  </inkml:definitions>
  <inkml:trace contextRef="#ctx0" brushRef="#br0">32 1 6598,'0'0'18113,"-1"10"-17782,-11 48-41,7-41-259,1 0-1,0 0 1,2 0-1,0 1 1,1-1-1,0 1 1,3 22-1,-1-39-11,-1 0 0,1 0 0,-1 1 0,1-1 0,0 0 0,-1 0 0,1 0-1,0 0 1,0 0 0,0 0 0,0 0 0,0 0 0,0-1 0,0 1 0,0 0 0,0 0 0,0-1-1,1 1 1,-1-1 0,0 1 0,0-1 0,1 0 0,-1 1 0,0-1 0,1 0 0,-1 0 0,0 0-1,1 0 1,-1 0 0,0 0 0,1 0 0,-1 0 0,0-1 0,0 1 0,1 0 0,-1-1 0,0 1 0,2-2-1,2 0-42,0 1-1,0-1 1,-1-1-1,1 1 0,-1-1 1,1 1-1,-1-1 1,0 0-1,4-4 0,-5 2-391,1 1 0,-1-1 0,0 0 0,-1 1-1,1-2 1,-1 1 0,0 0 0,0 0-1,1-9 1,2-30-6002,-4-1-4649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29.112"/>
    </inkml:context>
    <inkml:brush xml:id="br0">
      <inkml:brushProperty name="width" value="0.025" units="cm"/>
      <inkml:brushProperty name="height" value="0.025" units="cm"/>
    </inkml:brush>
  </inkml:definitions>
  <inkml:trace contextRef="#ctx0" brushRef="#br0">1463 431 3331,'0'-9'3251,"0"-6"-2916,-1 1 0,0 0 0,-1 0 0,-5-23 0,5 31-72,0 0-1,0 0 0,-1 0 1,0 0-1,0 1 0,0-1 1,-1 1-1,1 0 0,-1 0 1,0 0-1,-1 0 0,1 1 0,-1 0 1,0 0-1,-6-4 0,-3 1-3,1 1-1,-1 0 0,-1 1 0,1 0 1,-1 1-1,1 1 0,-1 0 0,-26-1 1,7 3 149,-1 1 1,-60 9-1,52-1-286,0 2 0,1 2 0,0 2 0,1 1 0,-68 38-1,20-3-80,-109 84-1,149-98-8,1 3 0,-60 64 1,87-80-30,0 2 1,2 0 0,1 2-1,1 0 1,1 0 0,-18 47 0,7 5-137,4 1 0,4 0 0,3 2 1,3 0-1,5 0 0,2 1 0,12 162 0,-3-215 113,1-1-1,1 1 1,2-1-1,0 0 1,2 0-1,2-1 1,0 0-1,2-1 1,1-1-1,1 0 0,1-1 1,31 37-1,-30-42 6,2-1-1,0-1 0,1-1 1,1-1-1,0 0 0,1-2 1,1-1-1,0 0 0,1-2 1,0 0-1,1-2 1,0-1-1,0-1 0,43 6 1,-36-8 32,-1-3 1,1 0 0,0-2 0,0-1 0,0-2 0,0-1 0,-1-2 0,0 0 0,0-3 0,0 0 0,-1-2 0,-1-1 0,34-19-1,0-7 114,-1-2-1,-2-3 1,-2-3-1,-1-2 0,67-77 1,-44 35 592,-5-5 0,98-158 1,-109 144-455,-5-2 0,80-217 1,-110 243-253,-4-2 1,-4 0 0,-4-2 0,10-153-1,-25 219-10,-2 0 0,0 1-1,-2-1 1,-1 1 0,0-1-1,-13-42 1,13 57-12,0 1 0,0 0 0,-1 0 0,0 0 0,0 1 0,0 0 0,-1-1 0,0 1-1,0 1 1,-1-1 0,1 1 0,-1 0 0,-1 0 0,1 1 0,0 0 0,-1 0 0,0 0 0,0 1 0,0 0 0,-1 0 0,1 1 0,-1 0 0,-11-2 0,-10 1-77,1 2 1,-1 1 0,0 0 0,0 3-1,0 0 1,1 2 0,0 1 0,0 1 0,0 1-1,-32 15 1,-34 19 69,-128 77-1,100-43 19,-53 29-2974,123-84-1533</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35.866"/>
    </inkml:context>
    <inkml:brush xml:id="br0">
      <inkml:brushProperty name="width" value="0.025" units="cm"/>
      <inkml:brushProperty name="height" value="0.025" units="cm"/>
    </inkml:brush>
  </inkml:definitions>
  <inkml:trace contextRef="#ctx0" brushRef="#br0">2509 202 4132,'-110'-61'6219,"-57"-14"-5530,126 60-900,-1 2 0,0 2 0,-1 2 1,0 2-1,-47-2 0,30 7 627,1 3 0,-1 3 1,1 2-1,0 3 1,1 2-1,0 3 0,0 2 1,2 3-1,-83 39 1,30-4 144,3 5 1,2 4 0,3 5 0,3 4 0,4 5 0,3 3 0,-88 101-1,137-134-334,3 1-1,1 3 0,3 1 0,2 1 1,3 2-1,2 1 0,2 1 1,3 1-1,3 1 0,2 1 0,2 1 1,-10 96-1,20-88-213,3 1-1,3 0 1,4-1 0,2 1 0,4-1-1,25 96 1,-18-106-81,3-1 0,3-1 1,2-1-1,2-1 0,3-2 0,2 0 0,62 75 0,-56-83-151,3-2-1,1-2 1,2-2-1,2-1 1,2-3-1,1-2 1,1-2-1,2-2 1,1-2-1,1-3 1,0-2-1,2-3 1,1-2-1,0-2 1,1-4-1,104 9 1,-90-16 235,0-4 0,1-3 0,-1-4 0,-1-2 0,1-3 0,-2-4 0,109-38 0,-122 31 265,-1-1 1,-1-3-1,-2-3 0,-1-2 1,-1-2-1,-2-2 0,-1-2 0,-2-3 1,54-61-1,-49 39 245,-3-2 1,-3-2-1,-3-2 0,-3-2 0,-4-1 1,42-119-1,-26 32 276,-6-2 1,25-188-1,-27 6 360,-41 294-1088,-1 0 0,-3 1 0,-2-1 1,-2 0-1,-12-48 0,11 73-58,-1 1-1,-1 0 1,-1 1 0,-1-1 0,-1 2-1,0 0 1,-2 0 0,-1 1-1,0 1 1,-2 1 0,0 0 0,0 1-1,-2 0 1,0 2 0,-1 0-1,-41-21 1,12 9-214,-1 3 1,-66-22-1,-111-26-2133,95 32-302,5 0-1777,6 4-2669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46.929"/>
    </inkml:context>
    <inkml:brush xml:id="br0">
      <inkml:brushProperty name="width" value="0.025" units="cm"/>
      <inkml:brushProperty name="height" value="0.025" units="cm"/>
    </inkml:brush>
  </inkml:definitions>
  <inkml:trace contextRef="#ctx0" brushRef="#br0">32 0 4228,'0'0'9508,"-6"10"-9343,2-6-162,2-1-6,0-1 1,0 1-1,0 0 1,0 0-1,0 0 1,1 0-1,-1 0 0,1 0 1,0 0-1,0 1 1,0-1-1,0 0 1,1 0-1,-1 1 0,1-1 1,0 1-1,0-1 1,0 0-1,0 1 1,1-1-1,-1 1 1,1-1-1,2 5 0,365 895 206,-111-300 2450,-31 15-189,2 5-1730,70 139-120,175 458-139,-78-228-292,61-29 136,-342-760-295,-89-165-109,0-1 0,3-1 1,36 36-1,-12-29-958,-50-41 716,0 0-1,0-1 0,0 1 1,1-1-1,-1 0 0,0 0 1,1 0-1,-1 0 0,1 0 1,-1-1-1,1 1 0,0-1 1,-1 1-1,1-1 0,0 0 1,-1 0-1,1 0 1,-1 0-1,1-1 0,0 1 1,-1-1-1,3 0 0,4-10-3649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47.257"/>
    </inkml:context>
    <inkml:brush xml:id="br0">
      <inkml:brushProperty name="width" value="0.025" units="cm"/>
      <inkml:brushProperty name="height" value="0.025" units="cm"/>
    </inkml:brush>
  </inkml:definitions>
  <inkml:trace contextRef="#ctx0" brushRef="#br0">31 728 8776,'0'0'1810,"-6"12"-806,2-6-895,1 1 1,0-1-1,0 1 0,1-1 1,-1 1-1,2 0 1,-1 0-1,1 0 1,0 0-1,0 0 0,1 0 1,0 0-1,0 0 1,1 0-1,-1 0 1,2 0-1,-1 0 0,1 0 1,5 12-1,11 12 342,2 0 0,1-1 0,1-2 0,1 0 0,2-1-1,1-1 1,1-2 0,1-1 0,0 0 0,53 29 0,-59-40-387,0 0 1,1-2-1,0 0 1,0-2-1,1 0 1,0-1-1,1-2 1,-1-1-1,1 0 1,0-2-1,43-2 1,-59-1-64,-1 0 0,0-1 0,0 0 0,-1 0 0,1-1 0,0 0 0,-1 0 0,0-1 0,1 0 0,-1 0 0,-1-1 0,1 1 0,-1-2 0,0 1 0,0-1 0,0 0 0,-1 0 0,0 0 0,0-1 0,6-10 0,4-13-25,0 0 0,-2-1 1,16-55-1,-23 65-20,192-552-1678,-100 331-1472,-19 59-4462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47.790"/>
    </inkml:context>
    <inkml:brush xml:id="br0">
      <inkml:brushProperty name="width" value="0.025" units="cm"/>
      <inkml:brushProperty name="height" value="0.025" units="cm"/>
    </inkml:brush>
  </inkml:definitions>
  <inkml:trace contextRef="#ctx0" brushRef="#br0">0 1 3267,'0'0'2915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48.333"/>
    </inkml:context>
    <inkml:brush xml:id="br0">
      <inkml:brushProperty name="width" value="0.025" units="cm"/>
      <inkml:brushProperty name="height" value="0.025" units="cm"/>
    </inkml:brush>
  </inkml:definitions>
  <inkml:trace contextRef="#ctx0" brushRef="#br0">6170 0 6854,'-11'15'1404,"-317"359"451,60-74-886,-41 78 439,-139 163 473,390-476-1808,-756 867 356,714-815-244,-633 716-835,-985 984 2834,1091-1130-1308,217-231-786,292-326-45,-109 116 241,241-269-5838,-4 4 3774,18-19-2599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48.703"/>
    </inkml:context>
    <inkml:brush xml:id="br0">
      <inkml:brushProperty name="width" value="0.025" units="cm"/>
      <inkml:brushProperty name="height" value="0.025" units="cm"/>
    </inkml:brush>
  </inkml:definitions>
  <inkml:trace contextRef="#ctx0" brushRef="#br0">410 1 7719,'0'0'662,"-8"8"406,-15 19-285,0 1-1,2 1 1,2 1 0,-25 49-1,-60 150 1180,77-166-1415,-109 236-221,135-298-333,1 0 0,-1-1 0,1 1 0,-1 0 0,1-1 0,0 1 0,-1 0 0,1 0 0,0 0 1,0 0-1,0-1 0,-1 1 0,1 0 0,0 0 0,0 0 0,0 0 0,0-1 0,0 1 0,1 0 0,-1 0 0,0 0 1,0 0-1,1-1 0,-1 1 0,0 0 0,1 0 0,0 0 0,0 0 1,0-1-1,0 0 1,0 1 0,0-1 0,0 0-1,0 0 1,0 0 0,1 0-1,-1 0 1,0 0 0,0 0-1,0-1 1,0 1 0,0 0-1,0 0 1,0-1 0,2 0 0,56-30-31,-53 27 50,623-407-3724,-479 296 396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58.731"/>
    </inkml:context>
    <inkml:brush xml:id="br0">
      <inkml:brushProperty name="width" value="0.025" units="cm"/>
      <inkml:brushProperty name="height" value="0.025" units="cm"/>
    </inkml:brush>
  </inkml:definitions>
  <inkml:trace contextRef="#ctx0" brushRef="#br0">1 74 5349,'0'0'14510,"65"14"-13774,-19-14-383,3-5-321,4-6-801,-3-3-1249,-6-2-1377,-7-4-1057,-10-1-1826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59.075"/>
    </inkml:context>
    <inkml:brush xml:id="br0">
      <inkml:brushProperty name="width" value="0.025" units="cm"/>
      <inkml:brushProperty name="height" value="0.025" units="cm"/>
    </inkml:brush>
  </inkml:definitions>
  <inkml:trace contextRef="#ctx0" brushRef="#br0">0 0 12396,'0'0'7682,"12"5"-7116,31 10-281,-10-5-296,-1 2-1,48 26 0,-78-37 7,1 0 0,-1 1 0,0 0 0,1-1 0,-1 1-1,0 0 1,0 0 0,0 1 0,-1-1 0,1 0-1,-1 0 1,1 1 0,-1-1 0,0 1 0,1-1 0,-1 1-1,-1 0 1,1 0 0,0-1 0,-1 1 0,1 0-1,-1 0 1,0-1 0,0 1 0,0 0 0,0 0 0,0 0-1,-1 0 1,1-1 0,-1 1 0,0 0 0,0-1 0,0 1-1,-2 3 1,-4 8 71,-1 0-1,-1 0 1,0-1-1,-21 23 1,16-19-100,-63 87-1445,73-100-2674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59.821"/>
    </inkml:context>
    <inkml:brush xml:id="br0">
      <inkml:brushProperty name="width" value="0.025" units="cm"/>
      <inkml:brushProperty name="height" value="0.025" units="cm"/>
    </inkml:brush>
  </inkml:definitions>
  <inkml:trace contextRef="#ctx0" brushRef="#br0">1 16 5445,'0'0'7976,"0"10"-6925,0 68 1450,2 95-26,-2-172-2440,0 1 0,0-1 0,0 0-1,0 0 1,0 0 0,0 1 0,0-1 0,1 0 0,-1 0 0,0 0 0,1 0 0,-1 0 0,1 0 0,-1 0 0,1 1 0,-1-1-1,1 0 1,0-1 0,-1 1 0,1 0 0,0 0 0,0 0 0,1 1 0,-1-2 11,0 0 1,1 0-1,-1 0 0,0-1 1,0 1-1,0 0 1,0 0-1,0-1 0,0 1 1,0-1-1,0 1 0,0-1 1,0 1-1,0-1 1,-1 1-1,1-1 0,0 0 1,0 1-1,0-1 0,0-1 1,42-55 1292,-38 49-1309,15-23 183,1-2-117,2 0 1,1 1-1,1 2 0,32-31 0,-56 61-87,-1-1 0,0 1 0,0-1 0,1 1 1,-1-1-1,1 1 0,-1-1 0,0 1 0,1-1 0,-1 1 0,1 0 0,-1-1 0,1 1 0,-1 0 0,1-1 0,-1 1 0,1 0 0,0 0 0,-1-1 0,1 1 0,-1 0 0,1 0 0,0 0 0,-1 0 0,1 0 0,-1 0 0,1 0 0,0 0 0,-1 0 0,1 0 0,-1 0 0,1 0 0,0 0 0,-1 1 0,1-1 0,-1 0 0,1 0 0,-1 1 0,1-1 0,-1 0 0,1 1 0,-1-1 0,2 1 0,-2 2 38,1 0 0,0-1 0,-1 1 0,0 0 0,1 0 0,-1 0 0,0-1 0,0 1 0,-1 0 0,0 3 0,-16 74 689,5-40-565,2-12-97,2 2 1,-9 59 0,17-88-68,0-1-1,0 1 1,0 0 0,-1-1 0,1 1-1,0 0 1,0-1 0,0 1 0,0 0-1,0-1 1,0 1 0,0 0-1,0-1 1,1 1 0,-1 0 0,0-1-1,0 1 1,0 0 0,1-1 0,-1 1-1,0-1 1,1 1 0,-1 0-1,1-1 1,-1 1 0,0-1 0,1 1-1,-1-1 1,1 0 0,-1 1 0,1-1-1,0 1 1,-1-1 0,1 0-1,-1 1 1,1-1 0,0 0 0,-1 0-1,1 0 1,0 1 0,-1-1 0,1 0-1,0 0 1,-1 0 0,1 0 0,0 0-1,-1 0 1,1 0 0,0 0-1,-1-1 1,1 1 0,0 0 0,-1 0-1,1-1 1,0 1 0,-1 0 0,1 0-1,-1-1 1,2 0 0,35-24 304,2-11-213,-3-2 0,36-49 0,-10 12-50,-57 80-60,-4 15-15,-2 24-3,-11 64-40,12-108 9,0 1 1,0-1-1,0 0 0,0 1 0,-1-1 0,1 1 0,0-1 0,0 0 1,0 1-1,1-1 0,-1 1 0,0-1 0,0 0 0,0 1 0,0-1 1,0 0-1,0 1 0,1-1 0,-1 1 0,0-1 0,0 0 1,0 1-1,1-1 0,-1 0 0,0 0 0,0 1 0,1-1 0,-1 0 1,0 0-1,1 1 0,-1-1 0,0 0 0,1 0 0,-1 0 0,1 1 1,-1-1-1,0 0 0,1 0 0,-1 0 0,1 0 0,-1 0 1,0 0-1,1 0 0,-1 0 0,1 0 0,-1 0 0,0 0 0,1 0 1,-1 0-1,1 0 0,-1 0 0,0-1 0,1 1 0,-1 0 0,0 0 1,1 0-1,-1-1 0,0 1 0,1 0 0,20-18-5769,-6-8-2167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40.366"/>
    </inkml:context>
    <inkml:brush xml:id="br0">
      <inkml:brushProperty name="width" value="0.025" units="cm"/>
      <inkml:brushProperty name="height" value="0.025" units="cm"/>
    </inkml:brush>
  </inkml:definitions>
  <inkml:trace contextRef="#ctx0" brushRef="#br0">0 9 18738,'0'0'8648,"17"-8"-19474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00.257"/>
    </inkml:context>
    <inkml:brush xml:id="br0">
      <inkml:brushProperty name="width" value="0.025" units="cm"/>
      <inkml:brushProperty name="height" value="0.025" units="cm"/>
    </inkml:brush>
  </inkml:definitions>
  <inkml:trace contextRef="#ctx0" brushRef="#br0">113 0 1537,'0'0'16544,"-4"8"-15204,-9 24-778,2-1 0,1 2 0,1-1 1,-4 38-1,-14 148 4,20-154-553,0 64 35,6-74-3043,-10-62-12929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00.626"/>
    </inkml:context>
    <inkml:brush xml:id="br0">
      <inkml:brushProperty name="width" value="0.025" units="cm"/>
      <inkml:brushProperty name="height" value="0.025" units="cm"/>
    </inkml:brush>
  </inkml:definitions>
  <inkml:trace contextRef="#ctx0" brushRef="#br0">14 85 4933,'-2'10'7201,"-3"30"-5769,1-1-1,2 1 0,6 79 1,-1-91-1112,1-1 0,1 1-1,2-1 1,1 0 0,1 0 0,22 46 0,-28-68-134,0 0 1,0 0-1,0-1 1,0 1-1,1-1 0,0 1 1,0-1-1,0 0 0,0-1 1,8 6-1,-10-8-101,0 0-1,0 0 1,0 0-1,0 0 1,0-1-1,0 1 1,1-1-1,-1 0 1,0 0-1,0 0 1,0 0-1,0 0 1,1 0-1,-1 0 1,0-1-1,0 1 1,0-1 0,0 1-1,0-1 1,0 0-1,0 0 1,0 0-1,0 0 1,0 0-1,0-1 1,-1 1-1,1 0 1,0-1-1,2-2 1,9-10 230,-1-1 0,0 0 1,-1-1-1,-1 0 0,0-1 0,9-21 1,39-114-92,-52 136-184,44-142-1250,-26 50-6799,-17 62-703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37.540"/>
    </inkml:context>
    <inkml:brush xml:id="br0">
      <inkml:brushProperty name="width" value="0.025" units="cm"/>
      <inkml:brushProperty name="height" value="0.025" units="cm"/>
    </inkml:brush>
  </inkml:definitions>
  <inkml:trace contextRef="#ctx0" brushRef="#br0">31 1 9065,'0'0'14093,"-31"54"-12620,59-46-95,10-1-546,7 0-447,7-4-257,4 1-64,-2 0-64,1-1-256,-5-1-1250,-1-2-1216,-3 0-1122,-8-4-2914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37.881"/>
    </inkml:context>
    <inkml:brush xml:id="br0">
      <inkml:brushProperty name="width" value="0.025" units="cm"/>
      <inkml:brushProperty name="height" value="0.025" units="cm"/>
    </inkml:brush>
  </inkml:definitions>
  <inkml:trace contextRef="#ctx0" brushRef="#br0">1 19 16271,'0'0'2264,"9"-2"-332,44-6-564,1 3 0,-1 2 0,74 5 0,-119-2-1366,-1 0-1,0 1 1,0 0-1,0 0 0,0 0 1,0 1-1,0 0 1,0 1-1,0-1 1,10 7-1,-15-7-4,0-1 0,1 1-1,-1 1 1,0-1 0,-1 0-1,1 0 1,0 1 0,0-1-1,-1 1 1,0-1 0,1 1-1,-1 0 1,0 0 0,0-1-1,-1 1 1,1 0 0,0 0 0,-1 0-1,0 0 1,0 0 0,0 0-1,0 0 1,0 0 0,0 0-1,-1 0 1,0 0 0,1-1-1,-3 6 1,-1 3 99,0 0 0,-1 0 0,0-1-1,-1 1 1,-1-1 0,1 0 0,-11 11 0,-64 66 1009,57-63-900,6-7-369,-17 18 593,23-10-5355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38.612"/>
    </inkml:context>
    <inkml:brush xml:id="br0">
      <inkml:brushProperty name="width" value="0.025" units="cm"/>
      <inkml:brushProperty name="height" value="0.025" units="cm"/>
    </inkml:brush>
  </inkml:definitions>
  <inkml:trace contextRef="#ctx0" brushRef="#br0">110 66 7815,'0'0'7330,"8"-10"-4239,21-33-956,-29 43-1987,1-1 0,-1 0 0,0 0 1,1 1-1,-1-1 0,1 0 0,-1 1 0,1-1 0,-1 0 0,1 1 0,0-1 0,-1 1 0,1-1 0,0 1 0,-1-1 0,1 1 0,0-1 0,0 1 1,-1 0-1,1-1 0,0 1 0,0 0 0,0 0 0,-1 0 0,1-1 0,2 1 0,-3 1-71,1 0 0,0 0 0,-1-1 0,1 1 0,-1 0 0,1 0 1,-1 0-1,1 0 0,-1 0 0,0 0 0,1 0 0,-1 0 0,0 0 0,0 0 0,0 0 0,0 0 0,0 1 0,-2 46 757,-6-19-645,0 0 0,-2-1-1,-1 0 1,-2-1 0,-20 34-1,19-37 104,1 0-1,1 2 0,1-1 1,2 1-1,0 0 0,-8 43 0,17-68-260,-1 1 0,1 0 0,0-1 0,0 1 0,-1 0 0,1 0 0,0-1 0,0 1 0,1 0 0,-1-1 0,0 1-1,1 0 1,-1 0 0,1-1 0,-1 1 0,1-1 0,0 1 0,-1-1 0,1 1 0,0-1 0,0 1 0,2 1 0,0-2 15,0 1 0,0-1 1,0 0-1,0-1 0,0 1 0,0-1 1,0 1-1,0-1 0,1 0 1,-1 0-1,0 0 0,3-1 1,11 0 77,0-2 0,-1 0 1,1-1-1,-1 0 0,27-12 1,79-43-1800,-99 47 538,12-9-2607,-15 4-1577,-2-2-3957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39.155"/>
    </inkml:context>
    <inkml:brush xml:id="br0">
      <inkml:brushProperty name="width" value="0.025" units="cm"/>
      <inkml:brushProperty name="height" value="0.025" units="cm"/>
    </inkml:brush>
  </inkml:definitions>
  <inkml:trace contextRef="#ctx0" brushRef="#br0">88 31 18706,'0'0'7457,"-2"9"-7035,-7 39-205,-27 80-1,-1-2 472,36-124-606,1-1 0,-1 1 0,1-1-1,0 1 1,-1-1 0,1 1 0,0-1-1,0 1 1,0-1 0,0 1 0,0-1-1,0 1 1,0 0 0,0-1 0,1 1-1,0 2 1,0-4-38,0 0 0,-1 0 0,1 0 1,0 0-1,-1 0 0,1 0 0,0-1 0,-1 1 0,1 0 0,0 0 0,-1-1 1,1 1-1,-1 0 0,1-1 0,0 1 0,-1 0 0,1-1 0,-1 1 0,1-1 0,-1 1 1,1-1-1,-1 1 0,0-1 0,1 0 0,35-47 618,-25 30-643,-2 1 0,0-2 0,-1 1 0,0-1 0,-2 0 0,0 0-1,-1-1 1,-1 0 0,-1 0 0,-1 0 0,-1 0 0,-2-39 0,1 58-20,0 1-1,0-1 1,0 1 0,0-1 0,0 1 0,0-1-1,0 1 1,0-1 0,0 1 0,0 0 0,0-1-1,0 1 1,0-1 0,-1 1 0,1-1 0,0 1-1,0 0 1,0-1 0,-1 1 0,1-1 0,0 1-1,-1 0 1,1-1 0,0 1 0,-1 0 0,1 0-1,0-1 1,-1 1 0,1 0 0,-1 0 0,1-1 0,0 1-1,-1 0 1,-11 10-138,-4 23-55,12-21 186,0 0 1,1 1-1,1-1 0,0 0 1,1 1-1,0 0 0,1-1 0,2 17 1,-2-27 17,1-1 0,-1 1-1,1 0 1,0-1 0,-1 1 0,1-1 0,0 1 0,0-1 0,0 0 0,1 1 0,-1-1 0,0 0 0,0 0 0,1 1-1,-1-1 1,0 0 0,1 0 0,-1-1 0,1 1 0,0 0 0,-1 0 0,1-1 0,0 1 0,-1-1 0,1 0 0,0 1 0,-1-1-1,1 0 1,0 0 0,0 0 0,-1 0 0,1 0 0,0 0 0,0-1 0,-1 1 0,4-2 0,2 1 53,1 0-1,-1-1 1,0 0 0,0-1 0,0 0 0,-1 0 0,11-6 0,2-8-9,0 0 0,-2-1 0,-1-1 0,0-1 0,-1 0 0,-1-1 0,18-35 0,-32 56-56,0 1-1,0-1 1,0 0-1,0 0 0,0 0 1,0 0-1,0 1 1,0-1-1,1 0 1,-1 0-1,0 0 0,0 0 1,0 0-1,0 1 1,0-1-1,0 0 1,1 0-1,-1 0 0,0 0 1,0 0-1,0 0 1,0 0-1,1 0 1,-1 1-1,0-1 0,0 0 1,0 0-1,0 0 1,1 0-1,-1 0 1,0 0-1,0 0 0,0 0 1,1 0-1,-1 0 1,0 0-1,0 0 1,0 0-1,0-1 1,1 1-1,-1 0 0,0 0 1,0 0-1,0 0 1,0 0-1,1 0 1,-1 0-1,0 0 0,0-1 1,0 1-1,0 0 1,0 0-1,1 0 1,-1 0-1,0 0 0,0-1 1,0 1-1,0 0 1,0 0-1,0-1 1,2 32-105,-8 38 109,-8-9 35,8-39-71,1 0 0,1 0-1,1 1 1,1-1-1,0 1 1,3 22 0,-1-42-107,0 0 0,0-1 0,1 1-1,-1 0 1,0-1 0,1 1 0,0-1 0,-1 1 0,1-1 0,0 1 0,0-1 0,0 1 0,0-1 0,0 0-1,0 1 1,2 1 0,17 4-9397,-5-6-7144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0.199"/>
    </inkml:context>
    <inkml:brush xml:id="br0">
      <inkml:brushProperty name="width" value="0.025" units="cm"/>
      <inkml:brushProperty name="height" value="0.025" units="cm"/>
    </inkml:brush>
  </inkml:definitions>
  <inkml:trace contextRef="#ctx0" brushRef="#br0">0 1 5285,'0'0'14862,"2"12"-13111,9 124 529,-11-135-2275,0 0 0,0 0 1,0 0-1,0 0 0,0 0 1,0 0-1,1 0 1,-1 0-1,0 0 0,1 0 1,-1 0-1,0 0 0,1 0 1,-1 0-1,1-1 1,0 1-1,-1 0 0,1 0 1,0 0-1,-1-1 0,1 1 1,0 0-1,0-1 1,-1 1-1,1-1 0,0 1 1,0-1-1,0 1 0,1-1 1,0 1 36,0-1 0,0 0 0,0-1 0,0 1 0,0 0 0,0-1 0,0 1 0,0-1 0,0 0 0,0 1 0,0-1 0,0 0 0,2-2 0,8-4 190,-1-1 0,0-1 0,11-11-1,-20 19-237,21-23 177,-18 18-17,1-1-1,-1 1 0,1 1 1,1-1-1,-1 1 0,1 0 1,0 0-1,0 0 1,0 1-1,14-5 0,-20 9-134,0 0 0,-1 0 0,1 1 0,-1-1 0,1 0 0,0 1 0,-1-1 0,1 0 0,-1 1-1,1-1 1,-1 1 0,1-1 0,-1 1 0,0-1 0,1 1 0,-1-1 0,0 1 0,1-1 0,-1 1 0,0 0 0,0-1 0,1 1-1,-1 0 1,0-1 0,0 1 0,0-1 0,0 1 0,0 0 0,0-1 0,0 1 0,0 0 0,0-1 0,0 2 0,0 32 232,0-27-137,-3 104-391,3-110 172,0 0 1,0-1 0,1 1-1,-1-1 1,0 0 0,0 1-1,1-1 1,-1 1-1,0-1 1,1 1 0,-1-1-1,0 0 1,1 1 0,-1-1-1,1 0 1,-1 1 0,0-1-1,1 0 1,-1 1 0,1-1-1,-1 0 1,1 0 0,-1 0-1,1 0 1,-1 1 0,1-1-1,0 0 1,-1 0 0,1 0-1,-1 0 1,1 0 0,-1 0-1,1 0 1,-1 0 0,1-1-1,-1 1 1,1 0 0,-1 0-1,1 0 1,-1-1 0,1 1-1,-1 0 1,1 0-1,-1-1 1,0 1 0,1 0-1,0-1 1,25-14-5148,-3-7-1843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0.542"/>
    </inkml:context>
    <inkml:brush xml:id="br0">
      <inkml:brushProperty name="width" value="0.025" units="cm"/>
      <inkml:brushProperty name="height" value="0.025" units="cm"/>
    </inkml:brush>
  </inkml:definitions>
  <inkml:trace contextRef="#ctx0" brushRef="#br0">84 0 16464,'0'0'2461,"-8"7"-428,0-1-1760,-34 32 2228,40-35-2333,-1-1 0,1 1 1,0 0-1,-1 1 0,1-1 0,1 0 0,-1 1 0,0-1 0,1 1 1,0-1-1,0 1 0,0 0 0,0-1 0,0 6 0,1-8-163,0-1 0,0 0 0,0 1 0,0-1 0,0 1 0,0-1-1,0 0 1,1 1 0,-1-1 0,0 1 0,0-1 0,0 0 0,1 1 0,-1-1 0,0 0-1,0 1 1,1-1 0,-1 0 0,0 0 0,1 1 0,-1-1 0,0 0 0,1 0-1,-1 1 1,0-1 0,1 0 0,-1 0 0,1 0 0,-1 0 0,0 0 0,1 0 0,-1 0-1,1 1 1,0-1 0,21-2 114,16-13 136,18-36 133,-38 33 468,-25 45-739,0-11-117,1-1 0,0 1 0,2 0 0,0 0 0,0 0 0,0 22 0,4-37-98,0 1 1,0-1 0,1 0-1,-1 1 1,0-1-1,1 0 1,-1 0-1,1 1 1,0-1-1,-1 0 1,1 0-1,0 0 1,0 0-1,0 0 1,0 0-1,0 0 1,0 0-1,0 0 1,0 0-1,0-1 1,0 1-1,0 0 1,1-1-1,-1 1 1,0-1-1,0 1 1,1-1-1,-1 0 1,0 1 0,1-1-1,-1 0 1,0 0-1,1 0 1,-1 0-1,0 0 1,1 0-1,-1 0 1,0-1-1,1 1 1,-1 0-1,2-1 1,4 0-713,0-1 1,0 0-1,0 1 1,-1-2-1,1 1 1,0-1-1,5-4 1,21-17-5837,1-4-3689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0.887"/>
    </inkml:context>
    <inkml:brush xml:id="br0">
      <inkml:brushProperty name="width" value="0.025" units="cm"/>
      <inkml:brushProperty name="height" value="0.025" units="cm"/>
    </inkml:brush>
  </inkml:definitions>
  <inkml:trace contextRef="#ctx0" brushRef="#br0">85 225 13389,'0'0'4612,"-7"8"-2866,6-7-1699,-13 16 961,1 0-1,-15 25 1,25-37-859,1 0-1,-1 0 1,0 0 0,1 0 0,0 0 0,1 1-1,-1-1 1,1 1 0,0-1 0,0 1 0,0-1 0,1 1-1,0 0 1,0-1 0,1 1 0,1 8 0,-1-12-143,0-1 1,0 0 0,0 0-1,0 1 1,0-1 0,1 0 0,-1 0-1,0 0 1,1 0 0,-1 0-1,1-1 1,-1 1 0,1 0-1,-1-1 1,1 1 0,-1-1-1,1 1 1,0-1 0,-1 0 0,1 0-1,0 1 1,-1-1 0,1 0-1,0-1 1,-1 1 0,1 0-1,3-1 1,2 0 22,0 0 1,0-1-1,-1 0 0,1 0 0,10-4 1,-3-2 96,-2-1-1,1 0 1,-1-1 0,0 0 0,-1-1 0,0 0 0,-1-1 0,0 0 0,-1 0-1,0-1 1,-1-1 0,9-19 0,-6 9 116,-1-1 0,-1 0 0,-1 0 1,-2-1-1,0 1 0,3-40 0,-9 64-242,1 0 1,-1-1 0,0 1-1,0 0 1,0 0 0,0-1-1,0 1 1,0 0-1,0-1 1,0 1 0,0 0-1,0 0 1,-1-1-1,1 1 1,-1 0 0,1 0-1,-1 0 1,1 0 0,-1 0-1,1-1 1,-1 1-1,0 0 1,0 0 0,0 0-1,0 1 1,-1-2-1,1 2-5,-1-1-1,1 1 0,-1 0 0,1 0 0,-1 0 0,1 1 0,-1-1 0,0 0 0,1 1 0,0-1 0,-1 1 0,1-1 0,-1 1 0,1-1 0,-1 1 0,1 0 0,-2 2 0,-11 7-32,0 1 0,-21 22-1,31-28 74,-9 8-19,-39 44 138,49-53-145,-1 1 0,1-1 0,0 1 0,0 0 0,1 0 0,0 0 0,0 1 0,0-1 0,0 1 0,1-1 0,-1 7 0,2-11-10,0 0 0,1 0-1,-1 0 1,0 0 0,1 0 0,-1 0 0,1 0 0,-1 0 0,1 0 0,-1 0 0,1 0 0,-1 0 0,1 0 0,0-1 0,0 1 0,-1 0 0,1 0 0,0-1 0,0 1 0,0-1 0,0 1 0,0-1 0,0 1 0,0-1 0,0 1 0,0-1 0,0 0 0,0 1 0,1-1 0,40 7-182,-30-5 50,0-1-253,1 1 1,0 1-1,-1 0 1,0 1 0,21 8-1,-30-10 255,0 0-1,0 0 1,0 0-1,0 0 1,-1 1-1,1-1 1,0 1-1,-1-1 1,0 1-1,0 0 1,0 0-1,0 0 1,0 0-1,0 1 1,-1-1-1,0 0 1,1 1-1,-1-1 1,0 1-1,-1-1 1,1 1-1,-1-1 1,1 1-1,-2 5 1,-1 33-5443,-1-26-3661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1.774"/>
    </inkml:context>
    <inkml:brush xml:id="br0">
      <inkml:brushProperty name="width" value="0.025" units="cm"/>
      <inkml:brushProperty name="height" value="0.025" units="cm"/>
    </inkml:brush>
  </inkml:definitions>
  <inkml:trace contextRef="#ctx0" brushRef="#br0">3 0 5189,'0'0'19325,"1"11"-18167,-1 185 898,-3-55-1768,3-138-284,0-1 1,0 0 0,0 0-1,0 0 1,0 0-1,1 1 1,-1-1 0,1 0-1,-1 0 1,1 0-1,0 0 1,0 0 0,0 0-1,0 0 1,0 0-1,0 0 1,0-1-1,1 1 1,-1 0 0,3 1-1,-2-2 17,0 0 0,0 0 0,0 0 0,0-1 0,0 1 0,0-1-1,0 1 1,0-1 0,0 0 0,0 0 0,0 0 0,0 0 0,0 0 0,1-1-1,-1 1 1,0 0 0,2-2 0,10-3 124,0 0-1,0-2 1,-1 0-1,21-14 1,-26 16-123,4-2 8,-7 2 1,1 1 1,0 0 0,1 0 0,-1 1-1,1 0 1,-1 0 0,1 0 0,0 1 0,0 0-1,0 0 1,15-1 0,-21 4-34,0-1 0,1 1 0,-1 0 0,0-1 0,0 1 0,1 0-1,-1 0 1,0 0 0,0-1 0,0 1 0,0 1 0,0-1 0,0 0 0,0 0 0,-1 0 0,1 0 0,0 1-1,0-1 1,-1 0 0,1 0 0,-1 1 0,1-1 0,-1 1 0,1 2 0,7 46 10,-5-27-7,-3-22 8,0 0 0,1 0 0,-1 1 0,1-1 0,-1 0 0,1 0 0,-1 0 0,1 0 0,-1 0 0,1 0 0,0 0 0,-1-1 0,1 1 0,0 0 0,0 0 0,0 0 0,0-1 0,0 1 0,0-1 0,0 1 0,0-1 0,0 1 0,0-1 0,0 1 0,0-1 0,0 0 0,0 1 0,1-1 0,-1 0 0,0 0 0,0 0 0,0 0 0,0 0 0,0 0 0,1 0 0,-1-1 0,0 1 0,0 0 0,0-1 0,0 1 0,0-1 0,2 0 0,47-28 495,-46 27-498,8-7 19,53-31 48,-62 38-79,1 0 1,-1 1-1,1-1 1,-1 1 0,1 0-1,-1 0 1,1 0-1,0 1 1,-1-1 0,1 1-1,0 0 1,-1 0-1,1 0 1,0 0-1,0 1 1,-1-1 0,5 2-1,-6 0 7,0 0 0,-1-1 0,0 1 0,1 0 0,-1 0-1,0 0 1,0 0 0,0 0 0,0 0 0,0 0 0,0 1 0,-1-1 0,1 0 0,-1 0-1,1 1 1,-1-1 0,0 3 0,3 41-312,-3-42-1454,1-10-1412,-1-15-1403,1-3-2168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48.551"/>
    </inkml:context>
    <inkml:brush xml:id="br0">
      <inkml:brushProperty name="width" value="0.025" units="cm"/>
      <inkml:brushProperty name="height" value="0.025" units="cm"/>
    </inkml:brush>
  </inkml:definitions>
  <inkml:trace contextRef="#ctx0" brushRef="#br0">0 92 9065,'0'0'11018,"78"-22"-9961,-33 4-288,9-3-545,2 4-160,1 5-32,-3 11-32,-3 1-480,-8 6-994,-8 12-992,-9 2-2979,-9-6-4293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2.131"/>
    </inkml:context>
    <inkml:brush xml:id="br0">
      <inkml:brushProperty name="width" value="0.025" units="cm"/>
      <inkml:brushProperty name="height" value="0.025" units="cm"/>
    </inkml:brush>
  </inkml:definitions>
  <inkml:trace contextRef="#ctx0" brushRef="#br0">0 1 16624,'0'0'12267,"43"9"-34368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2.457"/>
    </inkml:context>
    <inkml:brush xml:id="br0">
      <inkml:brushProperty name="width" value="0.025" units="cm"/>
      <inkml:brushProperty name="height" value="0.025" units="cm"/>
    </inkml:brush>
  </inkml:definitions>
  <inkml:trace contextRef="#ctx0" brushRef="#br0">0 1 11499,'0'0'12273,"4"10"-11291,2 9-604,-1 2 1,-1-1-1,-1 0 1,0 1-1,-1 22 0,-7 117 705,0-35 459,5-123-1514,0-1 0,0 1 0,0 0-1,0-1 1,0 1 0,0 0 0,0 0 0,1-1-1,-1 1 1,1-1 0,-1 1 0,1 0-1,0-1 1,-1 1 0,1-1 0,0 1 0,0-1-1,0 0 1,0 1 0,0-1 0,0 0-1,1 0 1,-1 1 0,2 0 0,-1-2 33,0 1 1,0 0 0,0-1-1,0 0 1,1 1 0,-1-1 0,0 0-1,0 0 1,0 0 0,1-1-1,-1 1 1,0-1 0,0 1-1,0-1 1,0 1 0,2-2-1,6-2 136,-1-1-1,1 0 0,-1 0 1,-1-1-1,1 0 1,12-12-1,-2-2-290,0 0 1,-1-1-1,-2-1 0,0 0 0,-1-1 1,-1-1-1,-2 0 0,12-30 1,-24 53 163,1-5-1858,-16 10-14293</inkml:trace>
  <inkml:trace contextRef="#ctx0" brushRef="#br0" timeOffset="1">166 392 18930,'0'0'9737,"47"36"-9385,-21-34-287,4 1-1090,0-3-2403,1 0-383,-6 0-5510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2.784"/>
    </inkml:context>
    <inkml:brush xml:id="br0">
      <inkml:brushProperty name="width" value="0.025" units="cm"/>
      <inkml:brushProperty name="height" value="0.025" units="cm"/>
    </inkml:brush>
  </inkml:definitions>
  <inkml:trace contextRef="#ctx0" brushRef="#br0">111 0 17969,'0'0'6160,"-11"1"-4531,3-1-1373,-1 1 1,0 0-1,1 1 1,-14 4-1,19-5-270,1-1 0,0 1 0,-1 0 0,1 0 0,0 0-1,0 0 1,0 1 0,0-1 0,0 1 0,0-1 0,0 1-1,0-1 1,1 1 0,-1 0 0,1 0 0,-1 0 0,1 0 0,0 0-1,-1 0 1,1 0 0,0 1 0,1-1 0,-1 0 0,0 0-1,1 1 1,-1-1 0,0 4 0,2-5-13,-1 0 0,1 0 0,0 0 0,-1-1 1,1 1-1,0 0 0,-1-1 0,1 1 0,0-1 0,0 1 0,0-1 1,-1 1-1,1-1 0,0 1 0,0-1 0,0 0 0,0 1 0,0-1 0,0 0 1,0 0-1,2 0 0,29 5-318,-24-4-43,3 1-16,-1-1-28,1 1 0,0 1-1,-1 0 1,17 6 0,-26-9 488,1 1 1,-1-1-1,0 1 1,0 0-1,1-1 0,-1 1 1,0 0-1,0 0 1,0-1-1,0 1 1,0 0-1,0 0 1,0 0-1,0 1 1,-1-1-1,1 0 1,0 0-1,0 0 1,-1 0-1,1 1 0,-1-1 1,1 0-1,-1 1 1,0-1-1,0 0 1,1 1-1,-1-1 1,0 0-1,0 1 1,0-1-1,0 1 1,-1-1-1,1 0 0,0 1 1,0-1-1,-1 0 1,1 0-1,-1 1 1,1-1-1,-1 0 1,0 0-1,1 1 1,-1-1-1,0 0 1,-2 2-1,-1 2 213,-2 1 0,1-1 1,-1 0-1,1 0 0,-1 0 0,0-1 1,-1 0-1,-7 4 0,-25 6-880,36-13 149,0-1 0,0 1 0,0-1 0,0 0 0,0 0 0,0 0 0,0 0 0,0-1 0,-5 0 0,-2-6-6836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3.314"/>
    </inkml:context>
    <inkml:brush xml:id="br0">
      <inkml:brushProperty name="width" value="0.025" units="cm"/>
      <inkml:brushProperty name="height" value="0.025" units="cm"/>
    </inkml:brush>
  </inkml:definitions>
  <inkml:trace contextRef="#ctx0" brushRef="#br0">157 97 8200,'0'0'6886,"3"-10"-3074,12-34-881,-14 43-2824,-1-1 0,1 1 0,-1 0 1,1 0-1,-1 0 0,0 0 0,1 0 1,-1-1-1,0 1 0,0 0 0,0 0 1,0-1-1,0 1 0,0 0 0,0 0 0,0 0 1,-1-1-1,1 1 0,0 0 0,-1 0 1,1 0-1,-1 0 0,1-1 0,-1 1 1,0 0-1,1 0 0,-1 0 0,0 0 1,0 1-1,0-1 0,1 0 0,-1 0 1,0 0-1,0 1 0,0-1 0,-1 0 0,1 1 1,0-1-1,0 1 0,0-1 0,0 1 1,0 0-1,-1 0 0,1-1 0,0 1 1,0 0-1,0 0 0,-2 0 0,-2 0-21,0 0-1,0 1 0,0 0 0,0 0 1,0 0-1,0 0 0,0 1 0,0-1 1,-6 4-1,3 1-49,0 0 1,0 0-1,1 0 0,-1 1 1,1 0-1,1 0 1,-12 16-1,16-19-26,-1-1 0,1 1 0,-1 0 0,1 0 0,1 0 0,-1 0 0,0 0 0,1 0 0,0 1 0,0-1 0,0 0 0,1 1 0,-1-1 0,1 1 0,0-1 0,0 0 0,1 1 1,-1-1-1,1 1 0,1 3 0,-1-6 0,1 0 0,0 0 0,-1 0 1,1 0-1,0 0 0,0 0 1,0-1-1,0 1 0,0-1 1,0 0-1,0 1 0,1-1 1,-1 0-1,1 0 0,-1-1 0,0 1 1,1 0-1,-1-1 0,1 0 1,-1 1-1,1-1 0,0 0 1,-1 0-1,1 0 0,2-1 1,2 1 116,1-1 0,-1 0 1,0 0-1,0-1 0,0 0 0,0 0 1,11-5-1,-11 3 22,-1-1-1,0 0 1,0 0-1,0 0 0,-1-1 1,0 0-1,0 0 1,0 0-1,7-14 1,-10 17-120,0-1 0,0 0 0,0 0 1,0 0-1,-1 0 0,0-1 0,0 1 0,0 0 1,0-1-1,0 1 0,-1 0 0,0-1 0,0 1 0,0-1 1,-1 1-1,1 0 0,-1-1 0,-3-7 0,4 11-87,0 1-1,-1-1 1,1 0 0,0 1-1,-1-1 1,1 1-1,-1-1 1,1 1-1,-1-1 1,1 1-1,-1 0 1,1-1-1,-1 1 1,1 0-1,-1-1 1,1 1 0,-1 0-1,0-1 1,1 1-1,-1 0 1,1 0-1,-1 0 1,0 0-1,1 0 1,-1 0-1,0 0 1,1 0-1,-1 0 1,0 0-1,1 0 1,-1 0 0,0 0-1,1 0 1,-1 1-1,1-1 1,-1 0-1,0 0 1,1 1-1,-1-1 1,1 0-1,-1 1 1,1-1-1,-1 1 1,1-1 0,-1 1-1,1-1 1,0 1-1,-1-1 1,1 1-1,-1-1 1,1 1-1,0-1 1,0 1-1,-1 0 1,1-1-1,0 1 1,0-1 0,0 1-1,0 0 1,0-1-1,0 2 1,-1 1-433,1 25-4068,8-13-2189,7-9-2002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3.704"/>
    </inkml:context>
    <inkml:brush xml:id="br0">
      <inkml:brushProperty name="width" value="0.025" units="cm"/>
      <inkml:brushProperty name="height" value="0.025" units="cm"/>
    </inkml:brush>
  </inkml:definitions>
  <inkml:trace contextRef="#ctx0" brushRef="#br0">149 0 14606,'0'0'6331,"-9"10"-5375,-5 9-101,0 1 0,1 0 0,1 1 1,-13 28-1,12-19 180,5-13-538,0 1-1,1 0 1,0 0-1,2 1 1,0-1-1,-3 37 1,8-54-487,-1 1 1,1-1 0,1 0 0,-1 1 0,0-1-1,0 0 1,0 1 0,1-1 0,-1 0-1,1 0 1,-1 1 0,1-1 0,-1 0-1,1 0 1,0 0 0,0 1 0,-1-1 0,1 0-1,0 0 1,0 0 0,0 0 0,0-1-1,0 1 1,2 1 0,0-1 5,-1 0 0,1 0 0,0 0 0,0 0 0,0 0 0,0-1 0,0 0 0,0 1 0,0-1 0,5-1 0,8-1-25,-1 0 0,1-1 0,19-8 0,-32 10-16,7-2-53,0-1-6,0 1 0,0 0 0,0 1 0,1 0 0,-1 0 0,0 1 0,1 0 0,-1 1 0,12 1 0,-21 0 79,0-1 0,1 1 0,-1 0 1,0-1-1,0 1 0,0 0 0,0 0 0,0 0 0,0 0 1,0 0-1,0 0 0,0 0 0,0 0 0,-1 0 1,1 1-1,0-1 0,-1 0 0,1 0 0,-1 1 1,1-1-1,-1 0 0,0 1 0,0-1 0,1 0 0,-1 1 1,0-1-1,0 1 0,0-1 0,0 0 0,-1 1 1,1-1-1,0 1 0,-1-1 0,1 0 0,-1 2 0,0 2 35,-1 0-1,1 0 0,-1 0 1,0 0-1,0 0 1,-1 0-1,1-1 0,-4 5 1,0-2 64,-1-1 0,1 0 0,-1 0 0,0 0 0,0-1 0,0 0 0,-1-1 0,0 1 0,0-1 0,0-1 0,0 0 0,0 0 0,-1-1 0,0 1 0,1-2 1,-1 1-1,0-2 0,0 1 0,0-1 0,-15-1 0,22 0-178,0 1 0,1 0 1,-1-1-1,0 0 0,1 1 0,-1-1 1,1 0-1,-1 1 0,1-1 0,-1 0 1,1 0-1,-1 0 0,1 0 0,0-1 1,0 1-1,0 0 0,-1-1 0,1 1 1,1 0-1,-1-1 0,0 1 0,0-1 1,0 1-1,1-1 0,-1 0 0,1 1 1,-1-1-1,1 0 0,0 1 0,-1-1 1,1 0-1,0 0 0,0 1 0,0-1 1,1-2-1,-1 1-661,1-1-1,0 1 1,0-1 0,0 1 0,0-1-1,0 1 1,1 0 0,0 0 0,-1 0-1,1 0 1,0 0 0,1 0 0,-1 0-1,0 1 1,1-1 0,3-2 0,22-13-9889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9:44.204"/>
    </inkml:context>
    <inkml:brush xml:id="br0">
      <inkml:brushProperty name="width" value="0.025" units="cm"/>
      <inkml:brushProperty name="height" value="0.025" units="cm"/>
    </inkml:brush>
  </inkml:definitions>
  <inkml:trace contextRef="#ctx0" brushRef="#br0">116 48 9961,'0'0'19026,"5"-5"-18988,-4 5-35,0-1 0,0 1-1,0-1 1,0 0 0,0 1 0,0-1 0,0 0 0,-1 0 0,1 0 0,0 1 0,-1-1 0,1 0-1,0 0 1,-1 0 0,1 0 0,-1 0 0,0 0 0,1 0 0,-1 0 0,0 0 0,1-1 0,-1 1-1,0 0 1,0 0 0,0 0 0,0 0 0,0 0 0,0 0 0,-1 0 0,1 0 0,-1-3 0,-1 3-4,0 0 1,0 0 0,0-1 0,0 1 0,0 0 0,0 1 0,-1-1 0,1 0 0,0 1 0,0-1-1,-1 1 1,1 0 0,0 0 0,-1 0 0,1 0 0,-1 0 0,1 0 0,0 1 0,-4 0 0,1 1 9,0-1 0,0 1 0,1 0 0,-1 1 1,1-1-1,0 1 0,-1 0 0,1 0 0,0 0 1,1 1-1,-1-1 0,0 1 0,1 0 0,0 0 1,0 0-1,0 0 0,1 1 0,-1-1 0,1 1 1,0-1-1,0 1 0,1 0 0,-1 0 0,1 0 1,0 0-1,1 0 0,-1 0 0,1 7 0,0-11 10,0 0 0,0-1 0,0 1 0,1 0 0,-1 0-1,0 0 1,0-1 0,1 1 0,-1 0 0,1 0-1,-1-1 1,1 1 0,-1 0 0,1-1 0,-1 1-1,1-1 1,-1 1 0,1-1 0,0 1 0,0-1 0,-1 1-1,1-1 1,0 1 0,-1-1 0,1 0 0,0 0-1,1 1 1,32 1 257,29-17-96,-29-1-286,42-26 0,-2 0-35,-73 42 149,0-1 0,-1 1-1,1-1 1,-1 1-1,1-1 1,0 1-1,0-1 1,-1 1-1,1 0 1,0-1 0,0 1-1,0 0 1,-1 0-1,1-1 1,0 1-1,0 0 1,0 0-1,-1 0 1,1 0 0,0 0-1,0 0 1,0 0-1,0 0 1,-1 1-1,1-1 1,0 0 0,0 0-1,0 1 1,-1-1-1,1 1 1,0-1-1,0 0 1,-1 1-1,1-1 1,0 1 0,-1 0-1,1-1 1,-1 1-1,1-1 1,-1 1-1,1 0 1,-1 0-1,1-1 1,-1 1 0,0 0-1,1 0 1,-1-1-1,0 1 1,0 0-1,1 0 1,-1 0 0,0-1-1,0 1 1,0 0-1,0 0 1,0 0-1,0 0 1,-1 0-1,1 12 182,-2 0 0,1-1-1,-6 19 1,0 3 52,8-33-235,-1 0-1,1-1 1,0 1 0,-1 0 0,1-1 0,0 1 0,0 0 0,0-1 0,-1 1-1,1-1 1,0 1 0,0-1 0,0 0 0,0 1 0,0-1 0,0 0-1,0 1 1,0-1 0,0 0 0,0 0 0,0 0 0,0 0 0,0 0 0,0 0-1,0 0 1,0-1 0,0 1 0,0 0 0,0 0 0,1-1 0,35-7 89,-19 0-97,1-1 0,19-13 0,-28 15-80,0 1 0,0 0 0,1 0 0,-1 1 0,1 1 1,0 0-1,0 0 0,1 1 0,-1 0 0,21-1 0,-31 4 77,0 0-1,-1 1 1,1-1 0,0 0-1,0 1 1,-1-1 0,1 1-1,0 0 1,-1-1 0,1 1-1,-1-1 1,1 1 0,0 0-1,-1 0 1,1-1 0,-1 1-1,0 0 1,1 0 0,-1 0-1,0-1 1,1 1 0,-1 0-1,0 0 1,0 0 0,0 0-1,0 0 1,0-1 0,0 1-1,0 0 1,0 0 0,0 0-1,0 0 1,0 0 0,-1 0-1,1-1 1,0 1 0,-1 1-1,-11 36 27,-12 2-510,3-17-3116,9-13-2315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39.244"/>
    </inkml:context>
    <inkml:brush xml:id="br0">
      <inkml:brushProperty name="width" value="0.025" units="cm"/>
      <inkml:brushProperty name="height" value="0.025" units="cm"/>
    </inkml:brush>
  </inkml:definitions>
  <inkml:trace contextRef="#ctx0" brushRef="#br0">1 0 12940,'0'0'9802,"6"9"-8671,-1-1-966,-1 0 0,0 1 0,0 0 1,-1 0-1,0 0 0,-1 1 0,0-1 0,0 1 0,-1-1 0,0 1 0,-1-1 0,-1 12 0,-5 267 59,6-286-1030,0-48-7671,0 16 2247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48:39.570"/>
    </inkml:context>
    <inkml:brush xml:id="br0">
      <inkml:brushProperty name="width" value="0.025" units="cm"/>
      <inkml:brushProperty name="height" value="0.025" units="cm"/>
    </inkml:brush>
  </inkml:definitions>
  <inkml:trace contextRef="#ctx0" brushRef="#br0">58 520 9417,'0'0'1644,"-9"0"508,-39-2 2081,48 2-4157,0 0 1,0 0-1,0 0 0,0 0 1,0 0-1,0 0 0,1 0 1,-1 0-1,0 0 0,0 0 1,0 0-1,0 0 1,0 0-1,0 1 0,0-1 1,0 0-1,0 0 0,1 0 1,-1 0-1,0 0 0,0 0 1,0 0-1,0 1 1,0-1-1,0 0 0,0 0 1,0 0-1,0 0 0,0 0 1,0 0-1,0 1 0,0-1 1,0 0-1,0 0 0,0 0 1,0 0-1,0 0 1,0 1-1,0-1 0,0 0 1,0 0-1,0 0 0,0 0 1,0 0-1,-1 0 0,1 1 1,0-1-1,0 0 1,0 0-1,0 0 0,0 0 1,0 0-1,0 0 0,0 0 1,-1 0-1,1 0 0,0 0 1,0 0-1,0 1 0,0-1 1,0 0-1,0 0 1,-1 0-1,14 6 1576,-7-6-1430,1-1-1,-1 0 1,0 0-1,0 0 0,0-1 1,0 0-1,-1 0 0,1-1 1,-1 0-1,1 0 1,-1 0-1,0 0 0,0-1 1,0 0-1,0 0 0,-1 0 1,0 0-1,8-11 1,8-10 60,-1-2 0,20-37 0,-28 45-71,30-56 120,61-158 0,-102 231-331,1 0 0,-1 0 0,1-1 0,0 1 0,0 0 0,0 0 0,1 0 0,-1 0 0,0 1 1,1-1-1,2-2 0,-4 3-3,1 1 0,-1 0 0,0 0 1,1 0-1,-1 0 0,0 1 0,1-1 1,-1 0-1,1 0 0,-1 0 0,0 0 1,1 0-1,-1 0 0,0 1 0,1-1 1,-1 0-1,0 0 0,1 0 0,-1 1 1,0-1-1,0 0 0,1 0 1,-1 1-1,0-1 0,0 0 0,1 1 1,-1-1-1,0 0 0,0 1 0,0-1 1,0 0-1,0 1 0,1-1 0,-1 0 1,0 1-1,0-1 0,0 1 0,0 0 1,10 62-227,-8-42 244,0-6-118,6 32 187,15 57-1,-20-92-392,1-1 1,0 1-1,1-1 0,0 0 1,1 0-1,0 0 0,1-1 1,0 0-1,0-1 0,12 12 1,-16-18-350,1 0 1,-1 0 0,1-1-1,0 1 1,0-1 0,0 0-1,7 2 1,29 3-9165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14.193"/>
    </inkml:context>
    <inkml:brush xml:id="br0">
      <inkml:brushProperty name="width" value="0.025" units="cm"/>
      <inkml:brushProperty name="height" value="0.025" units="cm"/>
    </inkml:brush>
  </inkml:definitions>
  <inkml:trace contextRef="#ctx0" brushRef="#br0">0 0 17104,'0'0'6534,"50"1"-5605,-14-1-256,11 0-385,3 0-256,2 0-128,0 0-1153,-6 0-737,-4 1-1762,-13-1-4035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14.539"/>
    </inkml:context>
    <inkml:brush xml:id="br0">
      <inkml:brushProperty name="width" value="0.025" units="cm"/>
      <inkml:brushProperty name="height" value="0.025" units="cm"/>
    </inkml:brush>
  </inkml:definitions>
  <inkml:trace contextRef="#ctx0" brushRef="#br0">82 22 15182,'0'0'3561,"11"-3"-2194,16-3-451,0 2 0,31-3 0,-47 6-767,1 1-1,0 0 0,-1 0 1,1 1-1,0 1 1,-1 0-1,0 0 0,22 8 1,-31-9-138,-1 0 1,1-1 0,-1 1 0,1 0 0,-1 0 0,1 0 0,-1 0 0,0 0 0,1 0 0,-1 1 0,0-1 0,0 0 0,0 1 0,0-1-1,0 1 1,0-1 0,0 1 0,0-1 0,-1 1 0,1-1 0,-1 1 0,1 0 0,-1 0 0,1 3 0,-2-2 65,1 0 1,-1 1-1,0-1 1,0 0-1,0 0 1,0 0-1,0 1 1,-1-1-1,1-1 0,-1 1 1,0 0-1,-2 3 1,-7 7 414,-1 0-1,0-1 1,-24 19 0,-130 88 1355,92-70-4083,47-31 148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49.592"/>
    </inkml:context>
    <inkml:brush xml:id="br0">
      <inkml:brushProperty name="width" value="0.025" units="cm"/>
      <inkml:brushProperty name="height" value="0.025" units="cm"/>
    </inkml:brush>
  </inkml:definitions>
  <inkml:trace contextRef="#ctx0" brushRef="#br0">0 0 10346,'0'0'10922,"10"50"-9288,1-33-577,4 1-193,1-1-255,3 0-481,2-2-64,1-3-32,3-5 0,3-5-544,0-2-833,2-5-801,-1-11-1506,-6-6-2946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18.038"/>
    </inkml:context>
    <inkml:brush xml:id="br0">
      <inkml:brushProperty name="width" value="0.025" units="cm"/>
      <inkml:brushProperty name="height" value="0.025" units="cm"/>
    </inkml:brush>
  </inkml:definitions>
  <inkml:trace contextRef="#ctx0" brushRef="#br0">11 0 8200,'0'0'13068,"-10"63"-11594,10-32 672,6 2-321,12 1-960,6-5-416,6-7-225,3-6-160,2-6 64,-1-10-32,-6 0-192,-6 0-801,-6-1-929,-7-10-1152,-4-1-1411,-4-7-3394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18.371"/>
    </inkml:context>
    <inkml:brush xml:id="br0">
      <inkml:brushProperty name="width" value="0.025" units="cm"/>
      <inkml:brushProperty name="height" value="0.025" units="cm"/>
    </inkml:brush>
  </inkml:definitions>
  <inkml:trace contextRef="#ctx0" brushRef="#br0">187 1 13677,'0'0'7079,"-41"66"-4805,17-23-192,-1 7 64,3 4-769,0 3-672,4-2-449,1 1-256,6-4 0,5-3-769,5-9-1185,1-10-2306,0-15-3683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19.319"/>
    </inkml:context>
    <inkml:brush xml:id="br0">
      <inkml:brushProperty name="width" value="0.025" units="cm"/>
      <inkml:brushProperty name="height" value="0.025" units="cm"/>
    </inkml:brush>
  </inkml:definitions>
  <inkml:trace contextRef="#ctx0" brushRef="#br0">49 99 1537,'5'-9'3583,"0"-2"-1154,-1 2-416,1-1 0,-1 1 1,1 0-1,1 1 0,0-1 1,12-13-1,-18 22-1902,0 0 0,0 0 0,1-1 1,-1 1-1,0 0 0,0 0 0,1 0 0,-1-1 1,0 1-1,0 0 0,1 0 0,-1 0 1,0 0-1,1 0 0,-1 0 0,0-1 0,1 1 1,-1 0-1,0 0 0,0 0 0,1 0 0,-1 0 1,0 0-1,1 0 0,-1 0 0,0 1 1,1-1-1,-1 0 0,0 0 0,1 0 0,-1 0 1,0 0-1,0 0 0,1 1 0,-1-1 0,0 0 1,1 1-1,4 13 1420,-5 26-1150,-1-36 15,-3 29-160,-1 0-1,-2-1 1,-1 1-1,-24 58 1,-7 25 70,32-90-626,1 1-1,1 0 1,-3 53 0,9-75-3997,2-12-1360,-2-13-2426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0:19.674"/>
    </inkml:context>
    <inkml:brush xml:id="br0">
      <inkml:brushProperty name="width" value="0.025" units="cm"/>
      <inkml:brushProperty name="height" value="0.025" units="cm"/>
    </inkml:brush>
  </inkml:definitions>
  <inkml:trace contextRef="#ctx0" brushRef="#br0">4 65 13965,'-1'9'3492,"0"1"-2860,0 0 0,1 0 0,0 0 0,0 0 1,1 0-1,1 1 0,0-2 0,0 1 0,0 0 1,2 0-1,-1-1 0,1 1 0,8 12 1,163 219 3392,-175-239-3999,1 0 1,0 0 0,1-1 0,-1 1-1,0 0 1,0-1 0,1 1-1,-1-1 1,1 0 0,-1 0-1,1 1 1,-1-1 0,1 0 0,0 0-1,0 0 1,-1-1 0,1 1-1,0 0 1,0-1 0,0 1 0,0-1-1,0 1 1,0-1 0,0 0-1,0 0 1,0 0 0,0 0-1,0 0 1,0-1 0,0 1 0,0 0-1,0-1 1,-1 0 0,1 1-1,0-1 1,0 0 0,0 0 0,-1 0-1,1 0 1,0 0 0,-1-1-1,1 1 1,1-2 0,8-8 211,-1 0 0,0-1 0,0 0 0,13-23-1,-12 18-167,140-234-3855,-113 183 1532,-3 8-5194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4:33.158"/>
    </inkml:context>
    <inkml:brush xml:id="br0">
      <inkml:brushProperty name="width" value="0.025" units="cm"/>
      <inkml:brushProperty name="height" value="0.025" units="cm"/>
    </inkml:brush>
  </inkml:definitions>
  <inkml:trace contextRef="#ctx0" brushRef="#br0">90 91 6854,'-10'-2'2237,"5"1"-1886,-35-7 378,38 8-556,0-1 0,-1 1 1,1-1-1,0 0 0,0 0 0,0 0 0,0 0 0,0 0 0,1-1 0,-1 1 0,0-1 1,0 1-1,1-1 0,-1 1 0,1-1 0,0 0 0,-3-3 0,4 4-100,0 0-1,0 0 1,0 1-1,1-1 0,-1 0 1,0 0-1,0 0 1,1 0-1,-1 1 1,0-1-1,1 0 1,-1 0-1,1 0 0,-1 1 1,1-1-1,-1 0 1,1 1-1,-1-1 1,1 1-1,0-1 1,-1 0-1,1 1 0,0 0 1,0-1-1,-1 1 1,1-1-1,0 1 1,0 0-1,0-1 1,-1 1-1,1 0 0,0 0 1,0 0-1,1 0 1,36-9 293,-36 8-278,116-13 726,0 6 0,120 6-1,-133 2-687,1977 19 195,-1222 48-1933,-849-66 1621,27 5-21,-37-5 19,1-1 1,-1 0-1,0 0 1,0 1-1,1-1 1,-1 0-1,0 1 1,0-1-1,0 1 1,0 0-1,1-1 1,-1 1-1,0 0 1,0 0-1,0-1 1,0 1-1,-1 0 1,1 0-1,0 0 1,1 2-1,-2-3 1,-1 1 0,1 0-1,0-1 1,0 1-1,0 0 1,-1-1 0,1 1-1,0 0 1,-1-1 0,1 1-1,-1-1 1,1 1-1,-1-1 1,1 1 0,-1 0-1,1-1 1,-1 0-1,1 1 1,-1-1 0,0 1-1,1-1 1,-1 0-1,1 1 1,-1-1 0,0 0-1,1 0 1,-1 0-1,-1 1 1,-25 6 33,20-5-41,0 0-25,-45 8-1237,49-9 896,1-1 1,0 0 0,0 0 0,-1 0 0,1 0 0,0-1-1,0 1 1,0 0 0,-1-1 0,1 0 0,-3-1 0,-6-17-6202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1:18.309"/>
    </inkml:context>
    <inkml:brush xml:id="br0">
      <inkml:brushProperty name="width" value="0.025" units="cm"/>
      <inkml:brushProperty name="height" value="0.025" units="cm"/>
    </inkml:brush>
  </inkml:definitions>
  <inkml:trace contextRef="#ctx0" brushRef="#br0">61 54 1602,'0'0'16522,"-1"0"-16384,1 0 0,0 0 1,-1 1-1,1-1 0,0 0 1,0 1-1,-1-1 0,1 0 1,0 1-1,0-1 0,0 1 1,-1-1-1,1 0 0,0 1 1,0-1-1,0 0 0,0 1 1,0-1-1,0 1 0,0-1 1,0 1-1,0-1 0,0 0 1,0 1-1,0-1 0,0 1 1,0-1-1,0 0 0,0 1 1,0-1-1,1 1 0,-1-1 1,0 1-1,17 4 176,-1 0-1,1-1 1,0-1 0,0-1 0,0 0-1,0-1 1,0-1 0,21-2 0,10-3-346,77-19 0,-119 20 758,-18 1-38,-19 1 12,3 4-324,0 1 1,0 1-1,1 2 1,-43 13 0,34-8 147,-64 10 0,66-22-200,19-5-223,15 6-104,0 0-1,0-1 1,0 1 0,0-1 0,0 1 0,0 0-1,-1-1 1,1 1 0,0 0 0,0-1-1,0 1 1,0-1 0,1 1 0,-1 0 0,0-1-1,0 1 1,0-1 0,0 1 0,0 0 0,0-1-1,1 1 1,-1 0 0,0-1 0,0 1 0,0 0-1,1-1 1,-1 1 0,0 0 0,0 0 0,1-1-1,-1 1 1,0 0 0,1 0 0,-1 0-1,1-1 1,6-2-17,-1 1 1,1 0-1,0 0 0,0 0 0,0 1 1,0 0-1,0 0 0,0 1 0,0 0 0,9 1 1,12-2 12,125-16-193,-134 14-7,1-2 0,-1 0 0,0-1 0,-1-1 1,31-16-1,-48 23 206,-1 0 1,1 0-1,-1 0 1,1 0-1,-1-1 1,1 1-1,-1 0 1,1 0-1,-1 0 1,1 0-1,-1-1 1,1 1-1,-1 0 1,0-1-1,1 1 1,-1 0-1,0-1 1,1 1-1,-1 0 1,0-1-1,1 1 1,-1-1-1,0 1 1,0-1-1,1 1 1,-1 0-1,0-1 1,0 1-1,0-1 1,0 1 0,0-1-1,1 1 1,-1-1-1,0 1 1,0-2-1,-20-1 165,-31 9-1,16 4-176,-1 1 0,2 1-1,-1 2 1,2 2 0,-47 29-1,63-30-1617,17-9-1969,10-6-1328,10-9-2503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1:24.470"/>
    </inkml:context>
    <inkml:brush xml:id="br0">
      <inkml:brushProperty name="width" value="0.025" units="cm"/>
      <inkml:brushProperty name="height" value="0.025" units="cm"/>
    </inkml:brush>
  </inkml:definitions>
  <inkml:trace contextRef="#ctx0" brushRef="#br0">724 76 5157,'-3'-1'435,"1"0"-1,-1 1 1,0-1 0,1 0 0,-1 0-1,1 0 1,-1-1 0,1 1 0,-1-1-1,1 1 1,0-1 0,0 0-1,0 0 1,-3-3 0,2 2 91,1 1-1,-1-1 1,0 1-1,0 0 1,-1 0-1,1 0 1,0 0-1,0 0 1,-7-2-1,-14-1 341,-6-2 417,0 1 1,-1 1 0,-43-1 0,67 7-1070,0-1 0,0 1 1,0 0-1,0 1 1,0 0-1,-10 4 0,-10 2 656,-2-5-272,26-3-583,0-1 1,0 1-1,0 0 0,0 1 0,0-1 0,0 1 0,1-1 0,-1 1 0,0 0 0,0 0 0,-4 2 0,-18 11 510,12-7-363,0 1 0,1 0 0,0 0 0,-17 17 0,23-20-35,0 0 1,0-1-1,-1 0 1,0 0-1,-13 7 1,13-9-64,0 2 0,0-1-1,1 1 1,-1 0 0,1 1 0,-11 9 0,8-4-43,0 1-1,1 0 1,0 0 0,1 1 0,0 0-1,1 0 1,0 0 0,1 1 0,-4 14 0,3-3-11,2-1 1,0 1 0,2 0 0,0 33-1,3-48-9,0-1 1,0 0-1,1 1 0,0-1 0,0 0 0,1 0 0,0 0 0,5 9 0,40 64 16,-16-28-12,-24-40 26,0-1 0,1 0 0,0 0 0,1 0 0,0-2 0,1 1 0,0-1 0,1-1 0,0 0 0,0 0 0,1-1 0,0-1 0,0 0 0,15 4 0,1 4-43,-19-9 18,0-1 0,0 0 0,0-1 0,1 0 0,0-1 0,-1 0 0,1 0 0,0-1 0,22 1 0,11-2-3,54-3-9,-89 1 10,-1-1 0,1 0 0,0 0-1,-1-1 1,1 0 0,-1 0 0,0-1 0,15-9 0,-1-2-4,0-1 0,-1 0-1,30-33 1,-43 40 3,-1 0 0,0 0-1,0-1 1,-1 0 0,-1 0 0,1-1-1,-2 1 1,1-1 0,-2 0-1,1 0 1,1-12 0,12-110-20,-16 115 19,-1 0 1,0 1 0,-1-1 0,-1 1 0,-7-29 0,5 35 2,0 0 1,-1 1-1,-1-1 1,0 1-1,0 0 1,-1 0-1,0 1 1,0 0-1,-1 0 1,-1 1-1,1 0 0,-1 0 1,-1 1-1,-10-7 1,-19-9 2,-1 2 0,-56-23-1,49 24-64,35 16-634,1 1-2707,3-2-6937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1:39.511"/>
    </inkml:context>
    <inkml:brush xml:id="br0">
      <inkml:brushProperty name="width" value="0.025" units="cm"/>
      <inkml:brushProperty name="height" value="0.025" units="cm"/>
    </inkml:brush>
  </inkml:definitions>
  <inkml:trace contextRef="#ctx0" brushRef="#br0">48 190 6951,'0'0'8103,"-48"18"-6149,48-13-224,0-4-737,27-1-417,13 0 449,18-9-224,11-6-353,13-6-255,6-1-97,-1-4-64,1 4-32,-3-1-32,-7 1-1506,-9-2-2882,-12-6-4324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1:40.391"/>
    </inkml:context>
    <inkml:brush xml:id="br0">
      <inkml:brushProperty name="width" value="0.025" units="cm"/>
      <inkml:brushProperty name="height" value="0.025" units="cm"/>
    </inkml:brush>
  </inkml:definitions>
  <inkml:trace contextRef="#ctx0" brushRef="#br0">0 602 10442,'0'0'9737,"107"-17"-8456,-15-20-320,22-8-352,11-11-353,7-6-128,-4 0-96,-2 1 0,-9 3-96,-11 4-512,-12 8-321,-9 9-1185,-11 1-2563,-12 6-4804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1:51.330"/>
    </inkml:context>
    <inkml:brush xml:id="br0">
      <inkml:brushProperty name="width" value="0.025" units="cm"/>
      <inkml:brushProperty name="height" value="0.025" units="cm"/>
    </inkml:brush>
  </inkml:definitions>
  <inkml:trace contextRef="#ctx0" brushRef="#br0">161 2 4773,'0'0'12593,"0"0"-12572,0 1 1,0-1 0,0 0 0,0 1-1,0-1 1,0 0 0,0 0-1,0 1 1,0-1 0,0 0-1,0 1 1,0-1 0,0 0-1,0 0 1,1 1 0,-1-1-1,0 0 1,0 0 0,0 1-1,0-1 1,0 0 0,1 0 0,-1 1-1,0-1 1,0 0 0,1 0-1,-1 0 1,0 0 0,0 1-1,0-1 1,1 0 0,-1 0-1,0 0 1,1 0 0,-1 0-1,0 0 1,0 0 0,1 1 0,-1-1-1,0 0 1,1 0 0,-1 0-1,0 0 1,0 0 0,1 0-1,-1-1 1,1 1 0,18 4 101,0-1 0,0-2 0,0 0 0,0 0-1,29-5 1,9 2-81,126 2-416,-246 7 554,-117 27 0,-2 1 267,56-27 1496,124-10-1485,11-3-375,15-3-112,163-26 89,55-14-451,-306 57 397,-258 98-578,315-105 193,-14 4-1152,9-8-2511,7-8-4264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49.940"/>
    </inkml:context>
    <inkml:brush xml:id="br0">
      <inkml:brushProperty name="width" value="0.025" units="cm"/>
      <inkml:brushProperty name="height" value="0.025" units="cm"/>
    </inkml:brush>
  </inkml:definitions>
  <inkml:trace contextRef="#ctx0" brushRef="#br0">222 1 11179,'0'0'6342,"-61"77"-3684,33-36-448,-1 7-384,0 0-609,3 1-480,3-3-481,7-8-224,8-6-64,7-12-1281,1-8-2147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1:55.871"/>
    </inkml:context>
    <inkml:brush xml:id="br0">
      <inkml:brushProperty name="width" value="0.025" units="cm"/>
      <inkml:brushProperty name="height" value="0.025" units="cm"/>
    </inkml:brush>
  </inkml:definitions>
  <inkml:trace contextRef="#ctx0" brushRef="#br0">0 109 5637,'0'0'11846,"12"-2"-11387,115-31 294,-83 19-549,0 3 1,77-11 0,111 18-211,-142 4-138,-102 2 174,0 0 0,0 1-1,0 0 1,1 1-1,0 0 1,-20 10-1,-10 3 5,-18 7 260,-2-4 0,0-2 1,-2-3-1,1-2 1,-2-4-1,-74 3 0,195-29 443,316-77-575,-105 23-1579,-343 93 1376,-112 47 0,45-14-90,140-54-358,-23 7 905,13-6-2403,6-5-4804,5-13-3037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06.009"/>
    </inkml:context>
    <inkml:brush xml:id="br0">
      <inkml:brushProperty name="width" value="0.025" units="cm"/>
      <inkml:brushProperty name="height" value="0.025" units="cm"/>
    </inkml:brush>
  </inkml:definitions>
  <inkml:trace contextRef="#ctx0" brushRef="#br0">74 143 4452,'-16'4'4266,"10"-3"-3470,1 0 0,-1 0 0,0 1 0,0 0 0,1 0 0,0 1 0,-1 0 0,-7 5 0,39-6 1531,8-5-1956,-1-2 0,1-1 0,-1-2 0,0-1 1,41-17-1,14-4-179,160-33 21,-201 54-264,2 3 1,-1 1-1,62 3 0,-105 2 47,0 1 1,0 0-1,0 0 0,0 0 1,0 1-1,0 0 0,0-1 0,-1 2 1,10 4-1,-63 2 426,-356 67 1453,229-39-1663,271-43-484,369-99-513,-462 104 839,-8 0-10,-23 0 20,-40 4 25,-24 14 353,0 5 0,-97 35 1,68-18-211,121-39-266,0 1 0,0-1 0,0 1 0,0-1 0,0 0 0,0 1 0,0-1 1,-1 0-1,1 0 0,0 0 0,0 0 0,0 0 0,0 0 0,-1 0 0,1 0 1,0-1-1,0 1 0,0 0 0,-2-1 0,3 0-40,0 0-1,0 1 1,0-1-1,0 1 1,-1-1-1,1 0 1,0 1 0,0-1-1,0 0 1,1 1-1,-1-1 1,0 0 0,0 1-1,0-1 1,0 0-1,1 1 1,-1-1-1,0 0 1,1 1 0,-1-1-1,0 1 1,1-1-1,-1 1 1,1-1 0,41-48-6162,-31 37 3516,32-33-8496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9.168"/>
    </inkml:context>
    <inkml:brush xml:id="br0">
      <inkml:brushProperty name="width" value="0.025" units="cm"/>
      <inkml:brushProperty name="height" value="0.025" units="cm"/>
    </inkml:brush>
  </inkml:definitions>
  <inkml:trace contextRef="#ctx0" brushRef="#br0">1 0 11563,'0'0'8136,"61"23"-6695,-26-22-224,10-1-192,4 0-416,5 0-417,-2 0-128,-1 0-96,-10 0-1249,-13 0-1058,-11 9-1889,-16 2-2338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9.524"/>
    </inkml:context>
    <inkml:brush xml:id="br0">
      <inkml:brushProperty name="width" value="0.025" units="cm"/>
      <inkml:brushProperty name="height" value="0.025" units="cm"/>
    </inkml:brush>
  </inkml:definitions>
  <inkml:trace contextRef="#ctx0" brushRef="#br0">1 19 3075,'0'0'14798,"53"8"-13325,-9-13-736,10-3 0,9 0-385,0 4-288,-6 3-1345,-5 1-2114,-13 0-2755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9.856"/>
    </inkml:context>
    <inkml:brush xml:id="br0">
      <inkml:brushProperty name="width" value="0.025" units="cm"/>
      <inkml:brushProperty name="height" value="0.025" units="cm"/>
    </inkml:brush>
  </inkml:definitions>
  <inkml:trace contextRef="#ctx0" brushRef="#br0">1 5 7335,'0'0'8787,"11"-1"-7501,4-1-908,0 1 0,0 1 0,0 0 0,0 1 0,0 0 0,-1 1-1,1 1 1,24 8 0,-33-9-356,0 1 1,0 0-1,0 0 0,0 1 1,0-1-1,-1 1 0,0 1 1,0-1-1,0 1 0,0 0 1,-1 0-1,0 0 0,0 0 1,4 8-1,-6-9 34,0 0 0,0 1 0,-1-1-1,1 1 1,-1-1 0,0 1 0,-1 0 0,1-1 0,-1 1 0,0 0 0,0-1-1,0 1 1,-1 0 0,1-1 0,-1 1 0,-1 0 0,1-1 0,0 0 0,-1 1-1,0-1 1,-4 6 0,-14 21 158,-2-2-1,-1 0 1,-1-1-1,-2-2 1,-38 32-1,42-42-4286,2-7-5322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21.241"/>
    </inkml:context>
    <inkml:brush xml:id="br0">
      <inkml:brushProperty name="width" value="0.025" units="cm"/>
      <inkml:brushProperty name="height" value="0.025" units="cm"/>
    </inkml:brush>
  </inkml:definitions>
  <inkml:trace contextRef="#ctx0" brushRef="#br0">74 53 9417,'0'0'9460,"-3"11"-8596,-7 20-245,-5 9 74,3 1 0,1 1 0,2 0 0,-5 64 0,25-114 695,-3-3-1247,0 0-1,-1 0 1,0-1-1,0 0 1,-2 0 0,1 0-1,4-18 1,17-96-156,-8 32 101,-20 102-106,0 0-1,0 0 1,1 0 0,0 0-1,1 0 1,1 13 0,-1-16 39,0-1 0,0 1 1,0-1-1,0 0 0,0 1 1,1-1-1,0 0 0,0 0 1,0 0-1,1 0 0,-1-1 0,1 1 1,4 4-1,-5-6 17,0-1 1,1 1-1,-1-1 0,0 0 1,1 0-1,-1 0 0,1 0 1,0 0-1,-1 0 0,1-1 1,0 1-1,-1-1 0,1 0 1,0 0-1,-1 0 0,1 0 1,0 0-1,3-1 0,-1-1 32,1 1 0,0-1 0,-1 0 0,1-1-1,-1 0 1,0 0 0,10-7 0,-2 0 22,0-2-1,-1 1 1,0-2 0,18-25 0,9-22 129,-40 104-326,-21 40 11,13-54 174,-10 57 0,18-76-1752,1-1 0,-1 1 1,1 0-1,1-1 0,2 15 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21.585"/>
    </inkml:context>
    <inkml:brush xml:id="br0">
      <inkml:brushProperty name="width" value="0.025" units="cm"/>
      <inkml:brushProperty name="height" value="0.025" units="cm"/>
    </inkml:brush>
  </inkml:definitions>
  <inkml:trace contextRef="#ctx0" brushRef="#br0">0 62 16015,'0'0'4303,"9"-2"-3027,73-12 1730,142-7 1,-65 16-3195,0 5-3773,-87 0 554,-71 0 3221,-1 1 0,1-1 0,0 0 1,-1 0-1,1 0 0,0-1 0,0 1 0,-1 0 0,1 0 0,0 0 1,-1 0-1,1-1 0,0 1 0,-1 0 0,1-1 0,-1 1 0,1 0 1,0-1-1,-1 1 0,1-1 0,-1 1 0,1-1 0,-1 1 0,1-1 1,-1 1-1,1-2 0,3-9-4950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22.145"/>
    </inkml:context>
    <inkml:brush xml:id="br0">
      <inkml:brushProperty name="width" value="0.025" units="cm"/>
      <inkml:brushProperty name="height" value="0.025" units="cm"/>
    </inkml:brush>
  </inkml:definitions>
  <inkml:trace contextRef="#ctx0" brushRef="#br0">43 33 14029,'0'0'8467,"0"14"-7666,-1 71 275,-21 131 1,5-46 1724,21-222-2681,2 0 1,2 0 0,3 1-1,30-91 1,-36 127-170,0 0 1,1 1-1,1-1 1,1 1-1,-1 0 1,2 1-1,14-18 0,-20 28 13,-1 0 0,1 0 0,0 0 0,1 0 0,-1 1-1,0-1 1,1 1 0,-1 0 0,1 0 0,0 0 0,0 0 0,-1 1-1,1-1 1,0 1 0,1 0 0,-1 0 0,0 1 0,0-1 0,0 1-1,0 0 1,1 0 0,-1 0 0,0 1 0,0-1 0,0 1 0,0 0-1,0 0 1,0 1 0,0-1 0,0 1 0,0 0 0,-1 0 0,5 3-1,-5-4 33,0 1-1,-1-1 1,1 1-1,-1 0 1,1 0-1,-1 0 1,0 0-1,1 0 1,-1 0-1,0 1 1,-1-1-1,1 1 1,0 0-1,-1-1 1,1 1-1,-1 0 0,0 0 1,0 0-1,0 0 1,0 0-1,-1 0 1,1 0-1,-1 0 1,1 0-1,-1 0 1,0 0-1,-1 5 1,-1-3 36,1 0 0,-1 0 0,0-1 1,-1 1-1,1-1 0,-1 1 1,0-1-1,0 0 0,0 0 0,-1 0 1,1-1-1,-1 1 0,0-1 0,0 0 1,0 0-1,-5 3 0,-8 4 67,1 0 1,-2 0-1,1-2 0,-2 0 0,1-1 0,-1-1 1,1-1-1,-2-1 0,1 0 0,0-2 0,-25 1 1,44-2-139,-1-1 0,1 0 0,-1 0 1,1 0-1,-1 0 0,1 0 0,-1 0 1,0 0-1,1 0 0,-1 0 0,1 0 1,-1 0-1,1-1 0,-1 1 0,1 0 1,-1 0-1,1 0 0,-1-1 0,1 1 0,-1 0 1,1 0-1,0-1 0,-1 1 0,1-1 1,-1 1-1,1 0 0,0-1 0,-1 1 1,1-1-1,0 1 0,0-1 0,-1 1 1,1-1-1,0 1 0,0-1 0,0 1 1,-1-1-1,1 1 0,0-1 0,0 1 1,0-1-1,0 1 0,0-1 0,0 1 1,0-1-1,0 1 0,0-1 0,1 1 1,-1-1-1,0 1 0,0-1 0,0 1 1,0-1-1,1 1 0,-1-1 0,0 1 0,1-1 1,-1 1-1,0-1 0,1 1 0,-1 0 1,0-1-1,1 1 0,-1 0 0,1-1 1,-1 1-1,1 0 0,0-1 0,31-26-4392,1 11-1019,4 0-3284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22.488"/>
    </inkml:context>
    <inkml:brush xml:id="br0">
      <inkml:brushProperty name="width" value="0.025" units="cm"/>
      <inkml:brushProperty name="height" value="0.025" units="cm"/>
    </inkml:brush>
  </inkml:definitions>
  <inkml:trace contextRef="#ctx0" brushRef="#br0">1 152 13581,'0'0'12091,"11"-1"-10847,-10 1-1231,5 0 42,0-1-1,0 0 1,1 0 0,-1 0 0,0-1-1,0 0 1,-1 0 0,1 0 0,0-1-1,-1 0 1,1 0 0,-1 0 0,9-8 0,11-13 34,-1-2-1,29-39 1,-52 97-179,-8 13-122,-3 24 187,7-23-7185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24.139"/>
    </inkml:context>
    <inkml:brush xml:id="br0">
      <inkml:brushProperty name="width" value="0.025" units="cm"/>
      <inkml:brushProperty name="height" value="0.025" units="cm"/>
    </inkml:brush>
  </inkml:definitions>
  <inkml:trace contextRef="#ctx0" brushRef="#br0">255 20 5830,'23'-7'5430,"-17"4"-3496,1 1 0,0 0 0,0 0 0,0 1 0,10-1 0,-21 4-1658,0 0 0,0 0 1,1 1-1,-1-1 0,0 1 0,1 0 0,-4 4 0,-5 3-34,-42 27 475,0-2-159,3 3 0,-55 51 0,104-88-540,1 0 0,-1 1-1,1-1 1,0 0 0,0 1-1,-1-1 1,1 1 0,0 0 0,0-1-1,0 1 1,0 0 0,1 0-1,-1-1 1,0 1 0,1 0 0,-1 0-1,1 0 1,0 3 0,0-4-9,0 0 0,1 0 0,-1 0 0,1 0 1,-1 0-1,1 0 0,0-1 0,-1 1 0,1 0 0,0 0 1,-1 0-1,1-1 0,0 1 0,0 0 0,0-1 0,0 1 0,0 0 1,0-1-1,0 0 0,0 1 0,0-1 0,0 1 0,1-1 1,10 3 39,0-1 0,0-1 0,0 0 0,17 0 0,-23-1-29,92-2 65,-42 0-10,102 10 0,-133-2-1145,-24-6 965,0 0 0,-1 0 0,1 1 0,0-1 0,0 0 0,0 0 0,0 1 0,-1-1 0,1 1 0,0-1 0,0 1 0,-1-1 0,1 1 1,0-1-1,-1 1 0,1 0 0,-1-1 0,1 1 0,-1 0 0,1 0 0,-1-1 0,1 1 0,-1 0 0,1 1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4.126"/>
    </inkml:context>
    <inkml:brush xml:id="br0">
      <inkml:brushProperty name="width" value="0.025" units="cm"/>
      <inkml:brushProperty name="height" value="0.025" units="cm"/>
    </inkml:brush>
  </inkml:definitions>
  <inkml:trace contextRef="#ctx0" brushRef="#br0">0 314 4644,'0'0'6401,"10"0"-5926,508-37 4532,7-44-3577,334-33-1253,-119 108 599,-174 7 365,-532-1-1093,-1-3 0,0 0 0,0-3 0,0 0 0,-1-2 0,0-2 0,0 0 0,30-17 0,-62 27-65,0 0-1,0 0 0,0 0 0,-1 0 1,1 0-1,0 0 0,0 0 0,0 0 1,0 0-1,0 0 0,0 0 0,0 0 1,0-1-1,0 1 0,0 0 0,0 0 0,0 0 1,0 0-1,0 0 0,0 0 0,0 0 1,0 0-1,0-1 0,0 1 0,0 0 1,0 0-1,0 0 0,0 0 0,0 0 1,0 0-1,0 0 0,0 0 0,0 0 1,0-1-1,0 1 0,0 0 0,0 0 1,0 0-1,0 0 0,0 0 0,0 0 0,1 0 1,-1 0-1,0 0 0,0 0 0,-16 0-2662,6 0-10,-11 0-4848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24.841"/>
    </inkml:context>
    <inkml:brush xml:id="br0">
      <inkml:brushProperty name="width" value="0.025" units="cm"/>
      <inkml:brushProperty name="height" value="0.025" units="cm"/>
    </inkml:brush>
  </inkml:definitions>
  <inkml:trace contextRef="#ctx0" brushRef="#br0">97 56 16784,'0'0'4543,"-4"9"-3529,-28 86 900,-28 144 0,67-259 1019,30-97-2444,-28 68-511,-3-1 1,1-77 0,-7 131 9,1 0 0,-1-1 0,1 1 0,0-1 0,0 1 0,0-1 0,0 1 0,1-1 0,0 0 0,-1 0 0,1 0 0,0 0 0,0 0 0,1 0 0,-1 0 0,1-1 0,-1 1 0,1-1 1,0 0-1,0 0 0,0 0 0,0 0 0,0 0 0,1 0 0,-1-1 0,5 2 0,2 0 44,1 1 1,-1-2-1,1 1 0,-1-2 1,1 1-1,0-1 0,18-1 1,-23-1-16,0 0 0,0-1 0,0 1 0,0-1 0,0 0 0,-1-1 0,1 0 0,0 1 0,-1-2 0,0 1 0,0-1 0,0 1 0,0-1 0,4-6 1,1 1 19,-1-1 0,-1-1 1,0 0-1,0 0 1,8-18-1,-15 27-80,-2 13 4,-1-1 0,0 0 0,-1 0 0,0 0-1,0 0 1,-8 16 0,-7 20 100,12-24 32,1 0 1,0 1 0,-1 36 0,5-54-231,1-1 1,0 1 0,0 0 0,0 0 0,1-1 0,-1 1-1,1 0 1,0-1 0,0 1 0,1-1 0,-1 1-1,1-1 1,0 0 0,0 1 0,1-1 0,-1 0 0,1 0-1,0-1 1,0 1 0,0-1 0,1 1 0,-1-1 0,7 5-1,1-4-4149,-3-3-1565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25.213"/>
    </inkml:context>
    <inkml:brush xml:id="br0">
      <inkml:brushProperty name="width" value="0.025" units="cm"/>
      <inkml:brushProperty name="height" value="0.025" units="cm"/>
    </inkml:brush>
  </inkml:definitions>
  <inkml:trace contextRef="#ctx0" brushRef="#br0">1 134 16111,'0'0'4271,"15"-1"-2344,90-14 935,114-31-1,-131 24-3416,0 4 0,2 4-1,106-3 1,-188 17-148,29 0-3604,-12 1-4114,-14 0 525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26.024"/>
    </inkml:context>
    <inkml:brush xml:id="br0">
      <inkml:brushProperty name="width" value="0.025" units="cm"/>
      <inkml:brushProperty name="height" value="0.025" units="cm"/>
    </inkml:brush>
  </inkml:definitions>
  <inkml:trace contextRef="#ctx0" brushRef="#br0">51 67 15150,'0'0'9695,"-3"11"-9215,-14 78 645,3-1 0,5 2 0,2 108 1,7-191-262,-1-9-323,2-20-148,2-40-366,39-150-58,-33 180-122,1 1 0,1 1 0,1 0 1,27-46-1,-37 72 131,0 0-1,1 1 1,-1-1 0,1 1 0,0 0 0,-1 0-1,1 0 1,1 0 0,-1 0 0,0 1 0,1 0-1,-1-1 1,1 1 0,0 0 0,-1 1 0,1-1-1,0 1 1,0 0 0,0-1 0,0 2 0,1-1-1,4 0 1,-5 2 5,0-1 0,0 1 0,0 0 0,-1 0 0,1 0 0,0 1 0,0-1 0,0 1 0,-1 0 0,1 0 0,-1 0 0,0 0 0,1 1 0,-1 0 0,0-1 0,-1 1 0,1 0 0,0 1 0,-1-1 0,0 0 0,1 1 0,1 4 0,-3-6 14,1 1 0,-1-1 0,0 1 0,0-1 1,0 1-1,0 0 0,0-1 0,0 1 0,-1 0 0,0 0 1,1-1-1,-1 1 0,0 0 0,0 0 0,-1 0 1,1-1-1,0 1 0,-1 0 0,0 0 0,0-1 0,-1 5 1,-1-3 27,1 0 0,-1 0 1,0 0-1,-1 0 1,1-1-1,-1 1 0,1-1 1,-1 0-1,0 0 1,0 0-1,-6 2 0,-9 5 145,0-2-1,-1 0 0,0-2 0,-32 7 1,-6-4 103,41-8-3979,100-1-9586,-45-1 4804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26.352"/>
    </inkml:context>
    <inkml:brush xml:id="br0">
      <inkml:brushProperty name="width" value="0.025" units="cm"/>
      <inkml:brushProperty name="height" value="0.025" units="cm"/>
    </inkml:brush>
  </inkml:definitions>
  <inkml:trace contextRef="#ctx0" brushRef="#br0">152 10 19410,'0'0'2013,"-9"4"-171,-5 1-1178,1 1 1,1 1 0,-1 0-1,1 0 1,-16 14-1,24-18-547,0 0 0,0 0 0,0 1-1,1-1 1,-1 1 0,1 0-1,0 0 1,0 0 0,1 0 0,-1 1-1,1-1 1,0 1 0,0-1-1,0 1 1,1 0 0,-1 0 0,1 0-1,0 0 1,1 0 0,-1 0 0,1 9-1,1-13-108,-1 0-1,1 1 0,0-1 1,-1 0-1,1 1 1,0-1-1,0 0 0,0 0 1,0 0-1,0 0 1,0 0-1,0 0 0,0 0 1,0 0-1,0 0 0,1 0 1,-1 0-1,0-1 1,1 1-1,-1-1 0,0 1 1,1-1-1,-1 1 1,1-1-1,-1 0 0,1 0 1,-1 0-1,1 0 1,1 0-1,47-3 182,-39 0-163,-1 0 0,1-1 0,-1 0-1,0 0 1,0-1 0,0-1 0,-1 0-1,17-13 1,-20 14-6,-1 1-1,1-1 0,-1 0 1,0-1-1,0 1 1,0-1-1,-1 0 0,0 0 1,0-1-1,-1 1 1,1-1-1,-1 0 1,-1 1-1,3-11 0,-5 16-9,0 0 0,1-1-1,-1 1 1,0 0 0,0 0-1,-1 0 1,1-1 0,0 1-1,0 0 1,0 0 0,-1 0-1,1 0 1,-1 0 0,1-1 0,-1 1-1,1 0 1,-1 0 0,0 0-1,1 0 1,-1 0 0,0 1-1,0-1 1,0 0 0,0 0-1,0 0 1,-1 0 0,-1-1-4,0 1 0,0 0 1,0 0-1,0 0 1,0 0-1,0 1 0,0-1 1,0 1-1,-7 0 1,0 0-39,1 1 1,-1 0 0,0 0 0,1 1 0,-1 0-1,-9 5 1,-32 22-1937,33-13-8246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40.305"/>
    </inkml:context>
    <inkml:brush xml:id="br0">
      <inkml:brushProperty name="width" value="0.025" units="cm"/>
      <inkml:brushProperty name="height" value="0.025" units="cm"/>
    </inkml:brush>
  </inkml:definitions>
  <inkml:trace contextRef="#ctx0" brushRef="#br0">468 428 4100,'0'0'11,"4"-10"-684,32-65-1085,22-50 4098,-52 110-1402,0-1 0,-2 0 0,0 1 0,-1-2 0,0 1 0,0-21 0,-4 36-854,1 0 1,0-1-1,-1 1 1,1 0-1,-1 0 1,1-1-1,-1 1 1,0 0-1,1 0 0,-1 0 1,0 0-1,0 0 1,0 0-1,0 0 1,0 0-1,0 0 0,0 0 1,0 0-1,0 1 1,0-1-1,0 1 1,-1-1-1,1 0 0,0 1 1,0 0-1,-1-1 1,1 1-1,0 0 1,-1 0-1,1 0 1,0-1-1,-1 1 0,-2 1 1,-49 2 1438,39 1-1392,0 0 1,0 0 0,1 2-1,0 0 1,0 0 0,0 1 0,1 1-1,0 0 1,0 0 0,1 1 0,-14 14-1,-7 10 67,2 1-1,-34 49 0,33-38 125,2 2 0,1 1 0,3 1 0,-29 79 0,44-99-189,1 1-1,1 1 1,1-1-1,2 1 1,1 0 0,2 1-1,0-1 1,3 1 0,5 42-1,-4-62-123,1 1 0,0-1 1,0 0-1,2 0 0,-1-1 0,2 1 0,-1-1 0,2 0 0,-1 0 0,1-1 0,1 0 0,0 0 0,0-1 0,1 1 0,1-2 0,-1 0 0,1 0 0,0-1 1,1 0-1,0 0 0,0-1 0,0-1 0,16 5 0,-8-4 21,1 0 0,0-2 1,0 0-1,1-2 0,-1 0 0,1-1 0,-1-1 1,1-1-1,-1-1 0,1-1 0,-1-1 1,0 0-1,32-13 0,-10 1 53,0-3 0,-2-2 0,-1-1 0,0-2 0,-2-1-1,-1-2 1,-1-2 0,-1-1 0,33-40 0,-45 46-30,-1-2-1,-1 0 1,-1-2-1,-2 0 1,-1 0-1,-1-2 1,-2 0-1,0-1 1,-3 0-1,0 0 1,-2-1-1,-1-1 1,3-40-1,-10 53-33,-1-1-1,0 0 0,-1 1 1,-2 0-1,0 0 1,-1 0-1,-1 0 0,0 0 1,-2 1-1,0 0 1,-1 1-1,-1 0 0,-1 0 1,-1 1-1,0 1 1,-15-16-1,16 20-4,0 0 0,-1 1-1,-1 1 1,0 0 0,0 1 0,0 0 0,-1 1 0,-1 0-1,1 1 1,-1 1 0,-1 0 0,1 1 0,-1 1 0,0 0-1,0 2 1,0-1 0,0 2 0,0 0 0,0 1-1,-30 4 1,35-2-28,-1 1-1,1 0 1,0 1-1,0 0 1,0 1-1,1 0 1,-1 0-1,1 2 1,-11 8-1,16-12-279,1 1-1,-1-1 1,1 1 0,0 0-1,0 1 1,0-1 0,1 1 0,0 0-1,-1 0 1,2 0 0,-1 0-1,1 0 1,-1 0 0,1 1-1,1-1 1,-1 1 0,1 0-1,0-1 1,0 1 0,1 7-1,3 6-5225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4.081"/>
    </inkml:context>
    <inkml:brush xml:id="br0">
      <inkml:brushProperty name="width" value="0.025" units="cm"/>
      <inkml:brushProperty name="height" value="0.025" units="cm"/>
    </inkml:brush>
  </inkml:definitions>
  <inkml:trace contextRef="#ctx0" brushRef="#br0">18 1 3908,'0'0'15187,"2"9"-13895,1 4-998,-1 1 0,-1 0-1,0 0 1,-1 0-1,0-1 1,-1 1 0,-1 0-1,-6 27 1,3-23 252,2 0-1,0 0 1,-1 25 0,4-43-521,0 1 1,0-1-1,1 1 0,-1-1 0,0 0 0,0 1 1,1-1-1,-1 0 0,0 1 0,0-1 0,1 0 1,-1 1-1,0-1 0,1 0 0,-1 1 0,1-1 0,-1 0 1,0 0-1,1 0 0,-1 1 0,1-1 0,-1 0 1,0 0-1,1 0 0,-1 0 0,1 0 0,-1 0 1,1 0-1,-1 0 0,0 0 0,1 0 0,-1 0 1,1 0-1,-1 0 0,1 0 0,-1 0 0,1-1 1,-1 1-1,0 0 0,1-1 0,21-6 480,7-12-333,0 0 0,-2-2 0,30-29 0,49-36-124,-105 85-38,0 0 0,0 0-1,0 1 1,0-1 0,0 0-1,-1 1 1,1-1-1,0 1 1,1-1 0,-1 1-1,0-1 1,0 1 0,0 0-1,0-1 1,0 1 0,0 0-1,0 0 1,0 0 0,1 0-1,-1 0 1,0 0 0,0 0-1,2 1 1,-3 0 19,1 0 0,0 0 0,-1-1 0,0 1 1,1 0-1,-1 0 0,1 0 0,-1 0 0,0 0 0,0 0 0,1 0 0,-1 0 1,0 0-1,0 0 0,0 0 0,0 0 0,0 0 0,-1 0 0,1 0 1,0 2-1,-21 64 1309,17-55-1149,3-12-174,1 1 1,0 0-1,-1-1 1,1 1-1,0 0 1,-1-1-1,1 1 1,0 0-1,0-1 1,0 1 0,0 0-1,0-1 1,0 1-1,-1 0 1,2 0-1,-1-1 1,0 1-1,0 0 1,0-1-1,0 1 1,0 0 0,1 0-1,-1-1 1,0 1-1,0 0 1,1-1-1,-1 1 1,1-1-1,-1 1 1,0 0-1,1-1 1,0 1 0,1-1 2,-1 1 0,1-1 1,-1 0-1,1 0 1,-1 0-1,1-1 1,-1 1-1,1 0 1,-1 0-1,0-1 0,1 1 1,-1-1-1,1 1 1,1-2-1,59-36 154,-53 32-151,9-7-12,-11 8-36,0 0-1,0 0 0,1 1 0,-1 0 0,1 0 0,0 0 0,12-3 0,-20 7 23,1 0 0,-1 0-1,0 0 1,1 0 0,-1 0 0,0 0-1,1 0 1,-1 1 0,0-1 0,0 0-1,1 0 1,-1 0 0,0 0-1,1 0 1,-1 0 0,0 1 0,0-1-1,1 0 1,-1 0 0,0 0 0,0 1-1,1-1 1,-1 0 0,0 0-1,0 1 1,0-1 0,1 0 0,-1 0-1,0 1 1,0-1 0,0 0 0,0 1-1,0-1 1,0 0 0,0 1-1,0-1 1,0 0 0,0 1 0,0-1-1,0 1 1,-1 21 14,-11 18 236,-1-14-162,9-20-225,0 0-1,1 0 0,0 0 0,0 0 1,1 1-1,0-1 0,0 1 0,-2 12 1,15-23-6590,3-11 657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4.424"/>
    </inkml:context>
    <inkml:brush xml:id="br0">
      <inkml:brushProperty name="width" value="0.025" units="cm"/>
      <inkml:brushProperty name="height" value="0.025" units="cm"/>
    </inkml:brush>
  </inkml:definitions>
  <inkml:trace contextRef="#ctx0" brushRef="#br0">1 4 12043,'0'0'9962,"10"0"-7955,54-2 372,73 0 509,-50 5-8459,-111 7-15543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4.754"/>
    </inkml:context>
    <inkml:brush xml:id="br0">
      <inkml:brushProperty name="width" value="0.025" units="cm"/>
      <inkml:brushProperty name="height" value="0.025" units="cm"/>
    </inkml:brush>
  </inkml:definitions>
  <inkml:trace contextRef="#ctx0" brushRef="#br0">1 1 7239,'0'0'17584,"83"39"-17327,-39-42-161,-3-7-32,-2 5-1249,-7-2-3043,-4-3-5894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5.605"/>
    </inkml:context>
    <inkml:brush xml:id="br0">
      <inkml:brushProperty name="width" value="0.025" units="cm"/>
      <inkml:brushProperty name="height" value="0.025" units="cm"/>
    </inkml:brush>
  </inkml:definitions>
  <inkml:trace contextRef="#ctx0" brushRef="#br0">63 125 4068,'0'0'7997,"3"-9"-4036,13-44 1238,-14 87-1506,-1-11-3494,-2 1 144,-1-1-1,-1 1 1,-1 0 0,-1-1-1,-1 0 1,-1 0-1,-1 0 1,-2-1 0,0-1-1,-19 31 1,45-96 575,-7 15-880,39-112 35,-41 119-112,-2-1 1,0 1 0,3-44-1,-10 98-25,1-24 84,0 0 0,1-1 0,0 1 0,0 0 0,1 0 0,0-1 0,3 11 0,-3-16-4,0 0-1,0-1 1,0 1 0,0 0 0,0-1 0,1 1 0,-1 0 0,1-1 0,-1 0-1,1 1 1,0-1 0,-1 0 0,1 0 0,0 0 0,0 0 0,0 0 0,0 0 0,0 0-1,0-1 1,0 1 0,0-1 0,0 1 0,0-1 0,0 0 0,0 0 0,0 0-1,0 0 1,0 0 0,0-1 0,0 1 0,1 0 0,1-2 0,6 0 43,-1-1 0,1 0 0,-1-1 0,0 0 0,0 0 0,0-1 0,0 0 0,-1-1 0,0 1 0,10-11 1,0 0-19,-1 0 1,-1-1 0,18-26 0,-23 27 45,3-3-158,-18 45-148,-14 25 200,11-35 9,1 1 0,0 0-1,2 0 1,-1 0-1,2 1 1,1-1-1,0 1 1,1 34 0,1-51-99,0 0 1,1 0 0,-1 0-1,0 1 1,1-1 0,-1 0-1,1 0 1,0 0 0,-1 0-1,1 0 1,0 0 0,0 0-1,-1 0 1,1 0 0,0 0-1,0 0 1,0-1 0,0 1-1,0 0 1,0-1 0,0 1-1,0-1 1,2 2 0,18 2-4398,-3-4-2071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6.015"/>
    </inkml:context>
    <inkml:brush xml:id="br0">
      <inkml:brushProperty name="width" value="0.025" units="cm"/>
      <inkml:brushProperty name="height" value="0.025" units="cm"/>
    </inkml:brush>
  </inkml:definitions>
  <inkml:trace contextRef="#ctx0" brushRef="#br0">0 60 13805,'0'0'7853,"12"-2"-5894,157-19 3004,-37 3-4479,137-1 0,-208 20-1462,-32-1-896,1 0-3863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5.328"/>
    </inkml:context>
    <inkml:brush xml:id="br0">
      <inkml:brushProperty name="width" value="0.025" units="cm"/>
      <inkml:brushProperty name="height" value="0.025" units="cm"/>
    </inkml:brush>
  </inkml:definitions>
  <inkml:trace contextRef="#ctx0" brushRef="#br0">1 372 12204,'0'0'5167,"11"0"-4254,31-7-124,0-1 0,-1-3 0,66-24 0,-31 9-496,-48 17-243,513-151 285,-409 127-581,3 7 0,153-11 0,-261 38-261,-252 46 1788,-372 30 1,305-42-1205,227-23-69,0 3 0,-88 32 0,135-37-57,30-8-137,36-7 85,353-81 267,-189 35-300,-65 18-153,309-57-1572,-809 171 2843,149-28-383,188-49-591,-66 16-86,-1-4-1,-145 11 1,223-27-153,-1 1 1,1-1-1,0-1 0,0 1 0,0-1 1,-8-2-1,11 2-68,0 0 1,0-1 0,0 1 0,0 0-1,0-1 1,1 0 0,-1 1-1,1-1 1,-1 0 0,1 0 0,-2-3-1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6.606"/>
    </inkml:context>
    <inkml:brush xml:id="br0">
      <inkml:brushProperty name="width" value="0.025" units="cm"/>
      <inkml:brushProperty name="height" value="0.025" units="cm"/>
    </inkml:brush>
  </inkml:definitions>
  <inkml:trace contextRef="#ctx0" brushRef="#br0">28 39 12684,'0'0'13773,"5"9"-12924,0 3-770,-1 0 0,0 1 1,-1-1-1,0 1 0,-1 0 0,0 0 1,-1 0-1,-1 0 0,0 0 0,-1 0 1,0 0-1,-3 13 0,-47 221 28,59-332 1612,1 46-1543,4-20-94,2 0 0,44-109 0,-57 163-95,0 1 0,1 0 0,-1 0 0,1 0 0,0 1 0,0-1 0,0 1-1,0 0 1,1-1 0,-1 1 0,1 1 0,0-1 0,0 1 0,0-1 0,0 1 0,1 0 0,-1 1 0,0-1 0,1 1 0,-1-1 0,1 1 0,-1 1 0,1-1 0,0 1 0,-1 0 0,1 0 0,0 0 0,7 2 0,-6-1-7,0 0 0,0 1 0,0-1-1,0 2 1,-1-1 0,1 0 0,-1 1-1,0 0 1,1 0 0,-2 1 0,1 0 0,0 0-1,-1 0 1,1 0 0,-1 0 0,0 1 0,-1 0-1,1 0 1,-1 0 0,0 0 0,4 10-1,-6-12 41,1 0-1,-2 0 1,1 0-1,0 0 0,-1 0 1,1 0-1,-1 1 0,0-1 1,0 0-1,0 0 1,0 0-1,-1 0 0,1 0 1,-1 0-1,0 1 0,0-1 1,0-1-1,0 1 1,0 0-1,-4 5 0,1-3 84,0 0 0,0-1 0,-1 0-1,1 0 1,-1 0 0,0 0 0,0-1 0,0 1 0,-1-1-1,-6 2 1,-6 2 69,1 0-1,-1-2 1,-1 0-1,1-1 1,-1-1 0,-21 0-1,36-3-179,-34-2-249,28-8-1200,10 9 1259,0 0 0,0 0 1,0-1-1,0 1 0,0 0 1,1 0-1,-1 0 1,0 0-1,1 0 0,-1-1 1,1 1-1,0 0 0,-1 0 1,1 0-1,0 0 1,0 0-1,19-19-5178,9-4-3790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8.387"/>
    </inkml:context>
    <inkml:brush xml:id="br0">
      <inkml:brushProperty name="width" value="0.025" units="cm"/>
      <inkml:brushProperty name="height" value="0.025" units="cm"/>
    </inkml:brush>
  </inkml:definitions>
  <inkml:trace contextRef="#ctx0" brushRef="#br0">92 0 14382,'0'0'5370,"2"12"-4350,2 23-379,-2 1 0,-1-1 0,-1 1 1,-2-1-1,-11 53 0,-53 185 1581,61-268-5253,2-14-1721,1 4 3909,-8-16-6129</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8.761"/>
    </inkml:context>
    <inkml:brush xml:id="br0">
      <inkml:brushProperty name="width" value="0.025" units="cm"/>
      <inkml:brushProperty name="height" value="0.025" units="cm"/>
    </inkml:brush>
  </inkml:definitions>
  <inkml:trace contextRef="#ctx0" brushRef="#br0">6 0 12236,'0'0'2450,"-1"14"27,-2 19-1203,1 0 0,2 1 0,1-1 0,2 1 0,8 33 0,-9-56-1045,1 0 0,1-1 0,0 1-1,0-1 1,1 0 0,0 0 0,11 15-1,-14-23-157,0 1 0,0-1-1,1 0 1,-1 1 0,1-1-1,-1 0 1,1 0 0,0-1-1,0 1 1,0 0 0,0-1-1,0 0 1,0 0-1,0 0 1,1 0 0,-1 0-1,0-1 1,1 1 0,-1-1-1,0 0 1,1 0 0,-1 0-1,0-1 1,0 1-1,1-1 1,-1 1 0,0-1-1,0 0 1,0-1 0,4-1-1,4-2 94,-1-1 0,0 0 0,0 0 0,-1-1 0,1 0 0,13-16-1,50-59-15,-44 47-97,8-9-91,59-66-3486,-85 97-473,-7 3-1857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47.144"/>
    </inkml:context>
    <inkml:brush xml:id="br0">
      <inkml:brushProperty name="width" value="0.025" units="cm"/>
      <inkml:brushProperty name="height" value="0.025" units="cm"/>
    </inkml:brush>
  </inkml:definitions>
  <inkml:trace contextRef="#ctx0" brushRef="#br0">541 102 4901,'0'0'4895,"-9"-4"-4564,-4-1 17,-1 1 0,0 0 0,0 0 0,0 1 0,0 1 0,0 1 0,-1 0 0,1 0 0,-1 2 1,1 0-1,0 0 0,-1 1 0,1 1 0,0 1 0,0 0 0,1 0 0,-1 2 0,1 0 0,-21 12 0,15-4-160,1 0 0,1 2 0,0 0 0,1 0 0,0 2 0,2 0 0,0 1 0,1 0 0,1 1-1,1 0 1,-16 38 0,20-38-128,0 0 0,1 1-1,1-1 1,1 1 0,0 0 0,2 0-1,0 0 1,2 0 0,0 1-1,2-1 1,0 0 0,1 0-1,7 23 1,-6-33-28,0 0 0,1 0 1,0 0-1,1-1 0,0 1 0,1-1 0,0-1 1,1 1-1,0-1 0,0-1 0,1 1 0,0-1 0,0-1 1,1 0-1,0 0 0,0-1 0,1 0 0,-1-1 0,1 0 1,1-1-1,-1 0 0,1 0 0,-1-2 0,1 1 1,0-2-1,0 1 0,0-1 0,0-1 0,0-1 0,0 1 1,0-2-1,0 1 0,0-2 0,-1 0 0,22-8 1,-2-3 197,0-2 0,-1-1 0,-1-1 1,-1-2-1,44-39 0,-29 19-103,-2-3 0,54-70-1,-75 86-36,-1-2 1,-1 0-1,26-60 0,-37 73-61,-1-1 1,-1 1 0,-1-1-1,0 0 1,-1 0-1,-1 0 1,-1-1 0,0 1-1,-3-27 1,1 37-15,0 0 1,0 1 0,-1-1 0,1 0-1,-2 1 1,1-1 0,-1 1-1,0 0 1,0 0 0,0 0-1,-1 0 1,0 1 0,-1-1-1,1 1 1,-1 0 0,0 1-1,0-1 1,0 1 0,-1 0-1,1 0 1,-1 0 0,0 1-1,0 0 1,0 0 0,-1 0-1,1 1 1,-1 0 0,1 0-1,-1 1 1,-7-1 0,-1 1 4,-1 0 1,1 0-1,0 2 1,-1 0-1,1 0 1,0 2-1,0 0 1,0 0-1,0 2 1,0 0-1,1 0 1,-19 11 0,15-6-62,0 0 1,1 2 0,1 0 0,-17 16 0,0 12-5018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49.899"/>
    </inkml:context>
    <inkml:brush xml:id="br0">
      <inkml:brushProperty name="width" value="0.025" units="cm"/>
      <inkml:brushProperty name="height" value="0.025" units="cm"/>
    </inkml:brush>
  </inkml:definitions>
  <inkml:trace contextRef="#ctx0" brushRef="#br0">402 127 32,'0'0'10517,"1"-9"-9145,0-5-1192,1 6 501,-1 0 1,-1 0-1,0 0 1,0 0-1,-2-14 1,2 20-569,0 0 0,-1 0 0,0 0 1,1 0-1,-1 0 0,0 0 0,0 0 1,0 1-1,0-1 0,0 0 0,-1 0 0,1 1 1,0-1-1,-1 1 0,1 0 0,-1-1 1,0 1-1,1 0 0,-1 0 0,0 0 0,0 0 1,0 0-1,0 0 0,0 0 0,0 1 1,0-1-1,0 1 0,0-1 0,-3 1 1,-6-1 44,1 1 0,-1 0 1,1 0-1,-1 1 1,1 1-1,-1 0 0,1 0 1,0 1-1,0 0 1,0 1-1,-17 9 1,13-5-67,1 0 1,-1 1 0,2 1-1,0 1 1,0-1 0,0 2-1,-12 17 1,11-12-7,1 0-1,0 1 0,2 0 1,0 0-1,1 1 1,1 1-1,1 0 0,1 0 1,1 0-1,0 1 1,1-1-1,0 27 0,3-39-78,1 1-1,0-1 0,1 1 1,0-1-1,0 1 0,1-1 1,0 0-1,1 0 0,-1 0 1,2 0-1,-1 0 0,1 0 1,0-1-1,1 0 1,-1 0-1,2 0 0,-1 0 1,1-1-1,0 0 0,0 0 1,0 0-1,1-1 0,0 0 1,0 0-1,0-1 0,1 0 1,0 0-1,-1-1 0,1 0 1,1 0-1,11 2 0,-8-2 32,1-1 0,1 0 1,-1 0-1,0-2 0,0 1 0,1-2 0,-1 0 0,0 0 0,0-1 0,0-1 0,0 0 1,0-1-1,-1 0 0,1-1 0,-1 0 0,0-1 0,0-1 0,-1 1 0,0-2 0,0 0 1,-1 0-1,0-1 0,-1 0 0,1-1 0,-2 0 0,1 0 0,-1-1 0,-1 0 0,0 0 1,-1-1-1,0 0 0,-1 0 0,0 0 0,-1-1 0,5-24 0,-5 15 129,0 0-1,-2 0 1,-1 0-1,-3-42 1,2 57-124,-1 0 1,0 0-1,0 0 1,0 1-1,-1-1 1,0 0-1,-1 1 1,1 0-1,-1-1 1,0 1-1,-1 0 1,1 1 0,-1-1-1,0 1 1,-1-1-1,1 1 1,-1 0-1,0 1 1,-10-8-1,12 10-17,-1 0-1,0 0 1,1 1-1,-1-1 0,0 1 1,0 0-1,0 0 1,0 0-1,0 1 1,0-1-1,0 1 1,0 0-1,0 0 1,0 0-1,0 1 1,0-1-1,0 1 1,0 0-1,0 0 0,-7 3 1,0 2-822,1 1 0,0 0-1,0 0 1,1 0 0,-12 14 0,5-6-2825,6-7-3762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54.366"/>
    </inkml:context>
    <inkml:brush xml:id="br0">
      <inkml:brushProperty name="width" value="0.025" units="cm"/>
      <inkml:brushProperty name="height" value="0.025" units="cm"/>
    </inkml:brush>
  </inkml:definitions>
  <inkml:trace contextRef="#ctx0" brushRef="#br0">60 20 6086,'0'0'12171,"-60"6"-10441,60-4 96,6-1-1090,27-1 161,12 0-32,14 0-545,15 0-224,9-5-96,-1 2-864,-6 1-1186,-11-2-1057,-13-2-2146,-20-2-1121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54.710"/>
    </inkml:context>
    <inkml:brush xml:id="br0">
      <inkml:brushProperty name="width" value="0.025" units="cm"/>
      <inkml:brushProperty name="height" value="0.025" units="cm"/>
    </inkml:brush>
  </inkml:definitions>
  <inkml:trace contextRef="#ctx0" brushRef="#br0">54 16 12812,'0'0'5322,"12"-3"-4366,-1-1-704,-1 2 0,1-1 0,0 2 0,-1-1 0,1 2 0,0-1 0,13 2 0,-20-1-188,0 1-1,0-1 0,0 1 1,-1 0-1,1 0 0,0 0 1,-1 1-1,1-1 1,-1 1-1,1 0 0,-1 0 1,0 0-1,0 1 1,0-1-1,0 0 0,0 1 1,0 0-1,-1 0 0,1 0 1,-1 0-1,0 0 1,0 1-1,0-1 0,0 0 1,-1 1-1,1 0 1,-1-1-1,1 6 0,0 1 52,-1 0 0,0 0 0,-1 0 0,0 0 0,0 0 0,-1 0 0,0 0 0,-1 0 0,0-1 0,-1 1 0,0 0 0,0-1 0,-1 0 0,0 1 0,-1-2 0,-11 17 0,-8 8 17,-2-1-1,-56 55 1,12-15-1222,64-64-1750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55.474"/>
    </inkml:context>
    <inkml:brush xml:id="br0">
      <inkml:brushProperty name="width" value="0.025" units="cm"/>
      <inkml:brushProperty name="height" value="0.025" units="cm"/>
    </inkml:brush>
  </inkml:definitions>
  <inkml:trace contextRef="#ctx0" brushRef="#br0">136 0 13997,'0'0'12049,"3"11"-11499,-2-5-490,0-1 1,0 1 0,0-1-1,-1 1 1,0 0 0,0 0-1,0-1 1,-1 1 0,0 0-1,-3 9 1,0 0 94,-2-1 0,0 1 0,-13 21-1,-9 9 125,17-29-191,1 0-1,0 1 0,2 0 0,-1 0 1,2 1-1,1 0 0,-6 21 0,12-37-69,0-1 0,0 0 0,0 1 0,0-1 0,0 0 0,0 1 0,0-1 0,1 0 0,-1 1 0,1-1 0,-1 0 0,1 0 0,-1 1 0,1-1 0,-1 0 0,1 0 0,0 0 1,0 0-1,0 0 0,0 0 0,0 0 0,0 0 0,0 0 0,0 0 0,0 0 0,0-1 0,0 1 0,0 0 0,1-1 0,-1 1 0,0-1 0,0 0 0,1 1 0,-1-1 0,0 0 0,1 1 0,-1-1 0,0 0 0,1 0 0,-1 0 0,0-1 0,1 1 0,1 0 0,10-1 56,-1-1 1,1 0-1,18-5 0,-29 6-64,180-55 26,-61 12-3073,-89 33 1164,6-5-2686,-11-2-2386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55.955"/>
    </inkml:context>
    <inkml:brush xml:id="br0">
      <inkml:brushProperty name="width" value="0.025" units="cm"/>
      <inkml:brushProperty name="height" value="0.025" units="cm"/>
    </inkml:brush>
  </inkml:definitions>
  <inkml:trace contextRef="#ctx0" brushRef="#br0">97 17 15310,'0'0'8654,"-1"10"-7517,-7 37-365,-3-1-1,-17 48 0,11-40-332,-14 81 0,32-122 636,9-26-769,10-28-235,-7 2-215,-2-1-1,-1 0 0,-2 0 0,-2 0 0,-2-1 0,-1-51 0,-7 64 72,3 28 72,1 0-1,0 0 0,0 0 0,0 0 1,-1-1-1,1 1 0,0 0 0,0 0 0,-1 0 1,1 0-1,0 0 0,-1 0 0,1 0 1,0 0-1,0 0 0,-1 0 0,1 0 0,0 0 1,0 0-1,-1 0 0,1 0 0,0 0 1,-1 0-1,1 0 0,0 0 0,0 0 0,-1 0 1,1 0-1,0 1 0,0-1 0,-1 0 1,1 0-1,0 0 0,0 0 0,0 1 0,-1-1 1,1 0-1,0 0 0,0 0 0,0 1 1,0-1-1,-1 0 0,1 1 0,-3 3 7,1 0 0,-1 1 0,1-1 0,0 1 0,0 0-1,0-1 1,-2 11 0,2-5 55,0-1 0,1 1-1,0 0 1,0-1 0,2 18 0,-1-25-50,0 0-1,1 0 1,-1 0-1,1 0 1,0 0 0,-1 0-1,1 0 1,0 0 0,0 0-1,0-1 1,0 1 0,1 0-1,-1 0 1,0-1-1,1 1 1,-1-1 0,1 1-1,0-1 1,-1 0 0,1 0-1,0 1 1,0-1 0,0 0-1,0-1 1,0 1 0,0 0-1,0 0 1,0-1-1,0 0 1,0 1 0,3-1-1,2 1 16,1 0 1,-1-1-1,1 0 0,-1-1 0,1 0 0,-1 0 0,0 0 0,1-1 0,-1 0 1,0 0-1,0-1 0,0 0 0,0 0 0,-1-1 0,1 0 0,-1 0 0,11-9 1,-2-2 38,-1-1 0,0 0 1,-2 0-1,0-1 0,11-21 1,-22 74-220,-21 54 394,13-64-247,1 0 0,2 0-1,0 0 1,0 43-1,4-66-148,0 0 0,1 0-1,-1 0 1,1 0 0,-1 0-1,1-1 1,0 1 0,0 0-1,0 0 1,0 0 0,0-1-1,1 1 1,0-1 0,-1 1-1,4 3 1,-3-5-466,0 1 0,0-1 0,0 0-1,0 1 1,0-1 0,0 0 0,0 0 0,1 0 0,-1-1 0,0 1-1,1 0 1,3 0 0,20 0-14089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56.671"/>
    </inkml:context>
    <inkml:brush xml:id="br0">
      <inkml:brushProperty name="width" value="0.025" units="cm"/>
      <inkml:brushProperty name="height" value="0.025" units="cm"/>
    </inkml:brush>
  </inkml:definitions>
  <inkml:trace contextRef="#ctx0" brushRef="#br0">1 1 15855,'0'0'9598,"1"11"-8695,-1 23-299,-1-14-411,2-1 0,0 0 1,7 37-1,-8-54-187,1 1 0,0-1 0,0 0 0,0 0 0,1 0 0,-1 0 0,0 0 0,1 0-1,-1 0 1,1 0 0,0-1 0,-1 1 0,1-1 0,0 1 0,0-1 0,0 0 0,0 1 0,0-1 0,0 0 0,1 0 0,-1-1 0,0 1 0,0 0 0,1-1 0,-1 1 0,0-1 0,1 0 0,-1 0-1,1 0 1,-1 0 0,0 0 0,1 0 0,-1-1 0,0 1 0,1-1 0,-1 0 0,4-1 0,7-2 56,0-2-1,0 1 1,0-1-1,21-14 1,4-7-6,-28 18-27,0 2 0,1-1 0,0 2 0,0-1-1,13-4 1,-24 11-13,0 0-1,0 0 1,1 0-1,-1-1 0,0 1 1,1 0-1,-1 0 1,0 0-1,1 0 0,-1 0 1,0 0-1,1 0 1,-1 0-1,0 0 0,0 1 1,1-1-1,-1 0 1,0 0-1,1 0 0,-1 0 1,0 0-1,0 0 1,1 1-1,-1-1 0,0 0 1,0 0-1,1 0 1,-1 1-1,0-1 0,0 0 1,0 0-1,1 1 1,-1-1-1,0 0 0,0 0 1,0 1-1,0-1 1,0 0-1,1 1 1,-1-1-1,0 0 0,0 1 1,0-1-1,0 1 1,-1 23 284,-13 26-133,14-48-143,-4 10-51,0-2-41,1 0 0,0 1 0,0 0 0,1-1 0,1 1 0,0 0 0,0 14 0,1-24-20,1 0 0,-1-1 0,1 1 0,-1 0 0,1 0 0,0 0 0,-1 0 0,1-1 0,0 1 0,0 0 0,0-1 0,-1 1 1,1-1-1,0 1 0,0-1 0,0 1 0,0-1 0,0 1 0,0-1 0,0 0 0,0 0 0,0 1 0,0-1 0,0 0 0,0 0 0,0 0 0,0 0 0,0 0 0,0 0 0,0-1 0,0 1 0,0 0 0,0 0 0,0-1 0,0 1 0,0-1 0,0 1 0,1-2 0,41-17-3826,-10-7-410,0-5-2002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58.395"/>
    </inkml:context>
    <inkml:brush xml:id="br0">
      <inkml:brushProperty name="width" value="0.025" units="cm"/>
      <inkml:brushProperty name="height" value="0.025" units="cm"/>
    </inkml:brush>
  </inkml:definitions>
  <inkml:trace contextRef="#ctx0" brushRef="#br0">0 0 4068,'0'0'16682,"1"10"-16185,0-4-438,0 0 1,0 0 0,1 0-1,0-1 1,0 1 0,0 0-1,0-1 1,1 1 0,0-1-1,0 0 1,1 0 0,-1 0-1,1-1 1,0 1 0,0-1-1,7 6 1,372 367 1841,104 89-1362,138 119-230,-93-54 1699,-479-475-1443,-71-60-7190,-1-8 241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57.045"/>
    </inkml:context>
    <inkml:brush xml:id="br0">
      <inkml:brushProperty name="width" value="0.025" units="cm"/>
      <inkml:brushProperty name="height" value="0.025" units="cm"/>
    </inkml:brush>
  </inkml:definitions>
  <inkml:trace contextRef="#ctx0" brushRef="#br0">162 0 11147,'0'0'3293,"-9"6"-266,-15 12-803,-39 39 0,56-50-1850,0 0 0,1 0 0,0 0 0,0 1 0,1 0 0,0 0 0,0 1 0,1-1 0,0 1 0,0 0 1,-2 12-1,6-21-355,0 1 0,0-1 0,-1 1-1,1 0 1,0-1 0,0 1 0,0-1 0,0 1 0,1-1 0,-1 1 0,0 0 0,0-1 0,0 1 0,0-1 0,1 1 0,-1-1 0,0 1 0,0-1 0,1 1 0,-1-1 0,0 1 0,1-1 0,-1 1 0,1-1 0,-1 0-1,0 1 1,1-1 0,-1 0 0,1 1 0,0 0 0,22 0 236,22-15 2,-33 8-221,-1-1 0,0 0 0,-1 0 0,0-1 1,0 0-1,0-1 0,-1 0 0,-1-1 0,1 0 0,-1 0 0,-1-1 0,0 0 0,-1 0 0,0 0 0,7-22 0,-37 63 813,19-20-765,0 1 0,1-1 0,0 1 1,0 0-1,-3 23 0,6-32-139,1 0 1,-1 0-1,1 0 1,0 0-1,0 0 0,0 0 1,0 0-1,0 0 1,0 0-1,1 0 0,-1 0 1,1 0-1,-1 0 0,1 0 1,0 0-1,0-1 1,0 1-1,0 0 0,0 0 1,0-1-1,0 1 1,1-1-1,-1 1 0,0-1 1,1 1-1,-1-1 1,1 0-1,0 0 0,-1 0 1,1 0-1,0 0 0,0 0 1,0 0-1,0 0 1,-1-1-1,1 1 0,0-1 1,0 0-1,0 1 1,0-1-1,3 0 0,1 0-650,0 0-1,1 0 1,-1-1 0,0 0-1,1 0 1,-1 0-1,0-1 1,0 0-1,0 0 1,0 0 0,0-1-1,-1 0 1,8-5-1,18-15-5796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57.385"/>
    </inkml:context>
    <inkml:brush xml:id="br0">
      <inkml:brushProperty name="width" value="0.025" units="cm"/>
      <inkml:brushProperty name="height" value="0.025" units="cm"/>
    </inkml:brush>
  </inkml:definitions>
  <inkml:trace contextRef="#ctx0" brushRef="#br0">51 198 4324,'0'0'19822,"-8"12"-18878,3-4-784,0-2-26,1 0 1,0 0 0,1 0 0,-1 0-1,1 1 1,0 0 0,1 0 0,0-1-1,0 1 1,0 1 0,1-1 0,-1 13 0,2-19-129,1 1 0,-1-1 1,1 0-1,-1 1 0,1-1 1,0 0-1,0 1 1,0-1-1,-1 0 0,1 0 1,0 0-1,1 0 1,-1 0-1,0 0 0,0 0 1,0 0-1,0 0 0,1-1 1,-1 1-1,0 0 1,1-1-1,-1 1 0,1-1 1,-1 0-1,1 1 0,-1-1 1,1 0-1,-1 0 1,0 0-1,1 0 0,1 0 1,52-3 50,-42-1-48,0 1-1,-1-2 1,0 0-1,1 0 0,-1-1 1,-1 0-1,0-1 1,1-1-1,-2 1 1,1-2-1,-1 0 1,-1 0-1,15-17 1,-16 16 12,-1 0 1,0 0 0,0 0-1,-1-1 1,-1 0-1,1 0 1,-2-1 0,0 1-1,0-1 1,-1 0 0,0 0-1,-1-1 1,0 1 0,-1-22-1,-1 32-10,0 0-1,0 1 1,0-1 0,-1 1-1,1-1 1,0 1 0,-1-1-1,1 1 1,-1-1 0,1 1-1,-1 0 1,0-1-1,0 1 1,0 0 0,0-1-1,0 1 1,0 0 0,0 0-1,0 0 1,0 0 0,0 0-1,0 0 1,-1 0-1,1 0 1,0 1 0,-3-2-1,1 1-2,-1 0 0,0 1-1,0-1 1,0 1 0,0-1 0,0 1-1,0 1 1,0-1 0,0 0-1,-5 2 1,-4 1 116,-1 1 0,1 1 0,-1 0 0,1 0 0,-12 9 0,23-13-81,-5 3 154,0 1-1,0 0 0,0 0 1,-9 9-1,16-13-195,-1-1 0,0 1-1,0 0 1,0 0 0,1-1-1,-1 1 1,0 0 0,1 0-1,-1 0 1,1 0 0,-1 0-1,1 0 1,-1 0 0,1 0-1,0 0 1,0 0 0,-1 0-1,1 0 1,0 1 0,0-1-1,0 0 1,0 0 0,0 0-1,0 0 1,1 0 0,-1 0-1,0 0 1,0 0 0,1 0-1,-1 0 1,1 0 0,-1 0 0,1 0-1,-1 0 1,1 0 0,0 0-1,-1 0 1,1 0 0,0-1-1,0 1 1,-1 0 0,1-1-1,0 1 1,0 0 0,0-1-1,2 2 1,39 21-580,-28-15-332,0-1 1,-1 1-1,0 1 1,20 18-1,-29-23 658,0 1 1,0 0-1,-1-1 0,1 1 1,-1 0-1,-1 0 0,1 1 0,-1-1 1,0 1-1,0-1 0,0 1 1,-1 0-1,0-1 0,0 1 1,0 0-1,-1 10 0,0-10-146,0 1 0,0-1 0,0 0 0,-1 0 0,0 1-1,0-1 1,-1 0 0,0 0 0,0 0 0,0 0 0,0-1 0,-5 7-1,-8 6-5221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00.407"/>
    </inkml:context>
    <inkml:brush xml:id="br0">
      <inkml:brushProperty name="width" value="0.025" units="cm"/>
      <inkml:brushProperty name="height" value="0.025" units="cm"/>
    </inkml:brush>
  </inkml:definitions>
  <inkml:trace contextRef="#ctx0" brushRef="#br0">214 140 12075,'0'-2'251,"1"1"-1,0 0 0,-1-1 0,1 1 1,-1 0-1,1-1 0,-1 1 0,0-1 1,0 1-1,0-1 0,0 1 0,0-1 1,0 1-1,0-1 0,0 1 0,0 0 1,-1-1-1,1 1 0,0-1 0,-1 1 1,1 0-1,-1-1 0,0 1 0,0 0 1,1-1-1,-1 1 0,0 0 0,0 0 1,0 0-1,0 0 0,0 0 0,-2-1 1,0 1-68,-1 0 0,1 0 0,-1 0 0,1 0 1,-1 1-1,1-1 0,-1 1 0,0 0 0,1 0 0,-1 0 0,0 1 1,-4 1-1,-1 0-115,1 0 1,0 1 0,0 0-1,0 1 1,0 0-1,1 0 1,-1 1 0,1 0-1,0 0 1,0 1 0,1-1-1,0 2 1,0-1-1,0 1 1,1-1 0,0 1-1,0 1 1,1-1-1,0 1 1,0 0 0,1 0-1,-1 0 1,2 0-1,-1 1 1,2-1 0,-3 13-1,4-19-50,1 0-1,-1 1 0,0-1 0,0 0 1,1 0-1,0 1 0,-1-1 1,1 0-1,0 0 0,0 0 1,0 0-1,0 0 0,0 0 1,1 0-1,-1 0 0,1 0 0,-1-1 1,1 1-1,0-1 0,-1 1 1,1-1-1,0 1 0,0-1 1,0 0-1,0 0 0,0 0 1,0 0-1,0 0 0,1-1 0,-1 1 1,0-1-1,0 1 0,1-1 1,-1 0-1,0 0 0,0 0 1,3 0-1,7 0 112,-1 0 1,0-1-1,1 0 1,-1 0-1,0-1 1,18-6-1,-13 1 46,1 0-1,-1-1 1,-1 0 0,0-2-1,0 1 1,0-2-1,-2 0 1,18-18-1,-24 23-123,0-2 0,-1 1 0,1-1-1,-2 0 1,1 0 0,-1 0 0,-1-1 0,1 0-1,-1 0 1,-1 0 0,0 0 0,0-1 0,-1 1-1,0-1 1,0 0 0,-1-15 0,-1 23-144,-1 0 0,1-1 0,-1 1 0,1 0 0,-1 0 0,0 0 0,0 0 0,0 0 0,0 0 0,-1 0 0,1 1 0,-1-1 0,1 0 0,-1 1 0,1-1 0,-1 1 0,0-1 0,1 1 0,-1 0 0,0 0 0,0 0 0,0 0 0,0 0 0,0 0 0,0 0 1,-1 1-1,1-1 0,0 1 0,0 0 0,0-1 0,-1 1 0,1 0 0,0 0 0,0 0 0,0 1 0,-1-1 0,1 1 0,0-1 0,0 1 0,0-1 0,0 1 0,0 0 0,0 0 0,0 0 0,0 1 0,0-1 0,0 0 0,1 1 0,-1-1 0,0 1 0,1-1 0,-3 4 0,1 0-798,0 1-1,1 0 1,-1 0-1,1 0 1,1 0-1,-1 0 1,0 7-1,1 13-5653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00.844"/>
    </inkml:context>
    <inkml:brush xml:id="br0">
      <inkml:brushProperty name="width" value="0.025" units="cm"/>
      <inkml:brushProperty name="height" value="0.025" units="cm"/>
    </inkml:brush>
  </inkml:definitions>
  <inkml:trace contextRef="#ctx0" brushRef="#br0">141 0 15695,'0'0'6940,"-6"14"-6310,-49 134 612,46-122-784,2 0 1,0 1-1,2-1 0,-3 42 1,8-68-451,0 1 1,0 0-1,0 0 0,0-1 1,0 1-1,1 0 1,-1-1-1,0 1 0,0 0 1,0-1-1,1 1 1,-1-1-1,0 1 1,1 0-1,-1-1 0,1 1 1,-1-1-1,1 1 1,-1-1-1,1 1 0,-1-1 1,1 1-1,-1-1 1,1 1-1,-1-1 1,1 0-1,0 0 0,-1 1 1,1-1-1,0 0 1,1 1-1,29-3 157,27-18-65,-47 15-119,-4 1-19,1 0 1,0 0-1,0 1 0,1 0 1,-1 1-1,1-1 0,-1 2 1,1-1-1,16 0 0,-24 3 43,0-1 0,0 0 0,0 1-1,0-1 1,0 1 0,0 0-1,0-1 1,0 1 0,-1 0-1,1-1 1,0 1 0,0 0-1,-1 0 1,1 0 0,0 0-1,-1 0 1,1-1 0,-1 1 0,1 0-1,-1 0 1,0 0 0,1 1-1,-1-1 1,0 0 0,0 0-1,0 0 1,1 0 0,-1 1-1,1 39 207,-1-33-178,0-4 43,0 0 1,0 0-1,-1 0 1,1 0 0,-1 0-1,0 0 1,0 0 0,0 0-1,-1 0 1,0 0-1,1-1 1,-1 1 0,0-1-1,-1 1 1,1-1 0,0 0-1,-1 0 1,0 0 0,0 0-1,0 0 1,0 0-1,0-1 1,-1 0 0,1 1-1,-1-1 1,1-1 0,-1 1-1,0 0 1,0-1-1,-7 2 1,-2 2 77,-1-1 0,1 0-1,-1-1 1,1 0 0,-1-1 0,0-1-1,0 0 1,0-1 0,-23-3 0,35 3-198,0-1 0,0 0 1,0 0-1,0 0 0,0 0 1,0 0-1,0 0 0,0 0 1,0-1-1,0 1 0,1-1 1,-1 0-1,0 1 1,1-1-1,0 0 0,-1 0 1,1 0-1,0 0 0,0 0 1,0 0-1,0 0 0,-1-4 1,2 4-184,-1 0 1,1 1-1,0-1 0,-1 0 1,1 1-1,0-1 0,0 0 1,0 1-1,0-1 1,0 0-1,1 0 0,-1 1 1,1-1-1,-1 0 1,1 1-1,-1-1 0,1 1 1,0-1-1,0 1 0,0-1 1,0 1-1,0-1 1,0 1-1,0 0 0,0 0 1,0-1-1,1 1 0,-1 0 1,0 0-1,3-1 1,49-15-9191,-21 11 2071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01.389"/>
    </inkml:context>
    <inkml:brush xml:id="br0">
      <inkml:brushProperty name="width" value="0.025" units="cm"/>
      <inkml:brushProperty name="height" value="0.025" units="cm"/>
    </inkml:brush>
  </inkml:definitions>
  <inkml:trace contextRef="#ctx0" brushRef="#br0">54 106 15118,'0'0'3497,"-9"4"-166,-24 16-859,32-20-2414,1 1-1,-1-1 1,1 0 0,-1 0 0,1 0 0,-1 1 0,0-1-1,1 0 1,-1 0 0,1 1 0,0-1 0,-1 0 0,1 1 0,-1-1-1,1 1 1,0-1 0,-1 1 0,1-1 0,0 1 0,-1-1-1,1 1 1,0-1 0,0 1 0,-1-1 0,1 1 0,0-1-1,0 1 1,0 0 0,0-1 0,0 1 0,0-1 0,0 1-1,0-1 1,0 1 0,0 0 0,0-1 0,0 1 0,0-1-1,0 1 1,1-1 0,-1 1 0,0-1 0,0 1 0,1-1-1,-1 1 1,0-1 0,1 1 0,-1-1 0,0 1 0,1-1 0,-1 1-1,1-1 1,-1 0 0,1 1 0,-1-1 0,1 0 0,-1 0-1,1 1 1,-1-1 0,1 0 0,-1 0 0,1 0 0,0 0-1,0 1 1,33 5 886,-20-6-881,0 0 0,0-1 1,0-1-1,0 0 0,0-1 0,-1 0 0,1-1 1,23-11-1,-31 13-52,-1-1 1,0 1-1,0-1 0,-1 0 1,1-1-1,0 1 1,-1-1-1,0 1 0,0-1 1,0-1-1,0 1 1,-1 0-1,0-1 1,0 0-1,0 0 0,0 0 1,-1 0-1,0 0 1,0-1-1,0 1 0,-1 0 1,1-1-1,-1 1 1,0-10-1,-1 14-10,0 1 1,0-1-1,0 1 0,0-1 0,0 0 0,0 1 1,0-1-1,0 0 0,0 1 0,0-1 1,0 1-1,0-1 0,0 0 0,-1 1 1,1-1-1,0 1 0,0-1 0,-1 1 1,1-1-1,0 1 0,-1-1 0,1 1 1,-1-1-1,1 1 0,-1-1 0,1 1 1,-1 0-1,1-1 0,-1 1 0,0-1 0,-16 8-47,-15 24-5,25-20 59,-32 52 22,37-59-6,0 0-1,0 1 0,0-1 1,0 1-1,1-1 0,0 1 1,0 0-1,1-1 1,-1 1-1,1 0 0,0 0 1,1 8-1,0-12-15,0 1 0,0 0-1,0-1 1,1 1 0,-1-1 0,1 0 0,-1 1-1,1-1 1,-1 0 0,1 0 0,0 0 0,0 0 0,0 0-1,-1 0 1,1-1 0,0 1 0,0-1 0,0 1-1,0-1 1,0 0 0,0 1 0,0-1 0,0 0 0,0-1-1,0 1 1,3-1 0,59-5 64,-28-2-411,65-24 1,-70 20-3,2 1 1,50-8 0,-82 18 361,0 1 0,-1 0 0,1 0 0,0 0 0,-1-1 0,1 1 0,0 0 0,-1 0 0,1 0-1,0 0 1,-1 0 0,1 0 0,0 0 0,-1 1 0,1-1 0,0 0 0,-1 0 0,1 1 0,0-1 0,-1 0-1,1 0 1,-1 1 0,1-1 0,0 1 0,-1-1 0,1 1 0,-1-1 0,1 1 0,-1-1 0,0 1 0,1-1 0,-1 1-1,1-1 1,-1 1 0,0 0 0,0-1 0,1 1 0,-1 0 0,0-1 0,0 2 0,-4 31 1180,-1-5-761,6-28-422,-1 1 0,0 0 1,1-1-1,-1 1 0,1-1 1,-1 1-1,0-1 1,1 1-1,0-1 0,-1 1 1,1-1-1,-1 1 0,1-1 1,0 0-1,-1 1 0,1-1 1,0 0-1,-1 1 0,1-1 1,0 0-1,-1 0 1,1 0-1,0 0 0,-1 0 1,1 0-1,0 0 0,0 0 1,-1 0-1,2 0 0,28-2 80,-27 2-68,13-3 5,0-1-1,-1 0 1,1-1 0,27-13 0,-30 12-166,0 1 0,0-1-1,1 2 1,-1 0 0,1 1 0,0 0-1,17-1 1,-30 4 114,0 0 1,-1 0-1,1 0 1,-1 0-1,1 0 0,-1 0 1,1 1-1,-1-1 0,1 0 1,-1 0-1,1 0 0,0 0 1,-1 1-1,1-1 1,-1 0-1,0 1 0,1-1 1,-1 0-1,1 1 0,-1-1 1,1 0-1,-1 1 0,0-1 1,1 1-1,-1-1 0,0 1 1,1-1-1,-1 1 1,0-1-1,0 1 0,0-1 1,1 1-1,-1 0 0,-3 23-122,-20 21 155,14-32-166,-6 9-889,4-9-3291,6-11-2541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07.704"/>
    </inkml:context>
    <inkml:brush xml:id="br0">
      <inkml:brushProperty name="width" value="0.025" units="cm"/>
      <inkml:brushProperty name="height" value="0.025" units="cm"/>
    </inkml:brush>
  </inkml:definitions>
  <inkml:trace contextRef="#ctx0" brushRef="#br0">92 1 16592,'0'0'8290,"3"11"-7516,0-2-640,-1 1 0,0 0 0,-1 1 0,0-1 0,-1 0 0,0 0-1,0 1 1,-1-1 0,-1 0 0,0 0 0,0 0 0,-5 12 0,-23 61 624,14-42-372,2 1 0,-14 65 0,27-106-373,1 0 0,0 0-1,0 0 1,-1 0 0,1 0 0,0 0-1,0 0 1,0 0 0,0 0 0,1 0-1,-1 0 1,0 0 0,0 0 0,1 0-1,-1 0 1,0 0 0,1 0 0,-1 0-1,1 0 1,-1-1 0,1 1 0,-1 0 0,1 0-1,0-1 1,-1 1 0,3 1 0,-2-1 9,1-1 1,0 1 0,0 0 0,-1-1 0,1 0-1,0 1 1,0-1 0,0 0 0,0 0 0,0 0-1,0 0 1,0 0 0,2-1 0,6-1 92,1-1 1,-1 0 0,19-9-1,177-90 20,-119 54-3878,-84 46 2861,0 0 1,1 0 0,-1 0-1,0 0 1,0-1 0,0 0-1,0 1 1,-1-1-1,4-4 1,3-10-7623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08.170"/>
    </inkml:context>
    <inkml:brush xml:id="br0">
      <inkml:brushProperty name="width" value="0.025" units="cm"/>
      <inkml:brushProperty name="height" value="0.025" units="cm"/>
    </inkml:brush>
  </inkml:definitions>
  <inkml:trace contextRef="#ctx0" brushRef="#br0">40 81 18065,'0'0'5723,"-5"10"-4890,-2 12-469,0 0 1,1 0-1,1 1 1,1 0-1,2 0 1,-1 34-1,3-49-195,0 33 192,0-41-342,0 1 0,0-1 1,0 1-1,0-1 1,0 1-1,0-1 1,0 1-1,0-1 1,0 1-1,0-1 1,0 1-1,0-1 0,1 1 1,-1-1-1,0 1 1,0-1-1,0 0 1,1 1-1,-1-1 1,0 1-1,1-1 0,-1 0 1,0 1-1,1-1 1,-1 0-1,0 1 1,1-1-1,-1 0 1,1 0-1,-1 1 1,0-1-1,1 0 0,-1 0 1,1 0-1,-1 1 1,1-1-1,-1 0 1,1 0-1,-1 0 1,1 0-1,-1 0 0,1 0 1,-1 0-1,1 0 1,-1 0-1,1 0 1,-1-1-1,1 1 1,-1 0-1,1 0 0,-1 0 1,0 0-1,1-1 1,-1 1-1,1 0 1,-1-1-1,0 1 1,1 0-1,-1 0 1,1-1-1,-1 0 0,4-3 95,-1 1 0,0-1 0,-1 0-1,1 0 1,-1 0 0,0-1 0,0 1-1,0-1 1,0 1 0,-1-1 0,2-5-1,9-59-32,-11 62-43,4-27 12,-2-1-1,-1 1 1,-6-66-1,1 95-139,0 17-110,0 21-113,3-26 310,0 0 1,0 0 0,1 0-1,0 0 1,0 0-1,1 0 1,0 0 0,1 0-1,-1 0 1,1-1 0,0 1-1,1-1 1,7 11 0,-8-14 11,0 0 0,0-1 0,0 1 0,0-1 0,0 0 0,1 1 0,-1-2 0,1 1 0,-1 0 0,1-1 0,0 1 0,0-1 0,0 0 0,0-1 0,-1 1 0,1-1 0,0 1 0,0-1 0,0 0 0,0 0 0,0-1 0,0 0 0,0 1 0,0-1 0,0 0 0,0-1 0,4-1 0,-1-1 15,1 0 0,-1 0 0,0-1 0,0 0 0,0-1 0,-1 1 0,1-1 0,-1-1 0,-1 1 0,1-1 0,-1 0 0,0 0 0,-1 0 0,0-1 0,0 0 0,-1 0 0,5-15 0,-8 80-581,2-16 516,-6 20-296,1 25-1614,5-30-6048,1-43-2817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08.761"/>
    </inkml:context>
    <inkml:brush xml:id="br0">
      <inkml:brushProperty name="width" value="0.025" units="cm"/>
      <inkml:brushProperty name="height" value="0.025" units="cm"/>
    </inkml:brush>
  </inkml:definitions>
  <inkml:trace contextRef="#ctx0" brushRef="#br0">166 0 5445,'0'0'19176,"-9"5"-18210,-2 3-761,0 1 1,1 0-1,0 0 0,1 1 0,0 0 1,0 0-1,1 1 0,0 0 1,1 1-1,0 0 0,1 0 1,-6 18-1,4-10 13,1 1 0,0 0-1,2 0 1,1 0 0,0 1 0,2 0 0,0 0 0,1-1-1,4 30 1,-3-47-202,1 0-1,1 1 1,-1-1 0,1 0-1,-1 1 1,1-1 0,1 0-1,-1 0 1,0-1 0,1 1-1,0 0 1,0-1 0,0 0-1,0 1 1,0-1-1,1-1 1,0 1 0,-1 0-1,1-1 1,0 0 0,0 0-1,0 0 1,0 0 0,1-1-1,-1 1 1,0-1 0,7 1-1,-3-1-432,1 1-1,-1-2 1,0 1 0,0-1-1,0 0 1,13-3-1,-15 2-594,1 0 0,-1-1-1,0 0 1,0 0 0,0-1-1,0 1 1,0-1-1,6-4 1,17-18-9339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09.274"/>
    </inkml:context>
    <inkml:brush xml:id="br0">
      <inkml:brushProperty name="width" value="0.025" units="cm"/>
      <inkml:brushProperty name="height" value="0.025" units="cm"/>
    </inkml:brush>
  </inkml:definitions>
  <inkml:trace contextRef="#ctx0" brushRef="#br0">21 73 11082,'0'0'15113,"-2"10"-14306,-7 57 20,4 0 1,3 69 0,2-49-493,-2 32 690,11-132-7,2-15-680,35-188 12,-3 13-545,-42 195 180,1 1-1,1 1 1,-1-1-1,1 0 1,0 0 0,1 1-1,-1 0 1,1 0 0,9-10-1,-11 14-10,1-1-1,0 1 1,0 0-1,0 0 1,0 0-1,0 1 1,1-1-1,-1 1 1,0 0-1,1 0 1,-1 0-1,1 0 1,-1 0-1,1 1 1,0 0-1,-1 0 1,1 0-1,-1 0 1,1 0-1,7 2 1,-8-1 15,0 0 0,1 0 0,-1 0 0,0 0 0,0 1 0,0-1 0,0 1 0,0 0 0,0 0 0,0 0 0,-1 0-1,1 0 1,0 1 0,-1-1 0,0 1 0,0 0 0,0-1 0,0 1 0,0 0 0,-1 0 0,1 1 0,-1-1 0,0 0 0,1 0 0,-2 1 0,1-1 0,0 0 0,-1 1 0,1-1 0,-1 1 0,-1 6 0,1-3 17,0 1 1,0-1-1,-1 1 1,-1-1-1,1 1 1,-1-1 0,0 0-1,-1 0 1,0 0-1,0 0 1,0 0-1,-1-1 1,-7 10-1,6-9 33,0-2-1,-1 1 1,0-1 0,-1 0-1,1 0 1,-1-1-1,0 1 1,0-1-1,0-1 1,0 0-1,-1 0 1,1 0 0,-1-1-1,0 0 1,0 0-1,0-1 1,-10 0-1,17-1-86,1 1 0,-1-1 0,0 0 0,0 0 0,0 0 0,0 0 0,0-1 0,1 1-1,-1 0 1,0 0 0,0 0 0,0-1 0,0 1 0,1 0 0,-1-1 0,0 1 0,0-1-1,1 1 1,-1-1 0,0 1 0,1-1 0,-1 0 0,0 1 0,1-1 0,-1 0 0,1 1-1,-1-1 1,1 0 0,0 0 0,-1 1 0,1-1 0,0 0 0,-1 0 0,1 0 0,0 0 0,0 0-1,0 1 1,0-2 0,0 0-316,0 1-1,0-1 0,0 1 1,1-1-1,-1 1 1,1-1-1,-1 1 0,1-1 1,0 1-1,0 0 1,-1-1-1,1 1 0,0 0 1,0 0-1,0-1 1,0 1-1,1 0 0,-1 0 1,0 0-1,0 0 1,2 0-1,20-12-6110,2 1-2889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09.603"/>
    </inkml:context>
    <inkml:brush xml:id="br0">
      <inkml:brushProperty name="width" value="0.025" units="cm"/>
      <inkml:brushProperty name="height" value="0.025" units="cm"/>
    </inkml:brush>
  </inkml:definitions>
  <inkml:trace contextRef="#ctx0" brushRef="#br0">30 198 17392,'0'0'3785,"-5"8"-373,2-3-2674,-7 14 373,-2 4 3141,44-63-2489,-10 16-1711,9-22-94,51-96-1,-80 141 22,0 9-28,0 22-96,0 37-62,-2 49 149,6-100-708,4-15-3301,-8-2 3324,-1 0 1,1 0-1,-1 0 1,1 0-1,-1-1 0,0 1 1,0 0-1,1-1 0,-1 1 1,0-1-1,0 1 1,-1-1-1,1 0 0,0 1 1,0-3-1,8-26-12560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0.360"/>
    </inkml:context>
    <inkml:brush xml:id="br0">
      <inkml:brushProperty name="width" value="0.025" units="cm"/>
      <inkml:brushProperty name="height" value="0.025" units="cm"/>
    </inkml:brush>
  </inkml:definitions>
  <inkml:trace contextRef="#ctx0" brushRef="#br0">183 11 5701,'4'-7'8642,"-5"3"-3653,-15 4-1906,-21 13-3119,27-6 185,1 0 0,0 0 1,1 1-1,0 1 1,0-1-1,-11 17 1,16-21-101,0 0 0,1 1 1,-1-1-1,1 1 0,0-1 0,0 1 0,0 0 1,1 0-1,-1 0 0,1 0 0,1 0 1,-1 0-1,1 0 0,-1 0 0,1 1 1,1-1-1,0 6 0,0-9-48,0-1 1,-1 0-1,1 0 0,0 0 1,0 0-1,0 0 0,0 0 1,0 0-1,0 0 1,0 0-1,1 0 0,-1-1 1,0 1-1,0 0 0,1-1 1,-1 1-1,0-1 0,1 1 1,0-1-1,35 8 38,-23-5-36,-11-3-9,0 1 0,1 0 0,-1 0 0,0 1 0,0-1-1,0 0 1,-1 1 0,1 0 0,0 0 0,-1 0 0,1 0 0,-1 0-1,1 0 1,-1 1 0,0-1 0,0 1 0,0-1 0,-1 1-1,4 5 1,-5-6 54,1 0 0,-1 0 0,1 0 0,-1 0 0,0 0 0,0 0-1,0 1 1,0-1 0,0 0 0,0 0 0,-1 0 0,1 0 0,-1 0 0,0 0 0,1 0-1,-1 0 1,0 0 0,0 0 0,0 0 0,0 0 0,-1 0 0,1-1 0,0 1 0,-1 0-1,1-1 1,-1 1 0,1-1 0,-1 0 0,0 0 0,-3 2 0,-5 4 242,0-1 1,-1-1 0,0 0-1,0 0 1,0-1 0,-1 0 0,1-1-1,-1 0 1,0-1 0,-19 1-1,31-3-685,22-7-5989,-4-4 1819,2-4-3037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09.977"/>
    </inkml:context>
    <inkml:brush xml:id="br0">
      <inkml:brushProperty name="width" value="0.025" units="cm"/>
      <inkml:brushProperty name="height" value="0.025" units="cm"/>
    </inkml:brush>
  </inkml:definitions>
  <inkml:trace contextRef="#ctx0" brushRef="#br0">51 0 9769,'0'0'14606,"0"8"-13133,1-4-1309,-1-1 0,0 1 0,1 0 0,0-1 0,0 1 0,0-1 0,0 1 0,1-1 0,-1 1 0,1-1 0,3 5 0,36 39 1322,-35-41-1430,-1 0 0,0 1 1,0 0-1,0 0 0,-1 0 0,0 0 0,0 1 0,-1-1 0,0 1 0,0 0 0,-1 0 0,0 0 0,-1 1 0,1-1 0,-2 0 0,1 1 0,-1-1 0,0 0 0,-1 1 0,0-1 0,-3 13 0,-1-3 45,-1 1 0,0-2 0,-1 1 0,-1-1 0,-1 0 0,-1 0-1,0-1 1,-17 20 0,24-32-269,0 0 0,-1 0 0,1-1 0,-1 1 0,0-1 0,-6 4 0,-3-2-2848,0-6-3522,2-6-8954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06.896"/>
    </inkml:context>
    <inkml:brush xml:id="br0">
      <inkml:brushProperty name="width" value="0.025" units="cm"/>
      <inkml:brushProperty name="height" value="0.025" units="cm"/>
    </inkml:brush>
  </inkml:definitions>
  <inkml:trace contextRef="#ctx0" brushRef="#br0">1 5049 9577,'0'0'2616,"4"-9"-2589,-2 3 10,0 1 1,0 0 0,1 0-1,0 1 1,0-1-1,0 0 1,0 1 0,1 0-1,0 0 1,0 0 0,0 0-1,0 0 1,1 1 0,-1 0-1,1 0 1,0 0 0,0 1-1,9-4 1,36-13 781,-1-3 0,-1-1 0,-1-3 0,69-50 0,162-148 316,-246 197-712,369-334 487,-44 37 49,-267 246-995,1329-1132-462,-552 479 769,-106 87 445,-178 141-610,-384 329 29,-161 141-109,241-202 920,-202 176-506,147-85 0,-211 138-130,4-4-2721,-16-4-3992,-7-3-2491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10.615"/>
    </inkml:context>
    <inkml:brush xml:id="br0">
      <inkml:brushProperty name="width" value="0.025" units="cm"/>
      <inkml:brushProperty name="height" value="0.025" units="cm"/>
    </inkml:brush>
  </inkml:definitions>
  <inkml:trace contextRef="#ctx0" brushRef="#br0">22 64 3748,'0'0'9545,"-4"-10"-5835,0 1-2810,2 6-510,0-1 1,0 1 0,1-1 0,0 1 0,-1-1 0,1 1 0,0-1 0,1 1 0,-1-1-1,1-6 1,19 14 2166,-4 8-2287,0 0 0,-1 1-1,-1 0 1,0 1-1,-1 0 1,17 26-1,-6-10-36,122 175 763,-93-128-3177,1-2-5117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10.987"/>
    </inkml:context>
    <inkml:brush xml:id="br0">
      <inkml:brushProperty name="width" value="0.025" units="cm"/>
      <inkml:brushProperty name="height" value="0.025" units="cm"/>
    </inkml:brush>
  </inkml:definitions>
  <inkml:trace contextRef="#ctx0" brushRef="#br0">18 531 10154,'0'0'10927,"-5"8"-10409,4-5-466,-1 0 18,1-1 0,-1 0 1,1 1-1,0 0 0,0-1 0,0 1 0,0 0 0,0-1 1,0 6-1,1-6-12,1-1 0,-1 1 0,0-1-1,1 1 1,-1-1 0,1 0 0,0 1 0,-1-1 0,1 0 0,0 0 0,0 1 0,0-1 0,0 0 0,0 0 0,0 0 0,0 0-1,0 0 1,0 0 0,1 0 0,-1-1 0,0 1 0,1 0 0,-1-1 0,0 1 0,1-1 0,-1 1 0,3-1 0,-2 2 74,1-1 0,0 1-1,0-1 1,0 0 0,1 0 0,-1 0 0,0-1 0,0 1 0,0-1 0,1 0 0,-1 0 0,0 0 0,0 0 0,0-1 0,1 1 0,-1-1 0,0 1-1,0-1 1,0 0 0,0-1 0,0 1 0,0 0 0,0-1 0,0 0 0,-1 0 0,1 1 0,-1-1 0,1-1 0,-1 1 0,0 0 0,0-1-1,0 1 1,0-1 0,0 0 0,0 1 0,-1-1 0,1 0 0,-1 0 0,2-5 0,2-10 214,-1 0-1,0-1 1,-1 1-1,-2-1 1,1-29 0,-2 12-221,-2-1 0,-1 0 0,-2 1 0,-2-1 0,-1 1 1,-2 1-1,-1 0 0,-19-40 0,27 67-135,-10-22 60,13 30-55,0-1 1,0 1-1,0-1 1,0 1 0,-1-1-1,1 1 1,0 0-1,0-1 1,0 1 0,0-1-1,0 1 1,0-1-1,0 1 1,0-1 0,0 1-1,0-1 1,1 1 0,-1 0-1,0-1 1,0 1-1,0-1 1,0 1 0,1 0-1,-1-1 1,0 1-1,0-1 1,1 1 0,-1 0-1,0-1 1,1 1-1,-1 0 1,0 0 0,1-1-1,-1 1 1,1 0 0,-1 0-1,0-1 1,1 1-1,-1 0 1,1 0 0,-1 0-1,1 0 1,-1 0-1,1 0 1,-1 0 0,0 0-1,1 0 1,-1 0-1,1 0 1,-1 0 0,1 0-1,-1 0 1,1 0 0,17 4-43,-1 1 1,1 1 0,-2 1 0,1 0 0,21 13 0,16 6 34,0-3-286,1-2 1,68 15-1,-43-21-2814,1-8-3511,-29-7-2031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14.837"/>
    </inkml:context>
    <inkml:brush xml:id="br0">
      <inkml:brushProperty name="width" value="0.025" units="cm"/>
      <inkml:brushProperty name="height" value="0.025" units="cm"/>
    </inkml:brush>
  </inkml:definitions>
  <inkml:trace contextRef="#ctx0" brushRef="#br0">1 0 5285,'0'0'12524,"1"78"-12268,-1-30-224,0 5 0,2 0-32,2-3 0,2-5-32,1-4-608,-4-1-770,1-1-1056,-3 5-865,-1 3-3268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15.211"/>
    </inkml:context>
    <inkml:brush xml:id="br0">
      <inkml:brushProperty name="width" value="0.025" units="cm"/>
      <inkml:brushProperty name="height" value="0.025" units="cm"/>
    </inkml:brush>
  </inkml:definitions>
  <inkml:trace contextRef="#ctx0" brushRef="#br0">95 1 12460,'-17'68'320,"-1"-5"-256,5-2-32,6-6-544,5-3-65,2-7 481,0-2-1025,4-1-1057,9 1 1313,-1 3 577,1 8-769,-5 4-2915</inkml:trace>
  <inkml:trace contextRef="#ctx0" brushRef="#br0" timeOffset="1">45 1378 2723,'-5'56'3042,"0"-2"-2849,0 1-65,1-1 192,0-3-288,4 1-128,0-2 128,0 0 0,-2-5-96,-1 0-448,-4 0-417,-3-5-3139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0.280"/>
    </inkml:context>
    <inkml:brush xml:id="br0">
      <inkml:brushProperty name="width" value="0.025" units="cm"/>
      <inkml:brushProperty name="height" value="0.025" units="cm"/>
    </inkml:brush>
  </inkml:definitions>
  <inkml:trace contextRef="#ctx0" brushRef="#br0">85 41 4837,'0'0'16848,"8"-8"-15412,23-24-139,-31 32-1263,0 0 1,0 0 0,0 1-1,0-1 1,0 0 0,0 0-1,0 1 1,0-1-1,0 0 1,0 0 0,0 1-1,0-1 1,1 0 0,-1 0-1,0 1 1,0-1-1,0 0 1,0 0 0,0 1-1,0-1 1,1 0 0,-1 0-1,0 0 1,0 0 0,0 1-1,1-1 1,-1 0-1,0 0 1,0 0 0,0 0-1,1 0 1,-1 1 0,0-1-1,0 0 1,1 0-1,-1 0 1,0 0 0,0 0-1,1 0 1,-1 0 0,0 0-1,0 0 1,1 0-1,-1 0 1,0 0 0,0 0-1,1 0 1,-1 0 0,0 0-1,0-1 1,1 1 0,-1 0-1,0 0 1,0 0-1,1 0 1,-1 0 0,0 0-1,0-1 1,0 1 0,1 0-1,-1 0 1,0 0-1,0-1 1,-2 20 252,-13 28 489,-31 68-1,30-78-486,1 1 0,1 0 0,-9 47 0,22-84-258,1 1-1,-1-1 1,1 1 0,-1 0-1,1-1 1,0 1 0,0 0-1,0 0 1,0-1 0,0 1-1,0 0 1,0 0 0,1-1-1,-1 1 1,1 0 0,-1-1-1,1 1 1,-1-1 0,1 1-1,0-1 1,0 1 0,0-1-1,0 1 1,0-1 0,0 0-1,0 1 1,0-1 0,1 0-1,-1 0 1,0 0 0,1 0-1,-1 0 1,1 0 0,1 0-1,5 1 43,-1-1 0,0 0 0,0 0 0,1-1-1,-1 0 1,14-1 0,-7 0-38,39-5-170,0-3 1,0-2 0,60-21 0,-11 4-3627,-101 27 3635,56-17-5644,-24-3-3100,-18 6 1589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2:10.624"/>
    </inkml:context>
    <inkml:brush xml:id="br0">
      <inkml:brushProperty name="width" value="0.025" units="cm"/>
      <inkml:brushProperty name="height" value="0.025" units="cm"/>
    </inkml:brush>
  </inkml:definitions>
  <inkml:trace contextRef="#ctx0" brushRef="#br0">0 19 9097,'0'0'15492,"10"-4"-15092,1 0-368,1 1 0,-1 1 0,1 0 0,0 0 0,-1 1 0,1 1 0,0 0 0,0 0 0,-1 1 0,1 1 0,0 0 0,-1 1 0,20 6 0,-27-7-16,1-1 0,-1 1 0,1 0 0,-1 1 0,0-1-1,0 1 1,0 0 0,0 0 0,0 0 0,-1 0 0,1 1 0,-1-1-1,0 1 1,0 0 0,-1 0 0,1 0 0,-1 0 0,1 1-1,-1-1 1,2 8 0,-3-7 83,0 1-1,-1 0 1,1 0-1,-1 0 1,0 0-1,-1 0 1,1 0-1,-1-1 1,-1 1-1,1 0 1,-1 0-1,0-1 1,0 1-1,0-1 1,-1 0-1,-5 8 1,-12 16 310,-1-1 0,-46 45 0,40-45-1570,-43 58 0,64-76-3259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29.369"/>
    </inkml:context>
    <inkml:brush xml:id="br0">
      <inkml:brushProperty name="width" value="0.025" units="cm"/>
      <inkml:brushProperty name="height" value="0.025" units="cm"/>
    </inkml:brush>
  </inkml:definitions>
  <inkml:trace contextRef="#ctx0" brushRef="#br0">1812 57 14253,'-93'-19'140,"-1"3"-1,0 5 0,-1 4 1,0 4-1,0 4 1,-139 20-1,170-11 226,1 3 0,-1 3 0,2 3 0,1 2 0,0 3 0,2 3 1,1 2-1,1 3 0,2 2 0,-67 54 0,94-65-101,1 2 0,1 0 0,2 2 0,0 0 0,2 2 0,1 0 1,2 2-1,-28 56 0,38-66-241,1 1 1,0 1-1,2-1 0,1 1 1,0 0-1,2 0 1,1 1-1,0-1 0,2 1 1,1-1-1,1 1 1,1-1-1,0 0 0,11 34 1,-3-27-6,1 0 0,2-1 0,1 0 1,1-1-1,1-1 0,1-1 0,2 0 0,0-2 1,2 0-1,1-1 0,0-1 0,34 23 0,-3-7 35,2-2 0,2-2 0,0-3 1,124 46-1,-75-43 203,0-6 0,2-3 0,0-6 1,2-4-1,0-6 0,148-5 0,-203-5-161,0-3 0,0-2-1,0-3 1,-1-2-1,-1-3 1,0-2 0,84-37-1,-105 37-61,-1-1 0,-1-1 0,-1-2 0,0-1 0,-2-2 0,0 0 0,-2-2 0,0-1 0,-2-1 0,-1-1 0,-1-1-1,32-59 1,-34 49-51,-3-1-1,-1-1 0,-2 0 0,-1-1 0,-3-1 0,-1 0 1,-2 0-1,-3-1 0,-1 1 0,-5-85 0,-1 94 23,-1 0 0,-2 1 0,-1-1 0,-2 2-1,-1-1 1,-1 1 0,-2 0 0,-1 1 0,-2 1 0,-1 1 0,-1 0-1,-1 1 1,-2 1 0,-37-38 0,37 46 5,-1 2 0,-1 0-1,-1 2 1,0 1 0,-1 0 0,-1 2 0,0 1 0,0 1 0,-1 1-1,0 2 1,-1 0 0,1 2 0,-41-3 0,11 5-372,0 2-1,-1 3 1,1 2 0,0 3 0,-91 22 0,-142 65-5846,174-47-517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34.055"/>
    </inkml:context>
    <inkml:brush xml:id="br0">
      <inkml:brushProperty name="width" value="0.025" units="cm"/>
      <inkml:brushProperty name="height" value="0.025" units="cm"/>
    </inkml:brush>
  </inkml:definitions>
  <inkml:trace contextRef="#ctx0" brushRef="#br0">122 90 4708,'0'0'4362,"-10"-4"-2878,7 3-1439,-41-11 2604,38 11-1546,-1 0 0,0 0 0,1 0 0,-1 1 0,0 0 0,-10 2 0,17-2-1026,-1 0 0,1 0 0,0 0 1,-1 0-1,1 0 0,0 0 0,-1 0 0,1 0 0,0 0 0,-1 1 0,1-1 0,0 0 1,-1 0-1,1 0 0,0 1 0,0-1 0,-1 0 0,1 0 0,0 1 0,0-1 0,-1 0 0,1 1 1,0-1-1,0 0 0,0 1 0,0-1 0,0 0 0,-1 1 0,1-1 0,0 0 0,0 1 1,0-1-1,0 0 0,0 1 0,0-1 0,0 0 0,0 1 0,0-1 0,0 0 0,0 1 0,0-1 1,1 0-1,-1 1 0,0-1 0,0 0 0,0 1 0,0-1 0,1 0 0,-1 1 0,0-1 1,0 0-1,0 0 0,1 1 0,-1-1 0,1 1 38,0 0 0,0 0 0,0 0 1,0 0-1,0 0 0,0 0 0,0 0 0,0 0 0,0 0 1,0-1-1,1 1 0,-1 0 0,0-1 0,2 1 0,12 0 99,0-1 0,0-1 0,0 0 0,0-1 0,0-1 0,-1 0 0,1-1 0,-1-1-1,0 0 1,0-1 0,21-12 0,-19 10-172,0 0-1,1 1 1,-1 1 0,1 1-1,0 0 1,1 1 0,-1 1-1,23-1 1,-10 8-32,-29-3-8,0-1 1,0 0 0,0 0 0,0 0 0,0 1-1,0-1 1,0 1 0,0-1 0,0 1 0,0-1 0,0 1-1,0-1 1,-1 1 0,1 0 0,0 0 0,0-1-1,0 1 1,-1 0 0,1 0 0,-1 0 0,1 0 0,0 0-1,-1 0 1,1 1 0,-37 7 211,-103 22-157,-92 13 895,204-42-826,40-6-132,45-6-8,268-59-642,-280 62-1141,-45 7 1554,0 0 1,0 0-1,0 0 0,1 0 1,-1 1-1,0-1 1,0 0-1,0 1 1,0-1-1,0 0 0,0 1 1,0-1-1,0 1 1,0 0-1,0-1 0,0 1 1,0 0-1,0-1 1,0 1-1,-1 0 1,1 0-1,0 0 0,0 0 1,-1 0-1,1 0 1,-1 0-1,1 0 1,-1 0-1,1 0 0,-1 0 1,0 0-1,0 0 1,1 1-1,-1 0 1,0 17-6170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1.077"/>
    </inkml:context>
    <inkml:brush xml:id="br0">
      <inkml:brushProperty name="width" value="0.025" units="cm"/>
      <inkml:brushProperty name="height" value="0.025" units="cm"/>
    </inkml:brush>
  </inkml:definitions>
  <inkml:trace contextRef="#ctx0" brushRef="#br0">39 0 8296,'0'0'14093,"-2"9"-13452,-28 143 634,27-128-1217,1-1 0,1 1-1,1-1 1,6 47 0,7-38-838,-12-31 348,0 0-1,-1 0 1,1 0 0,0 0-1,0 0 1,0 0-1,1 0 1,-1 0 0,0 0-1,0-1 1,0 1 0,1 0-1,-1-1 1,3 1-1,6 0-9144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38.101"/>
    </inkml:context>
    <inkml:brush xml:id="br0">
      <inkml:brushProperty name="width" value="0.025" units="cm"/>
      <inkml:brushProperty name="height" value="0.025" units="cm"/>
    </inkml:brush>
  </inkml:definitions>
  <inkml:trace contextRef="#ctx0" brushRef="#br0">64 59 14894,'0'0'1751,"0"8"-614,-18 312 4335,15-192-4378,1-30 2825,7-180-3646,3 0 1,3 1 0,34-122-1,-41 187-277,0-1 0,2 0 0,0 1 0,14-26 0,-17 38-9,-1 0 1,0 0-1,1 1 1,0-1-1,0 1 0,0-1 1,0 1-1,1 0 1,-1 0-1,1 1 1,0-1-1,0 1 0,0-1 1,0 1-1,0 1 1,0-1-1,1 0 0,-1 1 1,0 0-1,1 0 1,-1 0-1,8 1 1,-10 0 2,0 0 0,0 1 0,0-1 0,0 1 0,0-1 0,0 1 1,0 0-1,-1 0 0,1 0 0,0 0 0,0 0 0,-1 0 1,1 0-1,-1 1 0,1-1 0,-1 1 0,0-1 0,1 1 1,-1-1-1,0 1 0,0 0 0,0 0 0,0-1 0,-1 1 1,1 0-1,0 0 0,-1 0 0,1 0 0,-1 0 0,0 0 1,1 0-1,-1 0 0,-1 4 0,2-1 11,-1 0 0,0 1 1,0-1-1,0 1 0,-1-1 0,0 1 0,0-1 1,-1 0-1,1 0 0,-1 1 0,-5 8 0,-4 0 106,-2 0 0,0 0-1,0-2 1,-1 1 0,0-2 0,-1 0 0,-1-1-1,0 0 1,0-1 0,-1-1 0,0 0-1,0-2 1,-22 6 0,8-9 87,30-4-216,1 1 0,0 0 0,0 0-1,-1 0 1,1 0 0,0-1 0,-1 1 0,1 0-1,0 0 1,0 0 0,-1-1 0,1 1 0,0 0-1,0 0 1,0-1 0,-1 1 0,1 0 0,0-1-1,0 1 1,0 0 0,0 0 0,0-1 0,0 1-1,0 0 1,-1-1 0,1 1 0,0 0-1,0-1 1,0 1 0,0 0 0,0-1 0,1 1-1,-1 0 1,0-1 0,0 1 0,0 0 0,0-1-1,0 1 1,0 0 0,1-1 0,1-2-290,0-1 1,0 1 0,1 1-1,0-1 1,-1 0 0,1 0-1,0 1 1,0 0 0,0-1-1,1 1 1,5-2 0,14-7-3257,0 2 1,1 1 0,27-6-1,-6 4-6014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38.460"/>
    </inkml:context>
    <inkml:brush xml:id="br0">
      <inkml:brushProperty name="width" value="0.025" units="cm"/>
      <inkml:brushProperty name="height" value="0.025" units="cm"/>
    </inkml:brush>
  </inkml:definitions>
  <inkml:trace contextRef="#ctx0" brushRef="#br0">17 123 14574,'0'0'3411,"-3"8"-315,-1 2-2049,-4 12 124,6 1 2830,14-27-1972,0-8-1874,-1 0-1,0-1 1,-1 0-1,0-1 1,-1 0 0,10-20-1,24-35-142,-43 69-17,1 0-1,-1-1 1,0 1-1,0 0 0,0 0 1,0 0-1,0 0 0,0 0 1,1 0-1,-1 0 1,0 0-1,0 0 0,0 0 1,0 0-1,0 0 1,1 0-1,-1 0 0,0 0 1,0 0-1,0 0 0,0 0 1,0 1-1,1-1 1,-1 0-1,0 0 0,0 0 1,0 0-1,0 0 0,0 0 1,0 0-1,0 0 1,0 0-1,1 1 0,-1-1 1,0 0-1,0 0 0,0 0 1,0 0-1,0 0 1,0 0-1,0 1 0,0-1 1,0 0-1,0 0 1,0 0-1,0 0 0,0 0 1,0 1-1,0-1 0,0 0 1,0 0-1,0 0 1,0 0-1,0 0 0,0 1 1,0-1-1,0 0 0,0 0 1,0 0-1,0 0 1,-1 1-1,3 20-116,-2 24 101,-6 26 148,4-48-2380,0-1-3618</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39.176"/>
    </inkml:context>
    <inkml:brush xml:id="br0">
      <inkml:brushProperty name="width" value="0.025" units="cm"/>
      <inkml:brushProperty name="height" value="0.025" units="cm"/>
    </inkml:brush>
  </inkml:definitions>
  <inkml:trace contextRef="#ctx0" brushRef="#br0">37 1 10282,'0'0'8840,"-37"53"-7879,58-43-160,9-3-385,12-3-224,19-4-96,11 0-64,10 0-608,9-2-1218,-2-2-1985,-1 2-1570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46.550"/>
    </inkml:context>
    <inkml:brush xml:id="br0">
      <inkml:brushProperty name="width" value="0.025" units="cm"/>
      <inkml:brushProperty name="height" value="0.025" units="cm"/>
    </inkml:brush>
  </inkml:definitions>
  <inkml:trace contextRef="#ctx0" brushRef="#br0">25 60 5317,'0'0'12887,"-4"12"-11206,1-7-1352,1-1-149,-1 1 1,1-1 0,0 1-1,0 0 1,1 0-1,-1-1 1,1 1 0,0 0-1,0 0 1,1 0 0,0 0-1,0 0 1,0 0-1,1 9 1,0-14-168,-1 1 0,0 0-1,1-1 1,-1 1 0,0 0 0,1-1 0,-1 1-1,1 0 1,0-1 0,-1 1 0,1-1 0,-1 1-1,1-1 1,0 1 0,-1-1 0,1 0 0,0 1-1,-1-1 1,1 0 0,0 1 0,0-1 0,-1 0-1,1 0 1,0 0 0,0 0 0,0 0-1,-1 0 1,1 0 0,0 0 0,0 0 0,0 0-1,-1 0 1,1 0 0,0-1 0,0 1 0,-1 0-1,1-1 1,0 1 0,-1 0 0,1-1 0,0 1-1,-1-1 1,1 1 0,0-1 0,-1 1 0,2-2-1,22-29 860,-20 24-551,-2 0-1,1-1 0,-1 1 1,0-1-1,0 0 0,-1 0 1,0 0-1,-1 0 0,0 1 0,0-1 1,-2-11-1,-4 11 175,-1 18-253,-1 16-146,8-21-93,-4 72 3,4-73-9,0 1 1,0-1-1,0 1 1,1-1-1,0 1 1,0-1-1,0 0 1,0 1-1,1-1 0,0 0 1,0 0-1,0 0 1,4 7-1,-5-10 2,0-1-1,-1 1 0,1 0 1,-1-1-1,1 1 1,0-1-1,0 1 0,-1-1 1,1 1-1,0-1 1,0 1-1,0-1 0,-1 1 1,1-1-1,0 0 1,0 0-1,0 1 0,0-1 1,0 0-1,0 0 1,0 0-1,-1 0 0,1 0 1,0 0-1,0 0 1,0-1-1,0 1 0,1-1 1,0 0 6,-1 0 0,1 0-1,-1 0 1,1-1 0,-1 1 0,0-1 0,0 1 0,1-1 0,-1 1-1,0-1 1,0 0 0,1-3 0,1-4 151,1-1 0,-2 0 0,4-20 0,-5 22 1,4-52 683,-5 56-789,1 1-1,-2-1 1,1 0-1,0 0 1,-1 0 0,1 1-1,-1-1 1,0 0-1,-1 1 1,1-1 0,0 1-1,-4-6 1,5 9-47,0-1-1,-1 0 1,1 1 0,-1-1 0,1 1 0,-1-1 0,1 1 0,-1-1 0,0 1 0,1-1 0,-1 1 0,0-1-1,1 1 1,-1 0 0,0-1 0,1 1 0,-1 0 0,0-1 0,0 1 0,0 0 0,1 0 0,-1 0-1,0 0 1,0 0 0,1 0 0,-1 0 0,0 0 0,0 0 0,-1 1 0,0 0 7,1 0 0,0 0 0,-1 0 0,1 0 0,0 0 0,-1 1 0,1-1 0,0 0 0,0 1 0,0-1 0,0 1 0,-1 2 0,-15 48 161,14-37-253,1 0 0,0 0 0,1 0-1,2 18 1,-1-33 50,0 0 1,0 1-1,0-1 0,0 0 0,0 0 0,0 1 0,0-1 0,0 0 1,0 0-1,1 0 0,-1 1 0,0-1 0,0 0 0,0 0 0,0 0 1,1 1-1,-1-1 0,0 0 0,0 0 0,0 0 0,1 0 0,-1 0 1,0 1-1,0-1 0,0 0 0,1 0 0,-1 0 0,0 0 0,0 0 0,1 0 1,-1 0-1,0 0 0,0 0 0,1 0 0,-1 0 0,0 0 0,0 0 1,1 0-1,-1 0 0,0 0 0,0 0 0,1 0 0,-1-1 0,0 1 1,0 0-1,0 0 0,1 0 0,-1 0 0,0 0 0,0-1 0,0 1 1,1 0-1,-1 0 0,0 0 0,0 0 0,0-1 0,0 1 0,0 0 0,1 0 1,-1-1-1,0 1 0,0 0 0,0 0 0,0-1 0,13-14-1315,-8 6-242,0-2 0,-1 1-1,6-20 1,0-5-4380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1:16.343"/>
    </inkml:context>
    <inkml:brush xml:id="br0">
      <inkml:brushProperty name="width" value="0.025" units="cm"/>
      <inkml:brushProperty name="height" value="0.025" units="cm"/>
    </inkml:brush>
  </inkml:definitions>
  <inkml:trace contextRef="#ctx0" brushRef="#br0">0 103 2274,'0'0'1986,"0"-53"-2434,0 45 352,0-2 63,0 2 33,0-2 33,0-3-290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1:16.937"/>
    </inkml:context>
    <inkml:brush xml:id="br0">
      <inkml:brushProperty name="width" value="0.025" units="cm"/>
      <inkml:brushProperty name="height" value="0.025" units="cm"/>
    </inkml:brush>
  </inkml:definitions>
  <inkml:trace contextRef="#ctx0" brushRef="#br0">45 87 7079,'0'0'8744,"-3"-8"-7249,-8-26-294,4 23 981,2 14-996,1 13-241,5 31-51,1-1 1,2 0-1,19 84 0,-19-150-557,-2-22-81,1-173 1158,-5 212-1074,-2 9-264,-2 12-113,-33 162 69,51-360 139,-11 120-7,-1 55-23,-2 7-19,-1 34-52,-8 132-780,11-167-732,2-4-1088,4-12-1212,1-7-1954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1:43.990"/>
    </inkml:context>
    <inkml:brush xml:id="br0">
      <inkml:brushProperty name="width" value="0.025" units="cm"/>
      <inkml:brushProperty name="height" value="0.025" units="cm"/>
    </inkml:brush>
  </inkml:definitions>
  <inkml:trace contextRef="#ctx0" brushRef="#br0">3 1 7399,'0'0'7335,"-2"52"-7271,2-41-64,0 0-64,0 0-545,0-1-896,0-2-2531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1:44.717"/>
    </inkml:context>
    <inkml:brush xml:id="br0">
      <inkml:brushProperty name="width" value="0.025" units="cm"/>
      <inkml:brushProperty name="height" value="0.025" units="cm"/>
    </inkml:brush>
  </inkml:definitions>
  <inkml:trace contextRef="#ctx0" brushRef="#br0">0 1 2306,'0'0'609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1:45.318"/>
    </inkml:context>
    <inkml:brush xml:id="br0">
      <inkml:brushProperty name="width" value="0.025" units="cm"/>
      <inkml:brushProperty name="height" value="0.025" units="cm"/>
    </inkml:brush>
  </inkml:definitions>
  <inkml:trace contextRef="#ctx0" brushRef="#br0">49 93 1473,'-2'-83'5217,"2"73"3948,-1 96-7965,6 230 360,-1-286-973,2-44-145,3-47-147,-8 23-260,1-77 63,-3 105-91,0-1 0,0 1 1,-1 0-1,0 0 0,0 1 0,-2-1 0,1 0 0,-8-13 0,11 23 1,0 0 0,0 1 0,0-1 0,0 1 0,0-1 0,0 0 0,0 1 0,-1-1 0,1 1 0,0-1 0,0 0 0,0 1 0,-1-1 0,1 0 0,0 0 0,0 1 0,-1-1 0,1 0 0,0 1 0,0-1 0,-1 0 0,1 0 0,0 0 0,-1 1 0,1-1 0,-1 0 0,1 0 0,0 0 0,-1 0 0,1 0 0,0 0 0,-1 1 0,1-1 0,-1 0 0,1 0 0,0 0 0,-1 0-1,1-1 1,-1 1 0,1 0 0,0 0 0,-1 0 0,1 0 0,-1 0 0,1 0 0,0-1 0,-1 1 0,1 0 0,0 0 0,-1 0 0,1-1 0,0 1 0,0 0 0,-1 0 0,1-1 0,0 1 0,0 0 0,-1-1 0,1 1 0,0 0 0,0-1 0,-1 0 0,-3 35 103,4-33-111,-1 187 283,4-458-149,-6 246-119,3 24-14,0-1 0,0 1 0,-1 0 0,1 0 0,0 0 0,0 0 1,0 0-1,-1 0 0,1 0 0,0 0 0,0 0 0,0 0 0,-1 0 0,1 0 0,0 0 1,0 0-1,0 0 0,-1 0 0,1 0 0,0 1 0,0-1 0,0 0 0,-1 0 0,1 0 1,0 0-1,0 0 0,0 0 0,0 0 0,-1 1 0,1-1 0,0 0 0,0 0 0,0 0 1,0 0-1,0 1 0,0-1 0,0 0 0,0 0 0,-1 0 0,1 1 0,0-1 0,0 0 0,0 0 1,0 0-1,0 1 0,0-1 0,0 0 0,0 0 0,-12 45 63,8 106 69,4-85 151,18-285-258,-22 289-888,0 14-789,2-30-4105,2-36-2593</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3:15.534"/>
    </inkml:context>
    <inkml:brush xml:id="br0">
      <inkml:brushProperty name="width" value="0.025" units="cm"/>
      <inkml:brushProperty name="height" value="0.025" units="cm"/>
    </inkml:brush>
  </inkml:definitions>
  <inkml:trace contextRef="#ctx0" brushRef="#br0">31 1 6054,'-13'522'14659,"10"-495"-16006,4-26 1236,-1-1 0,0 1-1,0 0 1,0-1 0,0 1-1,0 0 1,0 0 0,0-1-1,0 1 1,0 0 0,0-1-1,-1 1 1,1 0 0,0-1-1,0 1 1,-1 0 0,1-1-1,0 1 1,-1-1 0,1 1 0,0 0-1,-1-1 1,1 1 0,-1-1-1,1 1 1,-1-1 0,1 0-1,-2 1 1,-6-10-4945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03.12.2024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F73ABCC3-E459-4DD5-A6B5-C20D4DBE757A}"/>
              </a:ext>
            </a:extLst>
          </p:cNvPr>
          <p:cNvSpPr txBox="1">
            <a:spLocks noGrp="1"/>
          </p:cNvSpPr>
          <p:nvPr>
            <p:ph type="sldNum" sz="quarter" idx="5"/>
          </p:nvPr>
        </p:nvSpPr>
        <p:spPr>
          <a:ln/>
        </p:spPr>
        <p:txBody>
          <a:bodyPr lIns="0" tIns="0" rIns="0" bIns="0" anchor="b" anchorCtr="0">
            <a:noAutofit/>
          </a:bodyPr>
          <a:lstStyle/>
          <a:p>
            <a:pPr lvl="0"/>
            <a:fld id="{0C499DC7-23F3-498C-B715-2B3F054E6937}" type="slidenum">
              <a:t>14</a:t>
            </a:fld>
            <a:endParaRPr lang="de-DE"/>
          </a:p>
        </p:txBody>
      </p:sp>
      <p:sp>
        <p:nvSpPr>
          <p:cNvPr id="2" name="Folienbildplatzhalter 1">
            <a:extLst>
              <a:ext uri="{FF2B5EF4-FFF2-40B4-BE49-F238E27FC236}">
                <a16:creationId xmlns:a16="http://schemas.microsoft.com/office/drawing/2014/main" id="{FBC59466-8338-44FA-AB36-63CC8EC2FA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BE3DEFD-8E8A-4E20-973E-3E3DBF3647D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90949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FD74570-1D1B-4E21-81B7-623252BA7C1C}"/>
              </a:ext>
            </a:extLst>
          </p:cNvPr>
          <p:cNvSpPr txBox="1">
            <a:spLocks noGrp="1"/>
          </p:cNvSpPr>
          <p:nvPr>
            <p:ph type="sldNum" sz="quarter" idx="5"/>
          </p:nvPr>
        </p:nvSpPr>
        <p:spPr>
          <a:ln/>
        </p:spPr>
        <p:txBody>
          <a:bodyPr lIns="0" tIns="0" rIns="0" bIns="0" anchor="b" anchorCtr="0">
            <a:noAutofit/>
          </a:bodyPr>
          <a:lstStyle/>
          <a:p>
            <a:pPr lvl="0"/>
            <a:fld id="{ECADD61A-2E12-471F-825B-0EBAF3BC6B84}" type="slidenum">
              <a:t>15</a:t>
            </a:fld>
            <a:endParaRPr lang="de-DE"/>
          </a:p>
        </p:txBody>
      </p:sp>
      <p:sp>
        <p:nvSpPr>
          <p:cNvPr id="2" name="Folienbildplatzhalter 1">
            <a:extLst>
              <a:ext uri="{FF2B5EF4-FFF2-40B4-BE49-F238E27FC236}">
                <a16:creationId xmlns:a16="http://schemas.microsoft.com/office/drawing/2014/main" id="{B97A360D-F0B1-4A9F-B4AE-F92A2E186A8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655F4F8-2F43-4AD0-A2C2-7F7548E21A8A}"/>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5701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16</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17</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20</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59157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36</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41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07410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87F998DE-E33C-4AB8-858A-C20295B574DA}"/>
              </a:ext>
            </a:extLst>
          </p:cNvPr>
          <p:cNvSpPr txBox="1">
            <a:spLocks noGrp="1"/>
          </p:cNvSpPr>
          <p:nvPr>
            <p:ph type="sldNum" sz="quarter" idx="5"/>
          </p:nvPr>
        </p:nvSpPr>
        <p:spPr>
          <a:ln/>
        </p:spPr>
        <p:txBody>
          <a:bodyPr lIns="0" tIns="0" rIns="0" bIns="0" anchor="b" anchorCtr="0">
            <a:noAutofit/>
          </a:bodyPr>
          <a:lstStyle/>
          <a:p>
            <a:pPr lvl="0"/>
            <a:fld id="{05E2C86D-3693-442E-915D-E95FE32BF50E}" type="slidenum">
              <a:t>9</a:t>
            </a:fld>
            <a:endParaRPr lang="de-DE"/>
          </a:p>
        </p:txBody>
      </p:sp>
      <p:sp>
        <p:nvSpPr>
          <p:cNvPr id="2" name="Folienbildplatzhalter 1">
            <a:extLst>
              <a:ext uri="{FF2B5EF4-FFF2-40B4-BE49-F238E27FC236}">
                <a16:creationId xmlns:a16="http://schemas.microsoft.com/office/drawing/2014/main" id="{0AA71A0E-40FD-430E-81C7-22037B0270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8F83F82-049C-4ADD-86AB-1CE5A8068A1C}"/>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57977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7598BFC7-5EDD-420C-BED0-9335D65E556B}"/>
              </a:ext>
            </a:extLst>
          </p:cNvPr>
          <p:cNvSpPr txBox="1">
            <a:spLocks noGrp="1"/>
          </p:cNvSpPr>
          <p:nvPr>
            <p:ph type="sldNum" sz="quarter" idx="5"/>
          </p:nvPr>
        </p:nvSpPr>
        <p:spPr>
          <a:ln/>
        </p:spPr>
        <p:txBody>
          <a:bodyPr lIns="0" tIns="0" rIns="0" bIns="0" anchor="b" anchorCtr="0">
            <a:noAutofit/>
          </a:bodyPr>
          <a:lstStyle/>
          <a:p>
            <a:pPr lvl="0"/>
            <a:fld id="{72A3FED3-A383-4868-B4A2-C0DEA6A2218F}" type="slidenum">
              <a:t>10</a:t>
            </a:fld>
            <a:endParaRPr lang="de-DE"/>
          </a:p>
        </p:txBody>
      </p:sp>
      <p:sp>
        <p:nvSpPr>
          <p:cNvPr id="2" name="Folienbildplatzhalter 1">
            <a:extLst>
              <a:ext uri="{FF2B5EF4-FFF2-40B4-BE49-F238E27FC236}">
                <a16:creationId xmlns:a16="http://schemas.microsoft.com/office/drawing/2014/main" id="{C9FE10C7-5AF9-48B2-8AA0-B101A1A5A6D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33213C-C31D-4886-B882-2149B64CF195}"/>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81157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8BAB0E8-15FB-4F1D-B1DF-193047FADD35}"/>
              </a:ext>
            </a:extLst>
          </p:cNvPr>
          <p:cNvSpPr txBox="1">
            <a:spLocks noGrp="1"/>
          </p:cNvSpPr>
          <p:nvPr>
            <p:ph type="sldNum" sz="quarter" idx="5"/>
          </p:nvPr>
        </p:nvSpPr>
        <p:spPr>
          <a:ln/>
        </p:spPr>
        <p:txBody>
          <a:bodyPr lIns="0" tIns="0" rIns="0" bIns="0" anchor="b" anchorCtr="0">
            <a:noAutofit/>
          </a:bodyPr>
          <a:lstStyle/>
          <a:p>
            <a:pPr lvl="0"/>
            <a:fld id="{B084B2A1-CF17-4766-89FF-9829FB3D27FE}" type="slidenum">
              <a:t>11</a:t>
            </a:fld>
            <a:endParaRPr lang="de-DE"/>
          </a:p>
        </p:txBody>
      </p:sp>
      <p:sp>
        <p:nvSpPr>
          <p:cNvPr id="2" name="Folienbildplatzhalter 1">
            <a:extLst>
              <a:ext uri="{FF2B5EF4-FFF2-40B4-BE49-F238E27FC236}">
                <a16:creationId xmlns:a16="http://schemas.microsoft.com/office/drawing/2014/main" id="{A18FF45B-F88F-4F2C-AF5C-9139ECE3C1A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2014A68-9EC4-495E-AC1E-E6C98532122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0765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697444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348685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03.12.2024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03.12.2024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7.xml"/><Relationship Id="rId299" Type="http://schemas.openxmlformats.org/officeDocument/2006/relationships/customXml" Target="../ink/ink148.xml"/><Relationship Id="rId21" Type="http://schemas.openxmlformats.org/officeDocument/2006/relationships/customXml" Target="../ink/ink9.xml"/><Relationship Id="rId63" Type="http://schemas.openxmlformats.org/officeDocument/2006/relationships/customXml" Target="../ink/ink30.xml"/><Relationship Id="rId159" Type="http://schemas.openxmlformats.org/officeDocument/2006/relationships/customXml" Target="../ink/ink78.xml"/><Relationship Id="rId170" Type="http://schemas.openxmlformats.org/officeDocument/2006/relationships/image" Target="../media/image84.png"/><Relationship Id="rId226" Type="http://schemas.openxmlformats.org/officeDocument/2006/relationships/image" Target="../media/image112.png"/><Relationship Id="rId268" Type="http://schemas.openxmlformats.org/officeDocument/2006/relationships/image" Target="../media/image133.png"/><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5" Type="http://schemas.openxmlformats.org/officeDocument/2006/relationships/customXml" Target="../ink/ink1.xml"/><Relationship Id="rId181" Type="http://schemas.openxmlformats.org/officeDocument/2006/relationships/customXml" Target="../ink/ink89.xml"/><Relationship Id="rId237" Type="http://schemas.openxmlformats.org/officeDocument/2006/relationships/customXml" Target="../ink/ink117.xml"/><Relationship Id="rId279" Type="http://schemas.openxmlformats.org/officeDocument/2006/relationships/customXml" Target="../ink/ink138.xml"/><Relationship Id="rId43" Type="http://schemas.openxmlformats.org/officeDocument/2006/relationships/customXml" Target="../ink/ink20.xml"/><Relationship Id="rId139" Type="http://schemas.openxmlformats.org/officeDocument/2006/relationships/customXml" Target="../ink/ink68.xml"/><Relationship Id="rId290" Type="http://schemas.openxmlformats.org/officeDocument/2006/relationships/image" Target="../media/image144.png"/><Relationship Id="rId304" Type="http://schemas.openxmlformats.org/officeDocument/2006/relationships/image" Target="../media/image151.png"/><Relationship Id="rId85" Type="http://schemas.openxmlformats.org/officeDocument/2006/relationships/customXml" Target="../ink/ink41.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image" Target="../media/image102.png"/><Relationship Id="rId248" Type="http://schemas.openxmlformats.org/officeDocument/2006/relationships/image" Target="../media/image123.png"/><Relationship Id="rId12" Type="http://schemas.openxmlformats.org/officeDocument/2006/relationships/image" Target="../media/image5.png"/><Relationship Id="rId108" Type="http://schemas.openxmlformats.org/officeDocument/2006/relationships/image" Target="../media/image53.png"/><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79.xml"/><Relationship Id="rId217" Type="http://schemas.openxmlformats.org/officeDocument/2006/relationships/customXml" Target="../ink/ink107.xml"/><Relationship Id="rId259" Type="http://schemas.openxmlformats.org/officeDocument/2006/relationships/customXml" Target="../ink/ink128.xml"/><Relationship Id="rId23" Type="http://schemas.openxmlformats.org/officeDocument/2006/relationships/customXml" Target="../ink/ink10.xml"/><Relationship Id="rId119" Type="http://schemas.openxmlformats.org/officeDocument/2006/relationships/customXml" Target="../ink/ink58.xml"/><Relationship Id="rId270" Type="http://schemas.openxmlformats.org/officeDocument/2006/relationships/image" Target="../media/image134.png"/><Relationship Id="rId65" Type="http://schemas.openxmlformats.org/officeDocument/2006/relationships/customXml" Target="../ink/ink31.xml"/><Relationship Id="rId130" Type="http://schemas.openxmlformats.org/officeDocument/2006/relationships/image" Target="../media/image64.png"/><Relationship Id="rId172" Type="http://schemas.openxmlformats.org/officeDocument/2006/relationships/image" Target="../media/image85.png"/><Relationship Id="rId193" Type="http://schemas.openxmlformats.org/officeDocument/2006/relationships/customXml" Target="../ink/ink95.xml"/><Relationship Id="rId207" Type="http://schemas.openxmlformats.org/officeDocument/2006/relationships/customXml" Target="../ink/ink102.xml"/><Relationship Id="rId228" Type="http://schemas.openxmlformats.org/officeDocument/2006/relationships/image" Target="../media/image113.png"/><Relationship Id="rId249" Type="http://schemas.openxmlformats.org/officeDocument/2006/relationships/customXml" Target="../ink/ink123.xml"/><Relationship Id="rId13" Type="http://schemas.openxmlformats.org/officeDocument/2006/relationships/customXml" Target="../ink/ink5.xml"/><Relationship Id="rId109" Type="http://schemas.openxmlformats.org/officeDocument/2006/relationships/customXml" Target="../ink/ink53.xml"/><Relationship Id="rId260" Type="http://schemas.openxmlformats.org/officeDocument/2006/relationships/image" Target="../media/image129.png"/><Relationship Id="rId281" Type="http://schemas.openxmlformats.org/officeDocument/2006/relationships/customXml" Target="../ink/ink139.xml"/><Relationship Id="rId34" Type="http://schemas.openxmlformats.org/officeDocument/2006/relationships/image" Target="../media/image16.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120" Type="http://schemas.openxmlformats.org/officeDocument/2006/relationships/image" Target="../media/image59.png"/><Relationship Id="rId141" Type="http://schemas.openxmlformats.org/officeDocument/2006/relationships/customXml" Target="../ink/ink69.xml"/><Relationship Id="rId7" Type="http://schemas.openxmlformats.org/officeDocument/2006/relationships/customXml" Target="../ink/ink2.xml"/><Relationship Id="rId162" Type="http://schemas.openxmlformats.org/officeDocument/2006/relationships/image" Target="../media/image80.png"/><Relationship Id="rId183" Type="http://schemas.openxmlformats.org/officeDocument/2006/relationships/customXml" Target="../ink/ink90.xml"/><Relationship Id="rId218" Type="http://schemas.openxmlformats.org/officeDocument/2006/relationships/image" Target="../media/image108.png"/><Relationship Id="rId239" Type="http://schemas.openxmlformats.org/officeDocument/2006/relationships/customXml" Target="../ink/ink118.xml"/><Relationship Id="rId250" Type="http://schemas.openxmlformats.org/officeDocument/2006/relationships/image" Target="../media/image124.png"/><Relationship Id="rId271" Type="http://schemas.openxmlformats.org/officeDocument/2006/relationships/customXml" Target="../ink/ink134.xml"/><Relationship Id="rId292" Type="http://schemas.openxmlformats.org/officeDocument/2006/relationships/image" Target="../media/image145.png"/><Relationship Id="rId306" Type="http://schemas.openxmlformats.org/officeDocument/2006/relationships/image" Target="../media/image152.png"/><Relationship Id="rId24" Type="http://schemas.openxmlformats.org/officeDocument/2006/relationships/image" Target="../media/image11.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110" Type="http://schemas.openxmlformats.org/officeDocument/2006/relationships/image" Target="../media/image54.png"/><Relationship Id="rId131" Type="http://schemas.openxmlformats.org/officeDocument/2006/relationships/customXml" Target="../ink/ink64.xml"/><Relationship Id="rId152" Type="http://schemas.openxmlformats.org/officeDocument/2006/relationships/image" Target="../media/image75.png"/><Relationship Id="rId173" Type="http://schemas.openxmlformats.org/officeDocument/2006/relationships/customXml" Target="../ink/ink85.xml"/><Relationship Id="rId194" Type="http://schemas.openxmlformats.org/officeDocument/2006/relationships/image" Target="../media/image96.png"/><Relationship Id="rId208" Type="http://schemas.openxmlformats.org/officeDocument/2006/relationships/image" Target="../media/image103.png"/><Relationship Id="rId229" Type="http://schemas.openxmlformats.org/officeDocument/2006/relationships/customXml" Target="../ink/ink113.xml"/><Relationship Id="rId240" Type="http://schemas.openxmlformats.org/officeDocument/2006/relationships/image" Target="../media/image119.png"/><Relationship Id="rId261" Type="http://schemas.openxmlformats.org/officeDocument/2006/relationships/customXml" Target="../ink/ink129.xml"/><Relationship Id="rId14" Type="http://schemas.openxmlformats.org/officeDocument/2006/relationships/image" Target="../media/image6.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282" Type="http://schemas.openxmlformats.org/officeDocument/2006/relationships/image" Target="../media/image140.png"/><Relationship Id="rId8" Type="http://schemas.openxmlformats.org/officeDocument/2006/relationships/image" Target="../media/image3.png"/><Relationship Id="rId98" Type="http://schemas.openxmlformats.org/officeDocument/2006/relationships/image" Target="../media/image48.png"/><Relationship Id="rId121" Type="http://schemas.openxmlformats.org/officeDocument/2006/relationships/customXml" Target="../ink/ink59.xml"/><Relationship Id="rId142" Type="http://schemas.openxmlformats.org/officeDocument/2006/relationships/image" Target="../media/image70.png"/><Relationship Id="rId163" Type="http://schemas.openxmlformats.org/officeDocument/2006/relationships/customXml" Target="../ink/ink80.xml"/><Relationship Id="rId184" Type="http://schemas.openxmlformats.org/officeDocument/2006/relationships/image" Target="../media/image91.png"/><Relationship Id="rId219" Type="http://schemas.openxmlformats.org/officeDocument/2006/relationships/customXml" Target="../ink/ink108.xml"/><Relationship Id="rId230" Type="http://schemas.openxmlformats.org/officeDocument/2006/relationships/image" Target="../media/image114.png"/><Relationship Id="rId251" Type="http://schemas.openxmlformats.org/officeDocument/2006/relationships/customXml" Target="../ink/ink124.xml"/><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272" Type="http://schemas.openxmlformats.org/officeDocument/2006/relationships/image" Target="../media/image135.png"/><Relationship Id="rId293" Type="http://schemas.openxmlformats.org/officeDocument/2006/relationships/customXml" Target="../ink/ink145.xml"/><Relationship Id="rId307" Type="http://schemas.openxmlformats.org/officeDocument/2006/relationships/customXml" Target="../ink/ink152.xml"/><Relationship Id="rId88" Type="http://schemas.openxmlformats.org/officeDocument/2006/relationships/image" Target="../media/image43.png"/><Relationship Id="rId111" Type="http://schemas.openxmlformats.org/officeDocument/2006/relationships/customXml" Target="../ink/ink54.xml"/><Relationship Id="rId132" Type="http://schemas.openxmlformats.org/officeDocument/2006/relationships/image" Target="../media/image65.png"/><Relationship Id="rId153" Type="http://schemas.openxmlformats.org/officeDocument/2006/relationships/customXml" Target="../ink/ink75.xml"/><Relationship Id="rId174" Type="http://schemas.openxmlformats.org/officeDocument/2006/relationships/image" Target="../media/image86.png"/><Relationship Id="rId195" Type="http://schemas.openxmlformats.org/officeDocument/2006/relationships/customXml" Target="../ink/ink96.xml"/><Relationship Id="rId209" Type="http://schemas.openxmlformats.org/officeDocument/2006/relationships/customXml" Target="../ink/ink103.xml"/><Relationship Id="rId220" Type="http://schemas.openxmlformats.org/officeDocument/2006/relationships/image" Target="../media/image109.png"/><Relationship Id="rId241" Type="http://schemas.openxmlformats.org/officeDocument/2006/relationships/customXml" Target="../ink/ink119.xml"/><Relationship Id="rId15" Type="http://schemas.openxmlformats.org/officeDocument/2006/relationships/customXml" Target="../ink/ink6.xml"/><Relationship Id="rId36" Type="http://schemas.openxmlformats.org/officeDocument/2006/relationships/image" Target="../media/image17.png"/><Relationship Id="rId57" Type="http://schemas.openxmlformats.org/officeDocument/2006/relationships/customXml" Target="../ink/ink27.xml"/><Relationship Id="rId262" Type="http://schemas.openxmlformats.org/officeDocument/2006/relationships/image" Target="../media/image130.png"/><Relationship Id="rId283" Type="http://schemas.openxmlformats.org/officeDocument/2006/relationships/customXml" Target="../ink/ink140.xml"/><Relationship Id="rId78" Type="http://schemas.openxmlformats.org/officeDocument/2006/relationships/image" Target="../media/image38.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60.png"/><Relationship Id="rId143" Type="http://schemas.openxmlformats.org/officeDocument/2006/relationships/customXml" Target="../ink/ink70.xml"/><Relationship Id="rId164" Type="http://schemas.openxmlformats.org/officeDocument/2006/relationships/image" Target="../media/image81.png"/><Relationship Id="rId185" Type="http://schemas.openxmlformats.org/officeDocument/2006/relationships/customXml" Target="../ink/ink91.xml"/><Relationship Id="rId9" Type="http://schemas.openxmlformats.org/officeDocument/2006/relationships/customXml" Target="../ink/ink3.xml"/><Relationship Id="rId210" Type="http://schemas.openxmlformats.org/officeDocument/2006/relationships/image" Target="../media/image104.png"/><Relationship Id="rId26" Type="http://schemas.openxmlformats.org/officeDocument/2006/relationships/image" Target="../media/image12.png"/><Relationship Id="rId231" Type="http://schemas.openxmlformats.org/officeDocument/2006/relationships/customXml" Target="../ink/ink114.xml"/><Relationship Id="rId252" Type="http://schemas.openxmlformats.org/officeDocument/2006/relationships/image" Target="../media/image125.png"/><Relationship Id="rId273" Type="http://schemas.openxmlformats.org/officeDocument/2006/relationships/customXml" Target="../ink/ink135.xml"/><Relationship Id="rId294" Type="http://schemas.openxmlformats.org/officeDocument/2006/relationships/image" Target="../media/image146.png"/><Relationship Id="rId308" Type="http://schemas.openxmlformats.org/officeDocument/2006/relationships/image" Target="../media/image153.png"/><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customXml" Target="../ink/ink43.xml"/><Relationship Id="rId112" Type="http://schemas.openxmlformats.org/officeDocument/2006/relationships/image" Target="../media/image55.png"/><Relationship Id="rId133" Type="http://schemas.openxmlformats.org/officeDocument/2006/relationships/customXml" Target="../ink/ink65.xml"/><Relationship Id="rId154" Type="http://schemas.openxmlformats.org/officeDocument/2006/relationships/image" Target="../media/image76.png"/><Relationship Id="rId175" Type="http://schemas.openxmlformats.org/officeDocument/2006/relationships/customXml" Target="../ink/ink86.xml"/><Relationship Id="rId196" Type="http://schemas.openxmlformats.org/officeDocument/2006/relationships/image" Target="../media/image97.png"/><Relationship Id="rId200" Type="http://schemas.openxmlformats.org/officeDocument/2006/relationships/image" Target="../media/image99.png"/><Relationship Id="rId16" Type="http://schemas.openxmlformats.org/officeDocument/2006/relationships/image" Target="../media/image7.png"/><Relationship Id="rId221" Type="http://schemas.openxmlformats.org/officeDocument/2006/relationships/customXml" Target="../ink/ink109.xml"/><Relationship Id="rId242" Type="http://schemas.openxmlformats.org/officeDocument/2006/relationships/image" Target="../media/image120.png"/><Relationship Id="rId263" Type="http://schemas.openxmlformats.org/officeDocument/2006/relationships/customXml" Target="../ink/ink130.xml"/><Relationship Id="rId284" Type="http://schemas.openxmlformats.org/officeDocument/2006/relationships/image" Target="../media/image141.png"/><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image" Target="../media/image50.png"/><Relationship Id="rId123" Type="http://schemas.openxmlformats.org/officeDocument/2006/relationships/customXml" Target="../ink/ink60.xml"/><Relationship Id="rId144" Type="http://schemas.openxmlformats.org/officeDocument/2006/relationships/image" Target="../media/image71.png"/><Relationship Id="rId90" Type="http://schemas.openxmlformats.org/officeDocument/2006/relationships/image" Target="../media/image44.png"/><Relationship Id="rId165" Type="http://schemas.openxmlformats.org/officeDocument/2006/relationships/customXml" Target="../ink/ink81.xml"/><Relationship Id="rId186" Type="http://schemas.openxmlformats.org/officeDocument/2006/relationships/image" Target="../media/image92.png"/><Relationship Id="rId211" Type="http://schemas.openxmlformats.org/officeDocument/2006/relationships/customXml" Target="../ink/ink104.xml"/><Relationship Id="rId232" Type="http://schemas.openxmlformats.org/officeDocument/2006/relationships/image" Target="../media/image115.png"/><Relationship Id="rId253" Type="http://schemas.openxmlformats.org/officeDocument/2006/relationships/customXml" Target="../ink/ink125.xml"/><Relationship Id="rId274" Type="http://schemas.openxmlformats.org/officeDocument/2006/relationships/image" Target="../media/image136.png"/><Relationship Id="rId295" Type="http://schemas.openxmlformats.org/officeDocument/2006/relationships/customXml" Target="../ink/ink146.xml"/><Relationship Id="rId309" Type="http://schemas.openxmlformats.org/officeDocument/2006/relationships/customXml" Target="../ink/ink153.xml"/><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customXml" Target="../ink/ink55.xml"/><Relationship Id="rId134" Type="http://schemas.openxmlformats.org/officeDocument/2006/relationships/image" Target="../media/image66.png"/><Relationship Id="rId80" Type="http://schemas.openxmlformats.org/officeDocument/2006/relationships/image" Target="../media/image39.png"/><Relationship Id="rId155" Type="http://schemas.openxmlformats.org/officeDocument/2006/relationships/customXml" Target="../ink/ink76.xml"/><Relationship Id="rId176" Type="http://schemas.openxmlformats.org/officeDocument/2006/relationships/image" Target="../media/image87.png"/><Relationship Id="rId197" Type="http://schemas.openxmlformats.org/officeDocument/2006/relationships/customXml" Target="../ink/ink97.xml"/><Relationship Id="rId201" Type="http://schemas.openxmlformats.org/officeDocument/2006/relationships/customXml" Target="../ink/ink99.xml"/><Relationship Id="rId222" Type="http://schemas.openxmlformats.org/officeDocument/2006/relationships/image" Target="../media/image110.png"/><Relationship Id="rId243" Type="http://schemas.openxmlformats.org/officeDocument/2006/relationships/customXml" Target="../ink/ink120.xml"/><Relationship Id="rId264" Type="http://schemas.openxmlformats.org/officeDocument/2006/relationships/image" Target="../media/image131.png"/><Relationship Id="rId285" Type="http://schemas.openxmlformats.org/officeDocument/2006/relationships/customXml" Target="../ink/ink141.xml"/><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24" Type="http://schemas.openxmlformats.org/officeDocument/2006/relationships/image" Target="../media/image61.png"/><Relationship Id="rId310" Type="http://schemas.openxmlformats.org/officeDocument/2006/relationships/image" Target="../media/image154.png"/><Relationship Id="rId70" Type="http://schemas.openxmlformats.org/officeDocument/2006/relationships/image" Target="../media/image34.png"/><Relationship Id="rId91" Type="http://schemas.openxmlformats.org/officeDocument/2006/relationships/customXml" Target="../ink/ink44.xml"/><Relationship Id="rId145" Type="http://schemas.openxmlformats.org/officeDocument/2006/relationships/customXml" Target="../ink/ink71.xml"/><Relationship Id="rId166" Type="http://schemas.openxmlformats.org/officeDocument/2006/relationships/image" Target="../media/image82.png"/><Relationship Id="rId187" Type="http://schemas.openxmlformats.org/officeDocument/2006/relationships/customXml" Target="../ink/ink92.xml"/><Relationship Id="rId1" Type="http://schemas.openxmlformats.org/officeDocument/2006/relationships/slideLayout" Target="../slideLayouts/slideLayout12.xml"/><Relationship Id="rId212" Type="http://schemas.openxmlformats.org/officeDocument/2006/relationships/image" Target="../media/image105.png"/><Relationship Id="rId233" Type="http://schemas.openxmlformats.org/officeDocument/2006/relationships/customXml" Target="../ink/ink115.xml"/><Relationship Id="rId254" Type="http://schemas.openxmlformats.org/officeDocument/2006/relationships/image" Target="../media/image126.png"/><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image" Target="../media/image56.png"/><Relationship Id="rId275" Type="http://schemas.openxmlformats.org/officeDocument/2006/relationships/customXml" Target="../ink/ink136.xml"/><Relationship Id="rId296" Type="http://schemas.openxmlformats.org/officeDocument/2006/relationships/image" Target="../media/image147.png"/><Relationship Id="rId300" Type="http://schemas.openxmlformats.org/officeDocument/2006/relationships/image" Target="../media/image149.png"/><Relationship Id="rId60" Type="http://schemas.openxmlformats.org/officeDocument/2006/relationships/image" Target="../media/image29.png"/><Relationship Id="rId81" Type="http://schemas.openxmlformats.org/officeDocument/2006/relationships/customXml" Target="../ink/ink39.xml"/><Relationship Id="rId135" Type="http://schemas.openxmlformats.org/officeDocument/2006/relationships/customXml" Target="../ink/ink66.xml"/><Relationship Id="rId156" Type="http://schemas.openxmlformats.org/officeDocument/2006/relationships/image" Target="../media/image77.png"/><Relationship Id="rId177" Type="http://schemas.openxmlformats.org/officeDocument/2006/relationships/customXml" Target="../ink/ink87.xml"/><Relationship Id="rId198" Type="http://schemas.openxmlformats.org/officeDocument/2006/relationships/image" Target="../media/image98.png"/><Relationship Id="rId202" Type="http://schemas.openxmlformats.org/officeDocument/2006/relationships/image" Target="../media/image100.png"/><Relationship Id="rId223" Type="http://schemas.openxmlformats.org/officeDocument/2006/relationships/customXml" Target="../ink/ink110.xml"/><Relationship Id="rId244" Type="http://schemas.openxmlformats.org/officeDocument/2006/relationships/image" Target="../media/image121.png"/><Relationship Id="rId18" Type="http://schemas.openxmlformats.org/officeDocument/2006/relationships/image" Target="../media/image8.png"/><Relationship Id="rId39" Type="http://schemas.openxmlformats.org/officeDocument/2006/relationships/customXml" Target="../ink/ink18.xml"/><Relationship Id="rId265" Type="http://schemas.openxmlformats.org/officeDocument/2006/relationships/customXml" Target="../ink/ink131.xml"/><Relationship Id="rId286" Type="http://schemas.openxmlformats.org/officeDocument/2006/relationships/image" Target="../media/image142.png"/><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customXml" Target="../ink/ink61.xml"/><Relationship Id="rId146" Type="http://schemas.openxmlformats.org/officeDocument/2006/relationships/image" Target="../media/image72.png"/><Relationship Id="rId167" Type="http://schemas.openxmlformats.org/officeDocument/2006/relationships/customXml" Target="../ink/ink82.xml"/><Relationship Id="rId188" Type="http://schemas.openxmlformats.org/officeDocument/2006/relationships/image" Target="../media/image93.png"/><Relationship Id="rId311" Type="http://schemas.openxmlformats.org/officeDocument/2006/relationships/customXml" Target="../ink/ink154.xml"/><Relationship Id="rId71" Type="http://schemas.openxmlformats.org/officeDocument/2006/relationships/customXml" Target="../ink/ink34.xml"/><Relationship Id="rId92" Type="http://schemas.openxmlformats.org/officeDocument/2006/relationships/image" Target="../media/image45.png"/><Relationship Id="rId213" Type="http://schemas.openxmlformats.org/officeDocument/2006/relationships/customXml" Target="../ink/ink105.xml"/><Relationship Id="rId234" Type="http://schemas.openxmlformats.org/officeDocument/2006/relationships/image" Target="../media/image116.png"/><Relationship Id="rId2" Type="http://schemas.openxmlformats.org/officeDocument/2006/relationships/notesSlide" Target="../notesSlides/notesSlide1.xml"/><Relationship Id="rId29" Type="http://schemas.openxmlformats.org/officeDocument/2006/relationships/customXml" Target="../ink/ink13.xml"/><Relationship Id="rId255" Type="http://schemas.openxmlformats.org/officeDocument/2006/relationships/customXml" Target="../ink/ink126.xml"/><Relationship Id="rId276" Type="http://schemas.openxmlformats.org/officeDocument/2006/relationships/image" Target="../media/image137.png"/><Relationship Id="rId297" Type="http://schemas.openxmlformats.org/officeDocument/2006/relationships/customXml" Target="../ink/ink147.xml"/><Relationship Id="rId40" Type="http://schemas.openxmlformats.org/officeDocument/2006/relationships/image" Target="../media/image19.png"/><Relationship Id="rId115" Type="http://schemas.openxmlformats.org/officeDocument/2006/relationships/customXml" Target="../ink/ink56.xml"/><Relationship Id="rId136" Type="http://schemas.openxmlformats.org/officeDocument/2006/relationships/image" Target="../media/image67.png"/><Relationship Id="rId157" Type="http://schemas.openxmlformats.org/officeDocument/2006/relationships/customXml" Target="../ink/ink77.xml"/><Relationship Id="rId178" Type="http://schemas.openxmlformats.org/officeDocument/2006/relationships/image" Target="../media/image88.png"/><Relationship Id="rId301" Type="http://schemas.openxmlformats.org/officeDocument/2006/relationships/customXml" Target="../ink/ink149.xml"/><Relationship Id="rId61" Type="http://schemas.openxmlformats.org/officeDocument/2006/relationships/customXml" Target="../ink/ink29.xml"/><Relationship Id="rId82" Type="http://schemas.openxmlformats.org/officeDocument/2006/relationships/image" Target="../media/image40.png"/><Relationship Id="rId199" Type="http://schemas.openxmlformats.org/officeDocument/2006/relationships/customXml" Target="../ink/ink98.xml"/><Relationship Id="rId203" Type="http://schemas.openxmlformats.org/officeDocument/2006/relationships/customXml" Target="../ink/ink100.xml"/><Relationship Id="rId19" Type="http://schemas.openxmlformats.org/officeDocument/2006/relationships/customXml" Target="../ink/ink8.xml"/><Relationship Id="rId224" Type="http://schemas.openxmlformats.org/officeDocument/2006/relationships/image" Target="../media/image111.png"/><Relationship Id="rId245" Type="http://schemas.openxmlformats.org/officeDocument/2006/relationships/customXml" Target="../ink/ink121.xml"/><Relationship Id="rId266" Type="http://schemas.openxmlformats.org/officeDocument/2006/relationships/image" Target="../media/image132.png"/><Relationship Id="rId287" Type="http://schemas.openxmlformats.org/officeDocument/2006/relationships/customXml" Target="../ink/ink142.xml"/><Relationship Id="rId30" Type="http://schemas.openxmlformats.org/officeDocument/2006/relationships/image" Target="../media/image14.png"/><Relationship Id="rId105" Type="http://schemas.openxmlformats.org/officeDocument/2006/relationships/customXml" Target="../ink/ink51.xml"/><Relationship Id="rId126" Type="http://schemas.openxmlformats.org/officeDocument/2006/relationships/image" Target="../media/image62.png"/><Relationship Id="rId147" Type="http://schemas.openxmlformats.org/officeDocument/2006/relationships/customXml" Target="../ink/ink72.xml"/><Relationship Id="rId168" Type="http://schemas.openxmlformats.org/officeDocument/2006/relationships/image" Target="../media/image83.png"/><Relationship Id="rId312" Type="http://schemas.openxmlformats.org/officeDocument/2006/relationships/image" Target="../media/image155.png"/><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189" Type="http://schemas.openxmlformats.org/officeDocument/2006/relationships/customXml" Target="../ink/ink93.xml"/><Relationship Id="rId3" Type="http://schemas.openxmlformats.org/officeDocument/2006/relationships/image" Target="../media/image1.jpeg"/><Relationship Id="rId214" Type="http://schemas.openxmlformats.org/officeDocument/2006/relationships/image" Target="../media/image106.png"/><Relationship Id="rId235" Type="http://schemas.openxmlformats.org/officeDocument/2006/relationships/customXml" Target="../ink/ink116.xml"/><Relationship Id="rId256" Type="http://schemas.openxmlformats.org/officeDocument/2006/relationships/image" Target="../media/image127.png"/><Relationship Id="rId277" Type="http://schemas.openxmlformats.org/officeDocument/2006/relationships/customXml" Target="../ink/ink137.xml"/><Relationship Id="rId298" Type="http://schemas.openxmlformats.org/officeDocument/2006/relationships/image" Target="../media/image148.png"/><Relationship Id="rId116" Type="http://schemas.openxmlformats.org/officeDocument/2006/relationships/image" Target="../media/image57.png"/><Relationship Id="rId137" Type="http://schemas.openxmlformats.org/officeDocument/2006/relationships/customXml" Target="../ink/ink67.xml"/><Relationship Id="rId158" Type="http://schemas.openxmlformats.org/officeDocument/2006/relationships/image" Target="../media/image78.png"/><Relationship Id="rId302" Type="http://schemas.openxmlformats.org/officeDocument/2006/relationships/image" Target="../media/image150.png"/><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179" Type="http://schemas.openxmlformats.org/officeDocument/2006/relationships/customXml" Target="../ink/ink88.xml"/><Relationship Id="rId190" Type="http://schemas.openxmlformats.org/officeDocument/2006/relationships/image" Target="../media/image94.png"/><Relationship Id="rId204" Type="http://schemas.openxmlformats.org/officeDocument/2006/relationships/image" Target="../media/image101.png"/><Relationship Id="rId225" Type="http://schemas.openxmlformats.org/officeDocument/2006/relationships/customXml" Target="../ink/ink111.xml"/><Relationship Id="rId246" Type="http://schemas.openxmlformats.org/officeDocument/2006/relationships/image" Target="../media/image122.png"/><Relationship Id="rId267" Type="http://schemas.openxmlformats.org/officeDocument/2006/relationships/customXml" Target="../ink/ink132.xml"/><Relationship Id="rId288" Type="http://schemas.openxmlformats.org/officeDocument/2006/relationships/image" Target="../media/image143.png"/><Relationship Id="rId106" Type="http://schemas.openxmlformats.org/officeDocument/2006/relationships/image" Target="../media/image52.png"/><Relationship Id="rId127" Type="http://schemas.openxmlformats.org/officeDocument/2006/relationships/customXml" Target="../ink/ink62.xml"/><Relationship Id="rId313" Type="http://schemas.openxmlformats.org/officeDocument/2006/relationships/customXml" Target="../ink/ink155.xml"/><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94" Type="http://schemas.openxmlformats.org/officeDocument/2006/relationships/image" Target="../media/image46.png"/><Relationship Id="rId148" Type="http://schemas.openxmlformats.org/officeDocument/2006/relationships/image" Target="../media/image73.png"/><Relationship Id="rId169" Type="http://schemas.openxmlformats.org/officeDocument/2006/relationships/customXml" Target="../ink/ink83.xml"/><Relationship Id="rId4" Type="http://schemas.openxmlformats.org/officeDocument/2006/relationships/hyperlink" Target="http://www.bernhardkoester.de/vorlesungen/inhalt.html" TargetMode="External"/><Relationship Id="rId180" Type="http://schemas.openxmlformats.org/officeDocument/2006/relationships/image" Target="../media/image89.png"/><Relationship Id="rId215" Type="http://schemas.openxmlformats.org/officeDocument/2006/relationships/customXml" Target="../ink/ink106.xml"/><Relationship Id="rId236" Type="http://schemas.openxmlformats.org/officeDocument/2006/relationships/image" Target="../media/image117.png"/><Relationship Id="rId257" Type="http://schemas.openxmlformats.org/officeDocument/2006/relationships/customXml" Target="../ink/ink127.xml"/><Relationship Id="rId278" Type="http://schemas.openxmlformats.org/officeDocument/2006/relationships/image" Target="../media/image138.png"/><Relationship Id="rId303" Type="http://schemas.openxmlformats.org/officeDocument/2006/relationships/customXml" Target="../ink/ink150.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191" Type="http://schemas.openxmlformats.org/officeDocument/2006/relationships/customXml" Target="../ink/ink94.xml"/><Relationship Id="rId205" Type="http://schemas.openxmlformats.org/officeDocument/2006/relationships/customXml" Target="../ink/ink101.xml"/><Relationship Id="rId247" Type="http://schemas.openxmlformats.org/officeDocument/2006/relationships/customXml" Target="../ink/ink122.xml"/><Relationship Id="rId107" Type="http://schemas.openxmlformats.org/officeDocument/2006/relationships/customXml" Target="../ink/ink52.xml"/><Relationship Id="rId289" Type="http://schemas.openxmlformats.org/officeDocument/2006/relationships/customXml" Target="../ink/ink143.xml"/><Relationship Id="rId11" Type="http://schemas.openxmlformats.org/officeDocument/2006/relationships/customXml" Target="../ink/ink4.xml"/><Relationship Id="rId53" Type="http://schemas.openxmlformats.org/officeDocument/2006/relationships/customXml" Target="../ink/ink25.xml"/><Relationship Id="rId149" Type="http://schemas.openxmlformats.org/officeDocument/2006/relationships/customXml" Target="../ink/ink73.xml"/><Relationship Id="rId314" Type="http://schemas.openxmlformats.org/officeDocument/2006/relationships/image" Target="../media/image156.png"/><Relationship Id="rId95" Type="http://schemas.openxmlformats.org/officeDocument/2006/relationships/customXml" Target="../ink/ink46.xml"/><Relationship Id="rId160" Type="http://schemas.openxmlformats.org/officeDocument/2006/relationships/image" Target="../media/image79.png"/><Relationship Id="rId216" Type="http://schemas.openxmlformats.org/officeDocument/2006/relationships/image" Target="../media/image107.png"/><Relationship Id="rId258" Type="http://schemas.openxmlformats.org/officeDocument/2006/relationships/image" Target="../media/image128.png"/><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171" Type="http://schemas.openxmlformats.org/officeDocument/2006/relationships/customXml" Target="../ink/ink84.xml"/><Relationship Id="rId227" Type="http://schemas.openxmlformats.org/officeDocument/2006/relationships/customXml" Target="../ink/ink112.xml"/><Relationship Id="rId269" Type="http://schemas.openxmlformats.org/officeDocument/2006/relationships/customXml" Target="../ink/ink133.xml"/><Relationship Id="rId33" Type="http://schemas.openxmlformats.org/officeDocument/2006/relationships/customXml" Target="../ink/ink15.xml"/><Relationship Id="rId129" Type="http://schemas.openxmlformats.org/officeDocument/2006/relationships/customXml" Target="../ink/ink63.xml"/><Relationship Id="rId280" Type="http://schemas.openxmlformats.org/officeDocument/2006/relationships/image" Target="../media/image139.png"/><Relationship Id="rId75" Type="http://schemas.openxmlformats.org/officeDocument/2006/relationships/customXml" Target="../ink/ink36.xml"/><Relationship Id="rId140" Type="http://schemas.openxmlformats.org/officeDocument/2006/relationships/image" Target="../media/image69.png"/><Relationship Id="rId182" Type="http://schemas.openxmlformats.org/officeDocument/2006/relationships/image" Target="../media/image90.png"/><Relationship Id="rId6" Type="http://schemas.openxmlformats.org/officeDocument/2006/relationships/image" Target="../media/image2.png"/><Relationship Id="rId238" Type="http://schemas.openxmlformats.org/officeDocument/2006/relationships/image" Target="../media/image118.png"/><Relationship Id="rId291" Type="http://schemas.openxmlformats.org/officeDocument/2006/relationships/customXml" Target="../ink/ink144.xml"/><Relationship Id="rId305" Type="http://schemas.openxmlformats.org/officeDocument/2006/relationships/customXml" Target="../ink/ink151.xml"/><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4.xml"/></Relationships>
</file>

<file path=ppt/slides/_rels/slide10.xml.rels><?xml version="1.0" encoding="UTF-8" standalone="yes"?>
<Relationships xmlns="http://schemas.openxmlformats.org/package/2006/relationships"><Relationship Id="rId13" Type="http://schemas.openxmlformats.org/officeDocument/2006/relationships/customXml" Target="../ink/ink748.xml"/><Relationship Id="rId18" Type="http://schemas.openxmlformats.org/officeDocument/2006/relationships/image" Target="../media/image205.png"/><Relationship Id="rId26" Type="http://schemas.openxmlformats.org/officeDocument/2006/relationships/image" Target="../media/image209.png"/><Relationship Id="rId39" Type="http://schemas.openxmlformats.org/officeDocument/2006/relationships/customXml" Target="../ink/ink761.xml"/><Relationship Id="rId21" Type="http://schemas.openxmlformats.org/officeDocument/2006/relationships/customXml" Target="../ink/ink752.xml"/><Relationship Id="rId34" Type="http://schemas.openxmlformats.org/officeDocument/2006/relationships/image" Target="../media/image213.png"/><Relationship Id="rId7" Type="http://schemas.openxmlformats.org/officeDocument/2006/relationships/customXml" Target="../ink/ink745.xml"/><Relationship Id="rId12" Type="http://schemas.openxmlformats.org/officeDocument/2006/relationships/image" Target="../media/image202.png"/><Relationship Id="rId17" Type="http://schemas.openxmlformats.org/officeDocument/2006/relationships/customXml" Target="../ink/ink750.xml"/><Relationship Id="rId25" Type="http://schemas.openxmlformats.org/officeDocument/2006/relationships/customXml" Target="../ink/ink754.xml"/><Relationship Id="rId33" Type="http://schemas.openxmlformats.org/officeDocument/2006/relationships/customXml" Target="../ink/ink758.xml"/><Relationship Id="rId38" Type="http://schemas.openxmlformats.org/officeDocument/2006/relationships/image" Target="../media/image215.png"/><Relationship Id="rId2" Type="http://schemas.openxmlformats.org/officeDocument/2006/relationships/notesSlide" Target="../notesSlides/notesSlide6.xml"/><Relationship Id="rId16" Type="http://schemas.openxmlformats.org/officeDocument/2006/relationships/image" Target="../media/image204.png"/><Relationship Id="rId20" Type="http://schemas.openxmlformats.org/officeDocument/2006/relationships/image" Target="../media/image206.png"/><Relationship Id="rId29" Type="http://schemas.openxmlformats.org/officeDocument/2006/relationships/customXml" Target="../ink/ink756.xml"/><Relationship Id="rId1" Type="http://schemas.openxmlformats.org/officeDocument/2006/relationships/slideLayout" Target="../slideLayouts/slideLayout7.xml"/><Relationship Id="rId6" Type="http://schemas.openxmlformats.org/officeDocument/2006/relationships/image" Target="../media/image199.png"/><Relationship Id="rId11" Type="http://schemas.openxmlformats.org/officeDocument/2006/relationships/customXml" Target="../ink/ink747.xml"/><Relationship Id="rId24" Type="http://schemas.openxmlformats.org/officeDocument/2006/relationships/image" Target="../media/image208.png"/><Relationship Id="rId32" Type="http://schemas.openxmlformats.org/officeDocument/2006/relationships/image" Target="../media/image212.png"/><Relationship Id="rId37" Type="http://schemas.openxmlformats.org/officeDocument/2006/relationships/customXml" Target="../ink/ink760.xml"/><Relationship Id="rId40" Type="http://schemas.openxmlformats.org/officeDocument/2006/relationships/image" Target="../media/image216.png"/><Relationship Id="rId5" Type="http://schemas.openxmlformats.org/officeDocument/2006/relationships/customXml" Target="../ink/ink744.xml"/><Relationship Id="rId15" Type="http://schemas.openxmlformats.org/officeDocument/2006/relationships/customXml" Target="../ink/ink749.xml"/><Relationship Id="rId23" Type="http://schemas.openxmlformats.org/officeDocument/2006/relationships/customXml" Target="../ink/ink753.xml"/><Relationship Id="rId28" Type="http://schemas.openxmlformats.org/officeDocument/2006/relationships/image" Target="../media/image210.png"/><Relationship Id="rId36" Type="http://schemas.openxmlformats.org/officeDocument/2006/relationships/image" Target="../media/image214.png"/><Relationship Id="rId10" Type="http://schemas.openxmlformats.org/officeDocument/2006/relationships/image" Target="../media/image201.png"/><Relationship Id="rId19" Type="http://schemas.openxmlformats.org/officeDocument/2006/relationships/customXml" Target="../ink/ink751.xml"/><Relationship Id="rId31" Type="http://schemas.openxmlformats.org/officeDocument/2006/relationships/customXml" Target="../ink/ink757.xml"/><Relationship Id="rId4" Type="http://schemas.openxmlformats.org/officeDocument/2006/relationships/image" Target="../media/image198.png"/><Relationship Id="rId9" Type="http://schemas.openxmlformats.org/officeDocument/2006/relationships/customXml" Target="../ink/ink746.xml"/><Relationship Id="rId14" Type="http://schemas.openxmlformats.org/officeDocument/2006/relationships/image" Target="../media/image203.png"/><Relationship Id="rId22" Type="http://schemas.openxmlformats.org/officeDocument/2006/relationships/image" Target="../media/image207.png"/><Relationship Id="rId27" Type="http://schemas.openxmlformats.org/officeDocument/2006/relationships/customXml" Target="../ink/ink755.xml"/><Relationship Id="rId30" Type="http://schemas.openxmlformats.org/officeDocument/2006/relationships/image" Target="../media/image211.png"/><Relationship Id="rId35" Type="http://schemas.openxmlformats.org/officeDocument/2006/relationships/customXml" Target="../ink/ink759.xml"/><Relationship Id="rId8" Type="http://schemas.openxmlformats.org/officeDocument/2006/relationships/image" Target="../media/image200.png"/><Relationship Id="rId3" Type="http://schemas.openxmlformats.org/officeDocument/2006/relationships/customXml" Target="../ink/ink743.xml"/></Relationships>
</file>

<file path=ppt/slides/_rels/slide11.xml.rels><?xml version="1.0" encoding="UTF-8" standalone="yes"?>
<Relationships xmlns="http://schemas.openxmlformats.org/package/2006/relationships"><Relationship Id="rId13" Type="http://schemas.openxmlformats.org/officeDocument/2006/relationships/customXml" Target="../ink/ink767.xml"/><Relationship Id="rId18" Type="http://schemas.openxmlformats.org/officeDocument/2006/relationships/image" Target="../media/image224.png"/><Relationship Id="rId26" Type="http://schemas.openxmlformats.org/officeDocument/2006/relationships/image" Target="../media/image228.png"/><Relationship Id="rId39" Type="http://schemas.openxmlformats.org/officeDocument/2006/relationships/customXml" Target="../ink/ink780.xml"/><Relationship Id="rId21" Type="http://schemas.openxmlformats.org/officeDocument/2006/relationships/customXml" Target="../ink/ink771.xml"/><Relationship Id="rId34" Type="http://schemas.openxmlformats.org/officeDocument/2006/relationships/image" Target="../media/image232.png"/><Relationship Id="rId42" Type="http://schemas.openxmlformats.org/officeDocument/2006/relationships/image" Target="../media/image236.png"/><Relationship Id="rId47" Type="http://schemas.openxmlformats.org/officeDocument/2006/relationships/customXml" Target="../ink/ink784.xml"/><Relationship Id="rId50" Type="http://schemas.openxmlformats.org/officeDocument/2006/relationships/image" Target="../media/image240.png"/><Relationship Id="rId55" Type="http://schemas.openxmlformats.org/officeDocument/2006/relationships/customXml" Target="../ink/ink788.xml"/><Relationship Id="rId7" Type="http://schemas.openxmlformats.org/officeDocument/2006/relationships/customXml" Target="../ink/ink764.xml"/><Relationship Id="rId2" Type="http://schemas.openxmlformats.org/officeDocument/2006/relationships/notesSlide" Target="../notesSlides/notesSlide7.xml"/><Relationship Id="rId16" Type="http://schemas.openxmlformats.org/officeDocument/2006/relationships/image" Target="../media/image223.png"/><Relationship Id="rId29" Type="http://schemas.openxmlformats.org/officeDocument/2006/relationships/customXml" Target="../ink/ink775.xml"/><Relationship Id="rId11" Type="http://schemas.openxmlformats.org/officeDocument/2006/relationships/customXml" Target="../ink/ink766.xml"/><Relationship Id="rId24" Type="http://schemas.openxmlformats.org/officeDocument/2006/relationships/image" Target="../media/image227.png"/><Relationship Id="rId32" Type="http://schemas.openxmlformats.org/officeDocument/2006/relationships/image" Target="../media/image231.png"/><Relationship Id="rId37" Type="http://schemas.openxmlformats.org/officeDocument/2006/relationships/customXml" Target="../ink/ink779.xml"/><Relationship Id="rId40" Type="http://schemas.openxmlformats.org/officeDocument/2006/relationships/image" Target="../media/image235.png"/><Relationship Id="rId45" Type="http://schemas.openxmlformats.org/officeDocument/2006/relationships/customXml" Target="../ink/ink783.xml"/><Relationship Id="rId53" Type="http://schemas.openxmlformats.org/officeDocument/2006/relationships/customXml" Target="../ink/ink787.xml"/><Relationship Id="rId58" Type="http://schemas.openxmlformats.org/officeDocument/2006/relationships/image" Target="../media/image244.png"/><Relationship Id="rId5" Type="http://schemas.openxmlformats.org/officeDocument/2006/relationships/customXml" Target="../ink/ink763.xml"/><Relationship Id="rId19" Type="http://schemas.openxmlformats.org/officeDocument/2006/relationships/customXml" Target="../ink/ink770.xml"/><Relationship Id="rId4" Type="http://schemas.openxmlformats.org/officeDocument/2006/relationships/image" Target="../media/image217.png"/><Relationship Id="rId9" Type="http://schemas.openxmlformats.org/officeDocument/2006/relationships/customXml" Target="../ink/ink765.xml"/><Relationship Id="rId14" Type="http://schemas.openxmlformats.org/officeDocument/2006/relationships/image" Target="../media/image222.png"/><Relationship Id="rId22" Type="http://schemas.openxmlformats.org/officeDocument/2006/relationships/image" Target="../media/image226.png"/><Relationship Id="rId27" Type="http://schemas.openxmlformats.org/officeDocument/2006/relationships/customXml" Target="../ink/ink774.xml"/><Relationship Id="rId30" Type="http://schemas.openxmlformats.org/officeDocument/2006/relationships/image" Target="../media/image230.png"/><Relationship Id="rId35" Type="http://schemas.openxmlformats.org/officeDocument/2006/relationships/customXml" Target="../ink/ink778.xml"/><Relationship Id="rId43" Type="http://schemas.openxmlformats.org/officeDocument/2006/relationships/customXml" Target="../ink/ink782.xml"/><Relationship Id="rId48" Type="http://schemas.openxmlformats.org/officeDocument/2006/relationships/image" Target="../media/image239.png"/><Relationship Id="rId56" Type="http://schemas.openxmlformats.org/officeDocument/2006/relationships/image" Target="../media/image243.png"/><Relationship Id="rId8" Type="http://schemas.openxmlformats.org/officeDocument/2006/relationships/image" Target="../media/image219.png"/><Relationship Id="rId51" Type="http://schemas.openxmlformats.org/officeDocument/2006/relationships/customXml" Target="../ink/ink786.xml"/><Relationship Id="rId3" Type="http://schemas.openxmlformats.org/officeDocument/2006/relationships/customXml" Target="../ink/ink762.xml"/><Relationship Id="rId12" Type="http://schemas.openxmlformats.org/officeDocument/2006/relationships/image" Target="../media/image221.png"/><Relationship Id="rId17" Type="http://schemas.openxmlformats.org/officeDocument/2006/relationships/customXml" Target="../ink/ink769.xml"/><Relationship Id="rId25" Type="http://schemas.openxmlformats.org/officeDocument/2006/relationships/customXml" Target="../ink/ink773.xml"/><Relationship Id="rId33" Type="http://schemas.openxmlformats.org/officeDocument/2006/relationships/customXml" Target="../ink/ink777.xml"/><Relationship Id="rId38" Type="http://schemas.openxmlformats.org/officeDocument/2006/relationships/image" Target="../media/image234.png"/><Relationship Id="rId46" Type="http://schemas.openxmlformats.org/officeDocument/2006/relationships/image" Target="../media/image238.png"/><Relationship Id="rId59" Type="http://schemas.openxmlformats.org/officeDocument/2006/relationships/customXml" Target="../ink/ink790.xml"/><Relationship Id="rId20" Type="http://schemas.openxmlformats.org/officeDocument/2006/relationships/image" Target="../media/image225.png"/><Relationship Id="rId41" Type="http://schemas.openxmlformats.org/officeDocument/2006/relationships/customXml" Target="../ink/ink781.xml"/><Relationship Id="rId54" Type="http://schemas.openxmlformats.org/officeDocument/2006/relationships/image" Target="../media/image242.png"/><Relationship Id="rId1" Type="http://schemas.openxmlformats.org/officeDocument/2006/relationships/slideLayout" Target="../slideLayouts/slideLayout7.xml"/><Relationship Id="rId6" Type="http://schemas.openxmlformats.org/officeDocument/2006/relationships/image" Target="../media/image218.png"/><Relationship Id="rId15" Type="http://schemas.openxmlformats.org/officeDocument/2006/relationships/customXml" Target="../ink/ink768.xml"/><Relationship Id="rId23" Type="http://schemas.openxmlformats.org/officeDocument/2006/relationships/customXml" Target="../ink/ink772.xml"/><Relationship Id="rId28" Type="http://schemas.openxmlformats.org/officeDocument/2006/relationships/image" Target="../media/image229.png"/><Relationship Id="rId36" Type="http://schemas.openxmlformats.org/officeDocument/2006/relationships/image" Target="../media/image233.png"/><Relationship Id="rId49" Type="http://schemas.openxmlformats.org/officeDocument/2006/relationships/customXml" Target="../ink/ink785.xml"/><Relationship Id="rId57" Type="http://schemas.openxmlformats.org/officeDocument/2006/relationships/customXml" Target="../ink/ink789.xml"/><Relationship Id="rId10" Type="http://schemas.openxmlformats.org/officeDocument/2006/relationships/image" Target="../media/image220.png"/><Relationship Id="rId31" Type="http://schemas.openxmlformats.org/officeDocument/2006/relationships/customXml" Target="../ink/ink776.xml"/><Relationship Id="rId44" Type="http://schemas.openxmlformats.org/officeDocument/2006/relationships/image" Target="../media/image237.png"/><Relationship Id="rId52" Type="http://schemas.openxmlformats.org/officeDocument/2006/relationships/image" Target="../media/image241.png"/><Relationship Id="rId60" Type="http://schemas.openxmlformats.org/officeDocument/2006/relationships/image" Target="../media/image245.png"/></Relationships>
</file>

<file path=ppt/slides/_rels/slide12.xml.rels><?xml version="1.0" encoding="UTF-8" standalone="yes"?>
<Relationships xmlns="http://schemas.openxmlformats.org/package/2006/relationships"><Relationship Id="rId117" Type="http://schemas.openxmlformats.org/officeDocument/2006/relationships/customXml" Target="../ink/ink847.xml"/><Relationship Id="rId21" Type="http://schemas.openxmlformats.org/officeDocument/2006/relationships/customXml" Target="../ink/ink799.xml"/><Relationship Id="rId42" Type="http://schemas.openxmlformats.org/officeDocument/2006/relationships/image" Target="../media/image264.png"/><Relationship Id="rId63" Type="http://schemas.openxmlformats.org/officeDocument/2006/relationships/customXml" Target="../ink/ink820.xml"/><Relationship Id="rId84" Type="http://schemas.openxmlformats.org/officeDocument/2006/relationships/image" Target="../media/image285.png"/><Relationship Id="rId138" Type="http://schemas.openxmlformats.org/officeDocument/2006/relationships/image" Target="../media/image312.png"/><Relationship Id="rId107" Type="http://schemas.openxmlformats.org/officeDocument/2006/relationships/customXml" Target="../ink/ink842.xml"/><Relationship Id="rId11" Type="http://schemas.openxmlformats.org/officeDocument/2006/relationships/customXml" Target="../ink/ink794.xml"/><Relationship Id="rId32" Type="http://schemas.openxmlformats.org/officeDocument/2006/relationships/image" Target="../media/image259.png"/><Relationship Id="rId53" Type="http://schemas.openxmlformats.org/officeDocument/2006/relationships/customXml" Target="../ink/ink815.xml"/><Relationship Id="rId74" Type="http://schemas.openxmlformats.org/officeDocument/2006/relationships/image" Target="../media/image280.png"/><Relationship Id="rId128" Type="http://schemas.openxmlformats.org/officeDocument/2006/relationships/image" Target="../media/image307.png"/><Relationship Id="rId149" Type="http://schemas.openxmlformats.org/officeDocument/2006/relationships/customXml" Target="../ink/ink863.xml"/><Relationship Id="rId5" Type="http://schemas.openxmlformats.org/officeDocument/2006/relationships/customXml" Target="../ink/ink791.xml"/><Relationship Id="rId95" Type="http://schemas.openxmlformats.org/officeDocument/2006/relationships/customXml" Target="../ink/ink836.xml"/><Relationship Id="rId22" Type="http://schemas.openxmlformats.org/officeDocument/2006/relationships/image" Target="../media/image254.png"/><Relationship Id="rId27" Type="http://schemas.openxmlformats.org/officeDocument/2006/relationships/customXml" Target="../ink/ink802.xml"/><Relationship Id="rId43" Type="http://schemas.openxmlformats.org/officeDocument/2006/relationships/customXml" Target="../ink/ink810.xml"/><Relationship Id="rId48" Type="http://schemas.openxmlformats.org/officeDocument/2006/relationships/image" Target="../media/image267.png"/><Relationship Id="rId64" Type="http://schemas.openxmlformats.org/officeDocument/2006/relationships/image" Target="../media/image275.png"/><Relationship Id="rId69" Type="http://schemas.openxmlformats.org/officeDocument/2006/relationships/customXml" Target="../ink/ink823.xml"/><Relationship Id="rId113" Type="http://schemas.openxmlformats.org/officeDocument/2006/relationships/customXml" Target="../ink/ink845.xml"/><Relationship Id="rId118" Type="http://schemas.openxmlformats.org/officeDocument/2006/relationships/image" Target="../media/image302.png"/><Relationship Id="rId134" Type="http://schemas.openxmlformats.org/officeDocument/2006/relationships/image" Target="../media/image310.png"/><Relationship Id="rId139" Type="http://schemas.openxmlformats.org/officeDocument/2006/relationships/customXml" Target="../ink/ink858.xml"/><Relationship Id="rId80" Type="http://schemas.openxmlformats.org/officeDocument/2006/relationships/image" Target="../media/image283.png"/><Relationship Id="rId85" Type="http://schemas.openxmlformats.org/officeDocument/2006/relationships/customXml" Target="../ink/ink831.xml"/><Relationship Id="rId150" Type="http://schemas.openxmlformats.org/officeDocument/2006/relationships/image" Target="../media/image318.png"/><Relationship Id="rId12" Type="http://schemas.openxmlformats.org/officeDocument/2006/relationships/image" Target="../media/image249.png"/><Relationship Id="rId17" Type="http://schemas.openxmlformats.org/officeDocument/2006/relationships/customXml" Target="../ink/ink797.xml"/><Relationship Id="rId33" Type="http://schemas.openxmlformats.org/officeDocument/2006/relationships/customXml" Target="../ink/ink805.xml"/><Relationship Id="rId38" Type="http://schemas.openxmlformats.org/officeDocument/2006/relationships/image" Target="../media/image262.png"/><Relationship Id="rId59" Type="http://schemas.openxmlformats.org/officeDocument/2006/relationships/customXml" Target="../ink/ink818.xml"/><Relationship Id="rId103" Type="http://schemas.openxmlformats.org/officeDocument/2006/relationships/customXml" Target="../ink/ink840.xml"/><Relationship Id="rId108" Type="http://schemas.openxmlformats.org/officeDocument/2006/relationships/image" Target="../media/image297.png"/><Relationship Id="rId124" Type="http://schemas.openxmlformats.org/officeDocument/2006/relationships/image" Target="../media/image305.png"/><Relationship Id="rId129" Type="http://schemas.openxmlformats.org/officeDocument/2006/relationships/customXml" Target="../ink/ink853.xml"/><Relationship Id="rId54" Type="http://schemas.openxmlformats.org/officeDocument/2006/relationships/image" Target="../media/image270.png"/><Relationship Id="rId70" Type="http://schemas.openxmlformats.org/officeDocument/2006/relationships/image" Target="../media/image278.png"/><Relationship Id="rId75" Type="http://schemas.openxmlformats.org/officeDocument/2006/relationships/customXml" Target="../ink/ink826.xml"/><Relationship Id="rId91" Type="http://schemas.openxmlformats.org/officeDocument/2006/relationships/customXml" Target="../ink/ink834.xml"/><Relationship Id="rId96" Type="http://schemas.openxmlformats.org/officeDocument/2006/relationships/image" Target="../media/image291.png"/><Relationship Id="rId140" Type="http://schemas.openxmlformats.org/officeDocument/2006/relationships/image" Target="../media/image313.png"/><Relationship Id="rId145" Type="http://schemas.openxmlformats.org/officeDocument/2006/relationships/customXml" Target="../ink/ink861.xml"/><Relationship Id="rId1" Type="http://schemas.openxmlformats.org/officeDocument/2006/relationships/slideLayout" Target="../slideLayouts/slideLayout7.xml"/><Relationship Id="rId6" Type="http://schemas.openxmlformats.org/officeDocument/2006/relationships/image" Target="../media/image246.png"/><Relationship Id="rId23" Type="http://schemas.openxmlformats.org/officeDocument/2006/relationships/customXml" Target="../ink/ink800.xml"/><Relationship Id="rId28" Type="http://schemas.openxmlformats.org/officeDocument/2006/relationships/image" Target="../media/image257.png"/><Relationship Id="rId49" Type="http://schemas.openxmlformats.org/officeDocument/2006/relationships/customXml" Target="../ink/ink813.xml"/><Relationship Id="rId114" Type="http://schemas.openxmlformats.org/officeDocument/2006/relationships/image" Target="../media/image300.png"/><Relationship Id="rId119" Type="http://schemas.openxmlformats.org/officeDocument/2006/relationships/customXml" Target="../ink/ink848.xml"/><Relationship Id="rId44" Type="http://schemas.openxmlformats.org/officeDocument/2006/relationships/image" Target="../media/image265.png"/><Relationship Id="rId60" Type="http://schemas.openxmlformats.org/officeDocument/2006/relationships/image" Target="../media/image273.png"/><Relationship Id="rId65" Type="http://schemas.openxmlformats.org/officeDocument/2006/relationships/customXml" Target="../ink/ink821.xml"/><Relationship Id="rId81" Type="http://schemas.openxmlformats.org/officeDocument/2006/relationships/customXml" Target="../ink/ink829.xml"/><Relationship Id="rId86" Type="http://schemas.openxmlformats.org/officeDocument/2006/relationships/image" Target="../media/image286.png"/><Relationship Id="rId130" Type="http://schemas.openxmlformats.org/officeDocument/2006/relationships/image" Target="../media/image308.png"/><Relationship Id="rId135" Type="http://schemas.openxmlformats.org/officeDocument/2006/relationships/customXml" Target="../ink/ink856.xml"/><Relationship Id="rId13" Type="http://schemas.openxmlformats.org/officeDocument/2006/relationships/customXml" Target="../ink/ink795.xml"/><Relationship Id="rId18" Type="http://schemas.openxmlformats.org/officeDocument/2006/relationships/image" Target="../media/image252.png"/><Relationship Id="rId39" Type="http://schemas.openxmlformats.org/officeDocument/2006/relationships/customXml" Target="../ink/ink808.xml"/><Relationship Id="rId109" Type="http://schemas.openxmlformats.org/officeDocument/2006/relationships/customXml" Target="../ink/ink843.xml"/><Relationship Id="rId34" Type="http://schemas.openxmlformats.org/officeDocument/2006/relationships/image" Target="../media/image260.png"/><Relationship Id="rId50" Type="http://schemas.openxmlformats.org/officeDocument/2006/relationships/image" Target="../media/image268.png"/><Relationship Id="rId55" Type="http://schemas.openxmlformats.org/officeDocument/2006/relationships/customXml" Target="../ink/ink816.xml"/><Relationship Id="rId76" Type="http://schemas.openxmlformats.org/officeDocument/2006/relationships/image" Target="../media/image281.png"/><Relationship Id="rId97" Type="http://schemas.openxmlformats.org/officeDocument/2006/relationships/customXml" Target="../ink/ink837.xml"/><Relationship Id="rId104" Type="http://schemas.openxmlformats.org/officeDocument/2006/relationships/image" Target="../media/image295.png"/><Relationship Id="rId120" Type="http://schemas.openxmlformats.org/officeDocument/2006/relationships/image" Target="../media/image303.png"/><Relationship Id="rId125" Type="http://schemas.openxmlformats.org/officeDocument/2006/relationships/customXml" Target="../ink/ink851.xml"/><Relationship Id="rId141" Type="http://schemas.openxmlformats.org/officeDocument/2006/relationships/customXml" Target="../ink/ink859.xml"/><Relationship Id="rId146" Type="http://schemas.openxmlformats.org/officeDocument/2006/relationships/image" Target="../media/image316.png"/><Relationship Id="rId7" Type="http://schemas.openxmlformats.org/officeDocument/2006/relationships/customXml" Target="../ink/ink792.xml"/><Relationship Id="rId71" Type="http://schemas.openxmlformats.org/officeDocument/2006/relationships/customXml" Target="../ink/ink824.xml"/><Relationship Id="rId92" Type="http://schemas.openxmlformats.org/officeDocument/2006/relationships/image" Target="../media/image289.png"/><Relationship Id="rId2" Type="http://schemas.openxmlformats.org/officeDocument/2006/relationships/notesSlide" Target="../notesSlides/notesSlide8.xml"/><Relationship Id="rId29" Type="http://schemas.openxmlformats.org/officeDocument/2006/relationships/customXml" Target="../ink/ink803.xml"/><Relationship Id="rId24" Type="http://schemas.openxmlformats.org/officeDocument/2006/relationships/image" Target="../media/image255.png"/><Relationship Id="rId40" Type="http://schemas.openxmlformats.org/officeDocument/2006/relationships/image" Target="../media/image263.png"/><Relationship Id="rId45" Type="http://schemas.openxmlformats.org/officeDocument/2006/relationships/customXml" Target="../ink/ink811.xml"/><Relationship Id="rId66" Type="http://schemas.openxmlformats.org/officeDocument/2006/relationships/image" Target="../media/image276.png"/><Relationship Id="rId87" Type="http://schemas.openxmlformats.org/officeDocument/2006/relationships/customXml" Target="../ink/ink832.xml"/><Relationship Id="rId110" Type="http://schemas.openxmlformats.org/officeDocument/2006/relationships/image" Target="../media/image298.png"/><Relationship Id="rId115" Type="http://schemas.openxmlformats.org/officeDocument/2006/relationships/customXml" Target="../ink/ink846.xml"/><Relationship Id="rId131" Type="http://schemas.openxmlformats.org/officeDocument/2006/relationships/customXml" Target="../ink/ink854.xml"/><Relationship Id="rId136" Type="http://schemas.openxmlformats.org/officeDocument/2006/relationships/image" Target="../media/image311.png"/><Relationship Id="rId61" Type="http://schemas.openxmlformats.org/officeDocument/2006/relationships/customXml" Target="../ink/ink819.xml"/><Relationship Id="rId82" Type="http://schemas.openxmlformats.org/officeDocument/2006/relationships/image" Target="../media/image284.png"/><Relationship Id="rId19" Type="http://schemas.openxmlformats.org/officeDocument/2006/relationships/customXml" Target="../ink/ink798.xml"/><Relationship Id="rId14" Type="http://schemas.openxmlformats.org/officeDocument/2006/relationships/image" Target="../media/image250.png"/><Relationship Id="rId30" Type="http://schemas.openxmlformats.org/officeDocument/2006/relationships/image" Target="../media/image258.png"/><Relationship Id="rId35" Type="http://schemas.openxmlformats.org/officeDocument/2006/relationships/customXml" Target="../ink/ink806.xml"/><Relationship Id="rId56" Type="http://schemas.openxmlformats.org/officeDocument/2006/relationships/image" Target="../media/image271.png"/><Relationship Id="rId77" Type="http://schemas.openxmlformats.org/officeDocument/2006/relationships/customXml" Target="../ink/ink827.xml"/><Relationship Id="rId100" Type="http://schemas.openxmlformats.org/officeDocument/2006/relationships/image" Target="../media/image293.png"/><Relationship Id="rId105" Type="http://schemas.openxmlformats.org/officeDocument/2006/relationships/customXml" Target="../ink/ink841.xml"/><Relationship Id="rId126" Type="http://schemas.openxmlformats.org/officeDocument/2006/relationships/image" Target="../media/image306.png"/><Relationship Id="rId147" Type="http://schemas.openxmlformats.org/officeDocument/2006/relationships/customXml" Target="../ink/ink862.xml"/><Relationship Id="rId8" Type="http://schemas.openxmlformats.org/officeDocument/2006/relationships/image" Target="../media/image247.png"/><Relationship Id="rId51" Type="http://schemas.openxmlformats.org/officeDocument/2006/relationships/customXml" Target="../ink/ink814.xml"/><Relationship Id="rId72" Type="http://schemas.openxmlformats.org/officeDocument/2006/relationships/image" Target="../media/image279.png"/><Relationship Id="rId93" Type="http://schemas.openxmlformats.org/officeDocument/2006/relationships/customXml" Target="../ink/ink835.xml"/><Relationship Id="rId98" Type="http://schemas.openxmlformats.org/officeDocument/2006/relationships/image" Target="../media/image292.png"/><Relationship Id="rId121" Type="http://schemas.openxmlformats.org/officeDocument/2006/relationships/customXml" Target="../ink/ink849.xml"/><Relationship Id="rId142" Type="http://schemas.openxmlformats.org/officeDocument/2006/relationships/image" Target="../media/image314.png"/><Relationship Id="rId3" Type="http://schemas.openxmlformats.org/officeDocument/2006/relationships/image" Target="NULL"/><Relationship Id="rId25" Type="http://schemas.openxmlformats.org/officeDocument/2006/relationships/customXml" Target="../ink/ink801.xml"/><Relationship Id="rId46" Type="http://schemas.openxmlformats.org/officeDocument/2006/relationships/image" Target="../media/image266.png"/><Relationship Id="rId67" Type="http://schemas.openxmlformats.org/officeDocument/2006/relationships/customXml" Target="../ink/ink822.xml"/><Relationship Id="rId116" Type="http://schemas.openxmlformats.org/officeDocument/2006/relationships/image" Target="../media/image301.png"/><Relationship Id="rId137" Type="http://schemas.openxmlformats.org/officeDocument/2006/relationships/customXml" Target="../ink/ink857.xml"/><Relationship Id="rId20" Type="http://schemas.openxmlformats.org/officeDocument/2006/relationships/image" Target="../media/image253.png"/><Relationship Id="rId41" Type="http://schemas.openxmlformats.org/officeDocument/2006/relationships/customXml" Target="../ink/ink809.xml"/><Relationship Id="rId62" Type="http://schemas.openxmlformats.org/officeDocument/2006/relationships/image" Target="../media/image274.png"/><Relationship Id="rId83" Type="http://schemas.openxmlformats.org/officeDocument/2006/relationships/customXml" Target="../ink/ink830.xml"/><Relationship Id="rId88" Type="http://schemas.openxmlformats.org/officeDocument/2006/relationships/image" Target="../media/image287.png"/><Relationship Id="rId111" Type="http://schemas.openxmlformats.org/officeDocument/2006/relationships/customXml" Target="../ink/ink844.xml"/><Relationship Id="rId132" Type="http://schemas.openxmlformats.org/officeDocument/2006/relationships/image" Target="../media/image309.png"/><Relationship Id="rId15" Type="http://schemas.openxmlformats.org/officeDocument/2006/relationships/customXml" Target="../ink/ink796.xml"/><Relationship Id="rId36" Type="http://schemas.openxmlformats.org/officeDocument/2006/relationships/image" Target="../media/image261.png"/><Relationship Id="rId57" Type="http://schemas.openxmlformats.org/officeDocument/2006/relationships/customXml" Target="../ink/ink817.xml"/><Relationship Id="rId106" Type="http://schemas.openxmlformats.org/officeDocument/2006/relationships/image" Target="../media/image296.png"/><Relationship Id="rId127" Type="http://schemas.openxmlformats.org/officeDocument/2006/relationships/customXml" Target="../ink/ink852.xml"/><Relationship Id="rId10" Type="http://schemas.openxmlformats.org/officeDocument/2006/relationships/image" Target="../media/image248.png"/><Relationship Id="rId31" Type="http://schemas.openxmlformats.org/officeDocument/2006/relationships/customXml" Target="../ink/ink804.xml"/><Relationship Id="rId52" Type="http://schemas.openxmlformats.org/officeDocument/2006/relationships/image" Target="../media/image269.png"/><Relationship Id="rId73" Type="http://schemas.openxmlformats.org/officeDocument/2006/relationships/customXml" Target="../ink/ink825.xml"/><Relationship Id="rId78" Type="http://schemas.openxmlformats.org/officeDocument/2006/relationships/image" Target="../media/image282.png"/><Relationship Id="rId94" Type="http://schemas.openxmlformats.org/officeDocument/2006/relationships/image" Target="../media/image290.png"/><Relationship Id="rId99" Type="http://schemas.openxmlformats.org/officeDocument/2006/relationships/customXml" Target="../ink/ink838.xml"/><Relationship Id="rId101" Type="http://schemas.openxmlformats.org/officeDocument/2006/relationships/customXml" Target="../ink/ink839.xml"/><Relationship Id="rId122" Type="http://schemas.openxmlformats.org/officeDocument/2006/relationships/image" Target="../media/image304.png"/><Relationship Id="rId143" Type="http://schemas.openxmlformats.org/officeDocument/2006/relationships/customXml" Target="../ink/ink860.xml"/><Relationship Id="rId148" Type="http://schemas.openxmlformats.org/officeDocument/2006/relationships/image" Target="../media/image317.png"/><Relationship Id="rId4" Type="http://schemas.openxmlformats.org/officeDocument/2006/relationships/image" Target="../media/image7610.png"/><Relationship Id="rId9" Type="http://schemas.openxmlformats.org/officeDocument/2006/relationships/customXml" Target="../ink/ink793.xml"/><Relationship Id="rId26" Type="http://schemas.openxmlformats.org/officeDocument/2006/relationships/image" Target="../media/image256.png"/><Relationship Id="rId47" Type="http://schemas.openxmlformats.org/officeDocument/2006/relationships/customXml" Target="../ink/ink812.xml"/><Relationship Id="rId68" Type="http://schemas.openxmlformats.org/officeDocument/2006/relationships/image" Target="../media/image277.png"/><Relationship Id="rId89" Type="http://schemas.openxmlformats.org/officeDocument/2006/relationships/customXml" Target="../ink/ink833.xml"/><Relationship Id="rId112" Type="http://schemas.openxmlformats.org/officeDocument/2006/relationships/image" Target="../media/image299.png"/><Relationship Id="rId133" Type="http://schemas.openxmlformats.org/officeDocument/2006/relationships/customXml" Target="../ink/ink855.xml"/><Relationship Id="rId16" Type="http://schemas.openxmlformats.org/officeDocument/2006/relationships/image" Target="../media/image251.png"/><Relationship Id="rId37" Type="http://schemas.openxmlformats.org/officeDocument/2006/relationships/customXml" Target="../ink/ink807.xml"/><Relationship Id="rId58" Type="http://schemas.openxmlformats.org/officeDocument/2006/relationships/image" Target="../media/image272.png"/><Relationship Id="rId79" Type="http://schemas.openxmlformats.org/officeDocument/2006/relationships/customXml" Target="../ink/ink828.xml"/><Relationship Id="rId102" Type="http://schemas.openxmlformats.org/officeDocument/2006/relationships/image" Target="../media/image294.png"/><Relationship Id="rId123" Type="http://schemas.openxmlformats.org/officeDocument/2006/relationships/customXml" Target="../ink/ink850.xml"/><Relationship Id="rId144" Type="http://schemas.openxmlformats.org/officeDocument/2006/relationships/image" Target="../media/image315.png"/><Relationship Id="rId90" Type="http://schemas.openxmlformats.org/officeDocument/2006/relationships/image" Target="../media/image288.png"/></Relationships>
</file>

<file path=ppt/slides/_rels/slide13.xml.rels><?xml version="1.0" encoding="UTF-8" standalone="yes"?>
<Relationships xmlns="http://schemas.openxmlformats.org/package/2006/relationships"><Relationship Id="rId117" Type="http://schemas.openxmlformats.org/officeDocument/2006/relationships/customXml" Target="../ink/ink921.xml"/><Relationship Id="rId21" Type="http://schemas.openxmlformats.org/officeDocument/2006/relationships/image" Target="../media/image326.png"/><Relationship Id="rId42" Type="http://schemas.openxmlformats.org/officeDocument/2006/relationships/customXml" Target="../ink/ink883.xml"/><Relationship Id="rId63" Type="http://schemas.openxmlformats.org/officeDocument/2006/relationships/image" Target="../media/image347.png"/><Relationship Id="rId84" Type="http://schemas.openxmlformats.org/officeDocument/2006/relationships/customXml" Target="../ink/ink904.xml"/><Relationship Id="rId138" Type="http://schemas.openxmlformats.org/officeDocument/2006/relationships/image" Target="../media/image384.png"/><Relationship Id="rId107" Type="http://schemas.openxmlformats.org/officeDocument/2006/relationships/customXml" Target="../ink/ink916.xml"/><Relationship Id="rId11" Type="http://schemas.openxmlformats.org/officeDocument/2006/relationships/image" Target="../media/image322.png"/><Relationship Id="rId32" Type="http://schemas.openxmlformats.org/officeDocument/2006/relationships/customXml" Target="../ink/ink878.xml"/><Relationship Id="rId37" Type="http://schemas.openxmlformats.org/officeDocument/2006/relationships/image" Target="../media/image334.png"/><Relationship Id="rId53" Type="http://schemas.openxmlformats.org/officeDocument/2006/relationships/image" Target="../media/image342.png"/><Relationship Id="rId58" Type="http://schemas.openxmlformats.org/officeDocument/2006/relationships/customXml" Target="../ink/ink891.xml"/><Relationship Id="rId74" Type="http://schemas.openxmlformats.org/officeDocument/2006/relationships/customXml" Target="../ink/ink899.xml"/><Relationship Id="rId79" Type="http://schemas.openxmlformats.org/officeDocument/2006/relationships/image" Target="../media/image355.png"/><Relationship Id="rId102" Type="http://schemas.openxmlformats.org/officeDocument/2006/relationships/image" Target="../media/image366.png"/><Relationship Id="rId123" Type="http://schemas.openxmlformats.org/officeDocument/2006/relationships/customXml" Target="../ink/ink924.xml"/><Relationship Id="rId128" Type="http://schemas.openxmlformats.org/officeDocument/2006/relationships/image" Target="../media/image379.png"/><Relationship Id="rId144" Type="http://schemas.openxmlformats.org/officeDocument/2006/relationships/image" Target="../media/image387.png"/><Relationship Id="rId5" Type="http://schemas.openxmlformats.org/officeDocument/2006/relationships/image" Target="../media/image319.png"/><Relationship Id="rId90" Type="http://schemas.openxmlformats.org/officeDocument/2006/relationships/image" Target="../media/image360.png"/><Relationship Id="rId95" Type="http://schemas.openxmlformats.org/officeDocument/2006/relationships/customXml" Target="../ink/ink910.xml"/><Relationship Id="rId22" Type="http://schemas.openxmlformats.org/officeDocument/2006/relationships/customXml" Target="../ink/ink873.xml"/><Relationship Id="rId27" Type="http://schemas.openxmlformats.org/officeDocument/2006/relationships/image" Target="../media/image329.png"/><Relationship Id="rId43" Type="http://schemas.openxmlformats.org/officeDocument/2006/relationships/image" Target="../media/image337.png"/><Relationship Id="rId48" Type="http://schemas.openxmlformats.org/officeDocument/2006/relationships/customXml" Target="../ink/ink886.xml"/><Relationship Id="rId64" Type="http://schemas.openxmlformats.org/officeDocument/2006/relationships/customXml" Target="../ink/ink894.xml"/><Relationship Id="rId69" Type="http://schemas.openxmlformats.org/officeDocument/2006/relationships/image" Target="../media/image350.png"/><Relationship Id="rId113" Type="http://schemas.openxmlformats.org/officeDocument/2006/relationships/customXml" Target="../ink/ink919.xml"/><Relationship Id="rId118" Type="http://schemas.openxmlformats.org/officeDocument/2006/relationships/image" Target="../media/image374.png"/><Relationship Id="rId134" Type="http://schemas.openxmlformats.org/officeDocument/2006/relationships/image" Target="../media/image382.png"/><Relationship Id="rId139" Type="http://schemas.openxmlformats.org/officeDocument/2006/relationships/customXml" Target="../ink/ink932.xml"/><Relationship Id="rId80" Type="http://schemas.openxmlformats.org/officeDocument/2006/relationships/customXml" Target="../ink/ink902.xml"/><Relationship Id="rId85" Type="http://schemas.openxmlformats.org/officeDocument/2006/relationships/customXml" Target="../ink/ink905.xml"/><Relationship Id="rId12" Type="http://schemas.openxmlformats.org/officeDocument/2006/relationships/customXml" Target="../ink/ink868.xml"/><Relationship Id="rId17" Type="http://schemas.openxmlformats.org/officeDocument/2006/relationships/image" Target="../media/image171.png"/><Relationship Id="rId33" Type="http://schemas.openxmlformats.org/officeDocument/2006/relationships/image" Target="../media/image332.png"/><Relationship Id="rId38" Type="http://schemas.openxmlformats.org/officeDocument/2006/relationships/customXml" Target="../ink/ink881.xml"/><Relationship Id="rId59" Type="http://schemas.openxmlformats.org/officeDocument/2006/relationships/image" Target="../media/image345.png"/><Relationship Id="rId103" Type="http://schemas.openxmlformats.org/officeDocument/2006/relationships/customXml" Target="../ink/ink914.xml"/><Relationship Id="rId108" Type="http://schemas.openxmlformats.org/officeDocument/2006/relationships/image" Target="../media/image369.png"/><Relationship Id="rId124" Type="http://schemas.openxmlformats.org/officeDocument/2006/relationships/image" Target="../media/image377.png"/><Relationship Id="rId129" Type="http://schemas.openxmlformats.org/officeDocument/2006/relationships/customXml" Target="../ink/ink927.xml"/><Relationship Id="rId54" Type="http://schemas.openxmlformats.org/officeDocument/2006/relationships/customXml" Target="../ink/ink889.xml"/><Relationship Id="rId70" Type="http://schemas.openxmlformats.org/officeDocument/2006/relationships/customXml" Target="../ink/ink897.xml"/><Relationship Id="rId75" Type="http://schemas.openxmlformats.org/officeDocument/2006/relationships/image" Target="../media/image353.png"/><Relationship Id="rId91" Type="http://schemas.openxmlformats.org/officeDocument/2006/relationships/customXml" Target="../ink/ink908.xml"/><Relationship Id="rId96" Type="http://schemas.openxmlformats.org/officeDocument/2006/relationships/image" Target="../media/image363.png"/><Relationship Id="rId140" Type="http://schemas.openxmlformats.org/officeDocument/2006/relationships/image" Target="../media/image385.png"/><Relationship Id="rId1" Type="http://schemas.openxmlformats.org/officeDocument/2006/relationships/slideLayout" Target="../slideLayouts/slideLayout7.xml"/><Relationship Id="rId6" Type="http://schemas.openxmlformats.org/officeDocument/2006/relationships/customXml" Target="../ink/ink865.xml"/><Relationship Id="rId23" Type="http://schemas.openxmlformats.org/officeDocument/2006/relationships/image" Target="../media/image327.png"/><Relationship Id="rId28" Type="http://schemas.openxmlformats.org/officeDocument/2006/relationships/customXml" Target="../ink/ink876.xml"/><Relationship Id="rId49" Type="http://schemas.openxmlformats.org/officeDocument/2006/relationships/image" Target="../media/image340.png"/><Relationship Id="rId114" Type="http://schemas.openxmlformats.org/officeDocument/2006/relationships/image" Target="../media/image372.png"/><Relationship Id="rId119" Type="http://schemas.openxmlformats.org/officeDocument/2006/relationships/customXml" Target="../ink/ink922.xml"/><Relationship Id="rId44" Type="http://schemas.openxmlformats.org/officeDocument/2006/relationships/customXml" Target="../ink/ink884.xml"/><Relationship Id="rId60" Type="http://schemas.openxmlformats.org/officeDocument/2006/relationships/customXml" Target="../ink/ink892.xml"/><Relationship Id="rId65" Type="http://schemas.openxmlformats.org/officeDocument/2006/relationships/image" Target="../media/image348.png"/><Relationship Id="rId81" Type="http://schemas.openxmlformats.org/officeDocument/2006/relationships/image" Target="../media/image356.png"/><Relationship Id="rId86" Type="http://schemas.openxmlformats.org/officeDocument/2006/relationships/image" Target="../media/image358.png"/><Relationship Id="rId130" Type="http://schemas.openxmlformats.org/officeDocument/2006/relationships/image" Target="../media/image380.png"/><Relationship Id="rId135" Type="http://schemas.openxmlformats.org/officeDocument/2006/relationships/customXml" Target="../ink/ink930.xml"/><Relationship Id="rId13" Type="http://schemas.openxmlformats.org/officeDocument/2006/relationships/image" Target="../media/image323.png"/><Relationship Id="rId18" Type="http://schemas.openxmlformats.org/officeDocument/2006/relationships/customXml" Target="../ink/ink871.xml"/><Relationship Id="rId39" Type="http://schemas.openxmlformats.org/officeDocument/2006/relationships/image" Target="../media/image335.png"/><Relationship Id="rId109" Type="http://schemas.openxmlformats.org/officeDocument/2006/relationships/customXml" Target="../ink/ink917.xml"/><Relationship Id="rId34" Type="http://schemas.openxmlformats.org/officeDocument/2006/relationships/customXml" Target="../ink/ink879.xml"/><Relationship Id="rId50" Type="http://schemas.openxmlformats.org/officeDocument/2006/relationships/customXml" Target="../ink/ink887.xml"/><Relationship Id="rId55" Type="http://schemas.openxmlformats.org/officeDocument/2006/relationships/image" Target="../media/image343.png"/><Relationship Id="rId76" Type="http://schemas.openxmlformats.org/officeDocument/2006/relationships/customXml" Target="../ink/ink900.xml"/><Relationship Id="rId97" Type="http://schemas.openxmlformats.org/officeDocument/2006/relationships/customXml" Target="../ink/ink911.xml"/><Relationship Id="rId104" Type="http://schemas.openxmlformats.org/officeDocument/2006/relationships/image" Target="../media/image367.png"/><Relationship Id="rId120" Type="http://schemas.openxmlformats.org/officeDocument/2006/relationships/image" Target="../media/image375.png"/><Relationship Id="rId125" Type="http://schemas.openxmlformats.org/officeDocument/2006/relationships/customXml" Target="../ink/ink925.xml"/><Relationship Id="rId141" Type="http://schemas.openxmlformats.org/officeDocument/2006/relationships/customXml" Target="../ink/ink933.xml"/><Relationship Id="rId7" Type="http://schemas.openxmlformats.org/officeDocument/2006/relationships/image" Target="../media/image320.png"/><Relationship Id="rId71" Type="http://schemas.openxmlformats.org/officeDocument/2006/relationships/image" Target="../media/image351.png"/><Relationship Id="rId92" Type="http://schemas.openxmlformats.org/officeDocument/2006/relationships/image" Target="../media/image361.png"/><Relationship Id="rId2" Type="http://schemas.openxmlformats.org/officeDocument/2006/relationships/notesSlide" Target="../notesSlides/notesSlide9.xml"/><Relationship Id="rId29" Type="http://schemas.openxmlformats.org/officeDocument/2006/relationships/image" Target="../media/image330.png"/><Relationship Id="rId24" Type="http://schemas.openxmlformats.org/officeDocument/2006/relationships/customXml" Target="../ink/ink874.xml"/><Relationship Id="rId40" Type="http://schemas.openxmlformats.org/officeDocument/2006/relationships/customXml" Target="../ink/ink882.xml"/><Relationship Id="rId45" Type="http://schemas.openxmlformats.org/officeDocument/2006/relationships/image" Target="../media/image338.png"/><Relationship Id="rId66" Type="http://schemas.openxmlformats.org/officeDocument/2006/relationships/customXml" Target="../ink/ink895.xml"/><Relationship Id="rId87" Type="http://schemas.openxmlformats.org/officeDocument/2006/relationships/customXml" Target="../ink/ink906.xml"/><Relationship Id="rId110" Type="http://schemas.openxmlformats.org/officeDocument/2006/relationships/image" Target="../media/image370.png"/><Relationship Id="rId115" Type="http://schemas.openxmlformats.org/officeDocument/2006/relationships/customXml" Target="../ink/ink920.xml"/><Relationship Id="rId131" Type="http://schemas.openxmlformats.org/officeDocument/2006/relationships/customXml" Target="../ink/ink928.xml"/><Relationship Id="rId136" Type="http://schemas.openxmlformats.org/officeDocument/2006/relationships/image" Target="../media/image383.png"/><Relationship Id="rId61" Type="http://schemas.openxmlformats.org/officeDocument/2006/relationships/image" Target="../media/image346.png"/><Relationship Id="rId82" Type="http://schemas.openxmlformats.org/officeDocument/2006/relationships/customXml" Target="../ink/ink903.xml"/><Relationship Id="rId19" Type="http://schemas.openxmlformats.org/officeDocument/2006/relationships/image" Target="../media/image325.png"/><Relationship Id="rId14" Type="http://schemas.openxmlformats.org/officeDocument/2006/relationships/customXml" Target="../ink/ink869.xml"/><Relationship Id="rId30" Type="http://schemas.openxmlformats.org/officeDocument/2006/relationships/customXml" Target="../ink/ink877.xml"/><Relationship Id="rId35" Type="http://schemas.openxmlformats.org/officeDocument/2006/relationships/image" Target="../media/image333.png"/><Relationship Id="rId56" Type="http://schemas.openxmlformats.org/officeDocument/2006/relationships/customXml" Target="../ink/ink890.xml"/><Relationship Id="rId77" Type="http://schemas.openxmlformats.org/officeDocument/2006/relationships/image" Target="../media/image354.png"/><Relationship Id="rId100" Type="http://schemas.openxmlformats.org/officeDocument/2006/relationships/image" Target="../media/image365.png"/><Relationship Id="rId105" Type="http://schemas.openxmlformats.org/officeDocument/2006/relationships/customXml" Target="../ink/ink915.xml"/><Relationship Id="rId126" Type="http://schemas.openxmlformats.org/officeDocument/2006/relationships/image" Target="../media/image378.png"/><Relationship Id="rId8" Type="http://schemas.openxmlformats.org/officeDocument/2006/relationships/customXml" Target="../ink/ink866.xml"/><Relationship Id="rId51" Type="http://schemas.openxmlformats.org/officeDocument/2006/relationships/image" Target="../media/image341.png"/><Relationship Id="rId72" Type="http://schemas.openxmlformats.org/officeDocument/2006/relationships/customXml" Target="../ink/ink898.xml"/><Relationship Id="rId93" Type="http://schemas.openxmlformats.org/officeDocument/2006/relationships/customXml" Target="../ink/ink909.xml"/><Relationship Id="rId98" Type="http://schemas.openxmlformats.org/officeDocument/2006/relationships/image" Target="../media/image364.png"/><Relationship Id="rId121" Type="http://schemas.openxmlformats.org/officeDocument/2006/relationships/customXml" Target="../ink/ink923.xml"/><Relationship Id="rId142" Type="http://schemas.openxmlformats.org/officeDocument/2006/relationships/image" Target="../media/image386.png"/><Relationship Id="rId3" Type="http://schemas.openxmlformats.org/officeDocument/2006/relationships/image" Target="NULL"/><Relationship Id="rId25" Type="http://schemas.openxmlformats.org/officeDocument/2006/relationships/image" Target="../media/image328.png"/><Relationship Id="rId46" Type="http://schemas.openxmlformats.org/officeDocument/2006/relationships/customXml" Target="../ink/ink885.xml"/><Relationship Id="rId67" Type="http://schemas.openxmlformats.org/officeDocument/2006/relationships/image" Target="../media/image349.png"/><Relationship Id="rId116" Type="http://schemas.openxmlformats.org/officeDocument/2006/relationships/image" Target="../media/image373.png"/><Relationship Id="rId137" Type="http://schemas.openxmlformats.org/officeDocument/2006/relationships/customXml" Target="../ink/ink931.xml"/><Relationship Id="rId20" Type="http://schemas.openxmlformats.org/officeDocument/2006/relationships/customXml" Target="../ink/ink872.xml"/><Relationship Id="rId41" Type="http://schemas.openxmlformats.org/officeDocument/2006/relationships/image" Target="../media/image336.png"/><Relationship Id="rId62" Type="http://schemas.openxmlformats.org/officeDocument/2006/relationships/customXml" Target="../ink/ink893.xml"/><Relationship Id="rId83" Type="http://schemas.openxmlformats.org/officeDocument/2006/relationships/image" Target="../media/image357.png"/><Relationship Id="rId88" Type="http://schemas.openxmlformats.org/officeDocument/2006/relationships/image" Target="../media/image359.png"/><Relationship Id="rId111" Type="http://schemas.openxmlformats.org/officeDocument/2006/relationships/customXml" Target="../ink/ink918.xml"/><Relationship Id="rId132" Type="http://schemas.openxmlformats.org/officeDocument/2006/relationships/image" Target="../media/image381.png"/><Relationship Id="rId15" Type="http://schemas.openxmlformats.org/officeDocument/2006/relationships/image" Target="../media/image324.png"/><Relationship Id="rId36" Type="http://schemas.openxmlformats.org/officeDocument/2006/relationships/customXml" Target="../ink/ink880.xml"/><Relationship Id="rId57" Type="http://schemas.openxmlformats.org/officeDocument/2006/relationships/image" Target="../media/image344.png"/><Relationship Id="rId106" Type="http://schemas.openxmlformats.org/officeDocument/2006/relationships/image" Target="../media/image368.png"/><Relationship Id="rId127" Type="http://schemas.openxmlformats.org/officeDocument/2006/relationships/customXml" Target="../ink/ink926.xml"/><Relationship Id="rId10" Type="http://schemas.openxmlformats.org/officeDocument/2006/relationships/customXml" Target="../ink/ink867.xml"/><Relationship Id="rId31" Type="http://schemas.openxmlformats.org/officeDocument/2006/relationships/image" Target="../media/image331.png"/><Relationship Id="rId52" Type="http://schemas.openxmlformats.org/officeDocument/2006/relationships/customXml" Target="../ink/ink888.xml"/><Relationship Id="rId73" Type="http://schemas.openxmlformats.org/officeDocument/2006/relationships/image" Target="../media/image352.png"/><Relationship Id="rId78" Type="http://schemas.openxmlformats.org/officeDocument/2006/relationships/customXml" Target="../ink/ink901.xml"/><Relationship Id="rId94" Type="http://schemas.openxmlformats.org/officeDocument/2006/relationships/image" Target="../media/image362.png"/><Relationship Id="rId99" Type="http://schemas.openxmlformats.org/officeDocument/2006/relationships/customXml" Target="../ink/ink912.xml"/><Relationship Id="rId101" Type="http://schemas.openxmlformats.org/officeDocument/2006/relationships/customXml" Target="../ink/ink913.xml"/><Relationship Id="rId122" Type="http://schemas.openxmlformats.org/officeDocument/2006/relationships/image" Target="../media/image376.png"/><Relationship Id="rId143" Type="http://schemas.openxmlformats.org/officeDocument/2006/relationships/customXml" Target="../ink/ink934.xml"/><Relationship Id="rId4" Type="http://schemas.openxmlformats.org/officeDocument/2006/relationships/customXml" Target="../ink/ink864.xml"/><Relationship Id="rId9" Type="http://schemas.openxmlformats.org/officeDocument/2006/relationships/image" Target="../media/image321.png"/><Relationship Id="rId26" Type="http://schemas.openxmlformats.org/officeDocument/2006/relationships/customXml" Target="../ink/ink875.xml"/><Relationship Id="rId47" Type="http://schemas.openxmlformats.org/officeDocument/2006/relationships/image" Target="../media/image339.png"/><Relationship Id="rId68" Type="http://schemas.openxmlformats.org/officeDocument/2006/relationships/customXml" Target="../ink/ink896.xml"/><Relationship Id="rId89" Type="http://schemas.openxmlformats.org/officeDocument/2006/relationships/customXml" Target="../ink/ink907.xml"/><Relationship Id="rId112" Type="http://schemas.openxmlformats.org/officeDocument/2006/relationships/image" Target="../media/image371.png"/><Relationship Id="rId133" Type="http://schemas.openxmlformats.org/officeDocument/2006/relationships/customXml" Target="../ink/ink929.xml"/><Relationship Id="rId16" Type="http://schemas.openxmlformats.org/officeDocument/2006/relationships/customXml" Target="../ink/ink870.xml"/></Relationships>
</file>

<file path=ppt/slides/_rels/slide14.xml.rels><?xml version="1.0" encoding="UTF-8" standalone="yes"?>
<Relationships xmlns="http://schemas.openxmlformats.org/package/2006/relationships"><Relationship Id="rId117" Type="http://schemas.openxmlformats.org/officeDocument/2006/relationships/customXml" Target="../ink/ink992.xml"/><Relationship Id="rId21" Type="http://schemas.openxmlformats.org/officeDocument/2006/relationships/customXml" Target="../ink/ink944.xml"/><Relationship Id="rId42" Type="http://schemas.openxmlformats.org/officeDocument/2006/relationships/image" Target="../media/image407.png"/><Relationship Id="rId63" Type="http://schemas.openxmlformats.org/officeDocument/2006/relationships/customXml" Target="../ink/ink965.xml"/><Relationship Id="rId84" Type="http://schemas.openxmlformats.org/officeDocument/2006/relationships/image" Target="../media/image428.png"/><Relationship Id="rId138" Type="http://schemas.openxmlformats.org/officeDocument/2006/relationships/image" Target="../media/image454.png"/><Relationship Id="rId159" Type="http://schemas.openxmlformats.org/officeDocument/2006/relationships/customXml" Target="../ink/ink1013.xml"/><Relationship Id="rId170" Type="http://schemas.openxmlformats.org/officeDocument/2006/relationships/image" Target="../media/image470.png"/><Relationship Id="rId191" Type="http://schemas.openxmlformats.org/officeDocument/2006/relationships/customXml" Target="../ink/ink1029.xml"/><Relationship Id="rId205" Type="http://schemas.openxmlformats.org/officeDocument/2006/relationships/image" Target="../media/image487.png"/><Relationship Id="rId107" Type="http://schemas.openxmlformats.org/officeDocument/2006/relationships/customXml" Target="../ink/ink987.xml"/><Relationship Id="rId11" Type="http://schemas.openxmlformats.org/officeDocument/2006/relationships/customXml" Target="../ink/ink939.xml"/><Relationship Id="rId32" Type="http://schemas.openxmlformats.org/officeDocument/2006/relationships/image" Target="../media/image402.png"/><Relationship Id="rId53" Type="http://schemas.openxmlformats.org/officeDocument/2006/relationships/customXml" Target="../ink/ink960.xml"/><Relationship Id="rId74" Type="http://schemas.openxmlformats.org/officeDocument/2006/relationships/image" Target="../media/image423.png"/><Relationship Id="rId128" Type="http://schemas.openxmlformats.org/officeDocument/2006/relationships/image" Target="../media/image171.png"/><Relationship Id="rId149" Type="http://schemas.openxmlformats.org/officeDocument/2006/relationships/customXml" Target="../ink/ink1008.xml"/><Relationship Id="rId5" Type="http://schemas.openxmlformats.org/officeDocument/2006/relationships/customXml" Target="../ink/ink936.xml"/><Relationship Id="rId95" Type="http://schemas.openxmlformats.org/officeDocument/2006/relationships/customXml" Target="../ink/ink981.xml"/><Relationship Id="rId160" Type="http://schemas.openxmlformats.org/officeDocument/2006/relationships/image" Target="../media/image465.png"/><Relationship Id="rId181" Type="http://schemas.openxmlformats.org/officeDocument/2006/relationships/customXml" Target="../ink/ink1024.xml"/><Relationship Id="rId22" Type="http://schemas.openxmlformats.org/officeDocument/2006/relationships/image" Target="../media/image397.png"/><Relationship Id="rId43" Type="http://schemas.openxmlformats.org/officeDocument/2006/relationships/customXml" Target="../ink/ink955.xml"/><Relationship Id="rId64" Type="http://schemas.openxmlformats.org/officeDocument/2006/relationships/image" Target="../media/image418.png"/><Relationship Id="rId118" Type="http://schemas.openxmlformats.org/officeDocument/2006/relationships/image" Target="../media/image445.png"/><Relationship Id="rId139" Type="http://schemas.openxmlformats.org/officeDocument/2006/relationships/customXml" Target="../ink/ink1003.xml"/><Relationship Id="rId85" Type="http://schemas.openxmlformats.org/officeDocument/2006/relationships/customXml" Target="../ink/ink976.xml"/><Relationship Id="rId150" Type="http://schemas.openxmlformats.org/officeDocument/2006/relationships/image" Target="../media/image460.png"/><Relationship Id="rId171" Type="http://schemas.openxmlformats.org/officeDocument/2006/relationships/customXml" Target="../ink/ink1019.xml"/><Relationship Id="rId192" Type="http://schemas.openxmlformats.org/officeDocument/2006/relationships/image" Target="../media/image481.png"/><Relationship Id="rId206" Type="http://schemas.openxmlformats.org/officeDocument/2006/relationships/customXml" Target="../ink/ink1037.xml"/><Relationship Id="rId12" Type="http://schemas.openxmlformats.org/officeDocument/2006/relationships/image" Target="../media/image392.png"/><Relationship Id="rId33" Type="http://schemas.openxmlformats.org/officeDocument/2006/relationships/customXml" Target="../ink/ink950.xml"/><Relationship Id="rId108" Type="http://schemas.openxmlformats.org/officeDocument/2006/relationships/image" Target="../media/image440.png"/><Relationship Id="rId129" Type="http://schemas.openxmlformats.org/officeDocument/2006/relationships/customXml" Target="../ink/ink998.xml"/><Relationship Id="rId54" Type="http://schemas.openxmlformats.org/officeDocument/2006/relationships/image" Target="../media/image413.png"/><Relationship Id="rId75" Type="http://schemas.openxmlformats.org/officeDocument/2006/relationships/customXml" Target="../ink/ink971.xml"/><Relationship Id="rId96" Type="http://schemas.openxmlformats.org/officeDocument/2006/relationships/image" Target="../media/image434.png"/><Relationship Id="rId140" Type="http://schemas.openxmlformats.org/officeDocument/2006/relationships/image" Target="../media/image455.png"/><Relationship Id="rId161" Type="http://schemas.openxmlformats.org/officeDocument/2006/relationships/customXml" Target="../ink/ink1014.xml"/><Relationship Id="rId182" Type="http://schemas.openxmlformats.org/officeDocument/2006/relationships/image" Target="../media/image476.png"/><Relationship Id="rId6" Type="http://schemas.openxmlformats.org/officeDocument/2006/relationships/image" Target="../media/image389.png"/><Relationship Id="rId23" Type="http://schemas.openxmlformats.org/officeDocument/2006/relationships/customXml" Target="../ink/ink945.xml"/><Relationship Id="rId119" Type="http://schemas.openxmlformats.org/officeDocument/2006/relationships/customXml" Target="../ink/ink993.xml"/><Relationship Id="rId44" Type="http://schemas.openxmlformats.org/officeDocument/2006/relationships/image" Target="../media/image408.png"/><Relationship Id="rId65" Type="http://schemas.openxmlformats.org/officeDocument/2006/relationships/customXml" Target="../ink/ink966.xml"/><Relationship Id="rId86" Type="http://schemas.openxmlformats.org/officeDocument/2006/relationships/image" Target="../media/image429.png"/><Relationship Id="rId130" Type="http://schemas.openxmlformats.org/officeDocument/2006/relationships/image" Target="../media/image450.png"/><Relationship Id="rId151" Type="http://schemas.openxmlformats.org/officeDocument/2006/relationships/customXml" Target="../ink/ink1009.xml"/><Relationship Id="rId172" Type="http://schemas.openxmlformats.org/officeDocument/2006/relationships/image" Target="../media/image471.png"/><Relationship Id="rId193" Type="http://schemas.openxmlformats.org/officeDocument/2006/relationships/customXml" Target="../ink/ink1030.xml"/><Relationship Id="rId207" Type="http://schemas.openxmlformats.org/officeDocument/2006/relationships/image" Target="../media/image488.png"/><Relationship Id="rId13" Type="http://schemas.openxmlformats.org/officeDocument/2006/relationships/customXml" Target="../ink/ink940.xml"/><Relationship Id="rId109" Type="http://schemas.openxmlformats.org/officeDocument/2006/relationships/customXml" Target="../ink/ink988.xml"/><Relationship Id="rId34" Type="http://schemas.openxmlformats.org/officeDocument/2006/relationships/image" Target="../media/image403.png"/><Relationship Id="rId55" Type="http://schemas.openxmlformats.org/officeDocument/2006/relationships/customXml" Target="../ink/ink961.xml"/><Relationship Id="rId76" Type="http://schemas.openxmlformats.org/officeDocument/2006/relationships/image" Target="../media/image424.png"/><Relationship Id="rId97" Type="http://schemas.openxmlformats.org/officeDocument/2006/relationships/customXml" Target="../ink/ink982.xml"/><Relationship Id="rId120" Type="http://schemas.openxmlformats.org/officeDocument/2006/relationships/image" Target="../media/image446.png"/><Relationship Id="rId141" Type="http://schemas.openxmlformats.org/officeDocument/2006/relationships/customXml" Target="../ink/ink1004.xml"/><Relationship Id="rId7" Type="http://schemas.openxmlformats.org/officeDocument/2006/relationships/customXml" Target="../ink/ink937.xml"/><Relationship Id="rId162" Type="http://schemas.openxmlformats.org/officeDocument/2006/relationships/image" Target="../media/image466.png"/><Relationship Id="rId183" Type="http://schemas.openxmlformats.org/officeDocument/2006/relationships/customXml" Target="../ink/ink1025.xml"/><Relationship Id="rId24" Type="http://schemas.openxmlformats.org/officeDocument/2006/relationships/image" Target="../media/image398.png"/><Relationship Id="rId40" Type="http://schemas.openxmlformats.org/officeDocument/2006/relationships/image" Target="../media/image406.png"/><Relationship Id="rId45" Type="http://schemas.openxmlformats.org/officeDocument/2006/relationships/customXml" Target="../ink/ink956.xml"/><Relationship Id="rId66" Type="http://schemas.openxmlformats.org/officeDocument/2006/relationships/image" Target="../media/image419.png"/><Relationship Id="rId87" Type="http://schemas.openxmlformats.org/officeDocument/2006/relationships/customXml" Target="../ink/ink977.xml"/><Relationship Id="rId110" Type="http://schemas.openxmlformats.org/officeDocument/2006/relationships/image" Target="../media/image441.png"/><Relationship Id="rId115" Type="http://schemas.openxmlformats.org/officeDocument/2006/relationships/customXml" Target="../ink/ink991.xml"/><Relationship Id="rId131" Type="http://schemas.openxmlformats.org/officeDocument/2006/relationships/customXml" Target="../ink/ink999.xml"/><Relationship Id="rId136" Type="http://schemas.openxmlformats.org/officeDocument/2006/relationships/image" Target="../media/image453.png"/><Relationship Id="rId157" Type="http://schemas.openxmlformats.org/officeDocument/2006/relationships/customXml" Target="../ink/ink1012.xml"/><Relationship Id="rId178" Type="http://schemas.openxmlformats.org/officeDocument/2006/relationships/image" Target="../media/image474.png"/><Relationship Id="rId61" Type="http://schemas.openxmlformats.org/officeDocument/2006/relationships/customXml" Target="../ink/ink964.xml"/><Relationship Id="rId82" Type="http://schemas.openxmlformats.org/officeDocument/2006/relationships/image" Target="../media/image427.png"/><Relationship Id="rId152" Type="http://schemas.openxmlformats.org/officeDocument/2006/relationships/image" Target="../media/image461.png"/><Relationship Id="rId173" Type="http://schemas.openxmlformats.org/officeDocument/2006/relationships/customXml" Target="../ink/ink1020.xml"/><Relationship Id="rId194" Type="http://schemas.openxmlformats.org/officeDocument/2006/relationships/image" Target="../media/image482.png"/><Relationship Id="rId199" Type="http://schemas.openxmlformats.org/officeDocument/2006/relationships/customXml" Target="../ink/ink1033.xml"/><Relationship Id="rId203" Type="http://schemas.openxmlformats.org/officeDocument/2006/relationships/image" Target="../media/image486.png"/><Relationship Id="rId19" Type="http://schemas.openxmlformats.org/officeDocument/2006/relationships/customXml" Target="../ink/ink943.xml"/><Relationship Id="rId14" Type="http://schemas.openxmlformats.org/officeDocument/2006/relationships/image" Target="../media/image393.png"/><Relationship Id="rId30" Type="http://schemas.openxmlformats.org/officeDocument/2006/relationships/image" Target="../media/image401.png"/><Relationship Id="rId35" Type="http://schemas.openxmlformats.org/officeDocument/2006/relationships/customXml" Target="../ink/ink951.xml"/><Relationship Id="rId56" Type="http://schemas.openxmlformats.org/officeDocument/2006/relationships/image" Target="../media/image414.png"/><Relationship Id="rId77" Type="http://schemas.openxmlformats.org/officeDocument/2006/relationships/customXml" Target="../ink/ink972.xml"/><Relationship Id="rId100" Type="http://schemas.openxmlformats.org/officeDocument/2006/relationships/image" Target="../media/image436.png"/><Relationship Id="rId105" Type="http://schemas.openxmlformats.org/officeDocument/2006/relationships/customXml" Target="../ink/ink986.xml"/><Relationship Id="rId126" Type="http://schemas.openxmlformats.org/officeDocument/2006/relationships/image" Target="../media/image449.png"/><Relationship Id="rId147" Type="http://schemas.openxmlformats.org/officeDocument/2006/relationships/customXml" Target="../ink/ink1007.xml"/><Relationship Id="rId168" Type="http://schemas.openxmlformats.org/officeDocument/2006/relationships/image" Target="../media/image469.png"/><Relationship Id="rId8" Type="http://schemas.openxmlformats.org/officeDocument/2006/relationships/image" Target="../media/image390.png"/><Relationship Id="rId51" Type="http://schemas.openxmlformats.org/officeDocument/2006/relationships/customXml" Target="../ink/ink959.xml"/><Relationship Id="rId72" Type="http://schemas.openxmlformats.org/officeDocument/2006/relationships/image" Target="../media/image422.png"/><Relationship Id="rId93" Type="http://schemas.openxmlformats.org/officeDocument/2006/relationships/customXml" Target="../ink/ink980.xml"/><Relationship Id="rId98" Type="http://schemas.openxmlformats.org/officeDocument/2006/relationships/image" Target="../media/image435.png"/><Relationship Id="rId121" Type="http://schemas.openxmlformats.org/officeDocument/2006/relationships/customXml" Target="../ink/ink994.xml"/><Relationship Id="rId142" Type="http://schemas.openxmlformats.org/officeDocument/2006/relationships/image" Target="../media/image456.png"/><Relationship Id="rId163" Type="http://schemas.openxmlformats.org/officeDocument/2006/relationships/customXml" Target="../ink/ink1015.xml"/><Relationship Id="rId184" Type="http://schemas.openxmlformats.org/officeDocument/2006/relationships/image" Target="../media/image477.png"/><Relationship Id="rId189" Type="http://schemas.openxmlformats.org/officeDocument/2006/relationships/customXml" Target="../ink/ink1028.xml"/><Relationship Id="rId3" Type="http://schemas.openxmlformats.org/officeDocument/2006/relationships/customXml" Target="../ink/ink935.xml"/><Relationship Id="rId25" Type="http://schemas.openxmlformats.org/officeDocument/2006/relationships/customXml" Target="../ink/ink946.xml"/><Relationship Id="rId46" Type="http://schemas.openxmlformats.org/officeDocument/2006/relationships/image" Target="../media/image409.png"/><Relationship Id="rId67" Type="http://schemas.openxmlformats.org/officeDocument/2006/relationships/customXml" Target="../ink/ink967.xml"/><Relationship Id="rId116" Type="http://schemas.openxmlformats.org/officeDocument/2006/relationships/image" Target="../media/image444.png"/><Relationship Id="rId137" Type="http://schemas.openxmlformats.org/officeDocument/2006/relationships/customXml" Target="../ink/ink1002.xml"/><Relationship Id="rId158" Type="http://schemas.openxmlformats.org/officeDocument/2006/relationships/image" Target="../media/image464.png"/><Relationship Id="rId20" Type="http://schemas.openxmlformats.org/officeDocument/2006/relationships/image" Target="../media/image396.png"/><Relationship Id="rId41" Type="http://schemas.openxmlformats.org/officeDocument/2006/relationships/customXml" Target="../ink/ink954.xml"/><Relationship Id="rId62" Type="http://schemas.openxmlformats.org/officeDocument/2006/relationships/image" Target="../media/image417.png"/><Relationship Id="rId83" Type="http://schemas.openxmlformats.org/officeDocument/2006/relationships/customXml" Target="../ink/ink975.xml"/><Relationship Id="rId88" Type="http://schemas.openxmlformats.org/officeDocument/2006/relationships/image" Target="../media/image430.png"/><Relationship Id="rId111" Type="http://schemas.openxmlformats.org/officeDocument/2006/relationships/customXml" Target="../ink/ink989.xml"/><Relationship Id="rId132" Type="http://schemas.openxmlformats.org/officeDocument/2006/relationships/image" Target="../media/image451.png"/><Relationship Id="rId153" Type="http://schemas.openxmlformats.org/officeDocument/2006/relationships/customXml" Target="../ink/ink1010.xml"/><Relationship Id="rId174" Type="http://schemas.openxmlformats.org/officeDocument/2006/relationships/image" Target="../media/image472.png"/><Relationship Id="rId179" Type="http://schemas.openxmlformats.org/officeDocument/2006/relationships/customXml" Target="../ink/ink1023.xml"/><Relationship Id="rId195" Type="http://schemas.openxmlformats.org/officeDocument/2006/relationships/customXml" Target="../ink/ink1031.xml"/><Relationship Id="rId190" Type="http://schemas.openxmlformats.org/officeDocument/2006/relationships/image" Target="../media/image480.png"/><Relationship Id="rId204" Type="http://schemas.openxmlformats.org/officeDocument/2006/relationships/customXml" Target="../ink/ink1036.xml"/><Relationship Id="rId15" Type="http://schemas.openxmlformats.org/officeDocument/2006/relationships/customXml" Target="../ink/ink941.xml"/><Relationship Id="rId36" Type="http://schemas.openxmlformats.org/officeDocument/2006/relationships/image" Target="../media/image404.png"/><Relationship Id="rId57" Type="http://schemas.openxmlformats.org/officeDocument/2006/relationships/customXml" Target="../ink/ink962.xml"/><Relationship Id="rId106" Type="http://schemas.openxmlformats.org/officeDocument/2006/relationships/image" Target="../media/image439.png"/><Relationship Id="rId127" Type="http://schemas.openxmlformats.org/officeDocument/2006/relationships/customXml" Target="../ink/ink997.xml"/><Relationship Id="rId10" Type="http://schemas.openxmlformats.org/officeDocument/2006/relationships/image" Target="../media/image391.png"/><Relationship Id="rId31" Type="http://schemas.openxmlformats.org/officeDocument/2006/relationships/customXml" Target="../ink/ink949.xml"/><Relationship Id="rId52" Type="http://schemas.openxmlformats.org/officeDocument/2006/relationships/image" Target="../media/image412.png"/><Relationship Id="rId73" Type="http://schemas.openxmlformats.org/officeDocument/2006/relationships/customXml" Target="../ink/ink970.xml"/><Relationship Id="rId78" Type="http://schemas.openxmlformats.org/officeDocument/2006/relationships/image" Target="../media/image425.png"/><Relationship Id="rId94" Type="http://schemas.openxmlformats.org/officeDocument/2006/relationships/image" Target="../media/image433.png"/><Relationship Id="rId99" Type="http://schemas.openxmlformats.org/officeDocument/2006/relationships/customXml" Target="../ink/ink983.xml"/><Relationship Id="rId101" Type="http://schemas.openxmlformats.org/officeDocument/2006/relationships/customXml" Target="../ink/ink984.xml"/><Relationship Id="rId122" Type="http://schemas.openxmlformats.org/officeDocument/2006/relationships/image" Target="../media/image447.png"/><Relationship Id="rId143" Type="http://schemas.openxmlformats.org/officeDocument/2006/relationships/customXml" Target="../ink/ink1005.xml"/><Relationship Id="rId148" Type="http://schemas.openxmlformats.org/officeDocument/2006/relationships/image" Target="../media/image459.png"/><Relationship Id="rId164" Type="http://schemas.openxmlformats.org/officeDocument/2006/relationships/image" Target="../media/image467.png"/><Relationship Id="rId169" Type="http://schemas.openxmlformats.org/officeDocument/2006/relationships/customXml" Target="../ink/ink1018.xml"/><Relationship Id="rId185" Type="http://schemas.openxmlformats.org/officeDocument/2006/relationships/customXml" Target="../ink/ink1026.xml"/><Relationship Id="rId4" Type="http://schemas.openxmlformats.org/officeDocument/2006/relationships/image" Target="../media/image388.png"/><Relationship Id="rId9" Type="http://schemas.openxmlformats.org/officeDocument/2006/relationships/customXml" Target="../ink/ink938.xml"/><Relationship Id="rId180" Type="http://schemas.openxmlformats.org/officeDocument/2006/relationships/image" Target="../media/image475.png"/><Relationship Id="rId26" Type="http://schemas.openxmlformats.org/officeDocument/2006/relationships/image" Target="../media/image399.png"/><Relationship Id="rId47" Type="http://schemas.openxmlformats.org/officeDocument/2006/relationships/customXml" Target="../ink/ink957.xml"/><Relationship Id="rId68" Type="http://schemas.openxmlformats.org/officeDocument/2006/relationships/image" Target="../media/image420.png"/><Relationship Id="rId89" Type="http://schemas.openxmlformats.org/officeDocument/2006/relationships/customXml" Target="../ink/ink978.xml"/><Relationship Id="rId112" Type="http://schemas.openxmlformats.org/officeDocument/2006/relationships/image" Target="../media/image442.png"/><Relationship Id="rId133" Type="http://schemas.openxmlformats.org/officeDocument/2006/relationships/customXml" Target="../ink/ink1000.xml"/><Relationship Id="rId154" Type="http://schemas.openxmlformats.org/officeDocument/2006/relationships/image" Target="../media/image462.png"/><Relationship Id="rId175" Type="http://schemas.openxmlformats.org/officeDocument/2006/relationships/customXml" Target="../ink/ink1021.xml"/><Relationship Id="rId196" Type="http://schemas.openxmlformats.org/officeDocument/2006/relationships/image" Target="../media/image483.png"/><Relationship Id="rId200" Type="http://schemas.openxmlformats.org/officeDocument/2006/relationships/image" Target="../media/image485.png"/><Relationship Id="rId16" Type="http://schemas.openxmlformats.org/officeDocument/2006/relationships/image" Target="../media/image394.png"/><Relationship Id="rId37" Type="http://schemas.openxmlformats.org/officeDocument/2006/relationships/customXml" Target="../ink/ink952.xml"/><Relationship Id="rId58" Type="http://schemas.openxmlformats.org/officeDocument/2006/relationships/image" Target="../media/image415.png"/><Relationship Id="rId79" Type="http://schemas.openxmlformats.org/officeDocument/2006/relationships/customXml" Target="../ink/ink973.xml"/><Relationship Id="rId102" Type="http://schemas.openxmlformats.org/officeDocument/2006/relationships/image" Target="../media/image437.png"/><Relationship Id="rId123" Type="http://schemas.openxmlformats.org/officeDocument/2006/relationships/customXml" Target="../ink/ink995.xml"/><Relationship Id="rId144" Type="http://schemas.openxmlformats.org/officeDocument/2006/relationships/image" Target="../media/image457.png"/><Relationship Id="rId90" Type="http://schemas.openxmlformats.org/officeDocument/2006/relationships/image" Target="../media/image431.png"/><Relationship Id="rId165" Type="http://schemas.openxmlformats.org/officeDocument/2006/relationships/customXml" Target="../ink/ink1016.xml"/><Relationship Id="rId186" Type="http://schemas.openxmlformats.org/officeDocument/2006/relationships/image" Target="../media/image478.png"/><Relationship Id="rId27" Type="http://schemas.openxmlformats.org/officeDocument/2006/relationships/customXml" Target="../ink/ink947.xml"/><Relationship Id="rId48" Type="http://schemas.openxmlformats.org/officeDocument/2006/relationships/image" Target="../media/image410.png"/><Relationship Id="rId69" Type="http://schemas.openxmlformats.org/officeDocument/2006/relationships/customXml" Target="../ink/ink968.xml"/><Relationship Id="rId113" Type="http://schemas.openxmlformats.org/officeDocument/2006/relationships/customXml" Target="../ink/ink990.xml"/><Relationship Id="rId134" Type="http://schemas.openxmlformats.org/officeDocument/2006/relationships/image" Target="../media/image452.png"/><Relationship Id="rId80" Type="http://schemas.openxmlformats.org/officeDocument/2006/relationships/image" Target="../media/image426.png"/><Relationship Id="rId155" Type="http://schemas.openxmlformats.org/officeDocument/2006/relationships/customXml" Target="../ink/ink1011.xml"/><Relationship Id="rId176" Type="http://schemas.openxmlformats.org/officeDocument/2006/relationships/image" Target="../media/image473.png"/><Relationship Id="rId197" Type="http://schemas.openxmlformats.org/officeDocument/2006/relationships/customXml" Target="../ink/ink1032.xml"/><Relationship Id="rId201" Type="http://schemas.openxmlformats.org/officeDocument/2006/relationships/customXml" Target="../ink/ink1034.xml"/><Relationship Id="rId17" Type="http://schemas.openxmlformats.org/officeDocument/2006/relationships/customXml" Target="../ink/ink942.xml"/><Relationship Id="rId38" Type="http://schemas.openxmlformats.org/officeDocument/2006/relationships/image" Target="../media/image405.png"/><Relationship Id="rId59" Type="http://schemas.openxmlformats.org/officeDocument/2006/relationships/customXml" Target="../ink/ink963.xml"/><Relationship Id="rId103" Type="http://schemas.openxmlformats.org/officeDocument/2006/relationships/customXml" Target="../ink/ink985.xml"/><Relationship Id="rId124" Type="http://schemas.openxmlformats.org/officeDocument/2006/relationships/image" Target="../media/image448.png"/><Relationship Id="rId70" Type="http://schemas.openxmlformats.org/officeDocument/2006/relationships/image" Target="../media/image421.png"/><Relationship Id="rId91" Type="http://schemas.openxmlformats.org/officeDocument/2006/relationships/customXml" Target="../ink/ink979.xml"/><Relationship Id="rId145" Type="http://schemas.openxmlformats.org/officeDocument/2006/relationships/customXml" Target="../ink/ink1006.xml"/><Relationship Id="rId166" Type="http://schemas.openxmlformats.org/officeDocument/2006/relationships/image" Target="../media/image468.png"/><Relationship Id="rId187" Type="http://schemas.openxmlformats.org/officeDocument/2006/relationships/customXml" Target="../ink/ink1027.xml"/><Relationship Id="rId1" Type="http://schemas.openxmlformats.org/officeDocument/2006/relationships/slideLayout" Target="../slideLayouts/slideLayout7.xml"/><Relationship Id="rId28" Type="http://schemas.openxmlformats.org/officeDocument/2006/relationships/image" Target="../media/image400.png"/><Relationship Id="rId49" Type="http://schemas.openxmlformats.org/officeDocument/2006/relationships/customXml" Target="../ink/ink958.xml"/><Relationship Id="rId114" Type="http://schemas.openxmlformats.org/officeDocument/2006/relationships/image" Target="../media/image443.png"/><Relationship Id="rId60" Type="http://schemas.openxmlformats.org/officeDocument/2006/relationships/image" Target="../media/image416.png"/><Relationship Id="rId81" Type="http://schemas.openxmlformats.org/officeDocument/2006/relationships/customXml" Target="../ink/ink974.xml"/><Relationship Id="rId135" Type="http://schemas.openxmlformats.org/officeDocument/2006/relationships/customXml" Target="../ink/ink1001.xml"/><Relationship Id="rId156" Type="http://schemas.openxmlformats.org/officeDocument/2006/relationships/image" Target="../media/image463.png"/><Relationship Id="rId177" Type="http://schemas.openxmlformats.org/officeDocument/2006/relationships/customXml" Target="../ink/ink1022.xml"/><Relationship Id="rId198" Type="http://schemas.openxmlformats.org/officeDocument/2006/relationships/image" Target="../media/image484.png"/><Relationship Id="rId202" Type="http://schemas.openxmlformats.org/officeDocument/2006/relationships/customXml" Target="../ink/ink1035.xml"/><Relationship Id="rId18" Type="http://schemas.openxmlformats.org/officeDocument/2006/relationships/image" Target="../media/image395.png"/><Relationship Id="rId39" Type="http://schemas.openxmlformats.org/officeDocument/2006/relationships/customXml" Target="../ink/ink953.xml"/><Relationship Id="rId50" Type="http://schemas.openxmlformats.org/officeDocument/2006/relationships/image" Target="../media/image411.png"/><Relationship Id="rId104" Type="http://schemas.openxmlformats.org/officeDocument/2006/relationships/image" Target="../media/image438.png"/><Relationship Id="rId125" Type="http://schemas.openxmlformats.org/officeDocument/2006/relationships/customXml" Target="../ink/ink996.xml"/><Relationship Id="rId146" Type="http://schemas.openxmlformats.org/officeDocument/2006/relationships/image" Target="../media/image458.png"/><Relationship Id="rId167" Type="http://schemas.openxmlformats.org/officeDocument/2006/relationships/customXml" Target="../ink/ink1017.xml"/><Relationship Id="rId188" Type="http://schemas.openxmlformats.org/officeDocument/2006/relationships/image" Target="../media/image479.png"/><Relationship Id="rId71" Type="http://schemas.openxmlformats.org/officeDocument/2006/relationships/customXml" Target="../ink/ink969.xml"/><Relationship Id="rId92" Type="http://schemas.openxmlformats.org/officeDocument/2006/relationships/image" Target="../media/image432.png"/><Relationship Id="rId2" Type="http://schemas.openxmlformats.org/officeDocument/2006/relationships/notesSlide" Target="../notesSlides/notesSlide10.xml"/><Relationship Id="rId29" Type="http://schemas.openxmlformats.org/officeDocument/2006/relationships/customXml" Target="../ink/ink948.xml"/></Relationships>
</file>

<file path=ppt/slides/_rels/slide15.xml.rels><?xml version="1.0" encoding="UTF-8" standalone="yes"?>
<Relationships xmlns="http://schemas.openxmlformats.org/package/2006/relationships"><Relationship Id="rId26" Type="http://schemas.openxmlformats.org/officeDocument/2006/relationships/image" Target="../media/image500.png"/><Relationship Id="rId21" Type="http://schemas.openxmlformats.org/officeDocument/2006/relationships/customXml" Target="../ink/ink1047.xml"/><Relationship Id="rId42" Type="http://schemas.openxmlformats.org/officeDocument/2006/relationships/image" Target="../media/image508.png"/><Relationship Id="rId47" Type="http://schemas.openxmlformats.org/officeDocument/2006/relationships/customXml" Target="../ink/ink1060.xml"/><Relationship Id="rId63" Type="http://schemas.openxmlformats.org/officeDocument/2006/relationships/customXml" Target="../ink/ink1068.xml"/><Relationship Id="rId68" Type="http://schemas.openxmlformats.org/officeDocument/2006/relationships/image" Target="../media/image521.png"/><Relationship Id="rId84" Type="http://schemas.openxmlformats.org/officeDocument/2006/relationships/customXml" Target="../ink/ink1079.xml"/><Relationship Id="rId89" Type="http://schemas.openxmlformats.org/officeDocument/2006/relationships/image" Target="../media/image530.png"/><Relationship Id="rId16" Type="http://schemas.openxmlformats.org/officeDocument/2006/relationships/image" Target="../media/image495.png"/><Relationship Id="rId11" Type="http://schemas.openxmlformats.org/officeDocument/2006/relationships/customXml" Target="../ink/ink1042.xml"/><Relationship Id="rId32" Type="http://schemas.openxmlformats.org/officeDocument/2006/relationships/image" Target="../media/image503.png"/><Relationship Id="rId37" Type="http://schemas.openxmlformats.org/officeDocument/2006/relationships/customXml" Target="../ink/ink1055.xml"/><Relationship Id="rId53" Type="http://schemas.openxmlformats.org/officeDocument/2006/relationships/customXml" Target="../ink/ink1063.xml"/><Relationship Id="rId58" Type="http://schemas.openxmlformats.org/officeDocument/2006/relationships/image" Target="../media/image516.png"/><Relationship Id="rId74" Type="http://schemas.openxmlformats.org/officeDocument/2006/relationships/image" Target="../media/image171.png"/><Relationship Id="rId79" Type="http://schemas.openxmlformats.org/officeDocument/2006/relationships/image" Target="../media/image525.png"/><Relationship Id="rId5" Type="http://schemas.openxmlformats.org/officeDocument/2006/relationships/customXml" Target="../ink/ink1039.xml"/><Relationship Id="rId90" Type="http://schemas.openxmlformats.org/officeDocument/2006/relationships/customXml" Target="../ink/ink1082.xml"/><Relationship Id="rId95" Type="http://schemas.openxmlformats.org/officeDocument/2006/relationships/customXml" Target="../ink/ink1085.xml"/><Relationship Id="rId22" Type="http://schemas.openxmlformats.org/officeDocument/2006/relationships/image" Target="../media/image498.png"/><Relationship Id="rId27" Type="http://schemas.openxmlformats.org/officeDocument/2006/relationships/customXml" Target="../ink/ink1050.xml"/><Relationship Id="rId43" Type="http://schemas.openxmlformats.org/officeDocument/2006/relationships/customXml" Target="../ink/ink1058.xml"/><Relationship Id="rId48" Type="http://schemas.openxmlformats.org/officeDocument/2006/relationships/image" Target="../media/image511.png"/><Relationship Id="rId64" Type="http://schemas.openxmlformats.org/officeDocument/2006/relationships/image" Target="../media/image519.png"/><Relationship Id="rId69" Type="http://schemas.openxmlformats.org/officeDocument/2006/relationships/customXml" Target="../ink/ink1071.xml"/><Relationship Id="rId8" Type="http://schemas.openxmlformats.org/officeDocument/2006/relationships/image" Target="../media/image491.png"/><Relationship Id="rId51" Type="http://schemas.openxmlformats.org/officeDocument/2006/relationships/customXml" Target="../ink/ink1062.xml"/><Relationship Id="rId72" Type="http://schemas.openxmlformats.org/officeDocument/2006/relationships/image" Target="../media/image523.png"/><Relationship Id="rId80" Type="http://schemas.openxmlformats.org/officeDocument/2006/relationships/customXml" Target="../ink/ink1077.xml"/><Relationship Id="rId85" Type="http://schemas.openxmlformats.org/officeDocument/2006/relationships/image" Target="../media/image528.png"/><Relationship Id="rId93" Type="http://schemas.openxmlformats.org/officeDocument/2006/relationships/customXml" Target="../ink/ink1084.xml"/><Relationship Id="rId3" Type="http://schemas.openxmlformats.org/officeDocument/2006/relationships/customXml" Target="../ink/ink1038.xml"/><Relationship Id="rId12" Type="http://schemas.openxmlformats.org/officeDocument/2006/relationships/image" Target="../media/image493.png"/><Relationship Id="rId17" Type="http://schemas.openxmlformats.org/officeDocument/2006/relationships/customXml" Target="../ink/ink1045.xml"/><Relationship Id="rId25" Type="http://schemas.openxmlformats.org/officeDocument/2006/relationships/customXml" Target="../ink/ink1049.xml"/><Relationship Id="rId33" Type="http://schemas.openxmlformats.org/officeDocument/2006/relationships/customXml" Target="../ink/ink1053.xml"/><Relationship Id="rId38" Type="http://schemas.openxmlformats.org/officeDocument/2006/relationships/image" Target="../media/image506.png"/><Relationship Id="rId46" Type="http://schemas.openxmlformats.org/officeDocument/2006/relationships/image" Target="../media/image510.png"/><Relationship Id="rId59" Type="http://schemas.openxmlformats.org/officeDocument/2006/relationships/customXml" Target="../ink/ink1066.xml"/><Relationship Id="rId67" Type="http://schemas.openxmlformats.org/officeDocument/2006/relationships/customXml" Target="../ink/ink1070.xml"/><Relationship Id="rId20" Type="http://schemas.openxmlformats.org/officeDocument/2006/relationships/image" Target="../media/image497.png"/><Relationship Id="rId41" Type="http://schemas.openxmlformats.org/officeDocument/2006/relationships/customXml" Target="../ink/ink1057.xml"/><Relationship Id="rId54" Type="http://schemas.openxmlformats.org/officeDocument/2006/relationships/image" Target="../media/image514.png"/><Relationship Id="rId62" Type="http://schemas.openxmlformats.org/officeDocument/2006/relationships/image" Target="../media/image518.png"/><Relationship Id="rId70" Type="http://schemas.openxmlformats.org/officeDocument/2006/relationships/image" Target="../media/image522.png"/><Relationship Id="rId75" Type="http://schemas.openxmlformats.org/officeDocument/2006/relationships/customXml" Target="../ink/ink1074.xml"/><Relationship Id="rId83" Type="http://schemas.openxmlformats.org/officeDocument/2006/relationships/image" Target="../media/image527.png"/><Relationship Id="rId88" Type="http://schemas.openxmlformats.org/officeDocument/2006/relationships/customXml" Target="../ink/ink1081.xml"/><Relationship Id="rId91" Type="http://schemas.openxmlformats.org/officeDocument/2006/relationships/customXml" Target="../ink/ink1083.xml"/><Relationship Id="rId96" Type="http://schemas.openxmlformats.org/officeDocument/2006/relationships/image" Target="../media/image533.png"/><Relationship Id="rId1" Type="http://schemas.openxmlformats.org/officeDocument/2006/relationships/slideLayout" Target="../slideLayouts/slideLayout7.xml"/><Relationship Id="rId6" Type="http://schemas.openxmlformats.org/officeDocument/2006/relationships/image" Target="../media/image490.png"/><Relationship Id="rId15" Type="http://schemas.openxmlformats.org/officeDocument/2006/relationships/customXml" Target="../ink/ink1044.xml"/><Relationship Id="rId23" Type="http://schemas.openxmlformats.org/officeDocument/2006/relationships/customXml" Target="../ink/ink1048.xml"/><Relationship Id="rId28" Type="http://schemas.openxmlformats.org/officeDocument/2006/relationships/image" Target="../media/image501.png"/><Relationship Id="rId36" Type="http://schemas.openxmlformats.org/officeDocument/2006/relationships/image" Target="../media/image505.png"/><Relationship Id="rId49" Type="http://schemas.openxmlformats.org/officeDocument/2006/relationships/customXml" Target="../ink/ink1061.xml"/><Relationship Id="rId57" Type="http://schemas.openxmlformats.org/officeDocument/2006/relationships/customXml" Target="../ink/ink1065.xml"/><Relationship Id="rId10" Type="http://schemas.openxmlformats.org/officeDocument/2006/relationships/image" Target="../media/image492.png"/><Relationship Id="rId31" Type="http://schemas.openxmlformats.org/officeDocument/2006/relationships/customXml" Target="../ink/ink1052.xml"/><Relationship Id="rId44" Type="http://schemas.openxmlformats.org/officeDocument/2006/relationships/image" Target="../media/image509.png"/><Relationship Id="rId52" Type="http://schemas.openxmlformats.org/officeDocument/2006/relationships/image" Target="../media/image513.png"/><Relationship Id="rId60" Type="http://schemas.openxmlformats.org/officeDocument/2006/relationships/image" Target="../media/image517.png"/><Relationship Id="rId65" Type="http://schemas.openxmlformats.org/officeDocument/2006/relationships/customXml" Target="../ink/ink1069.xml"/><Relationship Id="rId73" Type="http://schemas.openxmlformats.org/officeDocument/2006/relationships/customXml" Target="../ink/ink1073.xml"/><Relationship Id="rId78" Type="http://schemas.openxmlformats.org/officeDocument/2006/relationships/customXml" Target="../ink/ink1076.xml"/><Relationship Id="rId81" Type="http://schemas.openxmlformats.org/officeDocument/2006/relationships/image" Target="../media/image526.png"/><Relationship Id="rId86" Type="http://schemas.openxmlformats.org/officeDocument/2006/relationships/customXml" Target="../ink/ink1080.xml"/><Relationship Id="rId94" Type="http://schemas.openxmlformats.org/officeDocument/2006/relationships/image" Target="../media/image532.png"/><Relationship Id="rId4" Type="http://schemas.openxmlformats.org/officeDocument/2006/relationships/image" Target="../media/image489.png"/><Relationship Id="rId9" Type="http://schemas.openxmlformats.org/officeDocument/2006/relationships/customXml" Target="../ink/ink1041.xml"/><Relationship Id="rId13" Type="http://schemas.openxmlformats.org/officeDocument/2006/relationships/customXml" Target="../ink/ink1043.xml"/><Relationship Id="rId18" Type="http://schemas.openxmlformats.org/officeDocument/2006/relationships/image" Target="../media/image496.png"/><Relationship Id="rId39" Type="http://schemas.openxmlformats.org/officeDocument/2006/relationships/customXml" Target="../ink/ink1056.xml"/><Relationship Id="rId34" Type="http://schemas.openxmlformats.org/officeDocument/2006/relationships/image" Target="../media/image504.png"/><Relationship Id="rId50" Type="http://schemas.openxmlformats.org/officeDocument/2006/relationships/image" Target="../media/image512.png"/><Relationship Id="rId55" Type="http://schemas.openxmlformats.org/officeDocument/2006/relationships/customXml" Target="../ink/ink1064.xml"/><Relationship Id="rId76" Type="http://schemas.openxmlformats.org/officeDocument/2006/relationships/image" Target="../media/image524.png"/><Relationship Id="rId7" Type="http://schemas.openxmlformats.org/officeDocument/2006/relationships/customXml" Target="../ink/ink1040.xml"/><Relationship Id="rId71" Type="http://schemas.openxmlformats.org/officeDocument/2006/relationships/customXml" Target="../ink/ink1072.xml"/><Relationship Id="rId92" Type="http://schemas.openxmlformats.org/officeDocument/2006/relationships/image" Target="../media/image531.png"/><Relationship Id="rId2" Type="http://schemas.openxmlformats.org/officeDocument/2006/relationships/notesSlide" Target="../notesSlides/notesSlide11.xml"/><Relationship Id="rId29" Type="http://schemas.openxmlformats.org/officeDocument/2006/relationships/customXml" Target="../ink/ink1051.xml"/><Relationship Id="rId24" Type="http://schemas.openxmlformats.org/officeDocument/2006/relationships/image" Target="../media/image499.png"/><Relationship Id="rId40" Type="http://schemas.openxmlformats.org/officeDocument/2006/relationships/image" Target="../media/image507.png"/><Relationship Id="rId45" Type="http://schemas.openxmlformats.org/officeDocument/2006/relationships/customXml" Target="../ink/ink1059.xml"/><Relationship Id="rId66" Type="http://schemas.openxmlformats.org/officeDocument/2006/relationships/image" Target="../media/image520.png"/><Relationship Id="rId87" Type="http://schemas.openxmlformats.org/officeDocument/2006/relationships/image" Target="../media/image529.png"/><Relationship Id="rId61" Type="http://schemas.openxmlformats.org/officeDocument/2006/relationships/customXml" Target="../ink/ink1067.xml"/><Relationship Id="rId82" Type="http://schemas.openxmlformats.org/officeDocument/2006/relationships/customXml" Target="../ink/ink1078.xml"/><Relationship Id="rId19" Type="http://schemas.openxmlformats.org/officeDocument/2006/relationships/customXml" Target="../ink/ink1046.xml"/><Relationship Id="rId14" Type="http://schemas.openxmlformats.org/officeDocument/2006/relationships/image" Target="../media/image494.png"/><Relationship Id="rId30" Type="http://schemas.openxmlformats.org/officeDocument/2006/relationships/image" Target="../media/image502.png"/><Relationship Id="rId35" Type="http://schemas.openxmlformats.org/officeDocument/2006/relationships/customXml" Target="../ink/ink1054.xml"/><Relationship Id="rId56" Type="http://schemas.openxmlformats.org/officeDocument/2006/relationships/image" Target="../media/image515.png"/><Relationship Id="rId77" Type="http://schemas.openxmlformats.org/officeDocument/2006/relationships/customXml" Target="../ink/ink1075.xml"/></Relationships>
</file>

<file path=ppt/slides/_rels/slide16.xml.rels><?xml version="1.0" encoding="UTF-8" standalone="yes"?>
<Relationships xmlns="http://schemas.openxmlformats.org/package/2006/relationships"><Relationship Id="rId117" Type="http://schemas.openxmlformats.org/officeDocument/2006/relationships/customXml" Target="../ink/ink1143.xml"/><Relationship Id="rId21" Type="http://schemas.openxmlformats.org/officeDocument/2006/relationships/customXml" Target="../ink/ink1095.xml"/><Relationship Id="rId42" Type="http://schemas.openxmlformats.org/officeDocument/2006/relationships/image" Target="../media/image553.png"/><Relationship Id="rId63" Type="http://schemas.openxmlformats.org/officeDocument/2006/relationships/customXml" Target="../ink/ink1116.xml"/><Relationship Id="rId84" Type="http://schemas.openxmlformats.org/officeDocument/2006/relationships/image" Target="../media/image574.png"/><Relationship Id="rId138" Type="http://schemas.openxmlformats.org/officeDocument/2006/relationships/image" Target="../media/image600.png"/><Relationship Id="rId159" Type="http://schemas.openxmlformats.org/officeDocument/2006/relationships/customXml" Target="../ink/ink1164.xml"/><Relationship Id="rId170" Type="http://schemas.openxmlformats.org/officeDocument/2006/relationships/image" Target="../media/image616.png"/><Relationship Id="rId191" Type="http://schemas.openxmlformats.org/officeDocument/2006/relationships/customXml" Target="../ink/ink1180.xml"/><Relationship Id="rId205" Type="http://schemas.openxmlformats.org/officeDocument/2006/relationships/customXml" Target="../ink/ink1187.xml"/><Relationship Id="rId226" Type="http://schemas.openxmlformats.org/officeDocument/2006/relationships/image" Target="../media/image644.png"/><Relationship Id="rId107" Type="http://schemas.openxmlformats.org/officeDocument/2006/relationships/customXml" Target="../ink/ink1138.xml"/><Relationship Id="rId11" Type="http://schemas.openxmlformats.org/officeDocument/2006/relationships/customXml" Target="../ink/ink1090.xml"/><Relationship Id="rId32" Type="http://schemas.openxmlformats.org/officeDocument/2006/relationships/image" Target="../media/image548.png"/><Relationship Id="rId53" Type="http://schemas.openxmlformats.org/officeDocument/2006/relationships/customXml" Target="../ink/ink1111.xml"/><Relationship Id="rId74" Type="http://schemas.openxmlformats.org/officeDocument/2006/relationships/image" Target="../media/image569.png"/><Relationship Id="rId128" Type="http://schemas.openxmlformats.org/officeDocument/2006/relationships/image" Target="../media/image595.png"/><Relationship Id="rId149" Type="http://schemas.openxmlformats.org/officeDocument/2006/relationships/customXml" Target="../ink/ink1159.xml"/><Relationship Id="rId5" Type="http://schemas.openxmlformats.org/officeDocument/2006/relationships/customXml" Target="../ink/ink1087.xml"/><Relationship Id="rId95" Type="http://schemas.openxmlformats.org/officeDocument/2006/relationships/customXml" Target="../ink/ink1132.xml"/><Relationship Id="rId160" Type="http://schemas.openxmlformats.org/officeDocument/2006/relationships/image" Target="../media/image611.png"/><Relationship Id="rId181" Type="http://schemas.openxmlformats.org/officeDocument/2006/relationships/customXml" Target="../ink/ink1175.xml"/><Relationship Id="rId216" Type="http://schemas.openxmlformats.org/officeDocument/2006/relationships/image" Target="../media/image639.png"/><Relationship Id="rId22" Type="http://schemas.openxmlformats.org/officeDocument/2006/relationships/image" Target="../media/image543.png"/><Relationship Id="rId43" Type="http://schemas.openxmlformats.org/officeDocument/2006/relationships/customXml" Target="../ink/ink1106.xml"/><Relationship Id="rId64" Type="http://schemas.openxmlformats.org/officeDocument/2006/relationships/image" Target="../media/image564.png"/><Relationship Id="rId118" Type="http://schemas.openxmlformats.org/officeDocument/2006/relationships/image" Target="../media/image590.png"/><Relationship Id="rId139" Type="http://schemas.openxmlformats.org/officeDocument/2006/relationships/customXml" Target="../ink/ink1154.xml"/><Relationship Id="rId85" Type="http://schemas.openxmlformats.org/officeDocument/2006/relationships/customXml" Target="../ink/ink1127.xml"/><Relationship Id="rId150" Type="http://schemas.openxmlformats.org/officeDocument/2006/relationships/image" Target="../media/image606.png"/><Relationship Id="rId171" Type="http://schemas.openxmlformats.org/officeDocument/2006/relationships/customXml" Target="../ink/ink1170.xml"/><Relationship Id="rId192" Type="http://schemas.openxmlformats.org/officeDocument/2006/relationships/image" Target="../media/image627.png"/><Relationship Id="rId206" Type="http://schemas.openxmlformats.org/officeDocument/2006/relationships/image" Target="../media/image634.png"/><Relationship Id="rId227" Type="http://schemas.openxmlformats.org/officeDocument/2006/relationships/customXml" Target="../ink/ink1198.xml"/><Relationship Id="rId12" Type="http://schemas.openxmlformats.org/officeDocument/2006/relationships/image" Target="../media/image538.png"/><Relationship Id="rId33" Type="http://schemas.openxmlformats.org/officeDocument/2006/relationships/customXml" Target="../ink/ink1101.xml"/><Relationship Id="rId108" Type="http://schemas.openxmlformats.org/officeDocument/2006/relationships/image" Target="../media/image585.png"/><Relationship Id="rId129" Type="http://schemas.openxmlformats.org/officeDocument/2006/relationships/customXml" Target="../ink/ink1149.xml"/><Relationship Id="rId54" Type="http://schemas.openxmlformats.org/officeDocument/2006/relationships/image" Target="../media/image559.png"/><Relationship Id="rId75" Type="http://schemas.openxmlformats.org/officeDocument/2006/relationships/customXml" Target="../ink/ink1122.xml"/><Relationship Id="rId96" Type="http://schemas.openxmlformats.org/officeDocument/2006/relationships/image" Target="../media/image579.png"/><Relationship Id="rId140" Type="http://schemas.openxmlformats.org/officeDocument/2006/relationships/image" Target="../media/image601.png"/><Relationship Id="rId161" Type="http://schemas.openxmlformats.org/officeDocument/2006/relationships/customXml" Target="../ink/ink1165.xml"/><Relationship Id="rId182" Type="http://schemas.openxmlformats.org/officeDocument/2006/relationships/image" Target="../media/image622.png"/><Relationship Id="rId217" Type="http://schemas.openxmlformats.org/officeDocument/2006/relationships/customXml" Target="../ink/ink1193.xml"/><Relationship Id="rId6" Type="http://schemas.openxmlformats.org/officeDocument/2006/relationships/image" Target="../media/image535.png"/><Relationship Id="rId23" Type="http://schemas.openxmlformats.org/officeDocument/2006/relationships/customXml" Target="../ink/ink1096.xml"/><Relationship Id="rId119" Type="http://schemas.openxmlformats.org/officeDocument/2006/relationships/customXml" Target="../ink/ink1144.xml"/><Relationship Id="rId44" Type="http://schemas.openxmlformats.org/officeDocument/2006/relationships/image" Target="../media/image554.png"/><Relationship Id="rId65" Type="http://schemas.openxmlformats.org/officeDocument/2006/relationships/customXml" Target="../ink/ink1117.xml"/><Relationship Id="rId86" Type="http://schemas.openxmlformats.org/officeDocument/2006/relationships/image" Target="../media/image33.png"/><Relationship Id="rId130" Type="http://schemas.openxmlformats.org/officeDocument/2006/relationships/image" Target="../media/image596.png"/><Relationship Id="rId151" Type="http://schemas.openxmlformats.org/officeDocument/2006/relationships/customXml" Target="../ink/ink1160.xml"/><Relationship Id="rId172" Type="http://schemas.openxmlformats.org/officeDocument/2006/relationships/image" Target="../media/image617.png"/><Relationship Id="rId193" Type="http://schemas.openxmlformats.org/officeDocument/2006/relationships/customXml" Target="../ink/ink1181.xml"/><Relationship Id="rId207" Type="http://schemas.openxmlformats.org/officeDocument/2006/relationships/customXml" Target="../ink/ink1188.xml"/><Relationship Id="rId228" Type="http://schemas.openxmlformats.org/officeDocument/2006/relationships/image" Target="../media/image645.png"/><Relationship Id="rId13" Type="http://schemas.openxmlformats.org/officeDocument/2006/relationships/customXml" Target="../ink/ink1091.xml"/><Relationship Id="rId109" Type="http://schemas.openxmlformats.org/officeDocument/2006/relationships/customXml" Target="../ink/ink1139.xml"/><Relationship Id="rId34" Type="http://schemas.openxmlformats.org/officeDocument/2006/relationships/image" Target="../media/image549.png"/><Relationship Id="rId55" Type="http://schemas.openxmlformats.org/officeDocument/2006/relationships/customXml" Target="../ink/ink1112.xml"/><Relationship Id="rId76" Type="http://schemas.openxmlformats.org/officeDocument/2006/relationships/image" Target="../media/image570.png"/><Relationship Id="rId97" Type="http://schemas.openxmlformats.org/officeDocument/2006/relationships/customXml" Target="../ink/ink1133.xml"/><Relationship Id="rId120" Type="http://schemas.openxmlformats.org/officeDocument/2006/relationships/image" Target="../media/image591.png"/><Relationship Id="rId141" Type="http://schemas.openxmlformats.org/officeDocument/2006/relationships/customXml" Target="../ink/ink1155.xml"/><Relationship Id="rId7" Type="http://schemas.openxmlformats.org/officeDocument/2006/relationships/customXml" Target="../ink/ink1088.xml"/><Relationship Id="rId162" Type="http://schemas.openxmlformats.org/officeDocument/2006/relationships/image" Target="../media/image612.png"/><Relationship Id="rId183" Type="http://schemas.openxmlformats.org/officeDocument/2006/relationships/customXml" Target="../ink/ink1176.xml"/><Relationship Id="rId218" Type="http://schemas.openxmlformats.org/officeDocument/2006/relationships/image" Target="../media/image640.png"/><Relationship Id="rId24" Type="http://schemas.openxmlformats.org/officeDocument/2006/relationships/image" Target="../media/image544.png"/><Relationship Id="rId45" Type="http://schemas.openxmlformats.org/officeDocument/2006/relationships/customXml" Target="../ink/ink1107.xml"/><Relationship Id="rId66" Type="http://schemas.openxmlformats.org/officeDocument/2006/relationships/image" Target="../media/image565.png"/><Relationship Id="rId87" Type="http://schemas.openxmlformats.org/officeDocument/2006/relationships/customXml" Target="../ink/ink1128.xml"/><Relationship Id="rId110" Type="http://schemas.openxmlformats.org/officeDocument/2006/relationships/image" Target="../media/image586.png"/><Relationship Id="rId131" Type="http://schemas.openxmlformats.org/officeDocument/2006/relationships/customXml" Target="../ink/ink1150.xml"/><Relationship Id="rId152" Type="http://schemas.openxmlformats.org/officeDocument/2006/relationships/image" Target="../media/image607.png"/><Relationship Id="rId173" Type="http://schemas.openxmlformats.org/officeDocument/2006/relationships/customXml" Target="../ink/ink1171.xml"/><Relationship Id="rId194" Type="http://schemas.openxmlformats.org/officeDocument/2006/relationships/image" Target="../media/image628.png"/><Relationship Id="rId208" Type="http://schemas.openxmlformats.org/officeDocument/2006/relationships/image" Target="../media/image635.png"/><Relationship Id="rId229" Type="http://schemas.openxmlformats.org/officeDocument/2006/relationships/customXml" Target="../ink/ink1199.xml"/><Relationship Id="rId14" Type="http://schemas.openxmlformats.org/officeDocument/2006/relationships/image" Target="../media/image539.png"/><Relationship Id="rId35" Type="http://schemas.openxmlformats.org/officeDocument/2006/relationships/customXml" Target="../ink/ink1102.xml"/><Relationship Id="rId56" Type="http://schemas.openxmlformats.org/officeDocument/2006/relationships/image" Target="../media/image560.png"/><Relationship Id="rId77" Type="http://schemas.openxmlformats.org/officeDocument/2006/relationships/customXml" Target="../ink/ink1123.xml"/><Relationship Id="rId100" Type="http://schemas.openxmlformats.org/officeDocument/2006/relationships/image" Target="../media/image581.png"/><Relationship Id="rId8" Type="http://schemas.openxmlformats.org/officeDocument/2006/relationships/image" Target="../media/image536.png"/><Relationship Id="rId98" Type="http://schemas.openxmlformats.org/officeDocument/2006/relationships/image" Target="../media/image580.png"/><Relationship Id="rId121" Type="http://schemas.openxmlformats.org/officeDocument/2006/relationships/customXml" Target="../ink/ink1145.xml"/><Relationship Id="rId142" Type="http://schemas.openxmlformats.org/officeDocument/2006/relationships/image" Target="../media/image602.png"/><Relationship Id="rId163" Type="http://schemas.openxmlformats.org/officeDocument/2006/relationships/customXml" Target="../ink/ink1166.xml"/><Relationship Id="rId184" Type="http://schemas.openxmlformats.org/officeDocument/2006/relationships/image" Target="../media/image623.png"/><Relationship Id="rId219" Type="http://schemas.openxmlformats.org/officeDocument/2006/relationships/customXml" Target="../ink/ink1194.xml"/><Relationship Id="rId230" Type="http://schemas.openxmlformats.org/officeDocument/2006/relationships/image" Target="../media/image646.png"/><Relationship Id="rId25" Type="http://schemas.openxmlformats.org/officeDocument/2006/relationships/customXml" Target="../ink/ink1097.xml"/><Relationship Id="rId46" Type="http://schemas.openxmlformats.org/officeDocument/2006/relationships/image" Target="../media/image555.png"/><Relationship Id="rId67" Type="http://schemas.openxmlformats.org/officeDocument/2006/relationships/customXml" Target="../ink/ink1118.xml"/><Relationship Id="rId20" Type="http://schemas.openxmlformats.org/officeDocument/2006/relationships/image" Target="../media/image542.png"/><Relationship Id="rId41" Type="http://schemas.openxmlformats.org/officeDocument/2006/relationships/customXml" Target="../ink/ink1105.xml"/><Relationship Id="rId62" Type="http://schemas.openxmlformats.org/officeDocument/2006/relationships/image" Target="../media/image563.png"/><Relationship Id="rId83" Type="http://schemas.openxmlformats.org/officeDocument/2006/relationships/customXml" Target="../ink/ink1126.xml"/><Relationship Id="rId88" Type="http://schemas.openxmlformats.org/officeDocument/2006/relationships/image" Target="../media/image575.png"/><Relationship Id="rId111" Type="http://schemas.openxmlformats.org/officeDocument/2006/relationships/customXml" Target="../ink/ink1140.xml"/><Relationship Id="rId132" Type="http://schemas.openxmlformats.org/officeDocument/2006/relationships/image" Target="../media/image597.png"/><Relationship Id="rId153" Type="http://schemas.openxmlformats.org/officeDocument/2006/relationships/customXml" Target="../ink/ink1161.xml"/><Relationship Id="rId174" Type="http://schemas.openxmlformats.org/officeDocument/2006/relationships/image" Target="../media/image618.png"/><Relationship Id="rId179" Type="http://schemas.openxmlformats.org/officeDocument/2006/relationships/customXml" Target="../ink/ink1174.xml"/><Relationship Id="rId195" Type="http://schemas.openxmlformats.org/officeDocument/2006/relationships/customXml" Target="../ink/ink1182.xml"/><Relationship Id="rId209" Type="http://schemas.openxmlformats.org/officeDocument/2006/relationships/customXml" Target="../ink/ink1189.xml"/><Relationship Id="rId190" Type="http://schemas.openxmlformats.org/officeDocument/2006/relationships/image" Target="../media/image626.png"/><Relationship Id="rId204" Type="http://schemas.openxmlformats.org/officeDocument/2006/relationships/image" Target="../media/image633.png"/><Relationship Id="rId220" Type="http://schemas.openxmlformats.org/officeDocument/2006/relationships/image" Target="../media/image641.png"/><Relationship Id="rId225" Type="http://schemas.openxmlformats.org/officeDocument/2006/relationships/customXml" Target="../ink/ink1197.xml"/><Relationship Id="rId15" Type="http://schemas.openxmlformats.org/officeDocument/2006/relationships/customXml" Target="../ink/ink1092.xml"/><Relationship Id="rId36" Type="http://schemas.openxmlformats.org/officeDocument/2006/relationships/image" Target="../media/image550.png"/><Relationship Id="rId57" Type="http://schemas.openxmlformats.org/officeDocument/2006/relationships/customXml" Target="../ink/ink1113.xml"/><Relationship Id="rId106" Type="http://schemas.openxmlformats.org/officeDocument/2006/relationships/image" Target="../media/image584.png"/><Relationship Id="rId127" Type="http://schemas.openxmlformats.org/officeDocument/2006/relationships/customXml" Target="../ink/ink1148.xml"/><Relationship Id="rId10" Type="http://schemas.openxmlformats.org/officeDocument/2006/relationships/image" Target="../media/image537.png"/><Relationship Id="rId31" Type="http://schemas.openxmlformats.org/officeDocument/2006/relationships/customXml" Target="../ink/ink1100.xml"/><Relationship Id="rId52" Type="http://schemas.openxmlformats.org/officeDocument/2006/relationships/image" Target="../media/image558.png"/><Relationship Id="rId73" Type="http://schemas.openxmlformats.org/officeDocument/2006/relationships/customXml" Target="../ink/ink1121.xml"/><Relationship Id="rId78" Type="http://schemas.openxmlformats.org/officeDocument/2006/relationships/image" Target="../media/image571.png"/><Relationship Id="rId94" Type="http://schemas.openxmlformats.org/officeDocument/2006/relationships/image" Target="../media/image578.png"/><Relationship Id="rId99" Type="http://schemas.openxmlformats.org/officeDocument/2006/relationships/customXml" Target="../ink/ink1134.xml"/><Relationship Id="rId101" Type="http://schemas.openxmlformats.org/officeDocument/2006/relationships/customXml" Target="../ink/ink1135.xml"/><Relationship Id="rId122" Type="http://schemas.openxmlformats.org/officeDocument/2006/relationships/image" Target="../media/image592.png"/><Relationship Id="rId143" Type="http://schemas.openxmlformats.org/officeDocument/2006/relationships/customXml" Target="../ink/ink1156.xml"/><Relationship Id="rId148" Type="http://schemas.openxmlformats.org/officeDocument/2006/relationships/image" Target="../media/image605.png"/><Relationship Id="rId164" Type="http://schemas.openxmlformats.org/officeDocument/2006/relationships/image" Target="../media/image613.png"/><Relationship Id="rId169" Type="http://schemas.openxmlformats.org/officeDocument/2006/relationships/customXml" Target="../ink/ink1169.xml"/><Relationship Id="rId185" Type="http://schemas.openxmlformats.org/officeDocument/2006/relationships/customXml" Target="../ink/ink1177.xml"/><Relationship Id="rId4" Type="http://schemas.openxmlformats.org/officeDocument/2006/relationships/image" Target="../media/image534.png"/><Relationship Id="rId9" Type="http://schemas.openxmlformats.org/officeDocument/2006/relationships/customXml" Target="../ink/ink1089.xml"/><Relationship Id="rId180" Type="http://schemas.openxmlformats.org/officeDocument/2006/relationships/image" Target="../media/image621.png"/><Relationship Id="rId210" Type="http://schemas.openxmlformats.org/officeDocument/2006/relationships/image" Target="../media/image636.png"/><Relationship Id="rId215" Type="http://schemas.openxmlformats.org/officeDocument/2006/relationships/customXml" Target="../ink/ink1192.xml"/><Relationship Id="rId26" Type="http://schemas.openxmlformats.org/officeDocument/2006/relationships/image" Target="../media/image545.png"/><Relationship Id="rId231" Type="http://schemas.openxmlformats.org/officeDocument/2006/relationships/customXml" Target="../ink/ink1200.xml"/><Relationship Id="rId47" Type="http://schemas.openxmlformats.org/officeDocument/2006/relationships/customXml" Target="../ink/ink1108.xml"/><Relationship Id="rId68" Type="http://schemas.openxmlformats.org/officeDocument/2006/relationships/image" Target="../media/image566.png"/><Relationship Id="rId89" Type="http://schemas.openxmlformats.org/officeDocument/2006/relationships/customXml" Target="../ink/ink1129.xml"/><Relationship Id="rId112" Type="http://schemas.openxmlformats.org/officeDocument/2006/relationships/image" Target="../media/image587.png"/><Relationship Id="rId133" Type="http://schemas.openxmlformats.org/officeDocument/2006/relationships/customXml" Target="../ink/ink1151.xml"/><Relationship Id="rId154" Type="http://schemas.openxmlformats.org/officeDocument/2006/relationships/image" Target="../media/image608.png"/><Relationship Id="rId175" Type="http://schemas.openxmlformats.org/officeDocument/2006/relationships/customXml" Target="../ink/ink1172.xml"/><Relationship Id="rId196" Type="http://schemas.openxmlformats.org/officeDocument/2006/relationships/image" Target="../media/image629.png"/><Relationship Id="rId200" Type="http://schemas.openxmlformats.org/officeDocument/2006/relationships/image" Target="../media/image631.png"/><Relationship Id="rId16" Type="http://schemas.openxmlformats.org/officeDocument/2006/relationships/image" Target="../media/image540.png"/><Relationship Id="rId221" Type="http://schemas.openxmlformats.org/officeDocument/2006/relationships/customXml" Target="../ink/ink1195.xml"/><Relationship Id="rId37" Type="http://schemas.openxmlformats.org/officeDocument/2006/relationships/customXml" Target="../ink/ink1103.xml"/><Relationship Id="rId58" Type="http://schemas.openxmlformats.org/officeDocument/2006/relationships/image" Target="../media/image561.png"/><Relationship Id="rId79" Type="http://schemas.openxmlformats.org/officeDocument/2006/relationships/customXml" Target="../ink/ink1124.xml"/><Relationship Id="rId102" Type="http://schemas.openxmlformats.org/officeDocument/2006/relationships/image" Target="../media/image582.png"/><Relationship Id="rId123" Type="http://schemas.openxmlformats.org/officeDocument/2006/relationships/customXml" Target="../ink/ink1146.xml"/><Relationship Id="rId144" Type="http://schemas.openxmlformats.org/officeDocument/2006/relationships/image" Target="../media/image603.png"/><Relationship Id="rId90" Type="http://schemas.openxmlformats.org/officeDocument/2006/relationships/image" Target="../media/image576.png"/><Relationship Id="rId165" Type="http://schemas.openxmlformats.org/officeDocument/2006/relationships/customXml" Target="../ink/ink1167.xml"/><Relationship Id="rId186" Type="http://schemas.openxmlformats.org/officeDocument/2006/relationships/image" Target="../media/image624.png"/><Relationship Id="rId211" Type="http://schemas.openxmlformats.org/officeDocument/2006/relationships/customXml" Target="../ink/ink1190.xml"/><Relationship Id="rId232" Type="http://schemas.openxmlformats.org/officeDocument/2006/relationships/image" Target="../media/image647.png"/><Relationship Id="rId27" Type="http://schemas.openxmlformats.org/officeDocument/2006/relationships/customXml" Target="../ink/ink1098.xml"/><Relationship Id="rId48" Type="http://schemas.openxmlformats.org/officeDocument/2006/relationships/image" Target="../media/image556.png"/><Relationship Id="rId69" Type="http://schemas.openxmlformats.org/officeDocument/2006/relationships/customXml" Target="../ink/ink1119.xml"/><Relationship Id="rId113" Type="http://schemas.openxmlformats.org/officeDocument/2006/relationships/customXml" Target="../ink/ink1141.xml"/><Relationship Id="rId134" Type="http://schemas.openxmlformats.org/officeDocument/2006/relationships/image" Target="../media/image598.png"/><Relationship Id="rId80" Type="http://schemas.openxmlformats.org/officeDocument/2006/relationships/image" Target="../media/image572.png"/><Relationship Id="rId155" Type="http://schemas.openxmlformats.org/officeDocument/2006/relationships/customXml" Target="../ink/ink1162.xml"/><Relationship Id="rId176" Type="http://schemas.openxmlformats.org/officeDocument/2006/relationships/image" Target="../media/image619.png"/><Relationship Id="rId197" Type="http://schemas.openxmlformats.org/officeDocument/2006/relationships/customXml" Target="../ink/ink1183.xml"/><Relationship Id="rId201" Type="http://schemas.openxmlformats.org/officeDocument/2006/relationships/customXml" Target="../ink/ink1185.xml"/><Relationship Id="rId222" Type="http://schemas.openxmlformats.org/officeDocument/2006/relationships/image" Target="../media/image642.png"/><Relationship Id="rId17" Type="http://schemas.openxmlformats.org/officeDocument/2006/relationships/customXml" Target="../ink/ink1093.xml"/><Relationship Id="rId38" Type="http://schemas.openxmlformats.org/officeDocument/2006/relationships/image" Target="../media/image551.png"/><Relationship Id="rId59" Type="http://schemas.openxmlformats.org/officeDocument/2006/relationships/customXml" Target="../ink/ink1114.xml"/><Relationship Id="rId103" Type="http://schemas.openxmlformats.org/officeDocument/2006/relationships/customXml" Target="../ink/ink1136.xml"/><Relationship Id="rId124" Type="http://schemas.openxmlformats.org/officeDocument/2006/relationships/image" Target="../media/image593.png"/><Relationship Id="rId70" Type="http://schemas.openxmlformats.org/officeDocument/2006/relationships/image" Target="../media/image567.png"/><Relationship Id="rId91" Type="http://schemas.openxmlformats.org/officeDocument/2006/relationships/customXml" Target="../ink/ink1130.xml"/><Relationship Id="rId145" Type="http://schemas.openxmlformats.org/officeDocument/2006/relationships/customXml" Target="../ink/ink1157.xml"/><Relationship Id="rId166" Type="http://schemas.openxmlformats.org/officeDocument/2006/relationships/image" Target="../media/image614.png"/><Relationship Id="rId187" Type="http://schemas.openxmlformats.org/officeDocument/2006/relationships/customXml" Target="../ink/ink1178.xml"/><Relationship Id="rId1" Type="http://schemas.openxmlformats.org/officeDocument/2006/relationships/slideLayout" Target="../slideLayouts/slideLayout7.xml"/><Relationship Id="rId212" Type="http://schemas.openxmlformats.org/officeDocument/2006/relationships/image" Target="../media/image637.png"/><Relationship Id="rId233" Type="http://schemas.openxmlformats.org/officeDocument/2006/relationships/customXml" Target="../ink/ink1201.xml"/><Relationship Id="rId28" Type="http://schemas.openxmlformats.org/officeDocument/2006/relationships/image" Target="../media/image546.png"/><Relationship Id="rId49" Type="http://schemas.openxmlformats.org/officeDocument/2006/relationships/customXml" Target="../ink/ink1109.xml"/><Relationship Id="rId114" Type="http://schemas.openxmlformats.org/officeDocument/2006/relationships/image" Target="../media/image588.png"/><Relationship Id="rId60" Type="http://schemas.openxmlformats.org/officeDocument/2006/relationships/image" Target="../media/image562.png"/><Relationship Id="rId81" Type="http://schemas.openxmlformats.org/officeDocument/2006/relationships/customXml" Target="../ink/ink1125.xml"/><Relationship Id="rId135" Type="http://schemas.openxmlformats.org/officeDocument/2006/relationships/customXml" Target="../ink/ink1152.xml"/><Relationship Id="rId156" Type="http://schemas.openxmlformats.org/officeDocument/2006/relationships/image" Target="../media/image609.png"/><Relationship Id="rId177" Type="http://schemas.openxmlformats.org/officeDocument/2006/relationships/customXml" Target="../ink/ink1173.xml"/><Relationship Id="rId198" Type="http://schemas.openxmlformats.org/officeDocument/2006/relationships/image" Target="../media/image630.png"/><Relationship Id="rId202" Type="http://schemas.openxmlformats.org/officeDocument/2006/relationships/image" Target="../media/image632.png"/><Relationship Id="rId223" Type="http://schemas.openxmlformats.org/officeDocument/2006/relationships/customXml" Target="../ink/ink1196.xml"/><Relationship Id="rId18" Type="http://schemas.openxmlformats.org/officeDocument/2006/relationships/image" Target="../media/image541.png"/><Relationship Id="rId39" Type="http://schemas.openxmlformats.org/officeDocument/2006/relationships/customXml" Target="../ink/ink1104.xml"/><Relationship Id="rId50" Type="http://schemas.openxmlformats.org/officeDocument/2006/relationships/image" Target="../media/image557.png"/><Relationship Id="rId104" Type="http://schemas.openxmlformats.org/officeDocument/2006/relationships/image" Target="../media/image583.png"/><Relationship Id="rId125" Type="http://schemas.openxmlformats.org/officeDocument/2006/relationships/customXml" Target="../ink/ink1147.xml"/><Relationship Id="rId146" Type="http://schemas.openxmlformats.org/officeDocument/2006/relationships/image" Target="../media/image604.png"/><Relationship Id="rId167" Type="http://schemas.openxmlformats.org/officeDocument/2006/relationships/customXml" Target="../ink/ink1168.xml"/><Relationship Id="rId188" Type="http://schemas.openxmlformats.org/officeDocument/2006/relationships/image" Target="../media/image625.png"/><Relationship Id="rId71" Type="http://schemas.openxmlformats.org/officeDocument/2006/relationships/customXml" Target="../ink/ink1120.xml"/><Relationship Id="rId92" Type="http://schemas.openxmlformats.org/officeDocument/2006/relationships/image" Target="../media/image577.png"/><Relationship Id="rId213" Type="http://schemas.openxmlformats.org/officeDocument/2006/relationships/customXml" Target="../ink/ink1191.xml"/><Relationship Id="rId234" Type="http://schemas.openxmlformats.org/officeDocument/2006/relationships/image" Target="../media/image648.png"/><Relationship Id="rId2" Type="http://schemas.openxmlformats.org/officeDocument/2006/relationships/notesSlide" Target="../notesSlides/notesSlide12.xml"/><Relationship Id="rId29" Type="http://schemas.openxmlformats.org/officeDocument/2006/relationships/customXml" Target="../ink/ink1099.xml"/><Relationship Id="rId40" Type="http://schemas.openxmlformats.org/officeDocument/2006/relationships/image" Target="../media/image552.png"/><Relationship Id="rId115" Type="http://schemas.openxmlformats.org/officeDocument/2006/relationships/customXml" Target="../ink/ink1142.xml"/><Relationship Id="rId136" Type="http://schemas.openxmlformats.org/officeDocument/2006/relationships/image" Target="../media/image599.png"/><Relationship Id="rId157" Type="http://schemas.openxmlformats.org/officeDocument/2006/relationships/customXml" Target="../ink/ink1163.xml"/><Relationship Id="rId178" Type="http://schemas.openxmlformats.org/officeDocument/2006/relationships/image" Target="../media/image620.png"/><Relationship Id="rId61" Type="http://schemas.openxmlformats.org/officeDocument/2006/relationships/customXml" Target="../ink/ink1115.xml"/><Relationship Id="rId82" Type="http://schemas.openxmlformats.org/officeDocument/2006/relationships/image" Target="../media/image573.png"/><Relationship Id="rId199" Type="http://schemas.openxmlformats.org/officeDocument/2006/relationships/customXml" Target="../ink/ink1184.xml"/><Relationship Id="rId203" Type="http://schemas.openxmlformats.org/officeDocument/2006/relationships/customXml" Target="../ink/ink1186.xml"/><Relationship Id="rId19" Type="http://schemas.openxmlformats.org/officeDocument/2006/relationships/customXml" Target="../ink/ink1094.xml"/><Relationship Id="rId224" Type="http://schemas.openxmlformats.org/officeDocument/2006/relationships/image" Target="../media/image643.png"/><Relationship Id="rId30" Type="http://schemas.openxmlformats.org/officeDocument/2006/relationships/image" Target="../media/image547.png"/><Relationship Id="rId105" Type="http://schemas.openxmlformats.org/officeDocument/2006/relationships/customXml" Target="../ink/ink1137.xml"/><Relationship Id="rId126" Type="http://schemas.openxmlformats.org/officeDocument/2006/relationships/image" Target="../media/image594.png"/><Relationship Id="rId147" Type="http://schemas.openxmlformats.org/officeDocument/2006/relationships/customXml" Target="../ink/ink1158.xml"/><Relationship Id="rId168" Type="http://schemas.openxmlformats.org/officeDocument/2006/relationships/image" Target="../media/image615.png"/><Relationship Id="rId51" Type="http://schemas.openxmlformats.org/officeDocument/2006/relationships/customXml" Target="../ink/ink1110.xml"/><Relationship Id="rId72" Type="http://schemas.openxmlformats.org/officeDocument/2006/relationships/image" Target="../media/image568.png"/><Relationship Id="rId93" Type="http://schemas.openxmlformats.org/officeDocument/2006/relationships/customXml" Target="../ink/ink1131.xml"/><Relationship Id="rId189" Type="http://schemas.openxmlformats.org/officeDocument/2006/relationships/customXml" Target="../ink/ink1179.xml"/><Relationship Id="rId3" Type="http://schemas.openxmlformats.org/officeDocument/2006/relationships/customXml" Target="../ink/ink1086.xml"/><Relationship Id="rId214" Type="http://schemas.openxmlformats.org/officeDocument/2006/relationships/image" Target="../media/image638.png"/><Relationship Id="rId116" Type="http://schemas.openxmlformats.org/officeDocument/2006/relationships/image" Target="../media/image589.png"/><Relationship Id="rId137" Type="http://schemas.openxmlformats.org/officeDocument/2006/relationships/customXml" Target="../ink/ink1153.xml"/><Relationship Id="rId158" Type="http://schemas.openxmlformats.org/officeDocument/2006/relationships/image" Target="../media/image610.png"/></Relationships>
</file>

<file path=ppt/slides/_rels/slide17.xml.rels><?xml version="1.0" encoding="UTF-8" standalone="yes"?>
<Relationships xmlns="http://schemas.openxmlformats.org/package/2006/relationships"><Relationship Id="rId13" Type="http://schemas.openxmlformats.org/officeDocument/2006/relationships/customXml" Target="../ink/ink1207.xml"/><Relationship Id="rId18" Type="http://schemas.openxmlformats.org/officeDocument/2006/relationships/image" Target="../media/image656.png"/><Relationship Id="rId26" Type="http://schemas.openxmlformats.org/officeDocument/2006/relationships/image" Target="../media/image171.png"/><Relationship Id="rId39" Type="http://schemas.openxmlformats.org/officeDocument/2006/relationships/customXml" Target="../ink/ink1220.xml"/><Relationship Id="rId21" Type="http://schemas.openxmlformats.org/officeDocument/2006/relationships/customXml" Target="../ink/ink1211.xml"/><Relationship Id="rId34" Type="http://schemas.openxmlformats.org/officeDocument/2006/relationships/image" Target="../media/image663.png"/><Relationship Id="rId42" Type="http://schemas.openxmlformats.org/officeDocument/2006/relationships/image" Target="../media/image667.png"/><Relationship Id="rId47" Type="http://schemas.openxmlformats.org/officeDocument/2006/relationships/customXml" Target="../ink/ink1224.xml"/><Relationship Id="rId50" Type="http://schemas.openxmlformats.org/officeDocument/2006/relationships/image" Target="../media/image671.png"/><Relationship Id="rId7" Type="http://schemas.openxmlformats.org/officeDocument/2006/relationships/customXml" Target="../ink/ink1204.xml"/><Relationship Id="rId2" Type="http://schemas.openxmlformats.org/officeDocument/2006/relationships/notesSlide" Target="../notesSlides/notesSlide13.xml"/><Relationship Id="rId16" Type="http://schemas.openxmlformats.org/officeDocument/2006/relationships/image" Target="../media/image655.png"/><Relationship Id="rId29" Type="http://schemas.openxmlformats.org/officeDocument/2006/relationships/customXml" Target="../ink/ink1215.xml"/><Relationship Id="rId11" Type="http://schemas.openxmlformats.org/officeDocument/2006/relationships/customXml" Target="../ink/ink1206.xml"/><Relationship Id="rId24" Type="http://schemas.openxmlformats.org/officeDocument/2006/relationships/image" Target="../media/image659.png"/><Relationship Id="rId32" Type="http://schemas.openxmlformats.org/officeDocument/2006/relationships/image" Target="../media/image662.png"/><Relationship Id="rId37" Type="http://schemas.openxmlformats.org/officeDocument/2006/relationships/customXml" Target="../ink/ink1219.xml"/><Relationship Id="rId40" Type="http://schemas.openxmlformats.org/officeDocument/2006/relationships/image" Target="../media/image666.png"/><Relationship Id="rId45" Type="http://schemas.openxmlformats.org/officeDocument/2006/relationships/customXml" Target="../ink/ink1223.xml"/><Relationship Id="rId53" Type="http://schemas.openxmlformats.org/officeDocument/2006/relationships/customXml" Target="../ink/ink1227.xml"/><Relationship Id="rId5" Type="http://schemas.openxmlformats.org/officeDocument/2006/relationships/customXml" Target="../ink/ink1203.xml"/><Relationship Id="rId10" Type="http://schemas.openxmlformats.org/officeDocument/2006/relationships/image" Target="../media/image652.png"/><Relationship Id="rId19" Type="http://schemas.openxmlformats.org/officeDocument/2006/relationships/customXml" Target="../ink/ink1210.xml"/><Relationship Id="rId31" Type="http://schemas.openxmlformats.org/officeDocument/2006/relationships/customXml" Target="../ink/ink1216.xml"/><Relationship Id="rId44" Type="http://schemas.openxmlformats.org/officeDocument/2006/relationships/image" Target="../media/image668.png"/><Relationship Id="rId52" Type="http://schemas.openxmlformats.org/officeDocument/2006/relationships/image" Target="../media/image672.png"/><Relationship Id="rId4" Type="http://schemas.openxmlformats.org/officeDocument/2006/relationships/image" Target="../media/image649.png"/><Relationship Id="rId9" Type="http://schemas.openxmlformats.org/officeDocument/2006/relationships/customXml" Target="../ink/ink1205.xml"/><Relationship Id="rId14" Type="http://schemas.openxmlformats.org/officeDocument/2006/relationships/image" Target="../media/image654.png"/><Relationship Id="rId22" Type="http://schemas.openxmlformats.org/officeDocument/2006/relationships/image" Target="../media/image658.png"/><Relationship Id="rId27" Type="http://schemas.openxmlformats.org/officeDocument/2006/relationships/customXml" Target="../ink/ink1214.xml"/><Relationship Id="rId30" Type="http://schemas.openxmlformats.org/officeDocument/2006/relationships/image" Target="../media/image661.png"/><Relationship Id="rId35" Type="http://schemas.openxmlformats.org/officeDocument/2006/relationships/customXml" Target="../ink/ink1218.xml"/><Relationship Id="rId43" Type="http://schemas.openxmlformats.org/officeDocument/2006/relationships/customXml" Target="../ink/ink1222.xml"/><Relationship Id="rId48" Type="http://schemas.openxmlformats.org/officeDocument/2006/relationships/image" Target="../media/image670.png"/><Relationship Id="rId8" Type="http://schemas.openxmlformats.org/officeDocument/2006/relationships/image" Target="../media/image651.png"/><Relationship Id="rId51" Type="http://schemas.openxmlformats.org/officeDocument/2006/relationships/customXml" Target="../ink/ink1226.xml"/><Relationship Id="rId3" Type="http://schemas.openxmlformats.org/officeDocument/2006/relationships/customXml" Target="../ink/ink1202.xml"/><Relationship Id="rId12" Type="http://schemas.openxmlformats.org/officeDocument/2006/relationships/image" Target="../media/image653.png"/><Relationship Id="rId17" Type="http://schemas.openxmlformats.org/officeDocument/2006/relationships/customXml" Target="../ink/ink1209.xml"/><Relationship Id="rId25" Type="http://schemas.openxmlformats.org/officeDocument/2006/relationships/customXml" Target="../ink/ink1213.xml"/><Relationship Id="rId33" Type="http://schemas.openxmlformats.org/officeDocument/2006/relationships/customXml" Target="../ink/ink1217.xml"/><Relationship Id="rId38" Type="http://schemas.openxmlformats.org/officeDocument/2006/relationships/image" Target="../media/image665.png"/><Relationship Id="rId46" Type="http://schemas.openxmlformats.org/officeDocument/2006/relationships/image" Target="../media/image669.png"/><Relationship Id="rId20" Type="http://schemas.openxmlformats.org/officeDocument/2006/relationships/image" Target="../media/image657.png"/><Relationship Id="rId41" Type="http://schemas.openxmlformats.org/officeDocument/2006/relationships/customXml" Target="../ink/ink1221.xml"/><Relationship Id="rId54" Type="http://schemas.openxmlformats.org/officeDocument/2006/relationships/image" Target="../media/image673.png"/><Relationship Id="rId1" Type="http://schemas.openxmlformats.org/officeDocument/2006/relationships/slideLayout" Target="../slideLayouts/slideLayout7.xml"/><Relationship Id="rId6" Type="http://schemas.openxmlformats.org/officeDocument/2006/relationships/image" Target="../media/image650.png"/><Relationship Id="rId15" Type="http://schemas.openxmlformats.org/officeDocument/2006/relationships/customXml" Target="../ink/ink1208.xml"/><Relationship Id="rId23" Type="http://schemas.openxmlformats.org/officeDocument/2006/relationships/customXml" Target="../ink/ink1212.xml"/><Relationship Id="rId28" Type="http://schemas.openxmlformats.org/officeDocument/2006/relationships/image" Target="../media/image660.png"/><Relationship Id="rId36" Type="http://schemas.openxmlformats.org/officeDocument/2006/relationships/image" Target="../media/image664.png"/><Relationship Id="rId49" Type="http://schemas.openxmlformats.org/officeDocument/2006/relationships/customXml" Target="../ink/ink1225.xml"/></Relationships>
</file>

<file path=ppt/slides/_rels/slide18.xml.rels><?xml version="1.0" encoding="UTF-8" standalone="yes"?>
<Relationships xmlns="http://schemas.openxmlformats.org/package/2006/relationships"><Relationship Id="rId21" Type="http://schemas.openxmlformats.org/officeDocument/2006/relationships/image" Target="../media/image683.png"/><Relationship Id="rId170" Type="http://schemas.openxmlformats.org/officeDocument/2006/relationships/customXml" Target="../ink/ink1312.xml"/><Relationship Id="rId268" Type="http://schemas.openxmlformats.org/officeDocument/2006/relationships/customXml" Target="../ink/ink1361.xml"/><Relationship Id="rId475" Type="http://schemas.openxmlformats.org/officeDocument/2006/relationships/customXml" Target="../ink/ink1465.xml"/><Relationship Id="rId682" Type="http://schemas.openxmlformats.org/officeDocument/2006/relationships/customXml" Target="../ink/ink1570.xml"/><Relationship Id="rId128" Type="http://schemas.openxmlformats.org/officeDocument/2006/relationships/customXml" Target="../ink/ink1291.xml"/><Relationship Id="rId335" Type="http://schemas.openxmlformats.org/officeDocument/2006/relationships/image" Target="../media/image840.png"/><Relationship Id="rId542" Type="http://schemas.openxmlformats.org/officeDocument/2006/relationships/customXml" Target="../ink/ink1499.xml"/><Relationship Id="rId987" Type="http://schemas.openxmlformats.org/officeDocument/2006/relationships/image" Target="../media/image1159.png"/><Relationship Id="rId181" Type="http://schemas.openxmlformats.org/officeDocument/2006/relationships/image" Target="../media/image763.png"/><Relationship Id="rId402" Type="http://schemas.openxmlformats.org/officeDocument/2006/relationships/customXml" Target="../ink/ink1428.xml"/><Relationship Id="rId847" Type="http://schemas.openxmlformats.org/officeDocument/2006/relationships/image" Target="../media/image1091.png"/><Relationship Id="rId1032" Type="http://schemas.openxmlformats.org/officeDocument/2006/relationships/image" Target="../media/image1181.png"/><Relationship Id="rId279" Type="http://schemas.openxmlformats.org/officeDocument/2006/relationships/image" Target="../media/image812.png"/><Relationship Id="rId486" Type="http://schemas.openxmlformats.org/officeDocument/2006/relationships/image" Target="../media/image914.png"/><Relationship Id="rId693" Type="http://schemas.openxmlformats.org/officeDocument/2006/relationships/image" Target="../media/image1016.png"/><Relationship Id="rId707" Type="http://schemas.openxmlformats.org/officeDocument/2006/relationships/image" Target="../media/image1022.png"/><Relationship Id="rId914" Type="http://schemas.openxmlformats.org/officeDocument/2006/relationships/customXml" Target="../ink/ink1688.xml"/><Relationship Id="rId43" Type="http://schemas.openxmlformats.org/officeDocument/2006/relationships/image" Target="../media/image694.png"/><Relationship Id="rId139" Type="http://schemas.openxmlformats.org/officeDocument/2006/relationships/image" Target="../media/image742.png"/><Relationship Id="rId346" Type="http://schemas.openxmlformats.org/officeDocument/2006/relationships/customXml" Target="../ink/ink1400.xml"/><Relationship Id="rId553" Type="http://schemas.openxmlformats.org/officeDocument/2006/relationships/customXml" Target="../ink/ink1505.xml"/><Relationship Id="rId760" Type="http://schemas.openxmlformats.org/officeDocument/2006/relationships/customXml" Target="../ink/ink1610.xml"/><Relationship Id="rId998" Type="http://schemas.openxmlformats.org/officeDocument/2006/relationships/customXml" Target="../ink/ink1731.xml"/><Relationship Id="rId192" Type="http://schemas.openxmlformats.org/officeDocument/2006/relationships/customXml" Target="../ink/ink1323.xml"/><Relationship Id="rId206" Type="http://schemas.openxmlformats.org/officeDocument/2006/relationships/customXml" Target="../ink/ink1330.xml"/><Relationship Id="rId413" Type="http://schemas.openxmlformats.org/officeDocument/2006/relationships/image" Target="../media/image878.png"/><Relationship Id="rId858" Type="http://schemas.openxmlformats.org/officeDocument/2006/relationships/customXml" Target="../ink/ink1660.xml"/><Relationship Id="rId1043" Type="http://schemas.openxmlformats.org/officeDocument/2006/relationships/customXml" Target="../ink/ink1754.xml"/><Relationship Id="rId497" Type="http://schemas.openxmlformats.org/officeDocument/2006/relationships/customXml" Target="../ink/ink1476.xml"/><Relationship Id="rId620" Type="http://schemas.openxmlformats.org/officeDocument/2006/relationships/customXml" Target="../ink/ink1539.xml"/><Relationship Id="rId718" Type="http://schemas.openxmlformats.org/officeDocument/2006/relationships/customXml" Target="../ink/ink1589.xml"/><Relationship Id="rId925" Type="http://schemas.openxmlformats.org/officeDocument/2006/relationships/image" Target="../media/image1129.png"/><Relationship Id="rId357" Type="http://schemas.openxmlformats.org/officeDocument/2006/relationships/image" Target="../media/image850.png"/><Relationship Id="rId54" Type="http://schemas.openxmlformats.org/officeDocument/2006/relationships/customXml" Target="../ink/ink1254.xml"/><Relationship Id="rId217" Type="http://schemas.openxmlformats.org/officeDocument/2006/relationships/image" Target="../media/image781.png"/><Relationship Id="rId564" Type="http://schemas.openxmlformats.org/officeDocument/2006/relationships/image" Target="../media/image952.png"/><Relationship Id="rId771" Type="http://schemas.openxmlformats.org/officeDocument/2006/relationships/image" Target="../media/image1054.png"/><Relationship Id="rId869" Type="http://schemas.openxmlformats.org/officeDocument/2006/relationships/image" Target="../media/image1102.png"/><Relationship Id="rId424" Type="http://schemas.openxmlformats.org/officeDocument/2006/relationships/image" Target="../media/image883.png"/><Relationship Id="rId631" Type="http://schemas.openxmlformats.org/officeDocument/2006/relationships/image" Target="../media/image985.png"/><Relationship Id="rId729" Type="http://schemas.openxmlformats.org/officeDocument/2006/relationships/image" Target="../media/image1033.png"/><Relationship Id="rId270" Type="http://schemas.openxmlformats.org/officeDocument/2006/relationships/customXml" Target="../ink/ink1362.xml"/><Relationship Id="rId936" Type="http://schemas.openxmlformats.org/officeDocument/2006/relationships/image" Target="../media/image1134.png"/><Relationship Id="rId65" Type="http://schemas.openxmlformats.org/officeDocument/2006/relationships/image" Target="../media/image705.png"/><Relationship Id="rId130" Type="http://schemas.openxmlformats.org/officeDocument/2006/relationships/customXml" Target="../ink/ink1292.xml"/><Relationship Id="rId368" Type="http://schemas.openxmlformats.org/officeDocument/2006/relationships/customXml" Target="../ink/ink1411.xml"/><Relationship Id="rId575" Type="http://schemas.openxmlformats.org/officeDocument/2006/relationships/customXml" Target="../ink/ink1516.xml"/><Relationship Id="rId782" Type="http://schemas.openxmlformats.org/officeDocument/2006/relationships/customXml" Target="../ink/ink1621.xml"/><Relationship Id="rId228" Type="http://schemas.openxmlformats.org/officeDocument/2006/relationships/customXml" Target="../ink/ink1341.xml"/><Relationship Id="rId435" Type="http://schemas.openxmlformats.org/officeDocument/2006/relationships/customXml" Target="../ink/ink1445.xml"/><Relationship Id="rId642" Type="http://schemas.openxmlformats.org/officeDocument/2006/relationships/customXml" Target="../ink/ink1550.xml"/><Relationship Id="rId281" Type="http://schemas.openxmlformats.org/officeDocument/2006/relationships/image" Target="../media/image813.png"/><Relationship Id="rId502" Type="http://schemas.openxmlformats.org/officeDocument/2006/relationships/image" Target="../media/image922.png"/><Relationship Id="rId947" Type="http://schemas.openxmlformats.org/officeDocument/2006/relationships/customXml" Target="../ink/ink1705.xml"/><Relationship Id="rId76" Type="http://schemas.openxmlformats.org/officeDocument/2006/relationships/customXml" Target="../ink/ink1265.xml"/><Relationship Id="rId141" Type="http://schemas.openxmlformats.org/officeDocument/2006/relationships/image" Target="../media/image743.png"/><Relationship Id="rId379" Type="http://schemas.openxmlformats.org/officeDocument/2006/relationships/image" Target="../media/image861.png"/><Relationship Id="rId586" Type="http://schemas.openxmlformats.org/officeDocument/2006/relationships/image" Target="../media/image963.png"/><Relationship Id="rId793" Type="http://schemas.openxmlformats.org/officeDocument/2006/relationships/image" Target="../media/image1065.png"/><Relationship Id="rId807" Type="http://schemas.openxmlformats.org/officeDocument/2006/relationships/customXml" Target="../ink/ink1634.xml"/><Relationship Id="rId7" Type="http://schemas.openxmlformats.org/officeDocument/2006/relationships/image" Target="../media/image676.png"/><Relationship Id="rId239" Type="http://schemas.openxmlformats.org/officeDocument/2006/relationships/image" Target="../media/image792.png"/><Relationship Id="rId446" Type="http://schemas.openxmlformats.org/officeDocument/2006/relationships/image" Target="../media/image894.png"/><Relationship Id="rId653" Type="http://schemas.openxmlformats.org/officeDocument/2006/relationships/image" Target="../media/image996.png"/><Relationship Id="rId292" Type="http://schemas.openxmlformats.org/officeDocument/2006/relationships/customXml" Target="../ink/ink1373.xml"/><Relationship Id="rId306" Type="http://schemas.openxmlformats.org/officeDocument/2006/relationships/customXml" Target="../ink/ink1380.xml"/><Relationship Id="rId860" Type="http://schemas.openxmlformats.org/officeDocument/2006/relationships/customXml" Target="../ink/ink1661.xml"/><Relationship Id="rId958" Type="http://schemas.openxmlformats.org/officeDocument/2006/relationships/customXml" Target="../ink/ink1711.xml"/><Relationship Id="rId87" Type="http://schemas.openxmlformats.org/officeDocument/2006/relationships/image" Target="../media/image716.png"/><Relationship Id="rId513" Type="http://schemas.openxmlformats.org/officeDocument/2006/relationships/customXml" Target="../ink/ink1484.xml"/><Relationship Id="rId597" Type="http://schemas.openxmlformats.org/officeDocument/2006/relationships/customXml" Target="../ink/ink1527.xml"/><Relationship Id="rId720" Type="http://schemas.openxmlformats.org/officeDocument/2006/relationships/customXml" Target="../ink/ink1590.xml"/><Relationship Id="rId818" Type="http://schemas.openxmlformats.org/officeDocument/2006/relationships/image" Target="../media/image1077.png"/><Relationship Id="rId152" Type="http://schemas.openxmlformats.org/officeDocument/2006/relationships/customXml" Target="../ink/ink1303.xml"/><Relationship Id="rId457" Type="http://schemas.openxmlformats.org/officeDocument/2006/relationships/customXml" Target="../ink/ink1456.xml"/><Relationship Id="rId1003" Type="http://schemas.openxmlformats.org/officeDocument/2006/relationships/image" Target="../media/image1167.png"/><Relationship Id="rId664" Type="http://schemas.openxmlformats.org/officeDocument/2006/relationships/customXml" Target="../ink/ink1561.xml"/><Relationship Id="rId871" Type="http://schemas.openxmlformats.org/officeDocument/2006/relationships/image" Target="../media/image1103.png"/><Relationship Id="rId969" Type="http://schemas.openxmlformats.org/officeDocument/2006/relationships/image" Target="../media/image1150.png"/><Relationship Id="rId14" Type="http://schemas.openxmlformats.org/officeDocument/2006/relationships/customXml" Target="../ink/ink1234.xml"/><Relationship Id="rId317" Type="http://schemas.openxmlformats.org/officeDocument/2006/relationships/image" Target="../media/image831.png"/><Relationship Id="rId524" Type="http://schemas.openxmlformats.org/officeDocument/2006/relationships/customXml" Target="../ink/ink1490.xml"/><Relationship Id="rId731" Type="http://schemas.openxmlformats.org/officeDocument/2006/relationships/image" Target="../media/image1034.png"/><Relationship Id="rId98" Type="http://schemas.openxmlformats.org/officeDocument/2006/relationships/customXml" Target="../ink/ink1276.xml"/><Relationship Id="rId163" Type="http://schemas.openxmlformats.org/officeDocument/2006/relationships/image" Target="../media/image754.png"/><Relationship Id="rId370" Type="http://schemas.openxmlformats.org/officeDocument/2006/relationships/customXml" Target="../ink/ink1412.xml"/><Relationship Id="rId829" Type="http://schemas.openxmlformats.org/officeDocument/2006/relationships/image" Target="../media/image1082.png"/><Relationship Id="rId1014" Type="http://schemas.openxmlformats.org/officeDocument/2006/relationships/customXml" Target="../ink/ink1739.xml"/><Relationship Id="rId230" Type="http://schemas.openxmlformats.org/officeDocument/2006/relationships/customXml" Target="../ink/ink1342.xml"/><Relationship Id="rId468" Type="http://schemas.openxmlformats.org/officeDocument/2006/relationships/image" Target="../media/image905.png"/><Relationship Id="rId675" Type="http://schemas.openxmlformats.org/officeDocument/2006/relationships/image" Target="../media/image1007.png"/><Relationship Id="rId882" Type="http://schemas.openxmlformats.org/officeDocument/2006/relationships/customXml" Target="../ink/ink1672.xml"/><Relationship Id="rId25" Type="http://schemas.openxmlformats.org/officeDocument/2006/relationships/image" Target="../media/image685.png"/><Relationship Id="rId328" Type="http://schemas.openxmlformats.org/officeDocument/2006/relationships/customXml" Target="../ink/ink1391.xml"/><Relationship Id="rId535" Type="http://schemas.openxmlformats.org/officeDocument/2006/relationships/image" Target="../media/image938.png"/><Relationship Id="rId742" Type="http://schemas.openxmlformats.org/officeDocument/2006/relationships/customXml" Target="../ink/ink1601.xml"/><Relationship Id="rId174" Type="http://schemas.openxmlformats.org/officeDocument/2006/relationships/customXml" Target="../ink/ink1314.xml"/><Relationship Id="rId381" Type="http://schemas.openxmlformats.org/officeDocument/2006/relationships/image" Target="../media/image862.png"/><Relationship Id="rId602" Type="http://schemas.openxmlformats.org/officeDocument/2006/relationships/image" Target="../media/image971.png"/><Relationship Id="rId1025" Type="http://schemas.openxmlformats.org/officeDocument/2006/relationships/image" Target="../media/image1178.png"/><Relationship Id="rId241" Type="http://schemas.openxmlformats.org/officeDocument/2006/relationships/image" Target="../media/image793.png"/><Relationship Id="rId479" Type="http://schemas.openxmlformats.org/officeDocument/2006/relationships/customXml" Target="../ink/ink1467.xml"/><Relationship Id="rId686" Type="http://schemas.openxmlformats.org/officeDocument/2006/relationships/customXml" Target="../ink/ink1572.xml"/><Relationship Id="rId893" Type="http://schemas.openxmlformats.org/officeDocument/2006/relationships/image" Target="../media/image1114.png"/><Relationship Id="rId907" Type="http://schemas.openxmlformats.org/officeDocument/2006/relationships/image" Target="../media/image1121.png"/><Relationship Id="rId36" Type="http://schemas.openxmlformats.org/officeDocument/2006/relationships/customXml" Target="../ink/ink1245.xml"/><Relationship Id="rId339" Type="http://schemas.openxmlformats.org/officeDocument/2006/relationships/image" Target="../media/image842.png"/><Relationship Id="rId546" Type="http://schemas.openxmlformats.org/officeDocument/2006/relationships/customXml" Target="../ink/ink1501.xml"/><Relationship Id="rId753" Type="http://schemas.openxmlformats.org/officeDocument/2006/relationships/image" Target="../media/image1045.png"/><Relationship Id="rId101" Type="http://schemas.openxmlformats.org/officeDocument/2006/relationships/image" Target="../media/image723.png"/><Relationship Id="rId185" Type="http://schemas.openxmlformats.org/officeDocument/2006/relationships/image" Target="../media/image765.png"/><Relationship Id="rId406" Type="http://schemas.openxmlformats.org/officeDocument/2006/relationships/customXml" Target="../ink/ink1430.xml"/><Relationship Id="rId960" Type="http://schemas.openxmlformats.org/officeDocument/2006/relationships/customXml" Target="../ink/ink1712.xml"/><Relationship Id="rId1036" Type="http://schemas.openxmlformats.org/officeDocument/2006/relationships/image" Target="../media/image1183.png"/><Relationship Id="rId392" Type="http://schemas.openxmlformats.org/officeDocument/2006/relationships/customXml" Target="../ink/ink1423.xml"/><Relationship Id="rId613" Type="http://schemas.openxmlformats.org/officeDocument/2006/relationships/customXml" Target="../ink/ink1535.xml"/><Relationship Id="rId697" Type="http://schemas.openxmlformats.org/officeDocument/2006/relationships/customXml" Target="../ink/ink1578.xml"/><Relationship Id="rId820" Type="http://schemas.openxmlformats.org/officeDocument/2006/relationships/image" Target="../media/image1078.png"/><Relationship Id="rId918" Type="http://schemas.openxmlformats.org/officeDocument/2006/relationships/customXml" Target="../ink/ink1690.xml"/><Relationship Id="rId252" Type="http://schemas.openxmlformats.org/officeDocument/2006/relationships/customXml" Target="../ink/ink1353.xml"/><Relationship Id="rId47" Type="http://schemas.openxmlformats.org/officeDocument/2006/relationships/image" Target="../media/image696.png"/><Relationship Id="rId112" Type="http://schemas.openxmlformats.org/officeDocument/2006/relationships/customXml" Target="../ink/ink1283.xml"/><Relationship Id="rId557" Type="http://schemas.openxmlformats.org/officeDocument/2006/relationships/customXml" Target="../ink/ink1507.xml"/><Relationship Id="rId764" Type="http://schemas.openxmlformats.org/officeDocument/2006/relationships/customXml" Target="../ink/ink1612.xml"/><Relationship Id="rId971" Type="http://schemas.openxmlformats.org/officeDocument/2006/relationships/image" Target="../media/image1151.png"/><Relationship Id="rId196" Type="http://schemas.openxmlformats.org/officeDocument/2006/relationships/customXml" Target="../ink/ink1325.xml"/><Relationship Id="rId417" Type="http://schemas.openxmlformats.org/officeDocument/2006/relationships/customXml" Target="../ink/ink1436.xml"/><Relationship Id="rId624" Type="http://schemas.openxmlformats.org/officeDocument/2006/relationships/customXml" Target="../ink/ink1541.xml"/><Relationship Id="rId831" Type="http://schemas.openxmlformats.org/officeDocument/2006/relationships/image" Target="../media/image1083.png"/><Relationship Id="rId263" Type="http://schemas.openxmlformats.org/officeDocument/2006/relationships/image" Target="../media/image804.png"/><Relationship Id="rId470" Type="http://schemas.openxmlformats.org/officeDocument/2006/relationships/image" Target="../media/image906.png"/><Relationship Id="rId929" Type="http://schemas.openxmlformats.org/officeDocument/2006/relationships/image" Target="../media/image1131.png"/><Relationship Id="rId58" Type="http://schemas.openxmlformats.org/officeDocument/2006/relationships/customXml" Target="../ink/ink1256.xml"/><Relationship Id="rId123" Type="http://schemas.openxmlformats.org/officeDocument/2006/relationships/image" Target="../media/image734.png"/><Relationship Id="rId330" Type="http://schemas.openxmlformats.org/officeDocument/2006/relationships/customXml" Target="../ink/ink1392.xml"/><Relationship Id="rId568" Type="http://schemas.openxmlformats.org/officeDocument/2006/relationships/image" Target="../media/image954.png"/><Relationship Id="rId775" Type="http://schemas.openxmlformats.org/officeDocument/2006/relationships/image" Target="../media/image1056.png"/><Relationship Id="rId982" Type="http://schemas.openxmlformats.org/officeDocument/2006/relationships/customXml" Target="../ink/ink1723.xml"/><Relationship Id="rId428" Type="http://schemas.openxmlformats.org/officeDocument/2006/relationships/image" Target="../media/image885.png"/><Relationship Id="rId635" Type="http://schemas.openxmlformats.org/officeDocument/2006/relationships/image" Target="../media/image987.png"/><Relationship Id="rId842" Type="http://schemas.openxmlformats.org/officeDocument/2006/relationships/customXml" Target="../ink/ink1652.xml"/><Relationship Id="rId274" Type="http://schemas.openxmlformats.org/officeDocument/2006/relationships/customXml" Target="../ink/ink1364.xml"/><Relationship Id="rId481" Type="http://schemas.openxmlformats.org/officeDocument/2006/relationships/customXml" Target="../ink/ink1468.xml"/><Relationship Id="rId702" Type="http://schemas.openxmlformats.org/officeDocument/2006/relationships/customXml" Target="../ink/ink1581.xml"/><Relationship Id="rId69" Type="http://schemas.openxmlformats.org/officeDocument/2006/relationships/image" Target="../media/image707.png"/><Relationship Id="rId134" Type="http://schemas.openxmlformats.org/officeDocument/2006/relationships/customXml" Target="../ink/ink1294.xml"/><Relationship Id="rId579" Type="http://schemas.openxmlformats.org/officeDocument/2006/relationships/customXml" Target="../ink/ink1518.xml"/><Relationship Id="rId786" Type="http://schemas.openxmlformats.org/officeDocument/2006/relationships/customXml" Target="../ink/ink1623.xml"/><Relationship Id="rId993" Type="http://schemas.openxmlformats.org/officeDocument/2006/relationships/image" Target="../media/image1162.png"/><Relationship Id="rId341" Type="http://schemas.openxmlformats.org/officeDocument/2006/relationships/image" Target="../media/image843.png"/><Relationship Id="rId439" Type="http://schemas.openxmlformats.org/officeDocument/2006/relationships/customXml" Target="../ink/ink1447.xml"/><Relationship Id="rId646" Type="http://schemas.openxmlformats.org/officeDocument/2006/relationships/customXml" Target="../ink/ink1552.xml"/><Relationship Id="rId201" Type="http://schemas.openxmlformats.org/officeDocument/2006/relationships/image" Target="../media/image773.png"/><Relationship Id="rId285" Type="http://schemas.openxmlformats.org/officeDocument/2006/relationships/image" Target="../media/image815.png"/><Relationship Id="rId506" Type="http://schemas.openxmlformats.org/officeDocument/2006/relationships/image" Target="../media/image924.png"/><Relationship Id="rId853" Type="http://schemas.openxmlformats.org/officeDocument/2006/relationships/image" Target="../media/image1094.png"/><Relationship Id="rId492" Type="http://schemas.openxmlformats.org/officeDocument/2006/relationships/image" Target="../media/image917.png"/><Relationship Id="rId713" Type="http://schemas.openxmlformats.org/officeDocument/2006/relationships/image" Target="../media/image1025.png"/><Relationship Id="rId797" Type="http://schemas.openxmlformats.org/officeDocument/2006/relationships/customXml" Target="../ink/ink1629.xml"/><Relationship Id="rId920" Type="http://schemas.openxmlformats.org/officeDocument/2006/relationships/customXml" Target="../ink/ink1691.xml"/><Relationship Id="rId145" Type="http://schemas.openxmlformats.org/officeDocument/2006/relationships/image" Target="../media/image745.png"/><Relationship Id="rId352" Type="http://schemas.openxmlformats.org/officeDocument/2006/relationships/customXml" Target="../ink/ink1403.xml"/><Relationship Id="rId212" Type="http://schemas.openxmlformats.org/officeDocument/2006/relationships/customXml" Target="../ink/ink1333.xml"/><Relationship Id="rId657" Type="http://schemas.openxmlformats.org/officeDocument/2006/relationships/image" Target="../media/image998.png"/><Relationship Id="rId864" Type="http://schemas.openxmlformats.org/officeDocument/2006/relationships/customXml" Target="../ink/ink1663.xml"/><Relationship Id="rId296" Type="http://schemas.openxmlformats.org/officeDocument/2006/relationships/customXml" Target="../ink/ink1375.xml"/><Relationship Id="rId517" Type="http://schemas.openxmlformats.org/officeDocument/2006/relationships/customXml" Target="../ink/ink1486.xml"/><Relationship Id="rId724" Type="http://schemas.openxmlformats.org/officeDocument/2006/relationships/customXml" Target="../ink/ink1592.xml"/><Relationship Id="rId931" Type="http://schemas.openxmlformats.org/officeDocument/2006/relationships/customXml" Target="../ink/ink1697.xml"/><Relationship Id="rId60" Type="http://schemas.openxmlformats.org/officeDocument/2006/relationships/customXml" Target="../ink/ink1257.xml"/><Relationship Id="rId156" Type="http://schemas.openxmlformats.org/officeDocument/2006/relationships/customXml" Target="../ink/ink1305.xml"/><Relationship Id="rId363" Type="http://schemas.openxmlformats.org/officeDocument/2006/relationships/image" Target="../media/image853.png"/><Relationship Id="rId570" Type="http://schemas.openxmlformats.org/officeDocument/2006/relationships/image" Target="../media/image955.png"/><Relationship Id="rId1007" Type="http://schemas.openxmlformats.org/officeDocument/2006/relationships/image" Target="../media/image1169.png"/><Relationship Id="rId223" Type="http://schemas.openxmlformats.org/officeDocument/2006/relationships/image" Target="../media/image784.png"/><Relationship Id="rId430" Type="http://schemas.openxmlformats.org/officeDocument/2006/relationships/image" Target="../media/image886.png"/><Relationship Id="rId668" Type="http://schemas.openxmlformats.org/officeDocument/2006/relationships/customXml" Target="../ink/ink1563.xml"/><Relationship Id="rId875" Type="http://schemas.openxmlformats.org/officeDocument/2006/relationships/image" Target="../media/image1105.png"/><Relationship Id="rId18" Type="http://schemas.openxmlformats.org/officeDocument/2006/relationships/customXml" Target="../ink/ink1236.xml"/><Relationship Id="rId528" Type="http://schemas.openxmlformats.org/officeDocument/2006/relationships/customXml" Target="../ink/ink1492.xml"/><Relationship Id="rId735" Type="http://schemas.openxmlformats.org/officeDocument/2006/relationships/image" Target="../media/image1036.png"/><Relationship Id="rId942" Type="http://schemas.openxmlformats.org/officeDocument/2006/relationships/image" Target="../media/image1137.png"/><Relationship Id="rId167" Type="http://schemas.openxmlformats.org/officeDocument/2006/relationships/image" Target="../media/image756.png"/><Relationship Id="rId374" Type="http://schemas.openxmlformats.org/officeDocument/2006/relationships/customXml" Target="../ink/ink1414.xml"/><Relationship Id="rId581" Type="http://schemas.openxmlformats.org/officeDocument/2006/relationships/customXml" Target="../ink/ink1519.xml"/><Relationship Id="rId1018" Type="http://schemas.openxmlformats.org/officeDocument/2006/relationships/customXml" Target="../ink/ink1741.xml"/><Relationship Id="rId71" Type="http://schemas.openxmlformats.org/officeDocument/2006/relationships/image" Target="../media/image708.png"/><Relationship Id="rId234" Type="http://schemas.openxmlformats.org/officeDocument/2006/relationships/customXml" Target="../ink/ink1344.xml"/><Relationship Id="rId679" Type="http://schemas.openxmlformats.org/officeDocument/2006/relationships/image" Target="../media/image1009.png"/><Relationship Id="rId802" Type="http://schemas.openxmlformats.org/officeDocument/2006/relationships/image" Target="../media/image1069.png"/><Relationship Id="rId886" Type="http://schemas.openxmlformats.org/officeDocument/2006/relationships/customXml" Target="../ink/ink1674.xml"/><Relationship Id="rId2" Type="http://schemas.openxmlformats.org/officeDocument/2006/relationships/customXml" Target="../ink/ink1228.xml"/><Relationship Id="rId29" Type="http://schemas.openxmlformats.org/officeDocument/2006/relationships/image" Target="../media/image687.png"/><Relationship Id="rId441" Type="http://schemas.openxmlformats.org/officeDocument/2006/relationships/customXml" Target="../ink/ink1448.xml"/><Relationship Id="rId539" Type="http://schemas.openxmlformats.org/officeDocument/2006/relationships/image" Target="../media/image940.png"/><Relationship Id="rId746" Type="http://schemas.openxmlformats.org/officeDocument/2006/relationships/customXml" Target="../ink/ink1603.xml"/><Relationship Id="rId178" Type="http://schemas.openxmlformats.org/officeDocument/2006/relationships/customXml" Target="../ink/ink1316.xml"/><Relationship Id="rId301" Type="http://schemas.openxmlformats.org/officeDocument/2006/relationships/image" Target="../media/image823.png"/><Relationship Id="rId953" Type="http://schemas.openxmlformats.org/officeDocument/2006/relationships/customXml" Target="../ink/ink1708.xml"/><Relationship Id="rId1029" Type="http://schemas.openxmlformats.org/officeDocument/2006/relationships/image" Target="../media/image1180.png"/><Relationship Id="rId82" Type="http://schemas.openxmlformats.org/officeDocument/2006/relationships/customXml" Target="../ink/ink1268.xml"/><Relationship Id="rId385" Type="http://schemas.openxmlformats.org/officeDocument/2006/relationships/image" Target="../media/image864.png"/><Relationship Id="rId592" Type="http://schemas.openxmlformats.org/officeDocument/2006/relationships/image" Target="../media/image966.png"/><Relationship Id="rId606" Type="http://schemas.openxmlformats.org/officeDocument/2006/relationships/image" Target="../media/image973.png"/><Relationship Id="rId813" Type="http://schemas.openxmlformats.org/officeDocument/2006/relationships/customXml" Target="../ink/ink1637.xml"/><Relationship Id="rId245" Type="http://schemas.openxmlformats.org/officeDocument/2006/relationships/image" Target="../media/image795.png"/><Relationship Id="rId452" Type="http://schemas.openxmlformats.org/officeDocument/2006/relationships/image" Target="../media/image897.png"/><Relationship Id="rId897" Type="http://schemas.openxmlformats.org/officeDocument/2006/relationships/image" Target="../media/image1116.png"/><Relationship Id="rId105" Type="http://schemas.openxmlformats.org/officeDocument/2006/relationships/image" Target="../media/image725.png"/><Relationship Id="rId312" Type="http://schemas.openxmlformats.org/officeDocument/2006/relationships/customXml" Target="../ink/ink1383.xml"/><Relationship Id="rId757" Type="http://schemas.openxmlformats.org/officeDocument/2006/relationships/image" Target="../media/image1047.png"/><Relationship Id="rId964" Type="http://schemas.openxmlformats.org/officeDocument/2006/relationships/customXml" Target="../ink/ink1714.xml"/><Relationship Id="rId93" Type="http://schemas.openxmlformats.org/officeDocument/2006/relationships/image" Target="../media/image719.png"/><Relationship Id="rId189" Type="http://schemas.openxmlformats.org/officeDocument/2006/relationships/image" Target="../media/image767.png"/><Relationship Id="rId396" Type="http://schemas.openxmlformats.org/officeDocument/2006/relationships/customXml" Target="../ink/ink1425.xml"/><Relationship Id="rId617" Type="http://schemas.openxmlformats.org/officeDocument/2006/relationships/customXml" Target="../ink/ink1537.xml"/><Relationship Id="rId824" Type="http://schemas.openxmlformats.org/officeDocument/2006/relationships/image" Target="../media/image1080.png"/><Relationship Id="rId256" Type="http://schemas.openxmlformats.org/officeDocument/2006/relationships/customXml" Target="../ink/ink1355.xml"/><Relationship Id="rId463" Type="http://schemas.openxmlformats.org/officeDocument/2006/relationships/customXml" Target="../ink/ink1459.xml"/><Relationship Id="rId670" Type="http://schemas.openxmlformats.org/officeDocument/2006/relationships/customXml" Target="../ink/ink1564.xml"/><Relationship Id="rId116" Type="http://schemas.openxmlformats.org/officeDocument/2006/relationships/customXml" Target="../ink/ink1285.xml"/><Relationship Id="rId323" Type="http://schemas.openxmlformats.org/officeDocument/2006/relationships/image" Target="../media/image834.png"/><Relationship Id="rId530" Type="http://schemas.openxmlformats.org/officeDocument/2006/relationships/customXml" Target="../ink/ink1493.xml"/><Relationship Id="rId768" Type="http://schemas.openxmlformats.org/officeDocument/2006/relationships/customXml" Target="../ink/ink1614.xml"/><Relationship Id="rId975" Type="http://schemas.openxmlformats.org/officeDocument/2006/relationships/image" Target="../media/image1153.png"/><Relationship Id="rId20" Type="http://schemas.openxmlformats.org/officeDocument/2006/relationships/customXml" Target="../ink/ink1237.xml"/><Relationship Id="rId628" Type="http://schemas.openxmlformats.org/officeDocument/2006/relationships/customXml" Target="../ink/ink1543.xml"/><Relationship Id="rId835" Type="http://schemas.openxmlformats.org/officeDocument/2006/relationships/image" Target="../media/image1085.png"/><Relationship Id="rId267" Type="http://schemas.openxmlformats.org/officeDocument/2006/relationships/image" Target="../media/image806.png"/><Relationship Id="rId474" Type="http://schemas.openxmlformats.org/officeDocument/2006/relationships/image" Target="../media/image908.png"/><Relationship Id="rId1020" Type="http://schemas.openxmlformats.org/officeDocument/2006/relationships/customXml" Target="../ink/ink1742.xml"/><Relationship Id="rId127" Type="http://schemas.openxmlformats.org/officeDocument/2006/relationships/image" Target="../media/image736.png"/><Relationship Id="rId681" Type="http://schemas.openxmlformats.org/officeDocument/2006/relationships/image" Target="../media/image1010.png"/><Relationship Id="rId779" Type="http://schemas.openxmlformats.org/officeDocument/2006/relationships/image" Target="../media/image1058.png"/><Relationship Id="rId902" Type="http://schemas.openxmlformats.org/officeDocument/2006/relationships/customXml" Target="../ink/ink1682.xml"/><Relationship Id="rId986" Type="http://schemas.openxmlformats.org/officeDocument/2006/relationships/customXml" Target="../ink/ink1725.xml"/><Relationship Id="rId31" Type="http://schemas.openxmlformats.org/officeDocument/2006/relationships/image" Target="../media/image688.png"/><Relationship Id="rId334" Type="http://schemas.openxmlformats.org/officeDocument/2006/relationships/customXml" Target="../ink/ink1394.xml"/><Relationship Id="rId541" Type="http://schemas.openxmlformats.org/officeDocument/2006/relationships/image" Target="../media/image941.png"/><Relationship Id="rId639" Type="http://schemas.openxmlformats.org/officeDocument/2006/relationships/image" Target="../media/image989.png"/><Relationship Id="rId180" Type="http://schemas.openxmlformats.org/officeDocument/2006/relationships/customXml" Target="../ink/ink1317.xml"/><Relationship Id="rId278" Type="http://schemas.openxmlformats.org/officeDocument/2006/relationships/customXml" Target="../ink/ink1366.xml"/><Relationship Id="rId401" Type="http://schemas.openxmlformats.org/officeDocument/2006/relationships/image" Target="../media/image872.png"/><Relationship Id="rId846" Type="http://schemas.openxmlformats.org/officeDocument/2006/relationships/customXml" Target="../ink/ink1654.xml"/><Relationship Id="rId1031" Type="http://schemas.openxmlformats.org/officeDocument/2006/relationships/customXml" Target="../ink/ink1748.xml"/><Relationship Id="rId485" Type="http://schemas.openxmlformats.org/officeDocument/2006/relationships/customXml" Target="../ink/ink1470.xml"/><Relationship Id="rId692" Type="http://schemas.openxmlformats.org/officeDocument/2006/relationships/customXml" Target="../ink/ink1575.xml"/><Relationship Id="rId706" Type="http://schemas.openxmlformats.org/officeDocument/2006/relationships/customXml" Target="../ink/ink1583.xml"/><Relationship Id="rId913" Type="http://schemas.openxmlformats.org/officeDocument/2006/relationships/image" Target="../media/image1123.png"/><Relationship Id="rId42" Type="http://schemas.openxmlformats.org/officeDocument/2006/relationships/customXml" Target="../ink/ink1248.xml"/><Relationship Id="rId138" Type="http://schemas.openxmlformats.org/officeDocument/2006/relationships/customXml" Target="../ink/ink1296.xml"/><Relationship Id="rId345" Type="http://schemas.openxmlformats.org/officeDocument/2006/relationships/image" Target="../media/image845.png"/><Relationship Id="rId552" Type="http://schemas.openxmlformats.org/officeDocument/2006/relationships/customXml" Target="../ink/ink1504.xml"/><Relationship Id="rId997" Type="http://schemas.openxmlformats.org/officeDocument/2006/relationships/image" Target="../media/image1164.png"/><Relationship Id="rId191" Type="http://schemas.openxmlformats.org/officeDocument/2006/relationships/image" Target="../media/image768.png"/><Relationship Id="rId205" Type="http://schemas.openxmlformats.org/officeDocument/2006/relationships/image" Target="../media/image775.png"/><Relationship Id="rId412" Type="http://schemas.openxmlformats.org/officeDocument/2006/relationships/customXml" Target="../ink/ink1433.xml"/><Relationship Id="rId857" Type="http://schemas.openxmlformats.org/officeDocument/2006/relationships/image" Target="../media/image1096.png"/><Relationship Id="rId1042" Type="http://schemas.openxmlformats.org/officeDocument/2006/relationships/image" Target="../media/image1186.png"/><Relationship Id="rId289" Type="http://schemas.openxmlformats.org/officeDocument/2006/relationships/image" Target="../media/image817.png"/><Relationship Id="rId496" Type="http://schemas.openxmlformats.org/officeDocument/2006/relationships/image" Target="../media/image919.png"/><Relationship Id="rId717" Type="http://schemas.openxmlformats.org/officeDocument/2006/relationships/image" Target="../media/image1027.png"/><Relationship Id="rId924" Type="http://schemas.openxmlformats.org/officeDocument/2006/relationships/customXml" Target="../ink/ink1693.xml"/><Relationship Id="rId53" Type="http://schemas.openxmlformats.org/officeDocument/2006/relationships/image" Target="../media/image699.png"/><Relationship Id="rId149" Type="http://schemas.openxmlformats.org/officeDocument/2006/relationships/image" Target="../media/image747.png"/><Relationship Id="rId356" Type="http://schemas.openxmlformats.org/officeDocument/2006/relationships/customXml" Target="../ink/ink1405.xml"/><Relationship Id="rId563" Type="http://schemas.openxmlformats.org/officeDocument/2006/relationships/customXml" Target="../ink/ink1510.xml"/><Relationship Id="rId770" Type="http://schemas.openxmlformats.org/officeDocument/2006/relationships/customXml" Target="../ink/ink1615.xml"/><Relationship Id="rId216" Type="http://schemas.openxmlformats.org/officeDocument/2006/relationships/customXml" Target="../ink/ink1335.xml"/><Relationship Id="rId423" Type="http://schemas.openxmlformats.org/officeDocument/2006/relationships/customXml" Target="../ink/ink1439.xml"/><Relationship Id="rId868" Type="http://schemas.openxmlformats.org/officeDocument/2006/relationships/customXml" Target="../ink/ink1665.xml"/><Relationship Id="rId630" Type="http://schemas.openxmlformats.org/officeDocument/2006/relationships/customXml" Target="../ink/ink1544.xml"/><Relationship Id="rId728" Type="http://schemas.openxmlformats.org/officeDocument/2006/relationships/customXml" Target="../ink/ink1594.xml"/><Relationship Id="rId935" Type="http://schemas.openxmlformats.org/officeDocument/2006/relationships/customXml" Target="../ink/ink1699.xml"/><Relationship Id="rId64" Type="http://schemas.openxmlformats.org/officeDocument/2006/relationships/customXml" Target="../ink/ink1259.xml"/><Relationship Id="rId367" Type="http://schemas.openxmlformats.org/officeDocument/2006/relationships/image" Target="../media/image855.png"/><Relationship Id="rId574" Type="http://schemas.openxmlformats.org/officeDocument/2006/relationships/image" Target="../media/image957.png"/><Relationship Id="rId227" Type="http://schemas.openxmlformats.org/officeDocument/2006/relationships/image" Target="../media/image786.png"/><Relationship Id="rId781" Type="http://schemas.openxmlformats.org/officeDocument/2006/relationships/image" Target="../media/image1059.png"/><Relationship Id="rId879" Type="http://schemas.openxmlformats.org/officeDocument/2006/relationships/image" Target="../media/image1107.png"/><Relationship Id="rId434" Type="http://schemas.openxmlformats.org/officeDocument/2006/relationships/image" Target="../media/image888.png"/><Relationship Id="rId641" Type="http://schemas.openxmlformats.org/officeDocument/2006/relationships/image" Target="../media/image990.png"/><Relationship Id="rId739" Type="http://schemas.openxmlformats.org/officeDocument/2006/relationships/image" Target="../media/image1038.png"/><Relationship Id="rId280" Type="http://schemas.openxmlformats.org/officeDocument/2006/relationships/customXml" Target="../ink/ink1367.xml"/><Relationship Id="rId501" Type="http://schemas.openxmlformats.org/officeDocument/2006/relationships/customXml" Target="../ink/ink1478.xml"/><Relationship Id="rId946" Type="http://schemas.openxmlformats.org/officeDocument/2006/relationships/image" Target="../media/image1139.png"/><Relationship Id="rId75" Type="http://schemas.openxmlformats.org/officeDocument/2006/relationships/image" Target="../media/image710.png"/><Relationship Id="rId140" Type="http://schemas.openxmlformats.org/officeDocument/2006/relationships/customXml" Target="../ink/ink1297.xml"/><Relationship Id="rId378" Type="http://schemas.openxmlformats.org/officeDocument/2006/relationships/customXml" Target="../ink/ink1416.xml"/><Relationship Id="rId585" Type="http://schemas.openxmlformats.org/officeDocument/2006/relationships/customXml" Target="../ink/ink1521.xml"/><Relationship Id="rId792" Type="http://schemas.openxmlformats.org/officeDocument/2006/relationships/customXml" Target="../ink/ink1626.xml"/><Relationship Id="rId806" Type="http://schemas.openxmlformats.org/officeDocument/2006/relationships/image" Target="../media/image1071.png"/><Relationship Id="rId6" Type="http://schemas.openxmlformats.org/officeDocument/2006/relationships/customXml" Target="../ink/ink1230.xml"/><Relationship Id="rId238" Type="http://schemas.openxmlformats.org/officeDocument/2006/relationships/customXml" Target="../ink/ink1346.xml"/><Relationship Id="rId445" Type="http://schemas.openxmlformats.org/officeDocument/2006/relationships/customXml" Target="../ink/ink1450.xml"/><Relationship Id="rId652" Type="http://schemas.openxmlformats.org/officeDocument/2006/relationships/customXml" Target="../ink/ink1555.xml"/><Relationship Id="rId291" Type="http://schemas.openxmlformats.org/officeDocument/2006/relationships/image" Target="../media/image818.png"/><Relationship Id="rId305" Type="http://schemas.openxmlformats.org/officeDocument/2006/relationships/image" Target="../media/image825.png"/><Relationship Id="rId512" Type="http://schemas.openxmlformats.org/officeDocument/2006/relationships/image" Target="../media/image927.png"/><Relationship Id="rId957" Type="http://schemas.openxmlformats.org/officeDocument/2006/relationships/customXml" Target="../ink/ink1710.xml"/><Relationship Id="rId86" Type="http://schemas.openxmlformats.org/officeDocument/2006/relationships/customXml" Target="../ink/ink1270.xml"/><Relationship Id="rId151" Type="http://schemas.openxmlformats.org/officeDocument/2006/relationships/image" Target="../media/image748.png"/><Relationship Id="rId389" Type="http://schemas.openxmlformats.org/officeDocument/2006/relationships/image" Target="../media/image866.png"/><Relationship Id="rId596" Type="http://schemas.openxmlformats.org/officeDocument/2006/relationships/image" Target="../media/image968.png"/><Relationship Id="rId817" Type="http://schemas.openxmlformats.org/officeDocument/2006/relationships/customXml" Target="../ink/ink1639.xml"/><Relationship Id="rId1002" Type="http://schemas.openxmlformats.org/officeDocument/2006/relationships/customXml" Target="../ink/ink1733.xml"/><Relationship Id="rId249" Type="http://schemas.openxmlformats.org/officeDocument/2006/relationships/image" Target="../media/image797.png"/><Relationship Id="rId456" Type="http://schemas.openxmlformats.org/officeDocument/2006/relationships/image" Target="../media/image899.png"/><Relationship Id="rId663" Type="http://schemas.openxmlformats.org/officeDocument/2006/relationships/image" Target="../media/image1001.png"/><Relationship Id="rId870" Type="http://schemas.openxmlformats.org/officeDocument/2006/relationships/customXml" Target="../ink/ink1666.xml"/><Relationship Id="rId13" Type="http://schemas.openxmlformats.org/officeDocument/2006/relationships/image" Target="../media/image679.png"/><Relationship Id="rId109" Type="http://schemas.openxmlformats.org/officeDocument/2006/relationships/image" Target="../media/image727.png"/><Relationship Id="rId316" Type="http://schemas.openxmlformats.org/officeDocument/2006/relationships/customXml" Target="../ink/ink1385.xml"/><Relationship Id="rId523" Type="http://schemas.openxmlformats.org/officeDocument/2006/relationships/customXml" Target="../ink/ink1489.xml"/><Relationship Id="rId968" Type="http://schemas.openxmlformats.org/officeDocument/2006/relationships/customXml" Target="../ink/ink1716.xml"/><Relationship Id="rId97" Type="http://schemas.openxmlformats.org/officeDocument/2006/relationships/image" Target="../media/image721.png"/><Relationship Id="rId730" Type="http://schemas.openxmlformats.org/officeDocument/2006/relationships/customXml" Target="../ink/ink1595.xml"/><Relationship Id="rId828" Type="http://schemas.openxmlformats.org/officeDocument/2006/relationships/customXml" Target="../ink/ink1645.xml"/><Relationship Id="rId1013" Type="http://schemas.openxmlformats.org/officeDocument/2006/relationships/image" Target="../media/image1172.png"/><Relationship Id="rId162" Type="http://schemas.openxmlformats.org/officeDocument/2006/relationships/customXml" Target="../ink/ink1308.xml"/><Relationship Id="rId467" Type="http://schemas.openxmlformats.org/officeDocument/2006/relationships/customXml" Target="../ink/ink1461.xml"/><Relationship Id="rId674" Type="http://schemas.openxmlformats.org/officeDocument/2006/relationships/customXml" Target="../ink/ink1566.xml"/><Relationship Id="rId881" Type="http://schemas.openxmlformats.org/officeDocument/2006/relationships/image" Target="../media/image1108.png"/><Relationship Id="rId979" Type="http://schemas.openxmlformats.org/officeDocument/2006/relationships/image" Target="../media/image1155.png"/><Relationship Id="rId24" Type="http://schemas.openxmlformats.org/officeDocument/2006/relationships/customXml" Target="../ink/ink1239.xml"/><Relationship Id="rId327" Type="http://schemas.openxmlformats.org/officeDocument/2006/relationships/image" Target="../media/image836.png"/><Relationship Id="rId534" Type="http://schemas.openxmlformats.org/officeDocument/2006/relationships/customXml" Target="../ink/ink1495.xml"/><Relationship Id="rId741" Type="http://schemas.openxmlformats.org/officeDocument/2006/relationships/image" Target="../media/image1039.png"/><Relationship Id="rId839" Type="http://schemas.openxmlformats.org/officeDocument/2006/relationships/image" Target="../media/image1087.png"/><Relationship Id="rId173" Type="http://schemas.openxmlformats.org/officeDocument/2006/relationships/image" Target="../media/image759.png"/><Relationship Id="rId380" Type="http://schemas.openxmlformats.org/officeDocument/2006/relationships/customXml" Target="../ink/ink1417.xml"/><Relationship Id="rId601" Type="http://schemas.openxmlformats.org/officeDocument/2006/relationships/customXml" Target="../ink/ink1529.xml"/><Relationship Id="rId1024" Type="http://schemas.openxmlformats.org/officeDocument/2006/relationships/customXml" Target="../ink/ink1744.xml"/><Relationship Id="rId240" Type="http://schemas.openxmlformats.org/officeDocument/2006/relationships/customXml" Target="../ink/ink1347.xml"/><Relationship Id="rId478" Type="http://schemas.openxmlformats.org/officeDocument/2006/relationships/image" Target="../media/image910.png"/><Relationship Id="rId685" Type="http://schemas.openxmlformats.org/officeDocument/2006/relationships/image" Target="../media/image1012.png"/><Relationship Id="rId892" Type="http://schemas.openxmlformats.org/officeDocument/2006/relationships/customXml" Target="../ink/ink1677.xml"/><Relationship Id="rId906" Type="http://schemas.openxmlformats.org/officeDocument/2006/relationships/customXml" Target="../ink/ink1684.xml"/><Relationship Id="rId35" Type="http://schemas.openxmlformats.org/officeDocument/2006/relationships/image" Target="../media/image690.png"/><Relationship Id="rId100" Type="http://schemas.openxmlformats.org/officeDocument/2006/relationships/customXml" Target="../ink/ink1277.xml"/><Relationship Id="rId338" Type="http://schemas.openxmlformats.org/officeDocument/2006/relationships/customXml" Target="../ink/ink1396.xml"/><Relationship Id="rId545" Type="http://schemas.openxmlformats.org/officeDocument/2006/relationships/image" Target="../media/image943.png"/><Relationship Id="rId752" Type="http://schemas.openxmlformats.org/officeDocument/2006/relationships/customXml" Target="../ink/ink1606.xml"/><Relationship Id="rId184" Type="http://schemas.openxmlformats.org/officeDocument/2006/relationships/customXml" Target="../ink/ink1319.xml"/><Relationship Id="rId391" Type="http://schemas.openxmlformats.org/officeDocument/2006/relationships/image" Target="../media/image867.png"/><Relationship Id="rId405" Type="http://schemas.openxmlformats.org/officeDocument/2006/relationships/image" Target="../media/image874.png"/><Relationship Id="rId612" Type="http://schemas.openxmlformats.org/officeDocument/2006/relationships/image" Target="../media/image976.png"/><Relationship Id="rId1035" Type="http://schemas.openxmlformats.org/officeDocument/2006/relationships/customXml" Target="../ink/ink1750.xml"/><Relationship Id="rId251" Type="http://schemas.openxmlformats.org/officeDocument/2006/relationships/image" Target="../media/image798.png"/><Relationship Id="rId489" Type="http://schemas.openxmlformats.org/officeDocument/2006/relationships/customXml" Target="../ink/ink1472.xml"/><Relationship Id="rId696" Type="http://schemas.openxmlformats.org/officeDocument/2006/relationships/customXml" Target="../ink/ink1577.xml"/><Relationship Id="rId917" Type="http://schemas.openxmlformats.org/officeDocument/2006/relationships/image" Target="../media/image1125.png"/><Relationship Id="rId46" Type="http://schemas.openxmlformats.org/officeDocument/2006/relationships/customXml" Target="../ink/ink1250.xml"/><Relationship Id="rId349" Type="http://schemas.openxmlformats.org/officeDocument/2006/relationships/image" Target="../media/image847.png"/><Relationship Id="rId556" Type="http://schemas.openxmlformats.org/officeDocument/2006/relationships/image" Target="../media/image948.png"/><Relationship Id="rId763" Type="http://schemas.openxmlformats.org/officeDocument/2006/relationships/image" Target="../media/image1050.png"/><Relationship Id="rId111" Type="http://schemas.openxmlformats.org/officeDocument/2006/relationships/image" Target="../media/image728.png"/><Relationship Id="rId195" Type="http://schemas.openxmlformats.org/officeDocument/2006/relationships/image" Target="../media/image770.png"/><Relationship Id="rId209" Type="http://schemas.openxmlformats.org/officeDocument/2006/relationships/image" Target="../media/image777.png"/><Relationship Id="rId416" Type="http://schemas.openxmlformats.org/officeDocument/2006/relationships/customXml" Target="../ink/ink1435.xml"/><Relationship Id="rId970" Type="http://schemas.openxmlformats.org/officeDocument/2006/relationships/customXml" Target="../ink/ink1717.xml"/><Relationship Id="rId623" Type="http://schemas.openxmlformats.org/officeDocument/2006/relationships/image" Target="../media/image981.png"/><Relationship Id="rId830" Type="http://schemas.openxmlformats.org/officeDocument/2006/relationships/customXml" Target="../ink/ink1646.xml"/><Relationship Id="rId928" Type="http://schemas.openxmlformats.org/officeDocument/2006/relationships/customXml" Target="../ink/ink1695.xml"/><Relationship Id="rId57" Type="http://schemas.openxmlformats.org/officeDocument/2006/relationships/image" Target="../media/image701.png"/><Relationship Id="rId262" Type="http://schemas.openxmlformats.org/officeDocument/2006/relationships/customXml" Target="../ink/ink1358.xml"/><Relationship Id="rId567" Type="http://schemas.openxmlformats.org/officeDocument/2006/relationships/customXml" Target="../ink/ink1512.xml"/><Relationship Id="rId122" Type="http://schemas.openxmlformats.org/officeDocument/2006/relationships/customXml" Target="../ink/ink1288.xml"/><Relationship Id="rId774" Type="http://schemas.openxmlformats.org/officeDocument/2006/relationships/customXml" Target="../ink/ink1617.xml"/><Relationship Id="rId981" Type="http://schemas.openxmlformats.org/officeDocument/2006/relationships/image" Target="../media/image1156.png"/><Relationship Id="rId427" Type="http://schemas.openxmlformats.org/officeDocument/2006/relationships/customXml" Target="../ink/ink1441.xml"/><Relationship Id="rId634" Type="http://schemas.openxmlformats.org/officeDocument/2006/relationships/customXml" Target="../ink/ink1546.xml"/><Relationship Id="rId841" Type="http://schemas.openxmlformats.org/officeDocument/2006/relationships/image" Target="../media/image1088.png"/><Relationship Id="rId273" Type="http://schemas.openxmlformats.org/officeDocument/2006/relationships/image" Target="../media/image809.png"/><Relationship Id="rId480" Type="http://schemas.openxmlformats.org/officeDocument/2006/relationships/image" Target="../media/image911.png"/><Relationship Id="rId701" Type="http://schemas.openxmlformats.org/officeDocument/2006/relationships/customXml" Target="../ink/ink1580.xml"/><Relationship Id="rId939" Type="http://schemas.openxmlformats.org/officeDocument/2006/relationships/customXml" Target="../ink/ink1701.xml"/><Relationship Id="rId68" Type="http://schemas.openxmlformats.org/officeDocument/2006/relationships/customXml" Target="../ink/ink1261.xml"/><Relationship Id="rId133" Type="http://schemas.openxmlformats.org/officeDocument/2006/relationships/image" Target="../media/image739.png"/><Relationship Id="rId340" Type="http://schemas.openxmlformats.org/officeDocument/2006/relationships/customXml" Target="../ink/ink1397.xml"/><Relationship Id="rId578" Type="http://schemas.openxmlformats.org/officeDocument/2006/relationships/image" Target="../media/image959.png"/><Relationship Id="rId785" Type="http://schemas.openxmlformats.org/officeDocument/2006/relationships/image" Target="../media/image1061.png"/><Relationship Id="rId992" Type="http://schemas.openxmlformats.org/officeDocument/2006/relationships/customXml" Target="../ink/ink1728.xml"/><Relationship Id="rId200" Type="http://schemas.openxmlformats.org/officeDocument/2006/relationships/customXml" Target="../ink/ink1327.xml"/><Relationship Id="rId438" Type="http://schemas.openxmlformats.org/officeDocument/2006/relationships/image" Target="../media/image890.png"/><Relationship Id="rId645" Type="http://schemas.openxmlformats.org/officeDocument/2006/relationships/image" Target="../media/image992.png"/><Relationship Id="rId852" Type="http://schemas.openxmlformats.org/officeDocument/2006/relationships/customXml" Target="../ink/ink1657.xml"/><Relationship Id="rId284" Type="http://schemas.openxmlformats.org/officeDocument/2006/relationships/customXml" Target="../ink/ink1369.xml"/><Relationship Id="rId491" Type="http://schemas.openxmlformats.org/officeDocument/2006/relationships/customXml" Target="../ink/ink1473.xml"/><Relationship Id="rId505" Type="http://schemas.openxmlformats.org/officeDocument/2006/relationships/customXml" Target="../ink/ink1480.xml"/><Relationship Id="rId712" Type="http://schemas.openxmlformats.org/officeDocument/2006/relationships/customXml" Target="../ink/ink1586.xml"/><Relationship Id="rId79" Type="http://schemas.openxmlformats.org/officeDocument/2006/relationships/image" Target="../media/image712.png"/><Relationship Id="rId144" Type="http://schemas.openxmlformats.org/officeDocument/2006/relationships/customXml" Target="../ink/ink1299.xml"/><Relationship Id="rId589" Type="http://schemas.openxmlformats.org/officeDocument/2006/relationships/customXml" Target="../ink/ink1523.xml"/><Relationship Id="rId796" Type="http://schemas.openxmlformats.org/officeDocument/2006/relationships/image" Target="../media/image1066.png"/><Relationship Id="rId351" Type="http://schemas.openxmlformats.org/officeDocument/2006/relationships/image" Target="../media/image848.png"/><Relationship Id="rId449" Type="http://schemas.openxmlformats.org/officeDocument/2006/relationships/customXml" Target="../ink/ink1452.xml"/><Relationship Id="rId656" Type="http://schemas.openxmlformats.org/officeDocument/2006/relationships/customXml" Target="../ink/ink1557.xml"/><Relationship Id="rId863" Type="http://schemas.openxmlformats.org/officeDocument/2006/relationships/image" Target="../media/image1099.png"/><Relationship Id="rId211" Type="http://schemas.openxmlformats.org/officeDocument/2006/relationships/image" Target="../media/image778.png"/><Relationship Id="rId295" Type="http://schemas.openxmlformats.org/officeDocument/2006/relationships/image" Target="../media/image820.png"/><Relationship Id="rId309" Type="http://schemas.openxmlformats.org/officeDocument/2006/relationships/image" Target="../media/image827.png"/><Relationship Id="rId516" Type="http://schemas.openxmlformats.org/officeDocument/2006/relationships/image" Target="../media/image929.png"/><Relationship Id="rId723" Type="http://schemas.openxmlformats.org/officeDocument/2006/relationships/image" Target="../media/image1030.png"/><Relationship Id="rId930" Type="http://schemas.openxmlformats.org/officeDocument/2006/relationships/customXml" Target="../ink/ink1696.xml"/><Relationship Id="rId1006" Type="http://schemas.openxmlformats.org/officeDocument/2006/relationships/customXml" Target="../ink/ink1735.xml"/><Relationship Id="rId155" Type="http://schemas.openxmlformats.org/officeDocument/2006/relationships/image" Target="../media/image750.png"/><Relationship Id="rId362" Type="http://schemas.openxmlformats.org/officeDocument/2006/relationships/customXml" Target="../ink/ink1408.xml"/><Relationship Id="rId222" Type="http://schemas.openxmlformats.org/officeDocument/2006/relationships/customXml" Target="../ink/ink1338.xml"/><Relationship Id="rId667" Type="http://schemas.openxmlformats.org/officeDocument/2006/relationships/image" Target="../media/image1003.png"/><Relationship Id="rId874" Type="http://schemas.openxmlformats.org/officeDocument/2006/relationships/customXml" Target="../ink/ink1668.xml"/><Relationship Id="rId17" Type="http://schemas.openxmlformats.org/officeDocument/2006/relationships/image" Target="../media/image681.png"/><Relationship Id="rId527" Type="http://schemas.openxmlformats.org/officeDocument/2006/relationships/image" Target="../media/image934.png"/><Relationship Id="rId734" Type="http://schemas.openxmlformats.org/officeDocument/2006/relationships/customXml" Target="../ink/ink1597.xml"/><Relationship Id="rId941" Type="http://schemas.openxmlformats.org/officeDocument/2006/relationships/customXml" Target="../ink/ink1702.xml"/><Relationship Id="rId70" Type="http://schemas.openxmlformats.org/officeDocument/2006/relationships/customXml" Target="../ink/ink1262.xml"/><Relationship Id="rId166" Type="http://schemas.openxmlformats.org/officeDocument/2006/relationships/customXml" Target="../ink/ink1310.xml"/><Relationship Id="rId373" Type="http://schemas.openxmlformats.org/officeDocument/2006/relationships/image" Target="../media/image858.png"/><Relationship Id="rId580" Type="http://schemas.openxmlformats.org/officeDocument/2006/relationships/image" Target="../media/image960.png"/><Relationship Id="rId801" Type="http://schemas.openxmlformats.org/officeDocument/2006/relationships/customXml" Target="../ink/ink1631.xml"/><Relationship Id="rId1017" Type="http://schemas.openxmlformats.org/officeDocument/2006/relationships/image" Target="../media/image1174.png"/><Relationship Id="rId1" Type="http://schemas.openxmlformats.org/officeDocument/2006/relationships/slideLayout" Target="../slideLayouts/slideLayout7.xml"/><Relationship Id="rId233" Type="http://schemas.openxmlformats.org/officeDocument/2006/relationships/image" Target="../media/image789.png"/><Relationship Id="rId440" Type="http://schemas.openxmlformats.org/officeDocument/2006/relationships/image" Target="../media/image891.png"/><Relationship Id="rId678" Type="http://schemas.openxmlformats.org/officeDocument/2006/relationships/customXml" Target="../ink/ink1568.xml"/><Relationship Id="rId885" Type="http://schemas.openxmlformats.org/officeDocument/2006/relationships/image" Target="../media/image1110.png"/><Relationship Id="rId28" Type="http://schemas.openxmlformats.org/officeDocument/2006/relationships/customXml" Target="../ink/ink1241.xml"/><Relationship Id="rId300" Type="http://schemas.openxmlformats.org/officeDocument/2006/relationships/customXml" Target="../ink/ink1377.xml"/><Relationship Id="rId538" Type="http://schemas.openxmlformats.org/officeDocument/2006/relationships/customXml" Target="../ink/ink1497.xml"/><Relationship Id="rId745" Type="http://schemas.openxmlformats.org/officeDocument/2006/relationships/image" Target="../media/image1041.png"/><Relationship Id="rId952" Type="http://schemas.openxmlformats.org/officeDocument/2006/relationships/image" Target="../media/image1142.png"/><Relationship Id="rId81" Type="http://schemas.openxmlformats.org/officeDocument/2006/relationships/image" Target="../media/image713.png"/><Relationship Id="rId177" Type="http://schemas.openxmlformats.org/officeDocument/2006/relationships/image" Target="../media/image761.png"/><Relationship Id="rId384" Type="http://schemas.openxmlformats.org/officeDocument/2006/relationships/customXml" Target="../ink/ink1419.xml"/><Relationship Id="rId591" Type="http://schemas.openxmlformats.org/officeDocument/2006/relationships/customXml" Target="../ink/ink1524.xml"/><Relationship Id="rId605" Type="http://schemas.openxmlformats.org/officeDocument/2006/relationships/customXml" Target="../ink/ink1531.xml"/><Relationship Id="rId812" Type="http://schemas.openxmlformats.org/officeDocument/2006/relationships/image" Target="../media/image1074.png"/><Relationship Id="rId1028" Type="http://schemas.openxmlformats.org/officeDocument/2006/relationships/customXml" Target="../ink/ink1746.xml"/><Relationship Id="rId244" Type="http://schemas.openxmlformats.org/officeDocument/2006/relationships/customXml" Target="../ink/ink1349.xml"/><Relationship Id="rId689" Type="http://schemas.openxmlformats.org/officeDocument/2006/relationships/image" Target="../media/image1014.png"/><Relationship Id="rId896" Type="http://schemas.openxmlformats.org/officeDocument/2006/relationships/customXml" Target="../ink/ink1679.xml"/><Relationship Id="rId39" Type="http://schemas.openxmlformats.org/officeDocument/2006/relationships/image" Target="../media/image692.png"/><Relationship Id="rId451" Type="http://schemas.openxmlformats.org/officeDocument/2006/relationships/customXml" Target="../ink/ink1453.xml"/><Relationship Id="rId549" Type="http://schemas.openxmlformats.org/officeDocument/2006/relationships/image" Target="../media/image945.png"/><Relationship Id="rId756" Type="http://schemas.openxmlformats.org/officeDocument/2006/relationships/customXml" Target="../ink/ink1608.xml"/><Relationship Id="rId104" Type="http://schemas.openxmlformats.org/officeDocument/2006/relationships/customXml" Target="../ink/ink1279.xml"/><Relationship Id="rId188" Type="http://schemas.openxmlformats.org/officeDocument/2006/relationships/customXml" Target="../ink/ink1321.xml"/><Relationship Id="rId311" Type="http://schemas.openxmlformats.org/officeDocument/2006/relationships/image" Target="../media/image828.png"/><Relationship Id="rId395" Type="http://schemas.openxmlformats.org/officeDocument/2006/relationships/image" Target="../media/image869.png"/><Relationship Id="rId409" Type="http://schemas.openxmlformats.org/officeDocument/2006/relationships/image" Target="../media/image876.png"/><Relationship Id="rId963" Type="http://schemas.openxmlformats.org/officeDocument/2006/relationships/image" Target="../media/image1147.png"/><Relationship Id="rId1039" Type="http://schemas.openxmlformats.org/officeDocument/2006/relationships/customXml" Target="../ink/ink1752.xml"/><Relationship Id="rId92" Type="http://schemas.openxmlformats.org/officeDocument/2006/relationships/customXml" Target="../ink/ink1273.xml"/><Relationship Id="rId616" Type="http://schemas.openxmlformats.org/officeDocument/2006/relationships/image" Target="../media/image978.png"/><Relationship Id="rId823" Type="http://schemas.openxmlformats.org/officeDocument/2006/relationships/customXml" Target="../ink/ink1642.xml"/><Relationship Id="rId255" Type="http://schemas.openxmlformats.org/officeDocument/2006/relationships/image" Target="../media/image800.png"/><Relationship Id="rId462" Type="http://schemas.openxmlformats.org/officeDocument/2006/relationships/image" Target="../media/image902.png"/><Relationship Id="rId115" Type="http://schemas.openxmlformats.org/officeDocument/2006/relationships/image" Target="../media/image730.png"/><Relationship Id="rId322" Type="http://schemas.openxmlformats.org/officeDocument/2006/relationships/customXml" Target="../ink/ink1388.xml"/><Relationship Id="rId767" Type="http://schemas.openxmlformats.org/officeDocument/2006/relationships/image" Target="../media/image1052.png"/><Relationship Id="rId974" Type="http://schemas.openxmlformats.org/officeDocument/2006/relationships/customXml" Target="../ink/ink1719.xml"/><Relationship Id="rId199" Type="http://schemas.openxmlformats.org/officeDocument/2006/relationships/image" Target="../media/image772.png"/><Relationship Id="rId627" Type="http://schemas.openxmlformats.org/officeDocument/2006/relationships/image" Target="../media/image983.png"/><Relationship Id="rId834" Type="http://schemas.openxmlformats.org/officeDocument/2006/relationships/customXml" Target="../ink/ink1648.xml"/><Relationship Id="rId266" Type="http://schemas.openxmlformats.org/officeDocument/2006/relationships/customXml" Target="../ink/ink1360.xml"/><Relationship Id="rId473" Type="http://schemas.openxmlformats.org/officeDocument/2006/relationships/customXml" Target="../ink/ink1464.xml"/><Relationship Id="rId680" Type="http://schemas.openxmlformats.org/officeDocument/2006/relationships/customXml" Target="../ink/ink1569.xml"/><Relationship Id="rId901" Type="http://schemas.openxmlformats.org/officeDocument/2006/relationships/image" Target="../media/image1118.png"/><Relationship Id="rId30" Type="http://schemas.openxmlformats.org/officeDocument/2006/relationships/customXml" Target="../ink/ink1242.xml"/><Relationship Id="rId126" Type="http://schemas.openxmlformats.org/officeDocument/2006/relationships/customXml" Target="../ink/ink1290.xml"/><Relationship Id="rId333" Type="http://schemas.openxmlformats.org/officeDocument/2006/relationships/image" Target="../media/image839.png"/><Relationship Id="rId540" Type="http://schemas.openxmlformats.org/officeDocument/2006/relationships/customXml" Target="../ink/ink1498.xml"/><Relationship Id="rId778" Type="http://schemas.openxmlformats.org/officeDocument/2006/relationships/customXml" Target="../ink/ink1619.xml"/><Relationship Id="rId985" Type="http://schemas.openxmlformats.org/officeDocument/2006/relationships/image" Target="../media/image1158.png"/><Relationship Id="rId638" Type="http://schemas.openxmlformats.org/officeDocument/2006/relationships/customXml" Target="../ink/ink1548.xml"/><Relationship Id="rId845" Type="http://schemas.openxmlformats.org/officeDocument/2006/relationships/image" Target="../media/image1090.png"/><Relationship Id="rId1030" Type="http://schemas.openxmlformats.org/officeDocument/2006/relationships/customXml" Target="../ink/ink1747.xml"/><Relationship Id="rId277" Type="http://schemas.openxmlformats.org/officeDocument/2006/relationships/image" Target="../media/image811.png"/><Relationship Id="rId400" Type="http://schemas.openxmlformats.org/officeDocument/2006/relationships/customXml" Target="../ink/ink1427.xml"/><Relationship Id="rId484" Type="http://schemas.openxmlformats.org/officeDocument/2006/relationships/image" Target="../media/image913.png"/><Relationship Id="rId705" Type="http://schemas.openxmlformats.org/officeDocument/2006/relationships/image" Target="../media/image1021.png"/><Relationship Id="rId137" Type="http://schemas.openxmlformats.org/officeDocument/2006/relationships/image" Target="../media/image741.png"/><Relationship Id="rId344" Type="http://schemas.openxmlformats.org/officeDocument/2006/relationships/customXml" Target="../ink/ink1399.xml"/><Relationship Id="rId691" Type="http://schemas.openxmlformats.org/officeDocument/2006/relationships/image" Target="../media/image1015.png"/><Relationship Id="rId789" Type="http://schemas.openxmlformats.org/officeDocument/2006/relationships/image" Target="../media/image1063.png"/><Relationship Id="rId912" Type="http://schemas.openxmlformats.org/officeDocument/2006/relationships/customXml" Target="../ink/ink1687.xml"/><Relationship Id="rId996" Type="http://schemas.openxmlformats.org/officeDocument/2006/relationships/customXml" Target="../ink/ink1730.xml"/><Relationship Id="rId41" Type="http://schemas.openxmlformats.org/officeDocument/2006/relationships/image" Target="../media/image693.png"/><Relationship Id="rId551" Type="http://schemas.openxmlformats.org/officeDocument/2006/relationships/image" Target="../media/image946.png"/><Relationship Id="rId649" Type="http://schemas.openxmlformats.org/officeDocument/2006/relationships/image" Target="../media/image994.png"/><Relationship Id="rId856" Type="http://schemas.openxmlformats.org/officeDocument/2006/relationships/customXml" Target="../ink/ink1659.xml"/><Relationship Id="rId190" Type="http://schemas.openxmlformats.org/officeDocument/2006/relationships/customXml" Target="../ink/ink1322.xml"/><Relationship Id="rId204" Type="http://schemas.openxmlformats.org/officeDocument/2006/relationships/customXml" Target="../ink/ink1329.xml"/><Relationship Id="rId288" Type="http://schemas.openxmlformats.org/officeDocument/2006/relationships/customXml" Target="../ink/ink1371.xml"/><Relationship Id="rId411" Type="http://schemas.openxmlformats.org/officeDocument/2006/relationships/image" Target="../media/image877.png"/><Relationship Id="rId509" Type="http://schemas.openxmlformats.org/officeDocument/2006/relationships/customXml" Target="../ink/ink1482.xml"/><Relationship Id="rId1041" Type="http://schemas.openxmlformats.org/officeDocument/2006/relationships/customXml" Target="../ink/ink1753.xml"/><Relationship Id="rId495" Type="http://schemas.openxmlformats.org/officeDocument/2006/relationships/customXml" Target="../ink/ink1475.xml"/><Relationship Id="rId716" Type="http://schemas.openxmlformats.org/officeDocument/2006/relationships/customXml" Target="../ink/ink1588.xml"/><Relationship Id="rId923" Type="http://schemas.openxmlformats.org/officeDocument/2006/relationships/image" Target="../media/image1128.png"/><Relationship Id="rId52" Type="http://schemas.openxmlformats.org/officeDocument/2006/relationships/customXml" Target="../ink/ink1253.xml"/><Relationship Id="rId148" Type="http://schemas.openxmlformats.org/officeDocument/2006/relationships/customXml" Target="../ink/ink1301.xml"/><Relationship Id="rId355" Type="http://schemas.openxmlformats.org/officeDocument/2006/relationships/image" Target="../media/image171.png"/><Relationship Id="rId562" Type="http://schemas.openxmlformats.org/officeDocument/2006/relationships/image" Target="../media/image951.png"/><Relationship Id="rId215" Type="http://schemas.openxmlformats.org/officeDocument/2006/relationships/image" Target="../media/image780.png"/><Relationship Id="rId422" Type="http://schemas.openxmlformats.org/officeDocument/2006/relationships/image" Target="../media/image882.png"/><Relationship Id="rId867" Type="http://schemas.openxmlformats.org/officeDocument/2006/relationships/image" Target="../media/image1101.png"/><Relationship Id="rId299" Type="http://schemas.openxmlformats.org/officeDocument/2006/relationships/image" Target="../media/image822.png"/><Relationship Id="rId727" Type="http://schemas.openxmlformats.org/officeDocument/2006/relationships/image" Target="../media/image1032.png"/><Relationship Id="rId934" Type="http://schemas.openxmlformats.org/officeDocument/2006/relationships/image" Target="../media/image1133.png"/><Relationship Id="rId63" Type="http://schemas.openxmlformats.org/officeDocument/2006/relationships/image" Target="../media/image704.png"/><Relationship Id="rId159" Type="http://schemas.openxmlformats.org/officeDocument/2006/relationships/image" Target="../media/image752.png"/><Relationship Id="rId366" Type="http://schemas.openxmlformats.org/officeDocument/2006/relationships/customXml" Target="../ink/ink1410.xml"/><Relationship Id="rId573" Type="http://schemas.openxmlformats.org/officeDocument/2006/relationships/customXml" Target="../ink/ink1515.xml"/><Relationship Id="rId780" Type="http://schemas.openxmlformats.org/officeDocument/2006/relationships/customXml" Target="../ink/ink1620.xml"/><Relationship Id="rId226" Type="http://schemas.openxmlformats.org/officeDocument/2006/relationships/customXml" Target="../ink/ink1340.xml"/><Relationship Id="rId433" Type="http://schemas.openxmlformats.org/officeDocument/2006/relationships/customXml" Target="../ink/ink1444.xml"/><Relationship Id="rId878" Type="http://schemas.openxmlformats.org/officeDocument/2006/relationships/customXml" Target="../ink/ink1670.xml"/><Relationship Id="rId640" Type="http://schemas.openxmlformats.org/officeDocument/2006/relationships/customXml" Target="../ink/ink1549.xml"/><Relationship Id="rId738" Type="http://schemas.openxmlformats.org/officeDocument/2006/relationships/customXml" Target="../ink/ink1599.xml"/><Relationship Id="rId945" Type="http://schemas.openxmlformats.org/officeDocument/2006/relationships/customXml" Target="../ink/ink1704.xml"/><Relationship Id="rId74" Type="http://schemas.openxmlformats.org/officeDocument/2006/relationships/customXml" Target="../ink/ink1264.xml"/><Relationship Id="rId377" Type="http://schemas.openxmlformats.org/officeDocument/2006/relationships/image" Target="../media/image860.png"/><Relationship Id="rId500" Type="http://schemas.openxmlformats.org/officeDocument/2006/relationships/image" Target="../media/image921.png"/><Relationship Id="rId584" Type="http://schemas.openxmlformats.org/officeDocument/2006/relationships/image" Target="../media/image962.png"/><Relationship Id="rId805" Type="http://schemas.openxmlformats.org/officeDocument/2006/relationships/customXml" Target="../ink/ink1633.xml"/><Relationship Id="rId5" Type="http://schemas.openxmlformats.org/officeDocument/2006/relationships/image" Target="../media/image675.png"/><Relationship Id="rId237" Type="http://schemas.openxmlformats.org/officeDocument/2006/relationships/image" Target="../media/image791.png"/><Relationship Id="rId791" Type="http://schemas.openxmlformats.org/officeDocument/2006/relationships/image" Target="../media/image1064.png"/><Relationship Id="rId889" Type="http://schemas.openxmlformats.org/officeDocument/2006/relationships/image" Target="../media/image1112.png"/><Relationship Id="rId444" Type="http://schemas.openxmlformats.org/officeDocument/2006/relationships/image" Target="../media/image893.png"/><Relationship Id="rId651" Type="http://schemas.openxmlformats.org/officeDocument/2006/relationships/image" Target="../media/image995.png"/><Relationship Id="rId749" Type="http://schemas.openxmlformats.org/officeDocument/2006/relationships/image" Target="../media/image1043.png"/><Relationship Id="rId290" Type="http://schemas.openxmlformats.org/officeDocument/2006/relationships/customXml" Target="../ink/ink1372.xml"/><Relationship Id="rId304" Type="http://schemas.openxmlformats.org/officeDocument/2006/relationships/customXml" Target="../ink/ink1379.xml"/><Relationship Id="rId388" Type="http://schemas.openxmlformats.org/officeDocument/2006/relationships/customXml" Target="../ink/ink1421.xml"/><Relationship Id="rId511" Type="http://schemas.openxmlformats.org/officeDocument/2006/relationships/customXml" Target="../ink/ink1483.xml"/><Relationship Id="rId609" Type="http://schemas.openxmlformats.org/officeDocument/2006/relationships/customXml" Target="../ink/ink1533.xml"/><Relationship Id="rId956" Type="http://schemas.openxmlformats.org/officeDocument/2006/relationships/image" Target="../media/image1144.png"/><Relationship Id="rId85" Type="http://schemas.openxmlformats.org/officeDocument/2006/relationships/image" Target="../media/image715.png"/><Relationship Id="rId150" Type="http://schemas.openxmlformats.org/officeDocument/2006/relationships/customXml" Target="../ink/ink1302.xml"/><Relationship Id="rId595" Type="http://schemas.openxmlformats.org/officeDocument/2006/relationships/customXml" Target="../ink/ink1526.xml"/><Relationship Id="rId816" Type="http://schemas.openxmlformats.org/officeDocument/2006/relationships/image" Target="../media/image1076.png"/><Relationship Id="rId1001" Type="http://schemas.openxmlformats.org/officeDocument/2006/relationships/image" Target="../media/image1166.png"/><Relationship Id="rId248" Type="http://schemas.openxmlformats.org/officeDocument/2006/relationships/customXml" Target="../ink/ink1351.xml"/><Relationship Id="rId455" Type="http://schemas.openxmlformats.org/officeDocument/2006/relationships/customXml" Target="../ink/ink1455.xml"/><Relationship Id="rId662" Type="http://schemas.openxmlformats.org/officeDocument/2006/relationships/customXml" Target="../ink/ink1560.xml"/><Relationship Id="rId12" Type="http://schemas.openxmlformats.org/officeDocument/2006/relationships/customXml" Target="../ink/ink1233.xml"/><Relationship Id="rId108" Type="http://schemas.openxmlformats.org/officeDocument/2006/relationships/customXml" Target="../ink/ink1281.xml"/><Relationship Id="rId315" Type="http://schemas.openxmlformats.org/officeDocument/2006/relationships/image" Target="../media/image830.png"/><Relationship Id="rId522" Type="http://schemas.openxmlformats.org/officeDocument/2006/relationships/image" Target="../media/image932.png"/><Relationship Id="rId967" Type="http://schemas.openxmlformats.org/officeDocument/2006/relationships/image" Target="../media/image1149.png"/><Relationship Id="rId96" Type="http://schemas.openxmlformats.org/officeDocument/2006/relationships/customXml" Target="../ink/ink1275.xml"/><Relationship Id="rId161" Type="http://schemas.openxmlformats.org/officeDocument/2006/relationships/image" Target="../media/image753.png"/><Relationship Id="rId399" Type="http://schemas.openxmlformats.org/officeDocument/2006/relationships/image" Target="../media/image871.png"/><Relationship Id="rId827" Type="http://schemas.openxmlformats.org/officeDocument/2006/relationships/image" Target="../media/image1081.png"/><Relationship Id="rId1012" Type="http://schemas.openxmlformats.org/officeDocument/2006/relationships/customXml" Target="../ink/ink1738.xml"/><Relationship Id="rId259" Type="http://schemas.openxmlformats.org/officeDocument/2006/relationships/image" Target="../media/image802.png"/><Relationship Id="rId466" Type="http://schemas.openxmlformats.org/officeDocument/2006/relationships/image" Target="../media/image904.png"/><Relationship Id="rId673" Type="http://schemas.openxmlformats.org/officeDocument/2006/relationships/image" Target="../media/image1006.png"/><Relationship Id="rId880" Type="http://schemas.openxmlformats.org/officeDocument/2006/relationships/customXml" Target="../ink/ink1671.xml"/><Relationship Id="rId23" Type="http://schemas.openxmlformats.org/officeDocument/2006/relationships/image" Target="../media/image684.png"/><Relationship Id="rId119" Type="http://schemas.openxmlformats.org/officeDocument/2006/relationships/image" Target="../media/image732.png"/><Relationship Id="rId326" Type="http://schemas.openxmlformats.org/officeDocument/2006/relationships/customXml" Target="../ink/ink1390.xml"/><Relationship Id="rId533" Type="http://schemas.openxmlformats.org/officeDocument/2006/relationships/image" Target="../media/image937.png"/><Relationship Id="rId978" Type="http://schemas.openxmlformats.org/officeDocument/2006/relationships/customXml" Target="../ink/ink1721.xml"/><Relationship Id="rId740" Type="http://schemas.openxmlformats.org/officeDocument/2006/relationships/customXml" Target="../ink/ink1600.xml"/><Relationship Id="rId838" Type="http://schemas.openxmlformats.org/officeDocument/2006/relationships/customXml" Target="../ink/ink1650.xml"/><Relationship Id="rId1023" Type="http://schemas.openxmlformats.org/officeDocument/2006/relationships/image" Target="../media/image1177.png"/><Relationship Id="rId172" Type="http://schemas.openxmlformats.org/officeDocument/2006/relationships/customXml" Target="../ink/ink1313.xml"/><Relationship Id="rId477" Type="http://schemas.openxmlformats.org/officeDocument/2006/relationships/customXml" Target="../ink/ink1466.xml"/><Relationship Id="rId600" Type="http://schemas.openxmlformats.org/officeDocument/2006/relationships/image" Target="../media/image970.png"/><Relationship Id="rId684" Type="http://schemas.openxmlformats.org/officeDocument/2006/relationships/customXml" Target="../ink/ink1571.xml"/><Relationship Id="rId337" Type="http://schemas.openxmlformats.org/officeDocument/2006/relationships/image" Target="../media/image841.png"/><Relationship Id="rId891" Type="http://schemas.openxmlformats.org/officeDocument/2006/relationships/image" Target="../media/image1113.png"/><Relationship Id="rId905" Type="http://schemas.openxmlformats.org/officeDocument/2006/relationships/image" Target="../media/image1120.png"/><Relationship Id="rId989" Type="http://schemas.openxmlformats.org/officeDocument/2006/relationships/image" Target="../media/image1160.png"/><Relationship Id="rId34" Type="http://schemas.openxmlformats.org/officeDocument/2006/relationships/customXml" Target="../ink/ink1244.xml"/><Relationship Id="rId544" Type="http://schemas.openxmlformats.org/officeDocument/2006/relationships/customXml" Target="../ink/ink1500.xml"/><Relationship Id="rId751" Type="http://schemas.openxmlformats.org/officeDocument/2006/relationships/image" Target="../media/image1044.png"/><Relationship Id="rId849" Type="http://schemas.openxmlformats.org/officeDocument/2006/relationships/image" Target="../media/image1092.png"/><Relationship Id="rId183" Type="http://schemas.openxmlformats.org/officeDocument/2006/relationships/image" Target="../media/image764.png"/><Relationship Id="rId390" Type="http://schemas.openxmlformats.org/officeDocument/2006/relationships/customXml" Target="../ink/ink1422.xml"/><Relationship Id="rId404" Type="http://schemas.openxmlformats.org/officeDocument/2006/relationships/customXml" Target="../ink/ink1429.xml"/><Relationship Id="rId611" Type="http://schemas.openxmlformats.org/officeDocument/2006/relationships/customXml" Target="../ink/ink1534.xml"/><Relationship Id="rId1034" Type="http://schemas.openxmlformats.org/officeDocument/2006/relationships/image" Target="../media/image1182.png"/><Relationship Id="rId250" Type="http://schemas.openxmlformats.org/officeDocument/2006/relationships/customXml" Target="../ink/ink1352.xml"/><Relationship Id="rId488" Type="http://schemas.openxmlformats.org/officeDocument/2006/relationships/image" Target="../media/image915.png"/><Relationship Id="rId695" Type="http://schemas.openxmlformats.org/officeDocument/2006/relationships/image" Target="../media/image1017.png"/><Relationship Id="rId709" Type="http://schemas.openxmlformats.org/officeDocument/2006/relationships/image" Target="../media/image1023.png"/><Relationship Id="rId916" Type="http://schemas.openxmlformats.org/officeDocument/2006/relationships/customXml" Target="../ink/ink1689.xml"/><Relationship Id="rId45" Type="http://schemas.openxmlformats.org/officeDocument/2006/relationships/image" Target="../media/image695.png"/><Relationship Id="rId110" Type="http://schemas.openxmlformats.org/officeDocument/2006/relationships/customXml" Target="../ink/ink1282.xml"/><Relationship Id="rId348" Type="http://schemas.openxmlformats.org/officeDocument/2006/relationships/customXml" Target="../ink/ink1401.xml"/><Relationship Id="rId555" Type="http://schemas.openxmlformats.org/officeDocument/2006/relationships/customXml" Target="../ink/ink1506.xml"/><Relationship Id="rId762" Type="http://schemas.openxmlformats.org/officeDocument/2006/relationships/customXml" Target="../ink/ink1611.xml"/><Relationship Id="rId194" Type="http://schemas.openxmlformats.org/officeDocument/2006/relationships/customXml" Target="../ink/ink1324.xml"/><Relationship Id="rId208" Type="http://schemas.openxmlformats.org/officeDocument/2006/relationships/customXml" Target="../ink/ink1331.xml"/><Relationship Id="rId415" Type="http://schemas.openxmlformats.org/officeDocument/2006/relationships/image" Target="../media/image879.png"/><Relationship Id="rId622" Type="http://schemas.openxmlformats.org/officeDocument/2006/relationships/customXml" Target="../ink/ink1540.xml"/><Relationship Id="rId261" Type="http://schemas.openxmlformats.org/officeDocument/2006/relationships/image" Target="../media/image803.png"/><Relationship Id="rId499" Type="http://schemas.openxmlformats.org/officeDocument/2006/relationships/customXml" Target="../ink/ink1477.xml"/><Relationship Id="rId927" Type="http://schemas.openxmlformats.org/officeDocument/2006/relationships/image" Target="../media/image1130.png"/><Relationship Id="rId56" Type="http://schemas.openxmlformats.org/officeDocument/2006/relationships/customXml" Target="../ink/ink1255.xml"/><Relationship Id="rId359" Type="http://schemas.openxmlformats.org/officeDocument/2006/relationships/image" Target="../media/image851.png"/><Relationship Id="rId566" Type="http://schemas.openxmlformats.org/officeDocument/2006/relationships/image" Target="../media/image953.png"/><Relationship Id="rId773" Type="http://schemas.openxmlformats.org/officeDocument/2006/relationships/image" Target="../media/image1055.png"/><Relationship Id="rId121" Type="http://schemas.openxmlformats.org/officeDocument/2006/relationships/image" Target="../media/image733.png"/><Relationship Id="rId219" Type="http://schemas.openxmlformats.org/officeDocument/2006/relationships/image" Target="../media/image782.png"/><Relationship Id="rId426" Type="http://schemas.openxmlformats.org/officeDocument/2006/relationships/image" Target="../media/image884.png"/><Relationship Id="rId633" Type="http://schemas.openxmlformats.org/officeDocument/2006/relationships/image" Target="../media/image986.png"/><Relationship Id="rId980" Type="http://schemas.openxmlformats.org/officeDocument/2006/relationships/customXml" Target="../ink/ink1722.xml"/><Relationship Id="rId840" Type="http://schemas.openxmlformats.org/officeDocument/2006/relationships/customXml" Target="../ink/ink1651.xml"/><Relationship Id="rId938" Type="http://schemas.openxmlformats.org/officeDocument/2006/relationships/image" Target="../media/image1135.png"/><Relationship Id="rId67" Type="http://schemas.openxmlformats.org/officeDocument/2006/relationships/image" Target="../media/image706.png"/><Relationship Id="rId272" Type="http://schemas.openxmlformats.org/officeDocument/2006/relationships/customXml" Target="../ink/ink1363.xml"/><Relationship Id="rId577" Type="http://schemas.openxmlformats.org/officeDocument/2006/relationships/customXml" Target="../ink/ink1517.xml"/><Relationship Id="rId700" Type="http://schemas.openxmlformats.org/officeDocument/2006/relationships/image" Target="../media/image1019.png"/><Relationship Id="rId132" Type="http://schemas.openxmlformats.org/officeDocument/2006/relationships/customXml" Target="../ink/ink1293.xml"/><Relationship Id="rId784" Type="http://schemas.openxmlformats.org/officeDocument/2006/relationships/customXml" Target="../ink/ink1622.xml"/><Relationship Id="rId991" Type="http://schemas.openxmlformats.org/officeDocument/2006/relationships/image" Target="../media/image1161.png"/><Relationship Id="rId437" Type="http://schemas.openxmlformats.org/officeDocument/2006/relationships/customXml" Target="../ink/ink1446.xml"/><Relationship Id="rId644" Type="http://schemas.openxmlformats.org/officeDocument/2006/relationships/customXml" Target="../ink/ink1551.xml"/><Relationship Id="rId851" Type="http://schemas.openxmlformats.org/officeDocument/2006/relationships/image" Target="../media/image1093.png"/><Relationship Id="rId283" Type="http://schemas.openxmlformats.org/officeDocument/2006/relationships/image" Target="../media/image814.png"/><Relationship Id="rId490" Type="http://schemas.openxmlformats.org/officeDocument/2006/relationships/image" Target="../media/image916.png"/><Relationship Id="rId504" Type="http://schemas.openxmlformats.org/officeDocument/2006/relationships/image" Target="../media/image923.png"/><Relationship Id="rId711" Type="http://schemas.openxmlformats.org/officeDocument/2006/relationships/image" Target="../media/image1024.png"/><Relationship Id="rId949" Type="http://schemas.openxmlformats.org/officeDocument/2006/relationships/customXml" Target="../ink/ink1706.xml"/><Relationship Id="rId78" Type="http://schemas.openxmlformats.org/officeDocument/2006/relationships/customXml" Target="../ink/ink1266.xml"/><Relationship Id="rId143" Type="http://schemas.openxmlformats.org/officeDocument/2006/relationships/image" Target="../media/image744.png"/><Relationship Id="rId350" Type="http://schemas.openxmlformats.org/officeDocument/2006/relationships/customXml" Target="../ink/ink1402.xml"/><Relationship Id="rId588" Type="http://schemas.openxmlformats.org/officeDocument/2006/relationships/image" Target="../media/image964.png"/><Relationship Id="rId795" Type="http://schemas.openxmlformats.org/officeDocument/2006/relationships/customXml" Target="../ink/ink1628.xml"/><Relationship Id="rId809" Type="http://schemas.openxmlformats.org/officeDocument/2006/relationships/customXml" Target="../ink/ink1635.xml"/><Relationship Id="rId9" Type="http://schemas.openxmlformats.org/officeDocument/2006/relationships/image" Target="../media/image677.png"/><Relationship Id="rId210" Type="http://schemas.openxmlformats.org/officeDocument/2006/relationships/customXml" Target="../ink/ink1332.xml"/><Relationship Id="rId448" Type="http://schemas.openxmlformats.org/officeDocument/2006/relationships/image" Target="../media/image895.png"/><Relationship Id="rId655" Type="http://schemas.openxmlformats.org/officeDocument/2006/relationships/image" Target="../media/image997.png"/><Relationship Id="rId862" Type="http://schemas.openxmlformats.org/officeDocument/2006/relationships/customXml" Target="../ink/ink1662.xml"/><Relationship Id="rId294" Type="http://schemas.openxmlformats.org/officeDocument/2006/relationships/customXml" Target="../ink/ink1374.xml"/><Relationship Id="rId308" Type="http://schemas.openxmlformats.org/officeDocument/2006/relationships/customXml" Target="../ink/ink1381.xml"/><Relationship Id="rId515" Type="http://schemas.openxmlformats.org/officeDocument/2006/relationships/customXml" Target="../ink/ink1485.xml"/><Relationship Id="rId722" Type="http://schemas.openxmlformats.org/officeDocument/2006/relationships/customXml" Target="../ink/ink1591.xml"/><Relationship Id="rId89" Type="http://schemas.openxmlformats.org/officeDocument/2006/relationships/image" Target="../media/image717.png"/><Relationship Id="rId154" Type="http://schemas.openxmlformats.org/officeDocument/2006/relationships/customXml" Target="../ink/ink1304.xml"/><Relationship Id="rId361" Type="http://schemas.openxmlformats.org/officeDocument/2006/relationships/image" Target="../media/image852.png"/><Relationship Id="rId599" Type="http://schemas.openxmlformats.org/officeDocument/2006/relationships/customXml" Target="../ink/ink1528.xml"/><Relationship Id="rId1005" Type="http://schemas.openxmlformats.org/officeDocument/2006/relationships/image" Target="../media/image1168.png"/><Relationship Id="rId459" Type="http://schemas.openxmlformats.org/officeDocument/2006/relationships/customXml" Target="../ink/ink1457.xml"/><Relationship Id="rId666" Type="http://schemas.openxmlformats.org/officeDocument/2006/relationships/customXml" Target="../ink/ink1562.xml"/><Relationship Id="rId873" Type="http://schemas.openxmlformats.org/officeDocument/2006/relationships/image" Target="../media/image1104.png"/><Relationship Id="rId16" Type="http://schemas.openxmlformats.org/officeDocument/2006/relationships/customXml" Target="../ink/ink1235.xml"/><Relationship Id="rId221" Type="http://schemas.openxmlformats.org/officeDocument/2006/relationships/image" Target="../media/image783.png"/><Relationship Id="rId319" Type="http://schemas.openxmlformats.org/officeDocument/2006/relationships/image" Target="../media/image832.png"/><Relationship Id="rId526" Type="http://schemas.openxmlformats.org/officeDocument/2006/relationships/customXml" Target="../ink/ink1491.xml"/><Relationship Id="rId733" Type="http://schemas.openxmlformats.org/officeDocument/2006/relationships/image" Target="../media/image1035.png"/><Relationship Id="rId940" Type="http://schemas.openxmlformats.org/officeDocument/2006/relationships/image" Target="../media/image1136.png"/><Relationship Id="rId1016" Type="http://schemas.openxmlformats.org/officeDocument/2006/relationships/customXml" Target="../ink/ink1740.xml"/><Relationship Id="rId165" Type="http://schemas.openxmlformats.org/officeDocument/2006/relationships/image" Target="../media/image755.png"/><Relationship Id="rId372" Type="http://schemas.openxmlformats.org/officeDocument/2006/relationships/customXml" Target="../ink/ink1413.xml"/><Relationship Id="rId677" Type="http://schemas.openxmlformats.org/officeDocument/2006/relationships/image" Target="../media/image1008.png"/><Relationship Id="rId800" Type="http://schemas.openxmlformats.org/officeDocument/2006/relationships/image" Target="../media/image1068.png"/><Relationship Id="rId232" Type="http://schemas.openxmlformats.org/officeDocument/2006/relationships/customXml" Target="../ink/ink1343.xml"/><Relationship Id="rId884" Type="http://schemas.openxmlformats.org/officeDocument/2006/relationships/customXml" Target="../ink/ink1673.xml"/><Relationship Id="rId27" Type="http://schemas.openxmlformats.org/officeDocument/2006/relationships/image" Target="../media/image686.png"/><Relationship Id="rId537" Type="http://schemas.openxmlformats.org/officeDocument/2006/relationships/image" Target="../media/image939.png"/><Relationship Id="rId744" Type="http://schemas.openxmlformats.org/officeDocument/2006/relationships/customXml" Target="../ink/ink1602.xml"/><Relationship Id="rId951" Type="http://schemas.openxmlformats.org/officeDocument/2006/relationships/customXml" Target="../ink/ink1707.xml"/><Relationship Id="rId80" Type="http://schemas.openxmlformats.org/officeDocument/2006/relationships/customXml" Target="../ink/ink1267.xml"/><Relationship Id="rId176" Type="http://schemas.openxmlformats.org/officeDocument/2006/relationships/customXml" Target="../ink/ink1315.xml"/><Relationship Id="rId383" Type="http://schemas.openxmlformats.org/officeDocument/2006/relationships/image" Target="../media/image863.png"/><Relationship Id="rId590" Type="http://schemas.openxmlformats.org/officeDocument/2006/relationships/image" Target="../media/image965.png"/><Relationship Id="rId604" Type="http://schemas.openxmlformats.org/officeDocument/2006/relationships/image" Target="../media/image972.png"/><Relationship Id="rId811" Type="http://schemas.openxmlformats.org/officeDocument/2006/relationships/customXml" Target="../ink/ink1636.xml"/><Relationship Id="rId1027" Type="http://schemas.openxmlformats.org/officeDocument/2006/relationships/image" Target="../media/image1179.png"/><Relationship Id="rId243" Type="http://schemas.openxmlformats.org/officeDocument/2006/relationships/image" Target="../media/image794.png"/><Relationship Id="rId450" Type="http://schemas.openxmlformats.org/officeDocument/2006/relationships/image" Target="../media/image896.png"/><Relationship Id="rId688" Type="http://schemas.openxmlformats.org/officeDocument/2006/relationships/customXml" Target="../ink/ink1573.xml"/><Relationship Id="rId895" Type="http://schemas.openxmlformats.org/officeDocument/2006/relationships/image" Target="../media/image1115.png"/><Relationship Id="rId909" Type="http://schemas.openxmlformats.org/officeDocument/2006/relationships/image" Target="../media/image1122.png"/><Relationship Id="rId38" Type="http://schemas.openxmlformats.org/officeDocument/2006/relationships/customXml" Target="../ink/ink1246.xml"/><Relationship Id="rId103" Type="http://schemas.openxmlformats.org/officeDocument/2006/relationships/image" Target="../media/image724.png"/><Relationship Id="rId310" Type="http://schemas.openxmlformats.org/officeDocument/2006/relationships/customXml" Target="../ink/ink1382.xml"/><Relationship Id="rId548" Type="http://schemas.openxmlformats.org/officeDocument/2006/relationships/customXml" Target="../ink/ink1502.xml"/><Relationship Id="rId755" Type="http://schemas.openxmlformats.org/officeDocument/2006/relationships/image" Target="../media/image1046.png"/><Relationship Id="rId962" Type="http://schemas.openxmlformats.org/officeDocument/2006/relationships/customXml" Target="../ink/ink1713.xml"/><Relationship Id="rId91" Type="http://schemas.openxmlformats.org/officeDocument/2006/relationships/image" Target="../media/image718.png"/><Relationship Id="rId187" Type="http://schemas.openxmlformats.org/officeDocument/2006/relationships/image" Target="../media/image766.png"/><Relationship Id="rId394" Type="http://schemas.openxmlformats.org/officeDocument/2006/relationships/customXml" Target="../ink/ink1424.xml"/><Relationship Id="rId408" Type="http://schemas.openxmlformats.org/officeDocument/2006/relationships/customXml" Target="../ink/ink1431.xml"/><Relationship Id="rId615" Type="http://schemas.openxmlformats.org/officeDocument/2006/relationships/customXml" Target="../ink/ink1536.xml"/><Relationship Id="rId822" Type="http://schemas.openxmlformats.org/officeDocument/2006/relationships/image" Target="../media/image1079.png"/><Relationship Id="rId1038" Type="http://schemas.openxmlformats.org/officeDocument/2006/relationships/image" Target="../media/image1184.png"/><Relationship Id="rId254" Type="http://schemas.openxmlformats.org/officeDocument/2006/relationships/customXml" Target="../ink/ink1354.xml"/><Relationship Id="rId699" Type="http://schemas.openxmlformats.org/officeDocument/2006/relationships/customXml" Target="../ink/ink1579.xml"/><Relationship Id="rId49" Type="http://schemas.openxmlformats.org/officeDocument/2006/relationships/image" Target="../media/image697.png"/><Relationship Id="rId114" Type="http://schemas.openxmlformats.org/officeDocument/2006/relationships/customXml" Target="../ink/ink1284.xml"/><Relationship Id="rId461" Type="http://schemas.openxmlformats.org/officeDocument/2006/relationships/customXml" Target="../ink/ink1458.xml"/><Relationship Id="rId559" Type="http://schemas.openxmlformats.org/officeDocument/2006/relationships/customXml" Target="../ink/ink1508.xml"/><Relationship Id="rId766" Type="http://schemas.openxmlformats.org/officeDocument/2006/relationships/customXml" Target="../ink/ink1613.xml"/><Relationship Id="rId198" Type="http://schemas.openxmlformats.org/officeDocument/2006/relationships/customXml" Target="../ink/ink1326.xml"/><Relationship Id="rId321" Type="http://schemas.openxmlformats.org/officeDocument/2006/relationships/image" Target="../media/image833.png"/><Relationship Id="rId419" Type="http://schemas.openxmlformats.org/officeDocument/2006/relationships/customXml" Target="../ink/ink1437.xml"/><Relationship Id="rId626" Type="http://schemas.openxmlformats.org/officeDocument/2006/relationships/customXml" Target="../ink/ink1542.xml"/><Relationship Id="rId973" Type="http://schemas.openxmlformats.org/officeDocument/2006/relationships/image" Target="../media/image1152.png"/><Relationship Id="rId833" Type="http://schemas.openxmlformats.org/officeDocument/2006/relationships/image" Target="../media/image1084.png"/><Relationship Id="rId265" Type="http://schemas.openxmlformats.org/officeDocument/2006/relationships/image" Target="../media/image805.png"/><Relationship Id="rId472" Type="http://schemas.openxmlformats.org/officeDocument/2006/relationships/image" Target="../media/image907.png"/><Relationship Id="rId900" Type="http://schemas.openxmlformats.org/officeDocument/2006/relationships/customXml" Target="../ink/ink1681.xml"/><Relationship Id="rId125" Type="http://schemas.openxmlformats.org/officeDocument/2006/relationships/image" Target="../media/image735.png"/><Relationship Id="rId332" Type="http://schemas.openxmlformats.org/officeDocument/2006/relationships/customXml" Target="../ink/ink1393.xml"/><Relationship Id="rId777" Type="http://schemas.openxmlformats.org/officeDocument/2006/relationships/image" Target="../media/image1057.png"/><Relationship Id="rId984" Type="http://schemas.openxmlformats.org/officeDocument/2006/relationships/customXml" Target="../ink/ink1724.xml"/><Relationship Id="rId637" Type="http://schemas.openxmlformats.org/officeDocument/2006/relationships/image" Target="../media/image988.png"/><Relationship Id="rId844" Type="http://schemas.openxmlformats.org/officeDocument/2006/relationships/customXml" Target="../ink/ink1653.xml"/><Relationship Id="rId276" Type="http://schemas.openxmlformats.org/officeDocument/2006/relationships/customXml" Target="../ink/ink1365.xml"/><Relationship Id="rId483" Type="http://schemas.openxmlformats.org/officeDocument/2006/relationships/customXml" Target="../ink/ink1469.xml"/><Relationship Id="rId690" Type="http://schemas.openxmlformats.org/officeDocument/2006/relationships/customXml" Target="../ink/ink1574.xml"/><Relationship Id="rId704" Type="http://schemas.openxmlformats.org/officeDocument/2006/relationships/customXml" Target="../ink/ink1582.xml"/><Relationship Id="rId911" Type="http://schemas.openxmlformats.org/officeDocument/2006/relationships/image" Target="../media/image83.png"/><Relationship Id="rId40" Type="http://schemas.openxmlformats.org/officeDocument/2006/relationships/customXml" Target="../ink/ink1247.xml"/><Relationship Id="rId136" Type="http://schemas.openxmlformats.org/officeDocument/2006/relationships/customXml" Target="../ink/ink1295.xml"/><Relationship Id="rId343" Type="http://schemas.openxmlformats.org/officeDocument/2006/relationships/image" Target="../media/image844.png"/><Relationship Id="rId550" Type="http://schemas.openxmlformats.org/officeDocument/2006/relationships/customXml" Target="../ink/ink1503.xml"/><Relationship Id="rId788" Type="http://schemas.openxmlformats.org/officeDocument/2006/relationships/customXml" Target="../ink/ink1624.xml"/><Relationship Id="rId995" Type="http://schemas.openxmlformats.org/officeDocument/2006/relationships/image" Target="../media/image1163.png"/><Relationship Id="rId203" Type="http://schemas.openxmlformats.org/officeDocument/2006/relationships/image" Target="../media/image774.png"/><Relationship Id="rId648" Type="http://schemas.openxmlformats.org/officeDocument/2006/relationships/customXml" Target="../ink/ink1553.xml"/><Relationship Id="rId855" Type="http://schemas.openxmlformats.org/officeDocument/2006/relationships/image" Target="../media/image1095.png"/><Relationship Id="rId1040" Type="http://schemas.openxmlformats.org/officeDocument/2006/relationships/image" Target="../media/image1185.png"/><Relationship Id="rId287" Type="http://schemas.openxmlformats.org/officeDocument/2006/relationships/image" Target="../media/image816.png"/><Relationship Id="rId410" Type="http://schemas.openxmlformats.org/officeDocument/2006/relationships/customXml" Target="../ink/ink1432.xml"/><Relationship Id="rId494" Type="http://schemas.openxmlformats.org/officeDocument/2006/relationships/image" Target="../media/image918.png"/><Relationship Id="rId508" Type="http://schemas.openxmlformats.org/officeDocument/2006/relationships/image" Target="../media/image925.png"/><Relationship Id="rId715" Type="http://schemas.openxmlformats.org/officeDocument/2006/relationships/image" Target="../media/image1026.png"/><Relationship Id="rId922" Type="http://schemas.openxmlformats.org/officeDocument/2006/relationships/customXml" Target="../ink/ink1692.xml"/><Relationship Id="rId147" Type="http://schemas.openxmlformats.org/officeDocument/2006/relationships/image" Target="../media/image746.png"/><Relationship Id="rId354" Type="http://schemas.openxmlformats.org/officeDocument/2006/relationships/customXml" Target="../ink/ink1404.xml"/><Relationship Id="rId799" Type="http://schemas.openxmlformats.org/officeDocument/2006/relationships/customXml" Target="../ink/ink1630.xml"/><Relationship Id="rId51" Type="http://schemas.openxmlformats.org/officeDocument/2006/relationships/image" Target="../media/image698.png"/><Relationship Id="rId561" Type="http://schemas.openxmlformats.org/officeDocument/2006/relationships/customXml" Target="../ink/ink1509.xml"/><Relationship Id="rId659" Type="http://schemas.openxmlformats.org/officeDocument/2006/relationships/image" Target="../media/image999.png"/><Relationship Id="rId866" Type="http://schemas.openxmlformats.org/officeDocument/2006/relationships/customXml" Target="../ink/ink1664.xml"/><Relationship Id="rId214" Type="http://schemas.openxmlformats.org/officeDocument/2006/relationships/customXml" Target="../ink/ink1334.xml"/><Relationship Id="rId298" Type="http://schemas.openxmlformats.org/officeDocument/2006/relationships/customXml" Target="../ink/ink1376.xml"/><Relationship Id="rId421" Type="http://schemas.openxmlformats.org/officeDocument/2006/relationships/customXml" Target="../ink/ink1438.xml"/><Relationship Id="rId519" Type="http://schemas.openxmlformats.org/officeDocument/2006/relationships/customXml" Target="../ink/ink1487.xml"/><Relationship Id="rId158" Type="http://schemas.openxmlformats.org/officeDocument/2006/relationships/customXml" Target="../ink/ink1306.xml"/><Relationship Id="rId726" Type="http://schemas.openxmlformats.org/officeDocument/2006/relationships/customXml" Target="../ink/ink1593.xml"/><Relationship Id="rId933" Type="http://schemas.openxmlformats.org/officeDocument/2006/relationships/customXml" Target="../ink/ink1698.xml"/><Relationship Id="rId1009" Type="http://schemas.openxmlformats.org/officeDocument/2006/relationships/image" Target="../media/image1170.png"/><Relationship Id="rId62" Type="http://schemas.openxmlformats.org/officeDocument/2006/relationships/customXml" Target="../ink/ink1258.xml"/><Relationship Id="rId365" Type="http://schemas.openxmlformats.org/officeDocument/2006/relationships/image" Target="../media/image854.png"/><Relationship Id="rId572" Type="http://schemas.openxmlformats.org/officeDocument/2006/relationships/image" Target="../media/image956.png"/><Relationship Id="rId225" Type="http://schemas.openxmlformats.org/officeDocument/2006/relationships/image" Target="../media/image785.png"/><Relationship Id="rId432" Type="http://schemas.openxmlformats.org/officeDocument/2006/relationships/image" Target="../media/image887.png"/><Relationship Id="rId877" Type="http://schemas.openxmlformats.org/officeDocument/2006/relationships/image" Target="../media/image1106.png"/><Relationship Id="rId737" Type="http://schemas.openxmlformats.org/officeDocument/2006/relationships/image" Target="../media/image1037.png"/><Relationship Id="rId944" Type="http://schemas.openxmlformats.org/officeDocument/2006/relationships/image" Target="../media/image1138.png"/><Relationship Id="rId73" Type="http://schemas.openxmlformats.org/officeDocument/2006/relationships/image" Target="../media/image709.png"/><Relationship Id="rId169" Type="http://schemas.openxmlformats.org/officeDocument/2006/relationships/image" Target="../media/image757.png"/><Relationship Id="rId376" Type="http://schemas.openxmlformats.org/officeDocument/2006/relationships/customXml" Target="../ink/ink1415.xml"/><Relationship Id="rId583" Type="http://schemas.openxmlformats.org/officeDocument/2006/relationships/customXml" Target="../ink/ink1520.xml"/><Relationship Id="rId790" Type="http://schemas.openxmlformats.org/officeDocument/2006/relationships/customXml" Target="../ink/ink1625.xml"/><Relationship Id="rId804" Type="http://schemas.openxmlformats.org/officeDocument/2006/relationships/image" Target="../media/image1070.png"/><Relationship Id="rId4" Type="http://schemas.openxmlformats.org/officeDocument/2006/relationships/customXml" Target="../ink/ink1229.xml"/><Relationship Id="rId236" Type="http://schemas.openxmlformats.org/officeDocument/2006/relationships/customXml" Target="../ink/ink1345.xml"/><Relationship Id="rId443" Type="http://schemas.openxmlformats.org/officeDocument/2006/relationships/customXml" Target="../ink/ink1449.xml"/><Relationship Id="rId650" Type="http://schemas.openxmlformats.org/officeDocument/2006/relationships/customXml" Target="../ink/ink1554.xml"/><Relationship Id="rId888" Type="http://schemas.openxmlformats.org/officeDocument/2006/relationships/customXml" Target="../ink/ink1675.xml"/><Relationship Id="rId303" Type="http://schemas.openxmlformats.org/officeDocument/2006/relationships/image" Target="../media/image824.png"/><Relationship Id="rId748" Type="http://schemas.openxmlformats.org/officeDocument/2006/relationships/customXml" Target="../ink/ink1604.xml"/><Relationship Id="rId955" Type="http://schemas.openxmlformats.org/officeDocument/2006/relationships/customXml" Target="../ink/ink1709.xml"/><Relationship Id="rId84" Type="http://schemas.openxmlformats.org/officeDocument/2006/relationships/customXml" Target="../ink/ink1269.xml"/><Relationship Id="rId387" Type="http://schemas.openxmlformats.org/officeDocument/2006/relationships/image" Target="../media/image865.png"/><Relationship Id="rId510" Type="http://schemas.openxmlformats.org/officeDocument/2006/relationships/image" Target="../media/image926.png"/><Relationship Id="rId594" Type="http://schemas.openxmlformats.org/officeDocument/2006/relationships/image" Target="../media/image967.png"/><Relationship Id="rId608" Type="http://schemas.openxmlformats.org/officeDocument/2006/relationships/image" Target="../media/image974.png"/><Relationship Id="rId815" Type="http://schemas.openxmlformats.org/officeDocument/2006/relationships/customXml" Target="../ink/ink1638.xml"/><Relationship Id="rId247" Type="http://schemas.openxmlformats.org/officeDocument/2006/relationships/image" Target="../media/image796.png"/><Relationship Id="rId899" Type="http://schemas.openxmlformats.org/officeDocument/2006/relationships/image" Target="../media/image1117.png"/><Relationship Id="rId1000" Type="http://schemas.openxmlformats.org/officeDocument/2006/relationships/customXml" Target="../ink/ink1732.xml"/><Relationship Id="rId107" Type="http://schemas.openxmlformats.org/officeDocument/2006/relationships/image" Target="../media/image726.png"/><Relationship Id="rId454" Type="http://schemas.openxmlformats.org/officeDocument/2006/relationships/image" Target="../media/image898.png"/><Relationship Id="rId661" Type="http://schemas.openxmlformats.org/officeDocument/2006/relationships/image" Target="../media/image1000.png"/><Relationship Id="rId759" Type="http://schemas.openxmlformats.org/officeDocument/2006/relationships/image" Target="../media/image1048.png"/><Relationship Id="rId966" Type="http://schemas.openxmlformats.org/officeDocument/2006/relationships/customXml" Target="../ink/ink1715.xml"/><Relationship Id="rId11" Type="http://schemas.openxmlformats.org/officeDocument/2006/relationships/image" Target="../media/image678.png"/><Relationship Id="rId314" Type="http://schemas.openxmlformats.org/officeDocument/2006/relationships/customXml" Target="../ink/ink1384.xml"/><Relationship Id="rId398" Type="http://schemas.openxmlformats.org/officeDocument/2006/relationships/customXml" Target="../ink/ink1426.xml"/><Relationship Id="rId521" Type="http://schemas.openxmlformats.org/officeDocument/2006/relationships/customXml" Target="../ink/ink1488.xml"/><Relationship Id="rId619" Type="http://schemas.openxmlformats.org/officeDocument/2006/relationships/image" Target="../media/image979.png"/><Relationship Id="rId95" Type="http://schemas.openxmlformats.org/officeDocument/2006/relationships/image" Target="../media/image720.png"/><Relationship Id="rId160" Type="http://schemas.openxmlformats.org/officeDocument/2006/relationships/customXml" Target="../ink/ink1307.xml"/><Relationship Id="rId826" Type="http://schemas.openxmlformats.org/officeDocument/2006/relationships/customXml" Target="../ink/ink1644.xml"/><Relationship Id="rId1011" Type="http://schemas.openxmlformats.org/officeDocument/2006/relationships/image" Target="../media/image1171.png"/><Relationship Id="rId258" Type="http://schemas.openxmlformats.org/officeDocument/2006/relationships/customXml" Target="../ink/ink1356.xml"/><Relationship Id="rId465" Type="http://schemas.openxmlformats.org/officeDocument/2006/relationships/customXml" Target="../ink/ink1460.xml"/><Relationship Id="rId672" Type="http://schemas.openxmlformats.org/officeDocument/2006/relationships/customXml" Target="../ink/ink1565.xml"/><Relationship Id="rId22" Type="http://schemas.openxmlformats.org/officeDocument/2006/relationships/customXml" Target="../ink/ink1238.xml"/><Relationship Id="rId118" Type="http://schemas.openxmlformats.org/officeDocument/2006/relationships/customXml" Target="../ink/ink1286.xml"/><Relationship Id="rId325" Type="http://schemas.openxmlformats.org/officeDocument/2006/relationships/image" Target="../media/image835.png"/><Relationship Id="rId532" Type="http://schemas.openxmlformats.org/officeDocument/2006/relationships/customXml" Target="../ink/ink1494.xml"/><Relationship Id="rId977" Type="http://schemas.openxmlformats.org/officeDocument/2006/relationships/image" Target="../media/image1154.png"/><Relationship Id="rId171" Type="http://schemas.openxmlformats.org/officeDocument/2006/relationships/image" Target="../media/image758.png"/><Relationship Id="rId837" Type="http://schemas.openxmlformats.org/officeDocument/2006/relationships/image" Target="../media/image1086.png"/><Relationship Id="rId1022" Type="http://schemas.openxmlformats.org/officeDocument/2006/relationships/customXml" Target="../ink/ink1743.xml"/><Relationship Id="rId269" Type="http://schemas.openxmlformats.org/officeDocument/2006/relationships/image" Target="../media/image807.png"/><Relationship Id="rId476" Type="http://schemas.openxmlformats.org/officeDocument/2006/relationships/image" Target="../media/image909.png"/><Relationship Id="rId683" Type="http://schemas.openxmlformats.org/officeDocument/2006/relationships/image" Target="../media/image1011.png"/><Relationship Id="rId890" Type="http://schemas.openxmlformats.org/officeDocument/2006/relationships/customXml" Target="../ink/ink1676.xml"/><Relationship Id="rId904" Type="http://schemas.openxmlformats.org/officeDocument/2006/relationships/customXml" Target="../ink/ink1683.xml"/><Relationship Id="rId33" Type="http://schemas.openxmlformats.org/officeDocument/2006/relationships/image" Target="../media/image689.png"/><Relationship Id="rId129" Type="http://schemas.openxmlformats.org/officeDocument/2006/relationships/image" Target="../media/image737.png"/><Relationship Id="rId336" Type="http://schemas.openxmlformats.org/officeDocument/2006/relationships/customXml" Target="../ink/ink1395.xml"/><Relationship Id="rId543" Type="http://schemas.openxmlformats.org/officeDocument/2006/relationships/image" Target="../media/image942.png"/><Relationship Id="rId988" Type="http://schemas.openxmlformats.org/officeDocument/2006/relationships/customXml" Target="../ink/ink1726.xml"/><Relationship Id="rId182" Type="http://schemas.openxmlformats.org/officeDocument/2006/relationships/customXml" Target="../ink/ink1318.xml"/><Relationship Id="rId403" Type="http://schemas.openxmlformats.org/officeDocument/2006/relationships/image" Target="../media/image873.png"/><Relationship Id="rId750" Type="http://schemas.openxmlformats.org/officeDocument/2006/relationships/customXml" Target="../ink/ink1605.xml"/><Relationship Id="rId848" Type="http://schemas.openxmlformats.org/officeDocument/2006/relationships/customXml" Target="../ink/ink1655.xml"/><Relationship Id="rId1033" Type="http://schemas.openxmlformats.org/officeDocument/2006/relationships/customXml" Target="../ink/ink1749.xml"/><Relationship Id="rId487" Type="http://schemas.openxmlformats.org/officeDocument/2006/relationships/customXml" Target="../ink/ink1471.xml"/><Relationship Id="rId610" Type="http://schemas.openxmlformats.org/officeDocument/2006/relationships/image" Target="../media/image975.png"/><Relationship Id="rId694" Type="http://schemas.openxmlformats.org/officeDocument/2006/relationships/customXml" Target="../ink/ink1576.xml"/><Relationship Id="rId708" Type="http://schemas.openxmlformats.org/officeDocument/2006/relationships/customXml" Target="../ink/ink1584.xml"/><Relationship Id="rId915" Type="http://schemas.openxmlformats.org/officeDocument/2006/relationships/image" Target="../media/image1124.png"/><Relationship Id="rId347" Type="http://schemas.openxmlformats.org/officeDocument/2006/relationships/image" Target="../media/image846.png"/><Relationship Id="rId999" Type="http://schemas.openxmlformats.org/officeDocument/2006/relationships/image" Target="../media/image1165.png"/><Relationship Id="rId44" Type="http://schemas.openxmlformats.org/officeDocument/2006/relationships/customXml" Target="../ink/ink1249.xml"/><Relationship Id="rId554" Type="http://schemas.openxmlformats.org/officeDocument/2006/relationships/image" Target="../media/image947.png"/><Relationship Id="rId761" Type="http://schemas.openxmlformats.org/officeDocument/2006/relationships/image" Target="../media/image1049.png"/><Relationship Id="rId859" Type="http://schemas.openxmlformats.org/officeDocument/2006/relationships/image" Target="../media/image1097.png"/><Relationship Id="rId193" Type="http://schemas.openxmlformats.org/officeDocument/2006/relationships/image" Target="../media/image769.png"/><Relationship Id="rId207" Type="http://schemas.openxmlformats.org/officeDocument/2006/relationships/image" Target="../media/image776.png"/><Relationship Id="rId414" Type="http://schemas.openxmlformats.org/officeDocument/2006/relationships/customXml" Target="../ink/ink1434.xml"/><Relationship Id="rId498" Type="http://schemas.openxmlformats.org/officeDocument/2006/relationships/image" Target="../media/image920.png"/><Relationship Id="rId621" Type="http://schemas.openxmlformats.org/officeDocument/2006/relationships/image" Target="../media/image980.png"/><Relationship Id="rId1044" Type="http://schemas.openxmlformats.org/officeDocument/2006/relationships/image" Target="../media/image1187.png"/><Relationship Id="rId260" Type="http://schemas.openxmlformats.org/officeDocument/2006/relationships/customXml" Target="../ink/ink1357.xml"/><Relationship Id="rId719" Type="http://schemas.openxmlformats.org/officeDocument/2006/relationships/image" Target="../media/image1028.png"/><Relationship Id="rId926" Type="http://schemas.openxmlformats.org/officeDocument/2006/relationships/customXml" Target="../ink/ink1694.xml"/><Relationship Id="rId55" Type="http://schemas.openxmlformats.org/officeDocument/2006/relationships/image" Target="../media/image700.png"/><Relationship Id="rId120" Type="http://schemas.openxmlformats.org/officeDocument/2006/relationships/customXml" Target="../ink/ink1287.xml"/><Relationship Id="rId358" Type="http://schemas.openxmlformats.org/officeDocument/2006/relationships/customXml" Target="../ink/ink1406.xml"/><Relationship Id="rId565" Type="http://schemas.openxmlformats.org/officeDocument/2006/relationships/customXml" Target="../ink/ink1511.xml"/><Relationship Id="rId772" Type="http://schemas.openxmlformats.org/officeDocument/2006/relationships/customXml" Target="../ink/ink1616.xml"/><Relationship Id="rId218" Type="http://schemas.openxmlformats.org/officeDocument/2006/relationships/customXml" Target="../ink/ink1336.xml"/><Relationship Id="rId425" Type="http://schemas.openxmlformats.org/officeDocument/2006/relationships/customXml" Target="../ink/ink1440.xml"/><Relationship Id="rId632" Type="http://schemas.openxmlformats.org/officeDocument/2006/relationships/customXml" Target="../ink/ink1545.xml"/><Relationship Id="rId271" Type="http://schemas.openxmlformats.org/officeDocument/2006/relationships/image" Target="../media/image808.png"/><Relationship Id="rId937" Type="http://schemas.openxmlformats.org/officeDocument/2006/relationships/customXml" Target="../ink/ink1700.xml"/><Relationship Id="rId66" Type="http://schemas.openxmlformats.org/officeDocument/2006/relationships/customXml" Target="../ink/ink1260.xml"/><Relationship Id="rId131" Type="http://schemas.openxmlformats.org/officeDocument/2006/relationships/image" Target="../media/image738.png"/><Relationship Id="rId369" Type="http://schemas.openxmlformats.org/officeDocument/2006/relationships/image" Target="../media/image856.png"/><Relationship Id="rId576" Type="http://schemas.openxmlformats.org/officeDocument/2006/relationships/image" Target="../media/image958.png"/><Relationship Id="rId783" Type="http://schemas.openxmlformats.org/officeDocument/2006/relationships/image" Target="../media/image1060.png"/><Relationship Id="rId990" Type="http://schemas.openxmlformats.org/officeDocument/2006/relationships/customXml" Target="../ink/ink1727.xml"/><Relationship Id="rId229" Type="http://schemas.openxmlformats.org/officeDocument/2006/relationships/image" Target="../media/image787.png"/><Relationship Id="rId436" Type="http://schemas.openxmlformats.org/officeDocument/2006/relationships/image" Target="../media/image889.png"/><Relationship Id="rId643" Type="http://schemas.openxmlformats.org/officeDocument/2006/relationships/image" Target="../media/image991.png"/><Relationship Id="rId850" Type="http://schemas.openxmlformats.org/officeDocument/2006/relationships/customXml" Target="../ink/ink1656.xml"/><Relationship Id="rId948" Type="http://schemas.openxmlformats.org/officeDocument/2006/relationships/image" Target="../media/image1140.png"/><Relationship Id="rId77" Type="http://schemas.openxmlformats.org/officeDocument/2006/relationships/image" Target="../media/image711.png"/><Relationship Id="rId282" Type="http://schemas.openxmlformats.org/officeDocument/2006/relationships/customXml" Target="../ink/ink1368.xml"/><Relationship Id="rId503" Type="http://schemas.openxmlformats.org/officeDocument/2006/relationships/customXml" Target="../ink/ink1479.xml"/><Relationship Id="rId587" Type="http://schemas.openxmlformats.org/officeDocument/2006/relationships/customXml" Target="../ink/ink1522.xml"/><Relationship Id="rId710" Type="http://schemas.openxmlformats.org/officeDocument/2006/relationships/customXml" Target="../ink/ink1585.xml"/><Relationship Id="rId808" Type="http://schemas.openxmlformats.org/officeDocument/2006/relationships/image" Target="../media/image1072.png"/><Relationship Id="rId8" Type="http://schemas.openxmlformats.org/officeDocument/2006/relationships/customXml" Target="../ink/ink1231.xml"/><Relationship Id="rId142" Type="http://schemas.openxmlformats.org/officeDocument/2006/relationships/customXml" Target="../ink/ink1298.xml"/><Relationship Id="rId447" Type="http://schemas.openxmlformats.org/officeDocument/2006/relationships/customXml" Target="../ink/ink1451.xml"/><Relationship Id="rId794" Type="http://schemas.openxmlformats.org/officeDocument/2006/relationships/customXml" Target="../ink/ink1627.xml"/><Relationship Id="rId654" Type="http://schemas.openxmlformats.org/officeDocument/2006/relationships/customXml" Target="../ink/ink1556.xml"/><Relationship Id="rId861" Type="http://schemas.openxmlformats.org/officeDocument/2006/relationships/image" Target="../media/image1098.png"/><Relationship Id="rId959" Type="http://schemas.openxmlformats.org/officeDocument/2006/relationships/image" Target="../media/image1145.png"/><Relationship Id="rId293" Type="http://schemas.openxmlformats.org/officeDocument/2006/relationships/image" Target="../media/image819.png"/><Relationship Id="rId307" Type="http://schemas.openxmlformats.org/officeDocument/2006/relationships/image" Target="../media/image826.png"/><Relationship Id="rId514" Type="http://schemas.openxmlformats.org/officeDocument/2006/relationships/image" Target="../media/image928.png"/><Relationship Id="rId721" Type="http://schemas.openxmlformats.org/officeDocument/2006/relationships/image" Target="../media/image1029.png"/><Relationship Id="rId88" Type="http://schemas.openxmlformats.org/officeDocument/2006/relationships/customXml" Target="../ink/ink1271.xml"/><Relationship Id="rId153" Type="http://schemas.openxmlformats.org/officeDocument/2006/relationships/image" Target="../media/image749.png"/><Relationship Id="rId360" Type="http://schemas.openxmlformats.org/officeDocument/2006/relationships/customXml" Target="../ink/ink1407.xml"/><Relationship Id="rId598" Type="http://schemas.openxmlformats.org/officeDocument/2006/relationships/image" Target="../media/image969.png"/><Relationship Id="rId819" Type="http://schemas.openxmlformats.org/officeDocument/2006/relationships/customXml" Target="../ink/ink1640.xml"/><Relationship Id="rId1004" Type="http://schemas.openxmlformats.org/officeDocument/2006/relationships/customXml" Target="../ink/ink1734.xml"/><Relationship Id="rId220" Type="http://schemas.openxmlformats.org/officeDocument/2006/relationships/customXml" Target="../ink/ink1337.xml"/><Relationship Id="rId458" Type="http://schemas.openxmlformats.org/officeDocument/2006/relationships/image" Target="../media/image900.png"/><Relationship Id="rId665" Type="http://schemas.openxmlformats.org/officeDocument/2006/relationships/image" Target="../media/image1002.png"/><Relationship Id="rId872" Type="http://schemas.openxmlformats.org/officeDocument/2006/relationships/customXml" Target="../ink/ink1667.xml"/><Relationship Id="rId15" Type="http://schemas.openxmlformats.org/officeDocument/2006/relationships/image" Target="../media/image680.png"/><Relationship Id="rId318" Type="http://schemas.openxmlformats.org/officeDocument/2006/relationships/customXml" Target="../ink/ink1386.xml"/><Relationship Id="rId525" Type="http://schemas.openxmlformats.org/officeDocument/2006/relationships/image" Target="../media/image933.png"/><Relationship Id="rId732" Type="http://schemas.openxmlformats.org/officeDocument/2006/relationships/customXml" Target="../ink/ink1596.xml"/><Relationship Id="rId99" Type="http://schemas.openxmlformats.org/officeDocument/2006/relationships/image" Target="../media/image722.png"/><Relationship Id="rId164" Type="http://schemas.openxmlformats.org/officeDocument/2006/relationships/customXml" Target="../ink/ink1309.xml"/><Relationship Id="rId371" Type="http://schemas.openxmlformats.org/officeDocument/2006/relationships/image" Target="../media/image857.png"/><Relationship Id="rId1015" Type="http://schemas.openxmlformats.org/officeDocument/2006/relationships/image" Target="../media/image1173.png"/><Relationship Id="rId469" Type="http://schemas.openxmlformats.org/officeDocument/2006/relationships/customXml" Target="../ink/ink1462.xml"/><Relationship Id="rId676" Type="http://schemas.openxmlformats.org/officeDocument/2006/relationships/customXml" Target="../ink/ink1567.xml"/><Relationship Id="rId883" Type="http://schemas.openxmlformats.org/officeDocument/2006/relationships/image" Target="../media/image1109.png"/><Relationship Id="rId26" Type="http://schemas.openxmlformats.org/officeDocument/2006/relationships/customXml" Target="../ink/ink1240.xml"/><Relationship Id="rId231" Type="http://schemas.openxmlformats.org/officeDocument/2006/relationships/image" Target="../media/image788.png"/><Relationship Id="rId329" Type="http://schemas.openxmlformats.org/officeDocument/2006/relationships/image" Target="../media/image837.png"/><Relationship Id="rId536" Type="http://schemas.openxmlformats.org/officeDocument/2006/relationships/customXml" Target="../ink/ink1496.xml"/><Relationship Id="rId175" Type="http://schemas.openxmlformats.org/officeDocument/2006/relationships/image" Target="../media/image760.png"/><Relationship Id="rId743" Type="http://schemas.openxmlformats.org/officeDocument/2006/relationships/image" Target="../media/image1040.png"/><Relationship Id="rId950" Type="http://schemas.openxmlformats.org/officeDocument/2006/relationships/image" Target="../media/image1141.png"/><Relationship Id="rId1026" Type="http://schemas.openxmlformats.org/officeDocument/2006/relationships/customXml" Target="../ink/ink1745.xml"/><Relationship Id="rId382" Type="http://schemas.openxmlformats.org/officeDocument/2006/relationships/customXml" Target="../ink/ink1418.xml"/><Relationship Id="rId603" Type="http://schemas.openxmlformats.org/officeDocument/2006/relationships/customXml" Target="../ink/ink1530.xml"/><Relationship Id="rId687" Type="http://schemas.openxmlformats.org/officeDocument/2006/relationships/image" Target="../media/image1013.png"/><Relationship Id="rId810" Type="http://schemas.openxmlformats.org/officeDocument/2006/relationships/image" Target="../media/image1073.png"/><Relationship Id="rId908" Type="http://schemas.openxmlformats.org/officeDocument/2006/relationships/customXml" Target="../ink/ink1685.xml"/><Relationship Id="rId242" Type="http://schemas.openxmlformats.org/officeDocument/2006/relationships/customXml" Target="../ink/ink1348.xml"/><Relationship Id="rId894" Type="http://schemas.openxmlformats.org/officeDocument/2006/relationships/customXml" Target="../ink/ink1678.xml"/><Relationship Id="rId37" Type="http://schemas.openxmlformats.org/officeDocument/2006/relationships/image" Target="../media/image691.png"/><Relationship Id="rId102" Type="http://schemas.openxmlformats.org/officeDocument/2006/relationships/customXml" Target="../ink/ink1278.xml"/><Relationship Id="rId547" Type="http://schemas.openxmlformats.org/officeDocument/2006/relationships/image" Target="../media/image944.png"/><Relationship Id="rId754" Type="http://schemas.openxmlformats.org/officeDocument/2006/relationships/customXml" Target="../ink/ink1607.xml"/><Relationship Id="rId961" Type="http://schemas.openxmlformats.org/officeDocument/2006/relationships/image" Target="../media/image1146.png"/><Relationship Id="rId90" Type="http://schemas.openxmlformats.org/officeDocument/2006/relationships/customXml" Target="../ink/ink1272.xml"/><Relationship Id="rId186" Type="http://schemas.openxmlformats.org/officeDocument/2006/relationships/customXml" Target="../ink/ink1320.xml"/><Relationship Id="rId393" Type="http://schemas.openxmlformats.org/officeDocument/2006/relationships/image" Target="../media/image868.png"/><Relationship Id="rId407" Type="http://schemas.openxmlformats.org/officeDocument/2006/relationships/image" Target="../media/image875.png"/><Relationship Id="rId614" Type="http://schemas.openxmlformats.org/officeDocument/2006/relationships/image" Target="../media/image977.png"/><Relationship Id="rId821" Type="http://schemas.openxmlformats.org/officeDocument/2006/relationships/customXml" Target="../ink/ink1641.xml"/><Relationship Id="rId1037" Type="http://schemas.openxmlformats.org/officeDocument/2006/relationships/customXml" Target="../ink/ink1751.xml"/><Relationship Id="rId253" Type="http://schemas.openxmlformats.org/officeDocument/2006/relationships/image" Target="../media/image799.png"/><Relationship Id="rId460" Type="http://schemas.openxmlformats.org/officeDocument/2006/relationships/image" Target="../media/image901.png"/><Relationship Id="rId698" Type="http://schemas.openxmlformats.org/officeDocument/2006/relationships/image" Target="../media/image1018.png"/><Relationship Id="rId919" Type="http://schemas.openxmlformats.org/officeDocument/2006/relationships/image" Target="../media/image1126.png"/><Relationship Id="rId48" Type="http://schemas.openxmlformats.org/officeDocument/2006/relationships/customXml" Target="../ink/ink1251.xml"/><Relationship Id="rId113" Type="http://schemas.openxmlformats.org/officeDocument/2006/relationships/image" Target="../media/image729.png"/><Relationship Id="rId320" Type="http://schemas.openxmlformats.org/officeDocument/2006/relationships/customXml" Target="../ink/ink1387.xml"/><Relationship Id="rId558" Type="http://schemas.openxmlformats.org/officeDocument/2006/relationships/image" Target="../media/image949.png"/><Relationship Id="rId765" Type="http://schemas.openxmlformats.org/officeDocument/2006/relationships/image" Target="../media/image1051.png"/><Relationship Id="rId972" Type="http://schemas.openxmlformats.org/officeDocument/2006/relationships/customXml" Target="../ink/ink1718.xml"/><Relationship Id="rId197" Type="http://schemas.openxmlformats.org/officeDocument/2006/relationships/image" Target="../media/image771.png"/><Relationship Id="rId418" Type="http://schemas.openxmlformats.org/officeDocument/2006/relationships/image" Target="../media/image880.png"/><Relationship Id="rId625" Type="http://schemas.openxmlformats.org/officeDocument/2006/relationships/image" Target="../media/image982.png"/><Relationship Id="rId832" Type="http://schemas.openxmlformats.org/officeDocument/2006/relationships/customXml" Target="../ink/ink1647.xml"/><Relationship Id="rId264" Type="http://schemas.openxmlformats.org/officeDocument/2006/relationships/customXml" Target="../ink/ink1359.xml"/><Relationship Id="rId471" Type="http://schemas.openxmlformats.org/officeDocument/2006/relationships/customXml" Target="../ink/ink1463.xml"/><Relationship Id="rId59" Type="http://schemas.openxmlformats.org/officeDocument/2006/relationships/image" Target="../media/image702.png"/><Relationship Id="rId124" Type="http://schemas.openxmlformats.org/officeDocument/2006/relationships/customXml" Target="../ink/ink1289.xml"/><Relationship Id="rId569" Type="http://schemas.openxmlformats.org/officeDocument/2006/relationships/customXml" Target="../ink/ink1513.xml"/><Relationship Id="rId776" Type="http://schemas.openxmlformats.org/officeDocument/2006/relationships/customXml" Target="../ink/ink1618.xml"/><Relationship Id="rId983" Type="http://schemas.openxmlformats.org/officeDocument/2006/relationships/image" Target="../media/image1157.png"/><Relationship Id="rId331" Type="http://schemas.openxmlformats.org/officeDocument/2006/relationships/image" Target="../media/image838.png"/><Relationship Id="rId429" Type="http://schemas.openxmlformats.org/officeDocument/2006/relationships/customXml" Target="../ink/ink1442.xml"/><Relationship Id="rId636" Type="http://schemas.openxmlformats.org/officeDocument/2006/relationships/customXml" Target="../ink/ink1547.xml"/><Relationship Id="rId843" Type="http://schemas.openxmlformats.org/officeDocument/2006/relationships/image" Target="../media/image1089.png"/><Relationship Id="rId275" Type="http://schemas.openxmlformats.org/officeDocument/2006/relationships/image" Target="../media/image810.png"/><Relationship Id="rId482" Type="http://schemas.openxmlformats.org/officeDocument/2006/relationships/image" Target="../media/image912.png"/><Relationship Id="rId703" Type="http://schemas.openxmlformats.org/officeDocument/2006/relationships/image" Target="../media/image1020.png"/><Relationship Id="rId910" Type="http://schemas.openxmlformats.org/officeDocument/2006/relationships/customXml" Target="../ink/ink1686.xml"/><Relationship Id="rId135" Type="http://schemas.openxmlformats.org/officeDocument/2006/relationships/image" Target="../media/image740.png"/><Relationship Id="rId342" Type="http://schemas.openxmlformats.org/officeDocument/2006/relationships/customXml" Target="../ink/ink1398.xml"/><Relationship Id="rId787" Type="http://schemas.openxmlformats.org/officeDocument/2006/relationships/image" Target="../media/image1062.png"/><Relationship Id="rId994" Type="http://schemas.openxmlformats.org/officeDocument/2006/relationships/customXml" Target="../ink/ink1729.xml"/><Relationship Id="rId202" Type="http://schemas.openxmlformats.org/officeDocument/2006/relationships/customXml" Target="../ink/ink1328.xml"/><Relationship Id="rId647" Type="http://schemas.openxmlformats.org/officeDocument/2006/relationships/image" Target="../media/image993.png"/><Relationship Id="rId854" Type="http://schemas.openxmlformats.org/officeDocument/2006/relationships/customXml" Target="../ink/ink1658.xml"/><Relationship Id="rId286" Type="http://schemas.openxmlformats.org/officeDocument/2006/relationships/customXml" Target="../ink/ink1370.xml"/><Relationship Id="rId493" Type="http://schemas.openxmlformats.org/officeDocument/2006/relationships/customXml" Target="../ink/ink1474.xml"/><Relationship Id="rId507" Type="http://schemas.openxmlformats.org/officeDocument/2006/relationships/customXml" Target="../ink/ink1481.xml"/><Relationship Id="rId714" Type="http://schemas.openxmlformats.org/officeDocument/2006/relationships/customXml" Target="../ink/ink1587.xml"/><Relationship Id="rId921" Type="http://schemas.openxmlformats.org/officeDocument/2006/relationships/image" Target="../media/image1127.png"/><Relationship Id="rId50" Type="http://schemas.openxmlformats.org/officeDocument/2006/relationships/customXml" Target="../ink/ink1252.xml"/><Relationship Id="rId146" Type="http://schemas.openxmlformats.org/officeDocument/2006/relationships/customXml" Target="../ink/ink1300.xml"/><Relationship Id="rId353" Type="http://schemas.openxmlformats.org/officeDocument/2006/relationships/image" Target="../media/image849.png"/><Relationship Id="rId560" Type="http://schemas.openxmlformats.org/officeDocument/2006/relationships/image" Target="../media/image950.png"/><Relationship Id="rId798" Type="http://schemas.openxmlformats.org/officeDocument/2006/relationships/image" Target="../media/image1067.png"/><Relationship Id="rId213" Type="http://schemas.openxmlformats.org/officeDocument/2006/relationships/image" Target="../media/image779.png"/><Relationship Id="rId420" Type="http://schemas.openxmlformats.org/officeDocument/2006/relationships/image" Target="../media/image881.png"/><Relationship Id="rId658" Type="http://schemas.openxmlformats.org/officeDocument/2006/relationships/customXml" Target="../ink/ink1558.xml"/><Relationship Id="rId865" Type="http://schemas.openxmlformats.org/officeDocument/2006/relationships/image" Target="../media/image1100.png"/><Relationship Id="rId297" Type="http://schemas.openxmlformats.org/officeDocument/2006/relationships/image" Target="../media/image821.png"/><Relationship Id="rId518" Type="http://schemas.openxmlformats.org/officeDocument/2006/relationships/image" Target="../media/image930.png"/><Relationship Id="rId725" Type="http://schemas.openxmlformats.org/officeDocument/2006/relationships/image" Target="../media/image1031.png"/><Relationship Id="rId932" Type="http://schemas.openxmlformats.org/officeDocument/2006/relationships/image" Target="../media/image1132.png"/><Relationship Id="rId157" Type="http://schemas.openxmlformats.org/officeDocument/2006/relationships/image" Target="../media/image751.png"/><Relationship Id="rId364" Type="http://schemas.openxmlformats.org/officeDocument/2006/relationships/customXml" Target="../ink/ink1409.xml"/><Relationship Id="rId1008" Type="http://schemas.openxmlformats.org/officeDocument/2006/relationships/customXml" Target="../ink/ink1736.xml"/><Relationship Id="rId61" Type="http://schemas.openxmlformats.org/officeDocument/2006/relationships/image" Target="../media/image703.png"/><Relationship Id="rId571" Type="http://schemas.openxmlformats.org/officeDocument/2006/relationships/customXml" Target="../ink/ink1514.xml"/><Relationship Id="rId669" Type="http://schemas.openxmlformats.org/officeDocument/2006/relationships/image" Target="../media/image1004.png"/><Relationship Id="rId876" Type="http://schemas.openxmlformats.org/officeDocument/2006/relationships/customXml" Target="../ink/ink1669.xml"/><Relationship Id="rId19" Type="http://schemas.openxmlformats.org/officeDocument/2006/relationships/image" Target="../media/image682.png"/><Relationship Id="rId224" Type="http://schemas.openxmlformats.org/officeDocument/2006/relationships/customXml" Target="../ink/ink1339.xml"/><Relationship Id="rId431" Type="http://schemas.openxmlformats.org/officeDocument/2006/relationships/customXml" Target="../ink/ink1443.xml"/><Relationship Id="rId529" Type="http://schemas.openxmlformats.org/officeDocument/2006/relationships/image" Target="../media/image935.png"/><Relationship Id="rId736" Type="http://schemas.openxmlformats.org/officeDocument/2006/relationships/customXml" Target="../ink/ink1598.xml"/><Relationship Id="rId168" Type="http://schemas.openxmlformats.org/officeDocument/2006/relationships/customXml" Target="../ink/ink1311.xml"/><Relationship Id="rId943" Type="http://schemas.openxmlformats.org/officeDocument/2006/relationships/customXml" Target="../ink/ink1703.xml"/><Relationship Id="rId1019" Type="http://schemas.openxmlformats.org/officeDocument/2006/relationships/image" Target="../media/image1175.png"/><Relationship Id="rId72" Type="http://schemas.openxmlformats.org/officeDocument/2006/relationships/customXml" Target="../ink/ink1263.xml"/><Relationship Id="rId375" Type="http://schemas.openxmlformats.org/officeDocument/2006/relationships/image" Target="../media/image859.png"/><Relationship Id="rId582" Type="http://schemas.openxmlformats.org/officeDocument/2006/relationships/image" Target="../media/image961.png"/><Relationship Id="rId803" Type="http://schemas.openxmlformats.org/officeDocument/2006/relationships/customXml" Target="../ink/ink1632.xml"/><Relationship Id="rId3" Type="http://schemas.openxmlformats.org/officeDocument/2006/relationships/image" Target="../media/image674.png"/><Relationship Id="rId235" Type="http://schemas.openxmlformats.org/officeDocument/2006/relationships/image" Target="../media/image790.png"/><Relationship Id="rId442" Type="http://schemas.openxmlformats.org/officeDocument/2006/relationships/image" Target="../media/image892.png"/><Relationship Id="rId887" Type="http://schemas.openxmlformats.org/officeDocument/2006/relationships/image" Target="../media/image1111.png"/><Relationship Id="rId302" Type="http://schemas.openxmlformats.org/officeDocument/2006/relationships/customXml" Target="../ink/ink1378.xml"/><Relationship Id="rId747" Type="http://schemas.openxmlformats.org/officeDocument/2006/relationships/image" Target="../media/image1042.png"/><Relationship Id="rId954" Type="http://schemas.openxmlformats.org/officeDocument/2006/relationships/image" Target="../media/image1143.png"/><Relationship Id="rId83" Type="http://schemas.openxmlformats.org/officeDocument/2006/relationships/image" Target="../media/image714.png"/><Relationship Id="rId179" Type="http://schemas.openxmlformats.org/officeDocument/2006/relationships/image" Target="../media/image762.png"/><Relationship Id="rId386" Type="http://schemas.openxmlformats.org/officeDocument/2006/relationships/customXml" Target="../ink/ink1420.xml"/><Relationship Id="rId593" Type="http://schemas.openxmlformats.org/officeDocument/2006/relationships/customXml" Target="../ink/ink1525.xml"/><Relationship Id="rId607" Type="http://schemas.openxmlformats.org/officeDocument/2006/relationships/customXml" Target="../ink/ink1532.xml"/><Relationship Id="rId814" Type="http://schemas.openxmlformats.org/officeDocument/2006/relationships/image" Target="../media/image1075.png"/><Relationship Id="rId246" Type="http://schemas.openxmlformats.org/officeDocument/2006/relationships/customXml" Target="../ink/ink1350.xml"/><Relationship Id="rId453" Type="http://schemas.openxmlformats.org/officeDocument/2006/relationships/customXml" Target="../ink/ink1454.xml"/><Relationship Id="rId660" Type="http://schemas.openxmlformats.org/officeDocument/2006/relationships/customXml" Target="../ink/ink1559.xml"/><Relationship Id="rId898" Type="http://schemas.openxmlformats.org/officeDocument/2006/relationships/customXml" Target="../ink/ink1680.xml"/><Relationship Id="rId106" Type="http://schemas.openxmlformats.org/officeDocument/2006/relationships/customXml" Target="../ink/ink1280.xml"/><Relationship Id="rId313" Type="http://schemas.openxmlformats.org/officeDocument/2006/relationships/image" Target="../media/image829.png"/><Relationship Id="rId758" Type="http://schemas.openxmlformats.org/officeDocument/2006/relationships/customXml" Target="../ink/ink1609.xml"/><Relationship Id="rId965" Type="http://schemas.openxmlformats.org/officeDocument/2006/relationships/image" Target="../media/image1148.png"/><Relationship Id="rId10" Type="http://schemas.openxmlformats.org/officeDocument/2006/relationships/customXml" Target="../ink/ink1232.xml"/><Relationship Id="rId94" Type="http://schemas.openxmlformats.org/officeDocument/2006/relationships/customXml" Target="../ink/ink1274.xml"/><Relationship Id="rId397" Type="http://schemas.openxmlformats.org/officeDocument/2006/relationships/image" Target="../media/image870.png"/><Relationship Id="rId520" Type="http://schemas.openxmlformats.org/officeDocument/2006/relationships/image" Target="../media/image931.png"/><Relationship Id="rId618" Type="http://schemas.openxmlformats.org/officeDocument/2006/relationships/customXml" Target="../ink/ink1538.xml"/><Relationship Id="rId825" Type="http://schemas.openxmlformats.org/officeDocument/2006/relationships/customXml" Target="../ink/ink1643.xml"/><Relationship Id="rId257" Type="http://schemas.openxmlformats.org/officeDocument/2006/relationships/image" Target="../media/image801.png"/><Relationship Id="rId464" Type="http://schemas.openxmlformats.org/officeDocument/2006/relationships/image" Target="../media/image903.png"/><Relationship Id="rId1010" Type="http://schemas.openxmlformats.org/officeDocument/2006/relationships/customXml" Target="../ink/ink1737.xml"/><Relationship Id="rId117" Type="http://schemas.openxmlformats.org/officeDocument/2006/relationships/image" Target="../media/image731.png"/><Relationship Id="rId671" Type="http://schemas.openxmlformats.org/officeDocument/2006/relationships/image" Target="../media/image1005.png"/><Relationship Id="rId769" Type="http://schemas.openxmlformats.org/officeDocument/2006/relationships/image" Target="../media/image1053.png"/><Relationship Id="rId976" Type="http://schemas.openxmlformats.org/officeDocument/2006/relationships/customXml" Target="../ink/ink1720.xml"/><Relationship Id="rId324" Type="http://schemas.openxmlformats.org/officeDocument/2006/relationships/customXml" Target="../ink/ink1389.xml"/><Relationship Id="rId531" Type="http://schemas.openxmlformats.org/officeDocument/2006/relationships/image" Target="../media/image936.png"/><Relationship Id="rId629" Type="http://schemas.openxmlformats.org/officeDocument/2006/relationships/image" Target="../media/image984.png"/><Relationship Id="rId836" Type="http://schemas.openxmlformats.org/officeDocument/2006/relationships/customXml" Target="../ink/ink1649.xml"/><Relationship Id="rId1021" Type="http://schemas.openxmlformats.org/officeDocument/2006/relationships/image" Target="../media/image1176.png"/><Relationship Id="rId903" Type="http://schemas.openxmlformats.org/officeDocument/2006/relationships/image" Target="../media/image1119.png"/><Relationship Id="rId32" Type="http://schemas.openxmlformats.org/officeDocument/2006/relationships/customXml" Target="../ink/ink1243.xml"/></Relationships>
</file>

<file path=ppt/slides/_rels/slide19.xml.rels><?xml version="1.0" encoding="UTF-8" standalone="yes"?>
<Relationships xmlns="http://schemas.openxmlformats.org/package/2006/relationships"><Relationship Id="rId117" Type="http://schemas.openxmlformats.org/officeDocument/2006/relationships/image" Target="../media/image1243.png"/><Relationship Id="rId21" Type="http://schemas.openxmlformats.org/officeDocument/2006/relationships/image" Target="../media/image1197.png"/><Relationship Id="rId324" Type="http://schemas.openxmlformats.org/officeDocument/2006/relationships/image" Target="../media/image1344.png"/><Relationship Id="rId531" Type="http://schemas.openxmlformats.org/officeDocument/2006/relationships/image" Target="../media/image1447.png"/><Relationship Id="rId170" Type="http://schemas.openxmlformats.org/officeDocument/2006/relationships/customXml" Target="../ink/ink1840.xml"/><Relationship Id="rId268" Type="http://schemas.openxmlformats.org/officeDocument/2006/relationships/customXml" Target="../ink/ink1890.xml"/><Relationship Id="rId475" Type="http://schemas.openxmlformats.org/officeDocument/2006/relationships/image" Target="../media/image1419.png"/><Relationship Id="rId32" Type="http://schemas.openxmlformats.org/officeDocument/2006/relationships/customXml" Target="../ink/ink1770.xml"/><Relationship Id="rId128" Type="http://schemas.openxmlformats.org/officeDocument/2006/relationships/customXml" Target="../ink/ink1819.xml"/><Relationship Id="rId335" Type="http://schemas.openxmlformats.org/officeDocument/2006/relationships/customXml" Target="../ink/ink1924.xml"/><Relationship Id="rId542" Type="http://schemas.openxmlformats.org/officeDocument/2006/relationships/customXml" Target="../ink/ink2028.xml"/><Relationship Id="rId181" Type="http://schemas.openxmlformats.org/officeDocument/2006/relationships/image" Target="../media/image1275.png"/><Relationship Id="rId402" Type="http://schemas.openxmlformats.org/officeDocument/2006/relationships/customXml" Target="../ink/ink1958.xml"/><Relationship Id="rId279" Type="http://schemas.openxmlformats.org/officeDocument/2006/relationships/image" Target="../media/image1322.png"/><Relationship Id="rId486" Type="http://schemas.openxmlformats.org/officeDocument/2006/relationships/customXml" Target="../ink/ink2000.xml"/><Relationship Id="rId43" Type="http://schemas.openxmlformats.org/officeDocument/2006/relationships/image" Target="../media/image1208.png"/><Relationship Id="rId139" Type="http://schemas.openxmlformats.org/officeDocument/2006/relationships/image" Target="../media/image1254.png"/><Relationship Id="rId346" Type="http://schemas.openxmlformats.org/officeDocument/2006/relationships/image" Target="../media/image1355.png"/><Relationship Id="rId553" Type="http://schemas.openxmlformats.org/officeDocument/2006/relationships/image" Target="../media/image1458.png"/><Relationship Id="rId192" Type="http://schemas.openxmlformats.org/officeDocument/2006/relationships/customXml" Target="../ink/ink1851.xml"/><Relationship Id="rId206" Type="http://schemas.openxmlformats.org/officeDocument/2006/relationships/image" Target="../media/image1287.png"/><Relationship Id="rId413" Type="http://schemas.openxmlformats.org/officeDocument/2006/relationships/image" Target="../media/image1388.png"/><Relationship Id="rId497" Type="http://schemas.openxmlformats.org/officeDocument/2006/relationships/image" Target="../media/image1430.png"/><Relationship Id="rId357" Type="http://schemas.openxmlformats.org/officeDocument/2006/relationships/customXml" Target="../ink/ink1935.xml"/><Relationship Id="rId54" Type="http://schemas.openxmlformats.org/officeDocument/2006/relationships/customXml" Target="../ink/ink1781.xml"/><Relationship Id="rId217" Type="http://schemas.openxmlformats.org/officeDocument/2006/relationships/customXml" Target="../ink/ink1864.xml"/><Relationship Id="rId564" Type="http://schemas.openxmlformats.org/officeDocument/2006/relationships/image" Target="../media/image1463.png"/><Relationship Id="rId424" Type="http://schemas.openxmlformats.org/officeDocument/2006/relationships/customXml" Target="../ink/ink1969.xml"/><Relationship Id="rId270" Type="http://schemas.openxmlformats.org/officeDocument/2006/relationships/customXml" Target="../ink/ink1891.xml"/><Relationship Id="rId65" Type="http://schemas.openxmlformats.org/officeDocument/2006/relationships/image" Target="../media/image1218.png"/><Relationship Id="rId130" Type="http://schemas.openxmlformats.org/officeDocument/2006/relationships/customXml" Target="../ink/ink1820.xml"/><Relationship Id="rId368" Type="http://schemas.openxmlformats.org/officeDocument/2006/relationships/image" Target="../media/image1366.png"/><Relationship Id="rId575" Type="http://schemas.openxmlformats.org/officeDocument/2006/relationships/customXml" Target="../ink/ink2045.xml"/><Relationship Id="rId228" Type="http://schemas.openxmlformats.org/officeDocument/2006/relationships/image" Target="../media/image1298.png"/><Relationship Id="rId435" Type="http://schemas.openxmlformats.org/officeDocument/2006/relationships/image" Target="../media/image1399.png"/><Relationship Id="rId281" Type="http://schemas.openxmlformats.org/officeDocument/2006/relationships/image" Target="../media/image1323.png"/><Relationship Id="rId502" Type="http://schemas.openxmlformats.org/officeDocument/2006/relationships/customXml" Target="../ink/ink2008.xml"/><Relationship Id="rId34" Type="http://schemas.openxmlformats.org/officeDocument/2006/relationships/customXml" Target="../ink/ink1771.xml"/><Relationship Id="rId76" Type="http://schemas.openxmlformats.org/officeDocument/2006/relationships/image" Target="../media/image1223.png"/><Relationship Id="rId141" Type="http://schemas.openxmlformats.org/officeDocument/2006/relationships/image" Target="../media/image1255.png"/><Relationship Id="rId379" Type="http://schemas.openxmlformats.org/officeDocument/2006/relationships/customXml" Target="../ink/ink1946.xml"/><Relationship Id="rId544" Type="http://schemas.openxmlformats.org/officeDocument/2006/relationships/customXml" Target="../ink/ink2029.xml"/><Relationship Id="rId7" Type="http://schemas.openxmlformats.org/officeDocument/2006/relationships/image" Target="../media/image1190.png"/><Relationship Id="rId183" Type="http://schemas.openxmlformats.org/officeDocument/2006/relationships/image" Target="../media/image1276.png"/><Relationship Id="rId239" Type="http://schemas.openxmlformats.org/officeDocument/2006/relationships/image" Target="../media/image1302.png"/><Relationship Id="rId390" Type="http://schemas.openxmlformats.org/officeDocument/2006/relationships/image" Target="../media/image1377.png"/><Relationship Id="rId404" Type="http://schemas.openxmlformats.org/officeDocument/2006/relationships/customXml" Target="../ink/ink1959.xml"/><Relationship Id="rId446" Type="http://schemas.openxmlformats.org/officeDocument/2006/relationships/customXml" Target="../ink/ink1980.xml"/><Relationship Id="rId250" Type="http://schemas.openxmlformats.org/officeDocument/2006/relationships/customXml" Target="../ink/ink1881.xml"/><Relationship Id="rId292" Type="http://schemas.openxmlformats.org/officeDocument/2006/relationships/customXml" Target="../ink/ink1902.xml"/><Relationship Id="rId306" Type="http://schemas.openxmlformats.org/officeDocument/2006/relationships/image" Target="../media/image1335.png"/><Relationship Id="rId488" Type="http://schemas.openxmlformats.org/officeDocument/2006/relationships/customXml" Target="../ink/ink2001.xml"/><Relationship Id="rId45" Type="http://schemas.openxmlformats.org/officeDocument/2006/relationships/image" Target="../media/image1209.png"/><Relationship Id="rId87" Type="http://schemas.openxmlformats.org/officeDocument/2006/relationships/customXml" Target="../ink/ink1798.xml"/><Relationship Id="rId110" Type="http://schemas.openxmlformats.org/officeDocument/2006/relationships/customXml" Target="../ink/ink1810.xml"/><Relationship Id="rId348" Type="http://schemas.openxmlformats.org/officeDocument/2006/relationships/image" Target="../media/image1356.png"/><Relationship Id="rId513" Type="http://schemas.openxmlformats.org/officeDocument/2006/relationships/image" Target="../media/image1438.png"/><Relationship Id="rId555" Type="http://schemas.openxmlformats.org/officeDocument/2006/relationships/image" Target="../media/image1459.png"/><Relationship Id="rId152" Type="http://schemas.openxmlformats.org/officeDocument/2006/relationships/customXml" Target="../ink/ink1831.xml"/><Relationship Id="rId194" Type="http://schemas.openxmlformats.org/officeDocument/2006/relationships/customXml" Target="../ink/ink1852.xml"/><Relationship Id="rId208" Type="http://schemas.openxmlformats.org/officeDocument/2006/relationships/image" Target="../media/image1288.png"/><Relationship Id="rId415" Type="http://schemas.openxmlformats.org/officeDocument/2006/relationships/image" Target="../media/image1389.png"/><Relationship Id="rId457" Type="http://schemas.openxmlformats.org/officeDocument/2006/relationships/image" Target="../media/image1410.png"/><Relationship Id="rId261" Type="http://schemas.openxmlformats.org/officeDocument/2006/relationships/image" Target="../media/image1313.png"/><Relationship Id="rId499" Type="http://schemas.openxmlformats.org/officeDocument/2006/relationships/image" Target="../media/image1431.png"/><Relationship Id="rId14" Type="http://schemas.openxmlformats.org/officeDocument/2006/relationships/customXml" Target="../ink/ink1761.xml"/><Relationship Id="rId56" Type="http://schemas.openxmlformats.org/officeDocument/2006/relationships/customXml" Target="../ink/ink1782.xml"/><Relationship Id="rId317" Type="http://schemas.openxmlformats.org/officeDocument/2006/relationships/customXml" Target="../ink/ink1915.xml"/><Relationship Id="rId359" Type="http://schemas.openxmlformats.org/officeDocument/2006/relationships/customXml" Target="../ink/ink1936.xml"/><Relationship Id="rId524" Type="http://schemas.openxmlformats.org/officeDocument/2006/relationships/customXml" Target="../ink/ink2019.xml"/><Relationship Id="rId566" Type="http://schemas.openxmlformats.org/officeDocument/2006/relationships/image" Target="../media/image1464.png"/><Relationship Id="rId98" Type="http://schemas.openxmlformats.org/officeDocument/2006/relationships/image" Target="../media/image1234.png"/><Relationship Id="rId121" Type="http://schemas.openxmlformats.org/officeDocument/2006/relationships/image" Target="../media/image1245.png"/><Relationship Id="rId163" Type="http://schemas.openxmlformats.org/officeDocument/2006/relationships/image" Target="../media/image1266.png"/><Relationship Id="rId219" Type="http://schemas.openxmlformats.org/officeDocument/2006/relationships/customXml" Target="../ink/ink1865.xml"/><Relationship Id="rId370" Type="http://schemas.openxmlformats.org/officeDocument/2006/relationships/image" Target="../media/image1367.png"/><Relationship Id="rId426" Type="http://schemas.openxmlformats.org/officeDocument/2006/relationships/customXml" Target="../ink/ink1970.xml"/><Relationship Id="rId230" Type="http://schemas.openxmlformats.org/officeDocument/2006/relationships/image" Target="../media/image643.png"/><Relationship Id="rId468" Type="http://schemas.openxmlformats.org/officeDocument/2006/relationships/customXml" Target="../ink/ink1991.xml"/><Relationship Id="rId25" Type="http://schemas.openxmlformats.org/officeDocument/2006/relationships/image" Target="../media/image1199.png"/><Relationship Id="rId67" Type="http://schemas.openxmlformats.org/officeDocument/2006/relationships/image" Target="../media/image1219.png"/><Relationship Id="rId272" Type="http://schemas.openxmlformats.org/officeDocument/2006/relationships/customXml" Target="../ink/ink1892.xml"/><Relationship Id="rId328" Type="http://schemas.openxmlformats.org/officeDocument/2006/relationships/image" Target="../media/image1346.png"/><Relationship Id="rId535" Type="http://schemas.openxmlformats.org/officeDocument/2006/relationships/image" Target="../media/image1449.png"/><Relationship Id="rId577" Type="http://schemas.openxmlformats.org/officeDocument/2006/relationships/customXml" Target="../ink/ink2046.xml"/><Relationship Id="rId132" Type="http://schemas.openxmlformats.org/officeDocument/2006/relationships/customXml" Target="../ink/ink1821.xml"/><Relationship Id="rId174" Type="http://schemas.openxmlformats.org/officeDocument/2006/relationships/customXml" Target="../ink/ink1842.xml"/><Relationship Id="rId381" Type="http://schemas.openxmlformats.org/officeDocument/2006/relationships/customXml" Target="../ink/ink1947.xml"/><Relationship Id="rId241" Type="http://schemas.openxmlformats.org/officeDocument/2006/relationships/image" Target="../media/image1303.png"/><Relationship Id="rId437" Type="http://schemas.openxmlformats.org/officeDocument/2006/relationships/image" Target="../media/image1400.png"/><Relationship Id="rId479" Type="http://schemas.openxmlformats.org/officeDocument/2006/relationships/image" Target="../media/image1421.png"/><Relationship Id="rId36" Type="http://schemas.openxmlformats.org/officeDocument/2006/relationships/customXml" Target="../ink/ink1772.xml"/><Relationship Id="rId283" Type="http://schemas.openxmlformats.org/officeDocument/2006/relationships/image" Target="../media/image1324.png"/><Relationship Id="rId339" Type="http://schemas.openxmlformats.org/officeDocument/2006/relationships/customXml" Target="../ink/ink1926.xml"/><Relationship Id="rId490" Type="http://schemas.openxmlformats.org/officeDocument/2006/relationships/customXml" Target="../ink/ink2002.xml"/><Relationship Id="rId504" Type="http://schemas.openxmlformats.org/officeDocument/2006/relationships/customXml" Target="../ink/ink2009.xml"/><Relationship Id="rId546" Type="http://schemas.openxmlformats.org/officeDocument/2006/relationships/customXml" Target="../ink/ink2030.xml"/><Relationship Id="rId78" Type="http://schemas.openxmlformats.org/officeDocument/2006/relationships/image" Target="../media/image1224.png"/><Relationship Id="rId101" Type="http://schemas.openxmlformats.org/officeDocument/2006/relationships/customXml" Target="../ink/ink1805.xml"/><Relationship Id="rId143" Type="http://schemas.openxmlformats.org/officeDocument/2006/relationships/image" Target="../media/image1256.png"/><Relationship Id="rId185" Type="http://schemas.openxmlformats.org/officeDocument/2006/relationships/image" Target="../media/image1277.png"/><Relationship Id="rId350" Type="http://schemas.openxmlformats.org/officeDocument/2006/relationships/image" Target="../media/image1357.png"/><Relationship Id="rId406" Type="http://schemas.openxmlformats.org/officeDocument/2006/relationships/customXml" Target="../ink/ink1960.xml"/><Relationship Id="rId9" Type="http://schemas.openxmlformats.org/officeDocument/2006/relationships/image" Target="../media/image1191.png"/><Relationship Id="rId210" Type="http://schemas.openxmlformats.org/officeDocument/2006/relationships/image" Target="../media/image1289.png"/><Relationship Id="rId392" Type="http://schemas.openxmlformats.org/officeDocument/2006/relationships/image" Target="../media/image1378.png"/><Relationship Id="rId448" Type="http://schemas.openxmlformats.org/officeDocument/2006/relationships/customXml" Target="../ink/ink1981.xml"/><Relationship Id="rId252" Type="http://schemas.openxmlformats.org/officeDocument/2006/relationships/customXml" Target="../ink/ink1882.xml"/><Relationship Id="rId294" Type="http://schemas.openxmlformats.org/officeDocument/2006/relationships/customXml" Target="../ink/ink1903.xml"/><Relationship Id="rId308" Type="http://schemas.openxmlformats.org/officeDocument/2006/relationships/image" Target="../media/image1336.png"/><Relationship Id="rId515" Type="http://schemas.openxmlformats.org/officeDocument/2006/relationships/image" Target="../media/image1439.png"/><Relationship Id="rId47" Type="http://schemas.openxmlformats.org/officeDocument/2006/relationships/image" Target="../media/image1210.png"/><Relationship Id="rId89" Type="http://schemas.openxmlformats.org/officeDocument/2006/relationships/customXml" Target="../ink/ink1799.xml"/><Relationship Id="rId112" Type="http://schemas.openxmlformats.org/officeDocument/2006/relationships/customXml" Target="../ink/ink1811.xml"/><Relationship Id="rId154" Type="http://schemas.openxmlformats.org/officeDocument/2006/relationships/customXml" Target="../ink/ink1832.xml"/><Relationship Id="rId361" Type="http://schemas.openxmlformats.org/officeDocument/2006/relationships/customXml" Target="../ink/ink1937.xml"/><Relationship Id="rId557" Type="http://schemas.openxmlformats.org/officeDocument/2006/relationships/customXml" Target="../ink/ink2036.xml"/><Relationship Id="rId196" Type="http://schemas.openxmlformats.org/officeDocument/2006/relationships/customXml" Target="../ink/ink1853.xml"/><Relationship Id="rId417" Type="http://schemas.openxmlformats.org/officeDocument/2006/relationships/image" Target="../media/image1390.png"/><Relationship Id="rId459" Type="http://schemas.openxmlformats.org/officeDocument/2006/relationships/image" Target="../media/image1411.png"/><Relationship Id="rId16" Type="http://schemas.openxmlformats.org/officeDocument/2006/relationships/customXml" Target="../ink/ink1762.xml"/><Relationship Id="rId221" Type="http://schemas.openxmlformats.org/officeDocument/2006/relationships/customXml" Target="../ink/ink1866.xml"/><Relationship Id="rId263" Type="http://schemas.openxmlformats.org/officeDocument/2006/relationships/image" Target="../media/image1314.png"/><Relationship Id="rId319" Type="http://schemas.openxmlformats.org/officeDocument/2006/relationships/customXml" Target="../ink/ink1916.xml"/><Relationship Id="rId470" Type="http://schemas.openxmlformats.org/officeDocument/2006/relationships/customXml" Target="../ink/ink1992.xml"/><Relationship Id="rId526" Type="http://schemas.openxmlformats.org/officeDocument/2006/relationships/customXml" Target="../ink/ink2020.xml"/><Relationship Id="rId58" Type="http://schemas.openxmlformats.org/officeDocument/2006/relationships/customXml" Target="../ink/ink1783.xml"/><Relationship Id="rId123" Type="http://schemas.openxmlformats.org/officeDocument/2006/relationships/image" Target="../media/image1246.png"/><Relationship Id="rId330" Type="http://schemas.openxmlformats.org/officeDocument/2006/relationships/image" Target="../media/image1347.png"/><Relationship Id="rId568" Type="http://schemas.openxmlformats.org/officeDocument/2006/relationships/image" Target="../media/image1465.png"/><Relationship Id="rId165" Type="http://schemas.openxmlformats.org/officeDocument/2006/relationships/image" Target="../media/image1267.png"/><Relationship Id="rId372" Type="http://schemas.openxmlformats.org/officeDocument/2006/relationships/image" Target="../media/image1368.png"/><Relationship Id="rId428" Type="http://schemas.openxmlformats.org/officeDocument/2006/relationships/customXml" Target="../ink/ink1971.xml"/><Relationship Id="rId232" Type="http://schemas.openxmlformats.org/officeDocument/2006/relationships/image" Target="../media/image1299.png"/><Relationship Id="rId274" Type="http://schemas.openxmlformats.org/officeDocument/2006/relationships/customXml" Target="../ink/ink1893.xml"/><Relationship Id="rId481" Type="http://schemas.openxmlformats.org/officeDocument/2006/relationships/image" Target="../media/image1422.png"/><Relationship Id="rId27" Type="http://schemas.openxmlformats.org/officeDocument/2006/relationships/image" Target="../media/image1200.png"/><Relationship Id="rId69" Type="http://schemas.openxmlformats.org/officeDocument/2006/relationships/image" Target="../media/image1220.png"/><Relationship Id="rId134" Type="http://schemas.openxmlformats.org/officeDocument/2006/relationships/customXml" Target="../ink/ink1822.xml"/><Relationship Id="rId537" Type="http://schemas.openxmlformats.org/officeDocument/2006/relationships/image" Target="../media/image1450.png"/><Relationship Id="rId80" Type="http://schemas.openxmlformats.org/officeDocument/2006/relationships/image" Target="../media/image1225.png"/><Relationship Id="rId176" Type="http://schemas.openxmlformats.org/officeDocument/2006/relationships/customXml" Target="../ink/ink1843.xml"/><Relationship Id="rId341" Type="http://schemas.openxmlformats.org/officeDocument/2006/relationships/customXml" Target="../ink/ink1927.xml"/><Relationship Id="rId383" Type="http://schemas.openxmlformats.org/officeDocument/2006/relationships/customXml" Target="../ink/ink1948.xml"/><Relationship Id="rId439" Type="http://schemas.openxmlformats.org/officeDocument/2006/relationships/image" Target="../media/image1401.png"/><Relationship Id="rId201" Type="http://schemas.openxmlformats.org/officeDocument/2006/relationships/image" Target="../media/image1285.png"/><Relationship Id="rId243" Type="http://schemas.openxmlformats.org/officeDocument/2006/relationships/image" Target="../media/image1304.png"/><Relationship Id="rId285" Type="http://schemas.openxmlformats.org/officeDocument/2006/relationships/image" Target="../media/image1325.png"/><Relationship Id="rId450" Type="http://schemas.openxmlformats.org/officeDocument/2006/relationships/customXml" Target="../ink/ink1982.xml"/><Relationship Id="rId506" Type="http://schemas.openxmlformats.org/officeDocument/2006/relationships/customXml" Target="../ink/ink2010.xml"/><Relationship Id="rId38" Type="http://schemas.openxmlformats.org/officeDocument/2006/relationships/customXml" Target="../ink/ink1773.xml"/><Relationship Id="rId103" Type="http://schemas.openxmlformats.org/officeDocument/2006/relationships/customXml" Target="../ink/ink1806.xml"/><Relationship Id="rId310" Type="http://schemas.openxmlformats.org/officeDocument/2006/relationships/image" Target="../media/image1337.png"/><Relationship Id="rId492" Type="http://schemas.openxmlformats.org/officeDocument/2006/relationships/customXml" Target="../ink/ink2003.xml"/><Relationship Id="rId548" Type="http://schemas.openxmlformats.org/officeDocument/2006/relationships/customXml" Target="../ink/ink2031.xml"/><Relationship Id="rId91" Type="http://schemas.openxmlformats.org/officeDocument/2006/relationships/customXml" Target="../ink/ink1800.xml"/><Relationship Id="rId145" Type="http://schemas.openxmlformats.org/officeDocument/2006/relationships/image" Target="../media/image1257.png"/><Relationship Id="rId187" Type="http://schemas.openxmlformats.org/officeDocument/2006/relationships/image" Target="../media/image1278.png"/><Relationship Id="rId352" Type="http://schemas.openxmlformats.org/officeDocument/2006/relationships/image" Target="../media/image1358.png"/><Relationship Id="rId394" Type="http://schemas.openxmlformats.org/officeDocument/2006/relationships/image" Target="../media/image1379.png"/><Relationship Id="rId408" Type="http://schemas.openxmlformats.org/officeDocument/2006/relationships/customXml" Target="../ink/ink1961.xml"/><Relationship Id="rId212" Type="http://schemas.openxmlformats.org/officeDocument/2006/relationships/image" Target="../media/image1290.png"/><Relationship Id="rId254" Type="http://schemas.openxmlformats.org/officeDocument/2006/relationships/customXml" Target="../ink/ink1883.xml"/><Relationship Id="rId49" Type="http://schemas.openxmlformats.org/officeDocument/2006/relationships/image" Target="../media/image1211.png"/><Relationship Id="rId114" Type="http://schemas.openxmlformats.org/officeDocument/2006/relationships/customXml" Target="../ink/ink1812.xml"/><Relationship Id="rId296" Type="http://schemas.openxmlformats.org/officeDocument/2006/relationships/customXml" Target="../ink/ink1904.xml"/><Relationship Id="rId461" Type="http://schemas.openxmlformats.org/officeDocument/2006/relationships/image" Target="../media/image1412.png"/><Relationship Id="rId517" Type="http://schemas.openxmlformats.org/officeDocument/2006/relationships/image" Target="../media/image1440.png"/><Relationship Id="rId559" Type="http://schemas.openxmlformats.org/officeDocument/2006/relationships/customXml" Target="../ink/ink2037.xml"/><Relationship Id="rId60" Type="http://schemas.openxmlformats.org/officeDocument/2006/relationships/customXml" Target="../ink/ink1784.xml"/><Relationship Id="rId156" Type="http://schemas.openxmlformats.org/officeDocument/2006/relationships/customXml" Target="../ink/ink1833.xml"/><Relationship Id="rId198" Type="http://schemas.openxmlformats.org/officeDocument/2006/relationships/customXml" Target="../ink/ink1854.xml"/><Relationship Id="rId321" Type="http://schemas.openxmlformats.org/officeDocument/2006/relationships/customXml" Target="../ink/ink1917.xml"/><Relationship Id="rId363" Type="http://schemas.openxmlformats.org/officeDocument/2006/relationships/customXml" Target="../ink/ink1938.xml"/><Relationship Id="rId419" Type="http://schemas.openxmlformats.org/officeDocument/2006/relationships/image" Target="../media/image1391.png"/><Relationship Id="rId570" Type="http://schemas.openxmlformats.org/officeDocument/2006/relationships/image" Target="../media/image1466.png"/><Relationship Id="rId223" Type="http://schemas.openxmlformats.org/officeDocument/2006/relationships/customXml" Target="../ink/ink1867.xml"/><Relationship Id="rId430" Type="http://schemas.openxmlformats.org/officeDocument/2006/relationships/customXml" Target="../ink/ink1972.xml"/><Relationship Id="rId18" Type="http://schemas.openxmlformats.org/officeDocument/2006/relationships/customXml" Target="../ink/ink1763.xml"/><Relationship Id="rId265" Type="http://schemas.openxmlformats.org/officeDocument/2006/relationships/image" Target="../media/image1315.png"/><Relationship Id="rId472" Type="http://schemas.openxmlformats.org/officeDocument/2006/relationships/customXml" Target="../ink/ink1993.xml"/><Relationship Id="rId528" Type="http://schemas.openxmlformats.org/officeDocument/2006/relationships/customXml" Target="../ink/ink2021.xml"/><Relationship Id="rId125" Type="http://schemas.openxmlformats.org/officeDocument/2006/relationships/image" Target="../media/image1247.png"/><Relationship Id="rId167" Type="http://schemas.openxmlformats.org/officeDocument/2006/relationships/image" Target="../media/image1268.png"/><Relationship Id="rId332" Type="http://schemas.openxmlformats.org/officeDocument/2006/relationships/image" Target="../media/image1348.png"/><Relationship Id="rId374" Type="http://schemas.openxmlformats.org/officeDocument/2006/relationships/image" Target="../media/image1369.png"/><Relationship Id="rId71" Type="http://schemas.openxmlformats.org/officeDocument/2006/relationships/image" Target="../media/image1221.png"/><Relationship Id="rId234" Type="http://schemas.openxmlformats.org/officeDocument/2006/relationships/image" Target="../media/image1300.png"/><Relationship Id="rId2" Type="http://schemas.openxmlformats.org/officeDocument/2006/relationships/customXml" Target="../ink/ink1755.xml"/><Relationship Id="rId29" Type="http://schemas.openxmlformats.org/officeDocument/2006/relationships/image" Target="../media/image1201.png"/><Relationship Id="rId276" Type="http://schemas.openxmlformats.org/officeDocument/2006/relationships/customXml" Target="../ink/ink1894.xml"/><Relationship Id="rId441" Type="http://schemas.openxmlformats.org/officeDocument/2006/relationships/image" Target="../media/image1402.png"/><Relationship Id="rId483" Type="http://schemas.openxmlformats.org/officeDocument/2006/relationships/image" Target="../media/image1423.png"/><Relationship Id="rId539" Type="http://schemas.openxmlformats.org/officeDocument/2006/relationships/image" Target="../media/image1451.png"/><Relationship Id="rId40" Type="http://schemas.openxmlformats.org/officeDocument/2006/relationships/customXml" Target="../ink/ink1774.xml"/><Relationship Id="rId136" Type="http://schemas.openxmlformats.org/officeDocument/2006/relationships/customXml" Target="../ink/ink1823.xml"/><Relationship Id="rId178" Type="http://schemas.openxmlformats.org/officeDocument/2006/relationships/customXml" Target="../ink/ink1844.xml"/><Relationship Id="rId301" Type="http://schemas.openxmlformats.org/officeDocument/2006/relationships/customXml" Target="../ink/ink1907.xml"/><Relationship Id="rId343" Type="http://schemas.openxmlformats.org/officeDocument/2006/relationships/customXml" Target="../ink/ink1928.xml"/><Relationship Id="rId550" Type="http://schemas.openxmlformats.org/officeDocument/2006/relationships/customXml" Target="../ink/ink2032.xml"/><Relationship Id="rId82" Type="http://schemas.openxmlformats.org/officeDocument/2006/relationships/image" Target="../media/image1226.png"/><Relationship Id="rId203" Type="http://schemas.openxmlformats.org/officeDocument/2006/relationships/image" Target="../media/image1286.png"/><Relationship Id="rId385" Type="http://schemas.openxmlformats.org/officeDocument/2006/relationships/customXml" Target="../ink/ink1949.xml"/><Relationship Id="rId245" Type="http://schemas.openxmlformats.org/officeDocument/2006/relationships/image" Target="../media/image1305.png"/><Relationship Id="rId287" Type="http://schemas.openxmlformats.org/officeDocument/2006/relationships/image" Target="../media/image1326.png"/><Relationship Id="rId410" Type="http://schemas.openxmlformats.org/officeDocument/2006/relationships/customXml" Target="../ink/ink1962.xml"/><Relationship Id="rId452" Type="http://schemas.openxmlformats.org/officeDocument/2006/relationships/customXml" Target="../ink/ink1983.xml"/><Relationship Id="rId494" Type="http://schemas.openxmlformats.org/officeDocument/2006/relationships/customXml" Target="../ink/ink2004.xml"/><Relationship Id="rId508" Type="http://schemas.openxmlformats.org/officeDocument/2006/relationships/customXml" Target="../ink/ink2011.xml"/><Relationship Id="rId105" Type="http://schemas.openxmlformats.org/officeDocument/2006/relationships/customXml" Target="../ink/ink1807.xml"/><Relationship Id="rId147" Type="http://schemas.openxmlformats.org/officeDocument/2006/relationships/image" Target="../media/image1258.png"/><Relationship Id="rId312" Type="http://schemas.openxmlformats.org/officeDocument/2006/relationships/image" Target="../media/image1338.png"/><Relationship Id="rId354" Type="http://schemas.openxmlformats.org/officeDocument/2006/relationships/image" Target="../media/image1359.png"/><Relationship Id="rId51" Type="http://schemas.openxmlformats.org/officeDocument/2006/relationships/image" Target="../media/image1212.png"/><Relationship Id="rId93" Type="http://schemas.openxmlformats.org/officeDocument/2006/relationships/customXml" Target="../ink/ink1801.xml"/><Relationship Id="rId189" Type="http://schemas.openxmlformats.org/officeDocument/2006/relationships/image" Target="../media/image1279.png"/><Relationship Id="rId396" Type="http://schemas.openxmlformats.org/officeDocument/2006/relationships/image" Target="../media/image1380.png"/><Relationship Id="rId561" Type="http://schemas.openxmlformats.org/officeDocument/2006/relationships/customXml" Target="../ink/ink2038.xml"/><Relationship Id="rId214" Type="http://schemas.openxmlformats.org/officeDocument/2006/relationships/image" Target="../media/image1291.png"/><Relationship Id="rId256" Type="http://schemas.openxmlformats.org/officeDocument/2006/relationships/customXml" Target="../ink/ink1884.xml"/><Relationship Id="rId298" Type="http://schemas.openxmlformats.org/officeDocument/2006/relationships/customXml" Target="../ink/ink1905.xml"/><Relationship Id="rId421" Type="http://schemas.openxmlformats.org/officeDocument/2006/relationships/image" Target="../media/image1392.png"/><Relationship Id="rId463" Type="http://schemas.openxmlformats.org/officeDocument/2006/relationships/image" Target="../media/image1413.png"/><Relationship Id="rId519" Type="http://schemas.openxmlformats.org/officeDocument/2006/relationships/image" Target="../media/image1441.png"/><Relationship Id="rId116" Type="http://schemas.openxmlformats.org/officeDocument/2006/relationships/customXml" Target="../ink/ink1813.xml"/><Relationship Id="rId158" Type="http://schemas.openxmlformats.org/officeDocument/2006/relationships/customXml" Target="../ink/ink1834.xml"/><Relationship Id="rId323" Type="http://schemas.openxmlformats.org/officeDocument/2006/relationships/customXml" Target="../ink/ink1918.xml"/><Relationship Id="rId530" Type="http://schemas.openxmlformats.org/officeDocument/2006/relationships/customXml" Target="../ink/ink2022.xml"/><Relationship Id="rId20" Type="http://schemas.openxmlformats.org/officeDocument/2006/relationships/customXml" Target="../ink/ink1764.xml"/><Relationship Id="rId62" Type="http://schemas.openxmlformats.org/officeDocument/2006/relationships/customXml" Target="../ink/ink1785.xml"/><Relationship Id="rId365" Type="http://schemas.openxmlformats.org/officeDocument/2006/relationships/customXml" Target="../ink/ink1939.xml"/><Relationship Id="rId572" Type="http://schemas.openxmlformats.org/officeDocument/2006/relationships/image" Target="../media/image1467.png"/><Relationship Id="rId225" Type="http://schemas.openxmlformats.org/officeDocument/2006/relationships/customXml" Target="../ink/ink1868.xml"/><Relationship Id="rId267" Type="http://schemas.openxmlformats.org/officeDocument/2006/relationships/image" Target="../media/image1316.png"/><Relationship Id="rId432" Type="http://schemas.openxmlformats.org/officeDocument/2006/relationships/customXml" Target="../ink/ink1973.xml"/><Relationship Id="rId474" Type="http://schemas.openxmlformats.org/officeDocument/2006/relationships/customXml" Target="../ink/ink1994.xml"/><Relationship Id="rId127" Type="http://schemas.openxmlformats.org/officeDocument/2006/relationships/image" Target="../media/image1248.png"/><Relationship Id="rId31" Type="http://schemas.openxmlformats.org/officeDocument/2006/relationships/image" Target="../media/image1202.png"/><Relationship Id="rId73" Type="http://schemas.openxmlformats.org/officeDocument/2006/relationships/customXml" Target="../ink/ink1791.xml"/><Relationship Id="rId169" Type="http://schemas.openxmlformats.org/officeDocument/2006/relationships/image" Target="../media/image1269.png"/><Relationship Id="rId334" Type="http://schemas.openxmlformats.org/officeDocument/2006/relationships/image" Target="../media/image1349.png"/><Relationship Id="rId376" Type="http://schemas.openxmlformats.org/officeDocument/2006/relationships/image" Target="../media/image1370.png"/><Relationship Id="rId541" Type="http://schemas.openxmlformats.org/officeDocument/2006/relationships/image" Target="../media/image1452.png"/><Relationship Id="rId4" Type="http://schemas.openxmlformats.org/officeDocument/2006/relationships/customXml" Target="../ink/ink1756.xml"/><Relationship Id="rId180" Type="http://schemas.openxmlformats.org/officeDocument/2006/relationships/customXml" Target="../ink/ink1845.xml"/><Relationship Id="rId236" Type="http://schemas.openxmlformats.org/officeDocument/2006/relationships/customXml" Target="../ink/ink1874.xml"/><Relationship Id="rId278" Type="http://schemas.openxmlformats.org/officeDocument/2006/relationships/customXml" Target="../ink/ink1895.xml"/><Relationship Id="rId401" Type="http://schemas.openxmlformats.org/officeDocument/2006/relationships/customXml" Target="../ink/ink1957.xml"/><Relationship Id="rId443" Type="http://schemas.openxmlformats.org/officeDocument/2006/relationships/image" Target="../media/image1403.png"/><Relationship Id="rId303" Type="http://schemas.openxmlformats.org/officeDocument/2006/relationships/customXml" Target="../ink/ink1908.xml"/><Relationship Id="rId485" Type="http://schemas.openxmlformats.org/officeDocument/2006/relationships/image" Target="../media/image1424.png"/><Relationship Id="rId42" Type="http://schemas.openxmlformats.org/officeDocument/2006/relationships/customXml" Target="../ink/ink1775.xml"/><Relationship Id="rId84" Type="http://schemas.openxmlformats.org/officeDocument/2006/relationships/image" Target="../media/image1227.png"/><Relationship Id="rId138" Type="http://schemas.openxmlformats.org/officeDocument/2006/relationships/customXml" Target="../ink/ink1824.xml"/><Relationship Id="rId345" Type="http://schemas.openxmlformats.org/officeDocument/2006/relationships/customXml" Target="../ink/ink1929.xml"/><Relationship Id="rId387" Type="http://schemas.openxmlformats.org/officeDocument/2006/relationships/customXml" Target="../ink/ink1950.xml"/><Relationship Id="rId510" Type="http://schemas.openxmlformats.org/officeDocument/2006/relationships/customXml" Target="../ink/ink2012.xml"/><Relationship Id="rId552" Type="http://schemas.openxmlformats.org/officeDocument/2006/relationships/customXml" Target="../ink/ink2033.xml"/><Relationship Id="rId191" Type="http://schemas.openxmlformats.org/officeDocument/2006/relationships/image" Target="../media/image1280.png"/><Relationship Id="rId205" Type="http://schemas.openxmlformats.org/officeDocument/2006/relationships/customXml" Target="../ink/ink1858.xml"/><Relationship Id="rId247" Type="http://schemas.openxmlformats.org/officeDocument/2006/relationships/image" Target="../media/image1306.png"/><Relationship Id="rId412" Type="http://schemas.openxmlformats.org/officeDocument/2006/relationships/customXml" Target="../ink/ink1963.xml"/><Relationship Id="rId107" Type="http://schemas.openxmlformats.org/officeDocument/2006/relationships/customXml" Target="../ink/ink1808.xml"/><Relationship Id="rId289" Type="http://schemas.openxmlformats.org/officeDocument/2006/relationships/image" Target="../media/image1327.png"/><Relationship Id="rId454" Type="http://schemas.openxmlformats.org/officeDocument/2006/relationships/customXml" Target="../ink/ink1984.xml"/><Relationship Id="rId496" Type="http://schemas.openxmlformats.org/officeDocument/2006/relationships/customXml" Target="../ink/ink2005.xml"/><Relationship Id="rId11" Type="http://schemas.openxmlformats.org/officeDocument/2006/relationships/image" Target="../media/image1192.png"/><Relationship Id="rId53" Type="http://schemas.openxmlformats.org/officeDocument/2006/relationships/image" Target="../media/image1213.png"/><Relationship Id="rId149" Type="http://schemas.openxmlformats.org/officeDocument/2006/relationships/image" Target="../media/image1259.png"/><Relationship Id="rId314" Type="http://schemas.openxmlformats.org/officeDocument/2006/relationships/image" Target="../media/image1339.png"/><Relationship Id="rId356" Type="http://schemas.openxmlformats.org/officeDocument/2006/relationships/image" Target="../media/image1360.png"/><Relationship Id="rId398" Type="http://schemas.openxmlformats.org/officeDocument/2006/relationships/image" Target="../media/image1381.png"/><Relationship Id="rId521" Type="http://schemas.openxmlformats.org/officeDocument/2006/relationships/image" Target="../media/image1442.png"/><Relationship Id="rId563" Type="http://schemas.openxmlformats.org/officeDocument/2006/relationships/customXml" Target="../ink/ink2039.xml"/><Relationship Id="rId95" Type="http://schemas.openxmlformats.org/officeDocument/2006/relationships/customXml" Target="../ink/ink1802.xml"/><Relationship Id="rId160" Type="http://schemas.openxmlformats.org/officeDocument/2006/relationships/customXml" Target="../ink/ink1835.xml"/><Relationship Id="rId216" Type="http://schemas.openxmlformats.org/officeDocument/2006/relationships/image" Target="../media/image1292.png"/><Relationship Id="rId423" Type="http://schemas.openxmlformats.org/officeDocument/2006/relationships/image" Target="../media/image1393.png"/><Relationship Id="rId258" Type="http://schemas.openxmlformats.org/officeDocument/2006/relationships/customXml" Target="../ink/ink1885.xml"/><Relationship Id="rId465" Type="http://schemas.openxmlformats.org/officeDocument/2006/relationships/image" Target="../media/image1414.png"/><Relationship Id="rId22" Type="http://schemas.openxmlformats.org/officeDocument/2006/relationships/customXml" Target="../ink/ink1765.xml"/><Relationship Id="rId64" Type="http://schemas.openxmlformats.org/officeDocument/2006/relationships/customXml" Target="../ink/ink1786.xml"/><Relationship Id="rId118" Type="http://schemas.openxmlformats.org/officeDocument/2006/relationships/customXml" Target="../ink/ink1814.xml"/><Relationship Id="rId325" Type="http://schemas.openxmlformats.org/officeDocument/2006/relationships/customXml" Target="../ink/ink1919.xml"/><Relationship Id="rId367" Type="http://schemas.openxmlformats.org/officeDocument/2006/relationships/customXml" Target="../ink/ink1940.xml"/><Relationship Id="rId532" Type="http://schemas.openxmlformats.org/officeDocument/2006/relationships/customXml" Target="../ink/ink2023.xml"/><Relationship Id="rId574" Type="http://schemas.openxmlformats.org/officeDocument/2006/relationships/image" Target="../media/image1468.png"/><Relationship Id="rId171" Type="http://schemas.openxmlformats.org/officeDocument/2006/relationships/image" Target="../media/image1270.png"/><Relationship Id="rId227" Type="http://schemas.openxmlformats.org/officeDocument/2006/relationships/customXml" Target="../ink/ink1869.xml"/><Relationship Id="rId269" Type="http://schemas.openxmlformats.org/officeDocument/2006/relationships/image" Target="../media/image1317.png"/><Relationship Id="rId434" Type="http://schemas.openxmlformats.org/officeDocument/2006/relationships/customXml" Target="../ink/ink1974.xml"/><Relationship Id="rId476" Type="http://schemas.openxmlformats.org/officeDocument/2006/relationships/customXml" Target="../ink/ink1995.xml"/><Relationship Id="rId33" Type="http://schemas.openxmlformats.org/officeDocument/2006/relationships/image" Target="../media/image1203.png"/><Relationship Id="rId129" Type="http://schemas.openxmlformats.org/officeDocument/2006/relationships/image" Target="../media/image1249.png"/><Relationship Id="rId280" Type="http://schemas.openxmlformats.org/officeDocument/2006/relationships/customXml" Target="../ink/ink1896.xml"/><Relationship Id="rId336" Type="http://schemas.openxmlformats.org/officeDocument/2006/relationships/image" Target="../media/image1350.png"/><Relationship Id="rId501" Type="http://schemas.openxmlformats.org/officeDocument/2006/relationships/image" Target="../media/image1432.png"/><Relationship Id="rId543" Type="http://schemas.openxmlformats.org/officeDocument/2006/relationships/image" Target="../media/image1453.png"/><Relationship Id="rId75" Type="http://schemas.openxmlformats.org/officeDocument/2006/relationships/customXml" Target="../ink/ink1792.xml"/><Relationship Id="rId140" Type="http://schemas.openxmlformats.org/officeDocument/2006/relationships/customXml" Target="../ink/ink1825.xml"/><Relationship Id="rId182" Type="http://schemas.openxmlformats.org/officeDocument/2006/relationships/customXml" Target="../ink/ink1846.xml"/><Relationship Id="rId378" Type="http://schemas.openxmlformats.org/officeDocument/2006/relationships/image" Target="../media/image1371.png"/><Relationship Id="rId403" Type="http://schemas.openxmlformats.org/officeDocument/2006/relationships/image" Target="../media/image1383.png"/><Relationship Id="rId6" Type="http://schemas.openxmlformats.org/officeDocument/2006/relationships/customXml" Target="../ink/ink1757.xml"/><Relationship Id="rId238" Type="http://schemas.openxmlformats.org/officeDocument/2006/relationships/customXml" Target="../ink/ink1875.xml"/><Relationship Id="rId445" Type="http://schemas.openxmlformats.org/officeDocument/2006/relationships/image" Target="../media/image1404.png"/><Relationship Id="rId487" Type="http://schemas.openxmlformats.org/officeDocument/2006/relationships/image" Target="../media/image1425.png"/><Relationship Id="rId291" Type="http://schemas.openxmlformats.org/officeDocument/2006/relationships/image" Target="../media/image1328.png"/><Relationship Id="rId305" Type="http://schemas.openxmlformats.org/officeDocument/2006/relationships/customXml" Target="../ink/ink1909.xml"/><Relationship Id="rId347" Type="http://schemas.openxmlformats.org/officeDocument/2006/relationships/customXml" Target="../ink/ink1930.xml"/><Relationship Id="rId512" Type="http://schemas.openxmlformats.org/officeDocument/2006/relationships/customXml" Target="../ink/ink2013.xml"/><Relationship Id="rId44" Type="http://schemas.openxmlformats.org/officeDocument/2006/relationships/customXml" Target="../ink/ink1776.xml"/><Relationship Id="rId86" Type="http://schemas.openxmlformats.org/officeDocument/2006/relationships/image" Target="../media/image1228.png"/><Relationship Id="rId151" Type="http://schemas.openxmlformats.org/officeDocument/2006/relationships/image" Target="../media/image1260.png"/><Relationship Id="rId389" Type="http://schemas.openxmlformats.org/officeDocument/2006/relationships/customXml" Target="../ink/ink1951.xml"/><Relationship Id="rId554" Type="http://schemas.openxmlformats.org/officeDocument/2006/relationships/customXml" Target="../ink/ink2034.xml"/><Relationship Id="rId193" Type="http://schemas.openxmlformats.org/officeDocument/2006/relationships/image" Target="../media/image1281.png"/><Relationship Id="rId207" Type="http://schemas.openxmlformats.org/officeDocument/2006/relationships/customXml" Target="../ink/ink1859.xml"/><Relationship Id="rId249" Type="http://schemas.openxmlformats.org/officeDocument/2006/relationships/image" Target="../media/image1307.png"/><Relationship Id="rId414" Type="http://schemas.openxmlformats.org/officeDocument/2006/relationships/customXml" Target="../ink/ink1964.xml"/><Relationship Id="rId456" Type="http://schemas.openxmlformats.org/officeDocument/2006/relationships/customXml" Target="../ink/ink1985.xml"/><Relationship Id="rId498" Type="http://schemas.openxmlformats.org/officeDocument/2006/relationships/customXml" Target="../ink/ink2006.xml"/><Relationship Id="rId13" Type="http://schemas.openxmlformats.org/officeDocument/2006/relationships/image" Target="../media/image1193.png"/><Relationship Id="rId109" Type="http://schemas.openxmlformats.org/officeDocument/2006/relationships/image" Target="../media/image1239.png"/><Relationship Id="rId260" Type="http://schemas.openxmlformats.org/officeDocument/2006/relationships/customXml" Target="../ink/ink1886.xml"/><Relationship Id="rId316" Type="http://schemas.openxmlformats.org/officeDocument/2006/relationships/image" Target="../media/image1340.png"/><Relationship Id="rId523" Type="http://schemas.openxmlformats.org/officeDocument/2006/relationships/image" Target="../media/image1443.png"/><Relationship Id="rId55" Type="http://schemas.openxmlformats.org/officeDocument/2006/relationships/image" Target="../media/image1214.png"/><Relationship Id="rId97" Type="http://schemas.openxmlformats.org/officeDocument/2006/relationships/customXml" Target="../ink/ink1803.xml"/><Relationship Id="rId120" Type="http://schemas.openxmlformats.org/officeDocument/2006/relationships/customXml" Target="../ink/ink1815.xml"/><Relationship Id="rId358" Type="http://schemas.openxmlformats.org/officeDocument/2006/relationships/image" Target="../media/image1361.png"/><Relationship Id="rId565" Type="http://schemas.openxmlformats.org/officeDocument/2006/relationships/customXml" Target="../ink/ink2040.xml"/><Relationship Id="rId162" Type="http://schemas.openxmlformats.org/officeDocument/2006/relationships/customXml" Target="../ink/ink1836.xml"/><Relationship Id="rId218" Type="http://schemas.openxmlformats.org/officeDocument/2006/relationships/image" Target="../media/image1293.png"/><Relationship Id="rId425" Type="http://schemas.openxmlformats.org/officeDocument/2006/relationships/image" Target="../media/image1394.png"/><Relationship Id="rId467" Type="http://schemas.openxmlformats.org/officeDocument/2006/relationships/image" Target="../media/image1415.png"/><Relationship Id="rId271" Type="http://schemas.openxmlformats.org/officeDocument/2006/relationships/image" Target="../media/image1318.png"/><Relationship Id="rId24" Type="http://schemas.openxmlformats.org/officeDocument/2006/relationships/customXml" Target="../ink/ink1766.xml"/><Relationship Id="rId66" Type="http://schemas.openxmlformats.org/officeDocument/2006/relationships/customXml" Target="../ink/ink1787.xml"/><Relationship Id="rId131" Type="http://schemas.openxmlformats.org/officeDocument/2006/relationships/image" Target="../media/image1250.png"/><Relationship Id="rId327" Type="http://schemas.openxmlformats.org/officeDocument/2006/relationships/customXml" Target="../ink/ink1920.xml"/><Relationship Id="rId369" Type="http://schemas.openxmlformats.org/officeDocument/2006/relationships/customXml" Target="../ink/ink1941.xml"/><Relationship Id="rId534" Type="http://schemas.openxmlformats.org/officeDocument/2006/relationships/customXml" Target="../ink/ink2024.xml"/><Relationship Id="rId576" Type="http://schemas.openxmlformats.org/officeDocument/2006/relationships/image" Target="../media/image1469.png"/><Relationship Id="rId173" Type="http://schemas.openxmlformats.org/officeDocument/2006/relationships/image" Target="../media/image1271.png"/><Relationship Id="rId229" Type="http://schemas.openxmlformats.org/officeDocument/2006/relationships/customXml" Target="../ink/ink1870.xml"/><Relationship Id="rId380" Type="http://schemas.openxmlformats.org/officeDocument/2006/relationships/image" Target="../media/image1372.png"/><Relationship Id="rId436" Type="http://schemas.openxmlformats.org/officeDocument/2006/relationships/customXml" Target="../ink/ink1975.xml"/><Relationship Id="rId240" Type="http://schemas.openxmlformats.org/officeDocument/2006/relationships/customXml" Target="../ink/ink1876.xml"/><Relationship Id="rId478" Type="http://schemas.openxmlformats.org/officeDocument/2006/relationships/customXml" Target="../ink/ink1996.xml"/><Relationship Id="rId35" Type="http://schemas.openxmlformats.org/officeDocument/2006/relationships/image" Target="../media/image1204.png"/><Relationship Id="rId77" Type="http://schemas.openxmlformats.org/officeDocument/2006/relationships/customXml" Target="../ink/ink1793.xml"/><Relationship Id="rId100" Type="http://schemas.openxmlformats.org/officeDocument/2006/relationships/image" Target="../media/image1235.png"/><Relationship Id="rId282" Type="http://schemas.openxmlformats.org/officeDocument/2006/relationships/customXml" Target="../ink/ink1897.xml"/><Relationship Id="rId338" Type="http://schemas.openxmlformats.org/officeDocument/2006/relationships/image" Target="../media/image1351.png"/><Relationship Id="rId503" Type="http://schemas.openxmlformats.org/officeDocument/2006/relationships/image" Target="../media/image1433.png"/><Relationship Id="rId545" Type="http://schemas.openxmlformats.org/officeDocument/2006/relationships/image" Target="../media/image1454.png"/><Relationship Id="rId8" Type="http://schemas.openxmlformats.org/officeDocument/2006/relationships/customXml" Target="../ink/ink1758.xml"/><Relationship Id="rId142" Type="http://schemas.openxmlformats.org/officeDocument/2006/relationships/customXml" Target="../ink/ink1826.xml"/><Relationship Id="rId184" Type="http://schemas.openxmlformats.org/officeDocument/2006/relationships/customXml" Target="../ink/ink1847.xml"/><Relationship Id="rId391" Type="http://schemas.openxmlformats.org/officeDocument/2006/relationships/customXml" Target="../ink/ink1952.xml"/><Relationship Id="rId405" Type="http://schemas.openxmlformats.org/officeDocument/2006/relationships/image" Target="../media/image1384.png"/><Relationship Id="rId447" Type="http://schemas.openxmlformats.org/officeDocument/2006/relationships/image" Target="../media/image1405.png"/><Relationship Id="rId251" Type="http://schemas.openxmlformats.org/officeDocument/2006/relationships/image" Target="../media/image1308.png"/><Relationship Id="rId489" Type="http://schemas.openxmlformats.org/officeDocument/2006/relationships/image" Target="../media/image1426.png"/><Relationship Id="rId46" Type="http://schemas.openxmlformats.org/officeDocument/2006/relationships/customXml" Target="../ink/ink1777.xml"/><Relationship Id="rId293" Type="http://schemas.openxmlformats.org/officeDocument/2006/relationships/image" Target="../media/image1329.png"/><Relationship Id="rId307" Type="http://schemas.openxmlformats.org/officeDocument/2006/relationships/customXml" Target="../ink/ink1910.xml"/><Relationship Id="rId349" Type="http://schemas.openxmlformats.org/officeDocument/2006/relationships/customXml" Target="../ink/ink1931.xml"/><Relationship Id="rId514" Type="http://schemas.openxmlformats.org/officeDocument/2006/relationships/customXml" Target="../ink/ink2014.xml"/><Relationship Id="rId556" Type="http://schemas.openxmlformats.org/officeDocument/2006/relationships/customXml" Target="../ink/ink2035.xml"/><Relationship Id="rId88" Type="http://schemas.openxmlformats.org/officeDocument/2006/relationships/image" Target="../media/image1229.png"/><Relationship Id="rId111" Type="http://schemas.openxmlformats.org/officeDocument/2006/relationships/image" Target="../media/image1240.png"/><Relationship Id="rId153" Type="http://schemas.openxmlformats.org/officeDocument/2006/relationships/image" Target="../media/image1261.png"/><Relationship Id="rId195" Type="http://schemas.openxmlformats.org/officeDocument/2006/relationships/image" Target="../media/image1282.png"/><Relationship Id="rId209" Type="http://schemas.openxmlformats.org/officeDocument/2006/relationships/customXml" Target="../ink/ink1860.xml"/><Relationship Id="rId360" Type="http://schemas.openxmlformats.org/officeDocument/2006/relationships/image" Target="../media/image1362.png"/><Relationship Id="rId416" Type="http://schemas.openxmlformats.org/officeDocument/2006/relationships/customXml" Target="../ink/ink1965.xml"/><Relationship Id="rId220" Type="http://schemas.openxmlformats.org/officeDocument/2006/relationships/image" Target="../media/image1294.png"/><Relationship Id="rId458" Type="http://schemas.openxmlformats.org/officeDocument/2006/relationships/customXml" Target="../ink/ink1986.xml"/><Relationship Id="rId15" Type="http://schemas.openxmlformats.org/officeDocument/2006/relationships/image" Target="../media/image1194.png"/><Relationship Id="rId57" Type="http://schemas.openxmlformats.org/officeDocument/2006/relationships/image" Target="../media/image1215.png"/><Relationship Id="rId262" Type="http://schemas.openxmlformats.org/officeDocument/2006/relationships/customXml" Target="../ink/ink1887.xml"/><Relationship Id="rId318" Type="http://schemas.openxmlformats.org/officeDocument/2006/relationships/image" Target="../media/image1341.png"/><Relationship Id="rId525" Type="http://schemas.openxmlformats.org/officeDocument/2006/relationships/image" Target="../media/image1444.png"/><Relationship Id="rId567" Type="http://schemas.openxmlformats.org/officeDocument/2006/relationships/customXml" Target="../ink/ink2041.xml"/><Relationship Id="rId99" Type="http://schemas.openxmlformats.org/officeDocument/2006/relationships/customXml" Target="../ink/ink1804.xml"/><Relationship Id="rId122" Type="http://schemas.openxmlformats.org/officeDocument/2006/relationships/customXml" Target="../ink/ink1816.xml"/><Relationship Id="rId164" Type="http://schemas.openxmlformats.org/officeDocument/2006/relationships/customXml" Target="../ink/ink1837.xml"/><Relationship Id="rId371" Type="http://schemas.openxmlformats.org/officeDocument/2006/relationships/customXml" Target="../ink/ink1942.xml"/><Relationship Id="rId427" Type="http://schemas.openxmlformats.org/officeDocument/2006/relationships/image" Target="../media/image1395.png"/><Relationship Id="rId469" Type="http://schemas.openxmlformats.org/officeDocument/2006/relationships/image" Target="../media/image1416.png"/><Relationship Id="rId26" Type="http://schemas.openxmlformats.org/officeDocument/2006/relationships/customXml" Target="../ink/ink1767.xml"/><Relationship Id="rId231" Type="http://schemas.openxmlformats.org/officeDocument/2006/relationships/customXml" Target="../ink/ink1871.xml"/><Relationship Id="rId273" Type="http://schemas.openxmlformats.org/officeDocument/2006/relationships/image" Target="../media/image1319.png"/><Relationship Id="rId329" Type="http://schemas.openxmlformats.org/officeDocument/2006/relationships/customXml" Target="../ink/ink1921.xml"/><Relationship Id="rId480" Type="http://schemas.openxmlformats.org/officeDocument/2006/relationships/customXml" Target="../ink/ink1997.xml"/><Relationship Id="rId536" Type="http://schemas.openxmlformats.org/officeDocument/2006/relationships/customXml" Target="../ink/ink2025.xml"/><Relationship Id="rId68" Type="http://schemas.openxmlformats.org/officeDocument/2006/relationships/customXml" Target="../ink/ink1788.xml"/><Relationship Id="rId133" Type="http://schemas.openxmlformats.org/officeDocument/2006/relationships/image" Target="../media/image1251.png"/><Relationship Id="rId175" Type="http://schemas.openxmlformats.org/officeDocument/2006/relationships/image" Target="../media/image1272.png"/><Relationship Id="rId340" Type="http://schemas.openxmlformats.org/officeDocument/2006/relationships/image" Target="../media/image1352.png"/><Relationship Id="rId578" Type="http://schemas.openxmlformats.org/officeDocument/2006/relationships/image" Target="../media/image1470.png"/><Relationship Id="rId200" Type="http://schemas.openxmlformats.org/officeDocument/2006/relationships/customXml" Target="../ink/ink1855.xml"/><Relationship Id="rId382" Type="http://schemas.openxmlformats.org/officeDocument/2006/relationships/image" Target="../media/image1373.png"/><Relationship Id="rId438" Type="http://schemas.openxmlformats.org/officeDocument/2006/relationships/customXml" Target="../ink/ink1976.xml"/><Relationship Id="rId242" Type="http://schemas.openxmlformats.org/officeDocument/2006/relationships/customXml" Target="../ink/ink1877.xml"/><Relationship Id="rId284" Type="http://schemas.openxmlformats.org/officeDocument/2006/relationships/customXml" Target="../ink/ink1898.xml"/><Relationship Id="rId491" Type="http://schemas.openxmlformats.org/officeDocument/2006/relationships/image" Target="../media/image1427.png"/><Relationship Id="rId505" Type="http://schemas.openxmlformats.org/officeDocument/2006/relationships/image" Target="../media/image1434.png"/><Relationship Id="rId37" Type="http://schemas.openxmlformats.org/officeDocument/2006/relationships/image" Target="../media/image1205.png"/><Relationship Id="rId79" Type="http://schemas.openxmlformats.org/officeDocument/2006/relationships/customXml" Target="../ink/ink1794.xml"/><Relationship Id="rId102" Type="http://schemas.openxmlformats.org/officeDocument/2006/relationships/image" Target="../media/image1236.png"/><Relationship Id="rId144" Type="http://schemas.openxmlformats.org/officeDocument/2006/relationships/customXml" Target="../ink/ink1827.xml"/><Relationship Id="rId547" Type="http://schemas.openxmlformats.org/officeDocument/2006/relationships/image" Target="../media/image1455.png"/><Relationship Id="rId90" Type="http://schemas.openxmlformats.org/officeDocument/2006/relationships/image" Target="../media/image1230.png"/><Relationship Id="rId186" Type="http://schemas.openxmlformats.org/officeDocument/2006/relationships/customXml" Target="../ink/ink1848.xml"/><Relationship Id="rId351" Type="http://schemas.openxmlformats.org/officeDocument/2006/relationships/customXml" Target="../ink/ink1932.xml"/><Relationship Id="rId393" Type="http://schemas.openxmlformats.org/officeDocument/2006/relationships/customXml" Target="../ink/ink1953.xml"/><Relationship Id="rId407" Type="http://schemas.openxmlformats.org/officeDocument/2006/relationships/image" Target="../media/image1385.png"/><Relationship Id="rId449" Type="http://schemas.openxmlformats.org/officeDocument/2006/relationships/image" Target="../media/image1406.png"/><Relationship Id="rId211" Type="http://schemas.openxmlformats.org/officeDocument/2006/relationships/customXml" Target="../ink/ink1861.xml"/><Relationship Id="rId253" Type="http://schemas.openxmlformats.org/officeDocument/2006/relationships/image" Target="../media/image1309.png"/><Relationship Id="rId295" Type="http://schemas.openxmlformats.org/officeDocument/2006/relationships/image" Target="../media/image1330.png"/><Relationship Id="rId309" Type="http://schemas.openxmlformats.org/officeDocument/2006/relationships/customXml" Target="../ink/ink1911.xml"/><Relationship Id="rId460" Type="http://schemas.openxmlformats.org/officeDocument/2006/relationships/customXml" Target="../ink/ink1987.xml"/><Relationship Id="rId516" Type="http://schemas.openxmlformats.org/officeDocument/2006/relationships/customXml" Target="../ink/ink2015.xml"/><Relationship Id="rId48" Type="http://schemas.openxmlformats.org/officeDocument/2006/relationships/customXml" Target="../ink/ink1778.xml"/><Relationship Id="rId113" Type="http://schemas.openxmlformats.org/officeDocument/2006/relationships/image" Target="../media/image1241.png"/><Relationship Id="rId320" Type="http://schemas.openxmlformats.org/officeDocument/2006/relationships/image" Target="../media/image1342.png"/><Relationship Id="rId558" Type="http://schemas.openxmlformats.org/officeDocument/2006/relationships/image" Target="../media/image1460.png"/><Relationship Id="rId155" Type="http://schemas.openxmlformats.org/officeDocument/2006/relationships/image" Target="../media/image1262.png"/><Relationship Id="rId197" Type="http://schemas.openxmlformats.org/officeDocument/2006/relationships/image" Target="../media/image1283.png"/><Relationship Id="rId362" Type="http://schemas.openxmlformats.org/officeDocument/2006/relationships/image" Target="../media/image1363.png"/><Relationship Id="rId418" Type="http://schemas.openxmlformats.org/officeDocument/2006/relationships/customXml" Target="../ink/ink1966.xml"/><Relationship Id="rId222" Type="http://schemas.openxmlformats.org/officeDocument/2006/relationships/image" Target="../media/image1295.png"/><Relationship Id="rId264" Type="http://schemas.openxmlformats.org/officeDocument/2006/relationships/customXml" Target="../ink/ink1888.xml"/><Relationship Id="rId471" Type="http://schemas.openxmlformats.org/officeDocument/2006/relationships/image" Target="../media/image1417.png"/><Relationship Id="rId17" Type="http://schemas.openxmlformats.org/officeDocument/2006/relationships/image" Target="../media/image1195.png"/><Relationship Id="rId59" Type="http://schemas.openxmlformats.org/officeDocument/2006/relationships/image" Target="../media/image171.png"/><Relationship Id="rId124" Type="http://schemas.openxmlformats.org/officeDocument/2006/relationships/customXml" Target="../ink/ink1817.xml"/><Relationship Id="rId527" Type="http://schemas.openxmlformats.org/officeDocument/2006/relationships/image" Target="../media/image1445.png"/><Relationship Id="rId569" Type="http://schemas.openxmlformats.org/officeDocument/2006/relationships/customXml" Target="../ink/ink2042.xml"/><Relationship Id="rId70" Type="http://schemas.openxmlformats.org/officeDocument/2006/relationships/customXml" Target="../ink/ink1789.xml"/><Relationship Id="rId166" Type="http://schemas.openxmlformats.org/officeDocument/2006/relationships/customXml" Target="../ink/ink1838.xml"/><Relationship Id="rId331" Type="http://schemas.openxmlformats.org/officeDocument/2006/relationships/customXml" Target="../ink/ink1922.xml"/><Relationship Id="rId373" Type="http://schemas.openxmlformats.org/officeDocument/2006/relationships/customXml" Target="../ink/ink1943.xml"/><Relationship Id="rId429" Type="http://schemas.openxmlformats.org/officeDocument/2006/relationships/image" Target="../media/image1396.png"/><Relationship Id="rId1" Type="http://schemas.openxmlformats.org/officeDocument/2006/relationships/slideLayout" Target="../slideLayouts/slideLayout7.xml"/><Relationship Id="rId233" Type="http://schemas.openxmlformats.org/officeDocument/2006/relationships/customXml" Target="../ink/ink1872.xml"/><Relationship Id="rId440" Type="http://schemas.openxmlformats.org/officeDocument/2006/relationships/customXml" Target="../ink/ink1977.xml"/><Relationship Id="rId28" Type="http://schemas.openxmlformats.org/officeDocument/2006/relationships/customXml" Target="../ink/ink1768.xml"/><Relationship Id="rId275" Type="http://schemas.openxmlformats.org/officeDocument/2006/relationships/image" Target="../media/image1320.png"/><Relationship Id="rId300" Type="http://schemas.openxmlformats.org/officeDocument/2006/relationships/image" Target="../media/image1332.png"/><Relationship Id="rId482" Type="http://schemas.openxmlformats.org/officeDocument/2006/relationships/customXml" Target="../ink/ink1998.xml"/><Relationship Id="rId538" Type="http://schemas.openxmlformats.org/officeDocument/2006/relationships/customXml" Target="../ink/ink2026.xml"/><Relationship Id="rId81" Type="http://schemas.openxmlformats.org/officeDocument/2006/relationships/customXml" Target="../ink/ink1795.xml"/><Relationship Id="rId135" Type="http://schemas.openxmlformats.org/officeDocument/2006/relationships/image" Target="../media/image1252.png"/><Relationship Id="rId177" Type="http://schemas.openxmlformats.org/officeDocument/2006/relationships/image" Target="../media/image1273.png"/><Relationship Id="rId342" Type="http://schemas.openxmlformats.org/officeDocument/2006/relationships/image" Target="../media/image1353.png"/><Relationship Id="rId384" Type="http://schemas.openxmlformats.org/officeDocument/2006/relationships/image" Target="../media/image1374.png"/><Relationship Id="rId202" Type="http://schemas.openxmlformats.org/officeDocument/2006/relationships/customXml" Target="../ink/ink1856.xml"/><Relationship Id="rId244" Type="http://schemas.openxmlformats.org/officeDocument/2006/relationships/customXml" Target="../ink/ink1878.xml"/><Relationship Id="rId39" Type="http://schemas.openxmlformats.org/officeDocument/2006/relationships/image" Target="../media/image1206.png"/><Relationship Id="rId286" Type="http://schemas.openxmlformats.org/officeDocument/2006/relationships/customXml" Target="../ink/ink1899.xml"/><Relationship Id="rId451" Type="http://schemas.openxmlformats.org/officeDocument/2006/relationships/image" Target="../media/image1407.png"/><Relationship Id="rId493" Type="http://schemas.openxmlformats.org/officeDocument/2006/relationships/image" Target="../media/image1428.png"/><Relationship Id="rId507" Type="http://schemas.openxmlformats.org/officeDocument/2006/relationships/image" Target="../media/image1435.png"/><Relationship Id="rId549" Type="http://schemas.openxmlformats.org/officeDocument/2006/relationships/image" Target="../media/image1456.png"/><Relationship Id="rId50" Type="http://schemas.openxmlformats.org/officeDocument/2006/relationships/customXml" Target="../ink/ink1779.xml"/><Relationship Id="rId104" Type="http://schemas.openxmlformats.org/officeDocument/2006/relationships/image" Target="../media/image1237.png"/><Relationship Id="rId146" Type="http://schemas.openxmlformats.org/officeDocument/2006/relationships/customXml" Target="../ink/ink1828.xml"/><Relationship Id="rId188" Type="http://schemas.openxmlformats.org/officeDocument/2006/relationships/customXml" Target="../ink/ink1849.xml"/><Relationship Id="rId311" Type="http://schemas.openxmlformats.org/officeDocument/2006/relationships/customXml" Target="../ink/ink1912.xml"/><Relationship Id="rId353" Type="http://schemas.openxmlformats.org/officeDocument/2006/relationships/customXml" Target="../ink/ink1933.xml"/><Relationship Id="rId395" Type="http://schemas.openxmlformats.org/officeDocument/2006/relationships/customXml" Target="../ink/ink1954.xml"/><Relationship Id="rId409" Type="http://schemas.openxmlformats.org/officeDocument/2006/relationships/image" Target="../media/image1386.png"/><Relationship Id="rId560" Type="http://schemas.openxmlformats.org/officeDocument/2006/relationships/image" Target="../media/image1461.png"/><Relationship Id="rId92" Type="http://schemas.openxmlformats.org/officeDocument/2006/relationships/image" Target="../media/image1231.png"/><Relationship Id="rId213" Type="http://schemas.openxmlformats.org/officeDocument/2006/relationships/customXml" Target="../ink/ink1862.xml"/><Relationship Id="rId420" Type="http://schemas.openxmlformats.org/officeDocument/2006/relationships/customXml" Target="../ink/ink1967.xml"/><Relationship Id="rId255" Type="http://schemas.openxmlformats.org/officeDocument/2006/relationships/image" Target="../media/image1310.png"/><Relationship Id="rId297" Type="http://schemas.openxmlformats.org/officeDocument/2006/relationships/image" Target="../media/image1331.png"/><Relationship Id="rId462" Type="http://schemas.openxmlformats.org/officeDocument/2006/relationships/customXml" Target="../ink/ink1988.xml"/><Relationship Id="rId518" Type="http://schemas.openxmlformats.org/officeDocument/2006/relationships/customXml" Target="../ink/ink2016.xml"/><Relationship Id="rId115" Type="http://schemas.openxmlformats.org/officeDocument/2006/relationships/image" Target="../media/image1242.png"/><Relationship Id="rId157" Type="http://schemas.openxmlformats.org/officeDocument/2006/relationships/image" Target="../media/image1263.png"/><Relationship Id="rId322" Type="http://schemas.openxmlformats.org/officeDocument/2006/relationships/image" Target="../media/image1343.png"/><Relationship Id="rId364" Type="http://schemas.openxmlformats.org/officeDocument/2006/relationships/image" Target="../media/image1364.png"/><Relationship Id="rId61" Type="http://schemas.openxmlformats.org/officeDocument/2006/relationships/image" Target="../media/image1216.png"/><Relationship Id="rId199" Type="http://schemas.openxmlformats.org/officeDocument/2006/relationships/image" Target="../media/image1284.png"/><Relationship Id="rId571" Type="http://schemas.openxmlformats.org/officeDocument/2006/relationships/customXml" Target="../ink/ink2043.xml"/><Relationship Id="rId19" Type="http://schemas.openxmlformats.org/officeDocument/2006/relationships/image" Target="../media/image1196.png"/><Relationship Id="rId224" Type="http://schemas.openxmlformats.org/officeDocument/2006/relationships/image" Target="../media/image1296.png"/><Relationship Id="rId266" Type="http://schemas.openxmlformats.org/officeDocument/2006/relationships/customXml" Target="../ink/ink1889.xml"/><Relationship Id="rId431" Type="http://schemas.openxmlformats.org/officeDocument/2006/relationships/image" Target="../media/image1397.png"/><Relationship Id="rId473" Type="http://schemas.openxmlformats.org/officeDocument/2006/relationships/image" Target="../media/image1418.png"/><Relationship Id="rId529" Type="http://schemas.openxmlformats.org/officeDocument/2006/relationships/image" Target="../media/image1446.png"/><Relationship Id="rId30" Type="http://schemas.openxmlformats.org/officeDocument/2006/relationships/customXml" Target="../ink/ink1769.xml"/><Relationship Id="rId126" Type="http://schemas.openxmlformats.org/officeDocument/2006/relationships/customXml" Target="../ink/ink1818.xml"/><Relationship Id="rId168" Type="http://schemas.openxmlformats.org/officeDocument/2006/relationships/customXml" Target="../ink/ink1839.xml"/><Relationship Id="rId333" Type="http://schemas.openxmlformats.org/officeDocument/2006/relationships/customXml" Target="../ink/ink1923.xml"/><Relationship Id="rId540" Type="http://schemas.openxmlformats.org/officeDocument/2006/relationships/customXml" Target="../ink/ink2027.xml"/><Relationship Id="rId72" Type="http://schemas.openxmlformats.org/officeDocument/2006/relationships/customXml" Target="../ink/ink1790.xml"/><Relationship Id="rId375" Type="http://schemas.openxmlformats.org/officeDocument/2006/relationships/customXml" Target="../ink/ink1944.xml"/><Relationship Id="rId3" Type="http://schemas.openxmlformats.org/officeDocument/2006/relationships/image" Target="../media/image1188.png"/><Relationship Id="rId235" Type="http://schemas.openxmlformats.org/officeDocument/2006/relationships/customXml" Target="../ink/ink1873.xml"/><Relationship Id="rId277" Type="http://schemas.openxmlformats.org/officeDocument/2006/relationships/image" Target="../media/image1321.png"/><Relationship Id="rId400" Type="http://schemas.openxmlformats.org/officeDocument/2006/relationships/image" Target="../media/image1382.png"/><Relationship Id="rId442" Type="http://schemas.openxmlformats.org/officeDocument/2006/relationships/customXml" Target="../ink/ink1978.xml"/><Relationship Id="rId484" Type="http://schemas.openxmlformats.org/officeDocument/2006/relationships/customXml" Target="../ink/ink1999.xml"/><Relationship Id="rId137" Type="http://schemas.openxmlformats.org/officeDocument/2006/relationships/image" Target="../media/image1253.png"/><Relationship Id="rId302" Type="http://schemas.openxmlformats.org/officeDocument/2006/relationships/image" Target="../media/image1333.png"/><Relationship Id="rId344" Type="http://schemas.openxmlformats.org/officeDocument/2006/relationships/image" Target="../media/image1354.png"/><Relationship Id="rId41" Type="http://schemas.openxmlformats.org/officeDocument/2006/relationships/image" Target="../media/image1207.png"/><Relationship Id="rId83" Type="http://schemas.openxmlformats.org/officeDocument/2006/relationships/customXml" Target="../ink/ink1796.xml"/><Relationship Id="rId179" Type="http://schemas.openxmlformats.org/officeDocument/2006/relationships/image" Target="../media/image1274.png"/><Relationship Id="rId386" Type="http://schemas.openxmlformats.org/officeDocument/2006/relationships/image" Target="../media/image1375.png"/><Relationship Id="rId551" Type="http://schemas.openxmlformats.org/officeDocument/2006/relationships/image" Target="../media/image1457.png"/><Relationship Id="rId190" Type="http://schemas.openxmlformats.org/officeDocument/2006/relationships/customXml" Target="../ink/ink1850.xml"/><Relationship Id="rId204" Type="http://schemas.openxmlformats.org/officeDocument/2006/relationships/customXml" Target="../ink/ink1857.xml"/><Relationship Id="rId246" Type="http://schemas.openxmlformats.org/officeDocument/2006/relationships/customXml" Target="../ink/ink1879.xml"/><Relationship Id="rId288" Type="http://schemas.openxmlformats.org/officeDocument/2006/relationships/customXml" Target="../ink/ink1900.xml"/><Relationship Id="rId411" Type="http://schemas.openxmlformats.org/officeDocument/2006/relationships/image" Target="../media/image1387.png"/><Relationship Id="rId453" Type="http://schemas.openxmlformats.org/officeDocument/2006/relationships/image" Target="../media/image1408.png"/><Relationship Id="rId509" Type="http://schemas.openxmlformats.org/officeDocument/2006/relationships/image" Target="../media/image1436.png"/><Relationship Id="rId106" Type="http://schemas.openxmlformats.org/officeDocument/2006/relationships/image" Target="../media/image1238.png"/><Relationship Id="rId313" Type="http://schemas.openxmlformats.org/officeDocument/2006/relationships/customXml" Target="../ink/ink1913.xml"/><Relationship Id="rId495" Type="http://schemas.openxmlformats.org/officeDocument/2006/relationships/image" Target="../media/image1429.png"/><Relationship Id="rId10" Type="http://schemas.openxmlformats.org/officeDocument/2006/relationships/customXml" Target="../ink/ink1759.xml"/><Relationship Id="rId52" Type="http://schemas.openxmlformats.org/officeDocument/2006/relationships/customXml" Target="../ink/ink1780.xml"/><Relationship Id="rId94" Type="http://schemas.openxmlformats.org/officeDocument/2006/relationships/image" Target="../media/image1232.png"/><Relationship Id="rId148" Type="http://schemas.openxmlformats.org/officeDocument/2006/relationships/customXml" Target="../ink/ink1829.xml"/><Relationship Id="rId355" Type="http://schemas.openxmlformats.org/officeDocument/2006/relationships/customXml" Target="../ink/ink1934.xml"/><Relationship Id="rId397" Type="http://schemas.openxmlformats.org/officeDocument/2006/relationships/customXml" Target="../ink/ink1955.xml"/><Relationship Id="rId520" Type="http://schemas.openxmlformats.org/officeDocument/2006/relationships/customXml" Target="../ink/ink2017.xml"/><Relationship Id="rId562" Type="http://schemas.openxmlformats.org/officeDocument/2006/relationships/image" Target="../media/image1462.png"/><Relationship Id="rId215" Type="http://schemas.openxmlformats.org/officeDocument/2006/relationships/customXml" Target="../ink/ink1863.xml"/><Relationship Id="rId257" Type="http://schemas.openxmlformats.org/officeDocument/2006/relationships/image" Target="../media/image1311.png"/><Relationship Id="rId422" Type="http://schemas.openxmlformats.org/officeDocument/2006/relationships/customXml" Target="../ink/ink1968.xml"/><Relationship Id="rId464" Type="http://schemas.openxmlformats.org/officeDocument/2006/relationships/customXml" Target="../ink/ink1989.xml"/><Relationship Id="rId299" Type="http://schemas.openxmlformats.org/officeDocument/2006/relationships/customXml" Target="../ink/ink1906.xml"/><Relationship Id="rId63" Type="http://schemas.openxmlformats.org/officeDocument/2006/relationships/image" Target="../media/image1217.png"/><Relationship Id="rId159" Type="http://schemas.openxmlformats.org/officeDocument/2006/relationships/image" Target="../media/image1264.png"/><Relationship Id="rId366" Type="http://schemas.openxmlformats.org/officeDocument/2006/relationships/image" Target="../media/image1365.png"/><Relationship Id="rId573" Type="http://schemas.openxmlformats.org/officeDocument/2006/relationships/customXml" Target="../ink/ink2044.xml"/><Relationship Id="rId226" Type="http://schemas.openxmlformats.org/officeDocument/2006/relationships/image" Target="../media/image1297.png"/><Relationship Id="rId433" Type="http://schemas.openxmlformats.org/officeDocument/2006/relationships/image" Target="../media/image1398.png"/><Relationship Id="rId74" Type="http://schemas.openxmlformats.org/officeDocument/2006/relationships/image" Target="../media/image1222.png"/><Relationship Id="rId377" Type="http://schemas.openxmlformats.org/officeDocument/2006/relationships/customXml" Target="../ink/ink1945.xml"/><Relationship Id="rId500" Type="http://schemas.openxmlformats.org/officeDocument/2006/relationships/customXml" Target="../ink/ink2007.xml"/><Relationship Id="rId5" Type="http://schemas.openxmlformats.org/officeDocument/2006/relationships/image" Target="../media/image1189.png"/><Relationship Id="rId237" Type="http://schemas.openxmlformats.org/officeDocument/2006/relationships/image" Target="../media/image1301.png"/><Relationship Id="rId444" Type="http://schemas.openxmlformats.org/officeDocument/2006/relationships/customXml" Target="../ink/ink1979.xml"/><Relationship Id="rId290" Type="http://schemas.openxmlformats.org/officeDocument/2006/relationships/customXml" Target="../ink/ink1901.xml"/><Relationship Id="rId304" Type="http://schemas.openxmlformats.org/officeDocument/2006/relationships/image" Target="../media/image1334.png"/><Relationship Id="rId388" Type="http://schemas.openxmlformats.org/officeDocument/2006/relationships/image" Target="../media/image1376.png"/><Relationship Id="rId511" Type="http://schemas.openxmlformats.org/officeDocument/2006/relationships/image" Target="../media/image1437.png"/><Relationship Id="rId85" Type="http://schemas.openxmlformats.org/officeDocument/2006/relationships/customXml" Target="../ink/ink1797.xml"/><Relationship Id="rId150" Type="http://schemas.openxmlformats.org/officeDocument/2006/relationships/customXml" Target="../ink/ink1830.xml"/><Relationship Id="rId248" Type="http://schemas.openxmlformats.org/officeDocument/2006/relationships/customXml" Target="../ink/ink1880.xml"/><Relationship Id="rId455" Type="http://schemas.openxmlformats.org/officeDocument/2006/relationships/image" Target="../media/image1409.png"/><Relationship Id="rId12" Type="http://schemas.openxmlformats.org/officeDocument/2006/relationships/customXml" Target="../ink/ink1760.xml"/><Relationship Id="rId108" Type="http://schemas.openxmlformats.org/officeDocument/2006/relationships/customXml" Target="../ink/ink1809.xml"/><Relationship Id="rId315" Type="http://schemas.openxmlformats.org/officeDocument/2006/relationships/customXml" Target="../ink/ink1914.xml"/><Relationship Id="rId522" Type="http://schemas.openxmlformats.org/officeDocument/2006/relationships/customXml" Target="../ink/ink2018.xml"/><Relationship Id="rId96" Type="http://schemas.openxmlformats.org/officeDocument/2006/relationships/image" Target="../media/image1233.png"/><Relationship Id="rId161" Type="http://schemas.openxmlformats.org/officeDocument/2006/relationships/image" Target="../media/image1265.png"/><Relationship Id="rId399" Type="http://schemas.openxmlformats.org/officeDocument/2006/relationships/customXml" Target="../ink/ink1956.xml"/><Relationship Id="rId259" Type="http://schemas.openxmlformats.org/officeDocument/2006/relationships/image" Target="../media/image1312.png"/><Relationship Id="rId466" Type="http://schemas.openxmlformats.org/officeDocument/2006/relationships/customXml" Target="../ink/ink1990.xml"/><Relationship Id="rId23" Type="http://schemas.openxmlformats.org/officeDocument/2006/relationships/image" Target="../media/image1198.png"/><Relationship Id="rId119" Type="http://schemas.openxmlformats.org/officeDocument/2006/relationships/image" Target="../media/image1244.png"/><Relationship Id="rId326" Type="http://schemas.openxmlformats.org/officeDocument/2006/relationships/image" Target="../media/image1345.png"/><Relationship Id="rId533" Type="http://schemas.openxmlformats.org/officeDocument/2006/relationships/image" Target="../media/image1448.png"/><Relationship Id="rId172" Type="http://schemas.openxmlformats.org/officeDocument/2006/relationships/customXml" Target="../ink/ink1841.xml"/><Relationship Id="rId477" Type="http://schemas.openxmlformats.org/officeDocument/2006/relationships/image" Target="../media/image1420.png"/><Relationship Id="rId337" Type="http://schemas.openxmlformats.org/officeDocument/2006/relationships/customXml" Target="../ink/ink192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7.jpeg"/><Relationship Id="rId1" Type="http://schemas.openxmlformats.org/officeDocument/2006/relationships/slideLayout" Target="../slideLayouts/slideLayout1.xml"/><Relationship Id="rId4" Type="http://schemas.openxmlformats.org/officeDocument/2006/relationships/image" Target="../media/image158.jpg"/></Relationships>
</file>

<file path=ppt/slides/_rels/slide20.xml.rels><?xml version="1.0" encoding="UTF-8" standalone="yes"?>
<Relationships xmlns="http://schemas.openxmlformats.org/package/2006/relationships"><Relationship Id="rId26" Type="http://schemas.openxmlformats.org/officeDocument/2006/relationships/image" Target="../media/image1482.png"/><Relationship Id="rId117" Type="http://schemas.openxmlformats.org/officeDocument/2006/relationships/customXml" Target="../ink/ink2104.xml"/><Relationship Id="rId21" Type="http://schemas.openxmlformats.org/officeDocument/2006/relationships/customXml" Target="../ink/ink2056.xml"/><Relationship Id="rId42" Type="http://schemas.openxmlformats.org/officeDocument/2006/relationships/image" Target="../media/image1490.png"/><Relationship Id="rId47" Type="http://schemas.openxmlformats.org/officeDocument/2006/relationships/customXml" Target="../ink/ink2069.xml"/><Relationship Id="rId63" Type="http://schemas.openxmlformats.org/officeDocument/2006/relationships/customXml" Target="../ink/ink2077.xml"/><Relationship Id="rId68" Type="http://schemas.openxmlformats.org/officeDocument/2006/relationships/image" Target="../media/image1503.png"/><Relationship Id="rId84" Type="http://schemas.openxmlformats.org/officeDocument/2006/relationships/image" Target="../media/image1511.png"/><Relationship Id="rId89" Type="http://schemas.openxmlformats.org/officeDocument/2006/relationships/customXml" Target="../ink/ink2090.xml"/><Relationship Id="rId112" Type="http://schemas.openxmlformats.org/officeDocument/2006/relationships/image" Target="../media/image1523.png"/><Relationship Id="rId16" Type="http://schemas.openxmlformats.org/officeDocument/2006/relationships/image" Target="../media/image1477.png"/><Relationship Id="rId107" Type="http://schemas.openxmlformats.org/officeDocument/2006/relationships/customXml" Target="../ink/ink2099.xml"/><Relationship Id="rId11" Type="http://schemas.openxmlformats.org/officeDocument/2006/relationships/customXml" Target="../ink/ink2051.xml"/><Relationship Id="rId32" Type="http://schemas.openxmlformats.org/officeDocument/2006/relationships/image" Target="../media/image1485.png"/><Relationship Id="rId37" Type="http://schemas.openxmlformats.org/officeDocument/2006/relationships/customXml" Target="../ink/ink2064.xml"/><Relationship Id="rId53" Type="http://schemas.openxmlformats.org/officeDocument/2006/relationships/customXml" Target="../ink/ink2072.xml"/><Relationship Id="rId58" Type="http://schemas.openxmlformats.org/officeDocument/2006/relationships/image" Target="../media/image1498.png"/><Relationship Id="rId74" Type="http://schemas.openxmlformats.org/officeDocument/2006/relationships/image" Target="../media/image1506.png"/><Relationship Id="rId79" Type="http://schemas.openxmlformats.org/officeDocument/2006/relationships/customXml" Target="../ink/ink2085.xml"/><Relationship Id="rId102" Type="http://schemas.openxmlformats.org/officeDocument/2006/relationships/image" Target="../media/image1518.png"/><Relationship Id="rId5" Type="http://schemas.openxmlformats.org/officeDocument/2006/relationships/customXml" Target="../ink/ink2048.xml"/><Relationship Id="rId90" Type="http://schemas.openxmlformats.org/officeDocument/2006/relationships/image" Target="../media/image1514.png"/><Relationship Id="rId95" Type="http://schemas.openxmlformats.org/officeDocument/2006/relationships/customXml" Target="../ink/ink2093.xml"/><Relationship Id="rId22" Type="http://schemas.openxmlformats.org/officeDocument/2006/relationships/image" Target="../media/image1480.png"/><Relationship Id="rId27" Type="http://schemas.openxmlformats.org/officeDocument/2006/relationships/customXml" Target="../ink/ink2059.xml"/><Relationship Id="rId43" Type="http://schemas.openxmlformats.org/officeDocument/2006/relationships/customXml" Target="../ink/ink2067.xml"/><Relationship Id="rId48" Type="http://schemas.openxmlformats.org/officeDocument/2006/relationships/image" Target="../media/image1493.png"/><Relationship Id="rId64" Type="http://schemas.openxmlformats.org/officeDocument/2006/relationships/image" Target="../media/image1501.png"/><Relationship Id="rId69" Type="http://schemas.openxmlformats.org/officeDocument/2006/relationships/customXml" Target="../ink/ink2080.xml"/><Relationship Id="rId113" Type="http://schemas.openxmlformats.org/officeDocument/2006/relationships/customXml" Target="../ink/ink2102.xml"/><Relationship Id="rId118" Type="http://schemas.openxmlformats.org/officeDocument/2006/relationships/image" Target="../media/image1526.png"/><Relationship Id="rId80" Type="http://schemas.openxmlformats.org/officeDocument/2006/relationships/image" Target="../media/image1509.png"/><Relationship Id="rId85" Type="http://schemas.openxmlformats.org/officeDocument/2006/relationships/customXml" Target="../ink/ink2088.xml"/><Relationship Id="rId12" Type="http://schemas.openxmlformats.org/officeDocument/2006/relationships/image" Target="../media/image1475.png"/><Relationship Id="rId17" Type="http://schemas.openxmlformats.org/officeDocument/2006/relationships/customXml" Target="../ink/ink2054.xml"/><Relationship Id="rId33" Type="http://schemas.openxmlformats.org/officeDocument/2006/relationships/customXml" Target="../ink/ink2062.xml"/><Relationship Id="rId38" Type="http://schemas.openxmlformats.org/officeDocument/2006/relationships/image" Target="../media/image1488.png"/><Relationship Id="rId59" Type="http://schemas.openxmlformats.org/officeDocument/2006/relationships/customXml" Target="../ink/ink2075.xml"/><Relationship Id="rId103" Type="http://schemas.openxmlformats.org/officeDocument/2006/relationships/customXml" Target="../ink/ink2097.xml"/><Relationship Id="rId108" Type="http://schemas.openxmlformats.org/officeDocument/2006/relationships/image" Target="../media/image1521.png"/><Relationship Id="rId54" Type="http://schemas.openxmlformats.org/officeDocument/2006/relationships/image" Target="../media/image1496.png"/><Relationship Id="rId70" Type="http://schemas.openxmlformats.org/officeDocument/2006/relationships/image" Target="../media/image1504.png"/><Relationship Id="rId75" Type="http://schemas.openxmlformats.org/officeDocument/2006/relationships/customXml" Target="../ink/ink2083.xml"/><Relationship Id="rId91" Type="http://schemas.openxmlformats.org/officeDocument/2006/relationships/customXml" Target="../ink/ink2091.xml"/><Relationship Id="rId96" Type="http://schemas.openxmlformats.org/officeDocument/2006/relationships/image" Target="../media/image1516.png"/><Relationship Id="rId1" Type="http://schemas.openxmlformats.org/officeDocument/2006/relationships/slideLayout" Target="../slideLayouts/slideLayout7.xml"/><Relationship Id="rId6" Type="http://schemas.openxmlformats.org/officeDocument/2006/relationships/image" Target="../media/image1472.png"/><Relationship Id="rId23" Type="http://schemas.openxmlformats.org/officeDocument/2006/relationships/customXml" Target="../ink/ink2057.xml"/><Relationship Id="rId28" Type="http://schemas.openxmlformats.org/officeDocument/2006/relationships/image" Target="../media/image1483.png"/><Relationship Id="rId49" Type="http://schemas.openxmlformats.org/officeDocument/2006/relationships/customXml" Target="../ink/ink2070.xml"/><Relationship Id="rId114" Type="http://schemas.openxmlformats.org/officeDocument/2006/relationships/image" Target="../media/image1524.png"/><Relationship Id="rId119" Type="http://schemas.openxmlformats.org/officeDocument/2006/relationships/customXml" Target="../ink/ink2105.xml"/><Relationship Id="rId44" Type="http://schemas.openxmlformats.org/officeDocument/2006/relationships/image" Target="../media/image1491.png"/><Relationship Id="rId60" Type="http://schemas.openxmlformats.org/officeDocument/2006/relationships/image" Target="../media/image1499.png"/><Relationship Id="rId65" Type="http://schemas.openxmlformats.org/officeDocument/2006/relationships/customXml" Target="../ink/ink2078.xml"/><Relationship Id="rId81" Type="http://schemas.openxmlformats.org/officeDocument/2006/relationships/customXml" Target="../ink/ink2086.xml"/><Relationship Id="rId86" Type="http://schemas.openxmlformats.org/officeDocument/2006/relationships/image" Target="../media/image1512.png"/><Relationship Id="rId4" Type="http://schemas.openxmlformats.org/officeDocument/2006/relationships/image" Target="../media/image1471.png"/><Relationship Id="rId9" Type="http://schemas.openxmlformats.org/officeDocument/2006/relationships/customXml" Target="../ink/ink2050.xml"/><Relationship Id="rId13" Type="http://schemas.openxmlformats.org/officeDocument/2006/relationships/customXml" Target="../ink/ink2052.xml"/><Relationship Id="rId18" Type="http://schemas.openxmlformats.org/officeDocument/2006/relationships/image" Target="../media/image1478.png"/><Relationship Id="rId39" Type="http://schemas.openxmlformats.org/officeDocument/2006/relationships/customXml" Target="../ink/ink2065.xml"/><Relationship Id="rId109" Type="http://schemas.openxmlformats.org/officeDocument/2006/relationships/customXml" Target="../ink/ink2100.xml"/><Relationship Id="rId34" Type="http://schemas.openxmlformats.org/officeDocument/2006/relationships/image" Target="../media/image1486.png"/><Relationship Id="rId50" Type="http://schemas.openxmlformats.org/officeDocument/2006/relationships/image" Target="../media/image1494.png"/><Relationship Id="rId55" Type="http://schemas.openxmlformats.org/officeDocument/2006/relationships/customXml" Target="../ink/ink2073.xml"/><Relationship Id="rId76" Type="http://schemas.openxmlformats.org/officeDocument/2006/relationships/image" Target="../media/image1507.png"/><Relationship Id="rId97" Type="http://schemas.openxmlformats.org/officeDocument/2006/relationships/customXml" Target="../ink/ink2094.xml"/><Relationship Id="rId104" Type="http://schemas.openxmlformats.org/officeDocument/2006/relationships/image" Target="../media/image1519.png"/><Relationship Id="rId120" Type="http://schemas.openxmlformats.org/officeDocument/2006/relationships/image" Target="../media/image1527.png"/><Relationship Id="rId7" Type="http://schemas.openxmlformats.org/officeDocument/2006/relationships/customXml" Target="../ink/ink2049.xml"/><Relationship Id="rId71" Type="http://schemas.openxmlformats.org/officeDocument/2006/relationships/customXml" Target="../ink/ink2081.xml"/><Relationship Id="rId92" Type="http://schemas.openxmlformats.org/officeDocument/2006/relationships/image" Target="../media/image744.png"/><Relationship Id="rId2" Type="http://schemas.openxmlformats.org/officeDocument/2006/relationships/notesSlide" Target="../notesSlides/notesSlide14.xml"/><Relationship Id="rId29" Type="http://schemas.openxmlformats.org/officeDocument/2006/relationships/customXml" Target="../ink/ink2060.xml"/><Relationship Id="rId24" Type="http://schemas.openxmlformats.org/officeDocument/2006/relationships/image" Target="../media/image1481.png"/><Relationship Id="rId40" Type="http://schemas.openxmlformats.org/officeDocument/2006/relationships/image" Target="../media/image1489.png"/><Relationship Id="rId45" Type="http://schemas.openxmlformats.org/officeDocument/2006/relationships/customXml" Target="../ink/ink2068.xml"/><Relationship Id="rId66" Type="http://schemas.openxmlformats.org/officeDocument/2006/relationships/image" Target="../media/image1502.png"/><Relationship Id="rId87" Type="http://schemas.openxmlformats.org/officeDocument/2006/relationships/customXml" Target="../ink/ink2089.xml"/><Relationship Id="rId110" Type="http://schemas.openxmlformats.org/officeDocument/2006/relationships/image" Target="../media/image1522.png"/><Relationship Id="rId115" Type="http://schemas.openxmlformats.org/officeDocument/2006/relationships/customXml" Target="../ink/ink2103.xml"/><Relationship Id="rId61" Type="http://schemas.openxmlformats.org/officeDocument/2006/relationships/customXml" Target="../ink/ink2076.xml"/><Relationship Id="rId82" Type="http://schemas.openxmlformats.org/officeDocument/2006/relationships/image" Target="../media/image1510.png"/><Relationship Id="rId19" Type="http://schemas.openxmlformats.org/officeDocument/2006/relationships/customXml" Target="../ink/ink2055.xml"/><Relationship Id="rId14" Type="http://schemas.openxmlformats.org/officeDocument/2006/relationships/image" Target="../media/image1476.png"/><Relationship Id="rId30" Type="http://schemas.openxmlformats.org/officeDocument/2006/relationships/image" Target="../media/image1484.png"/><Relationship Id="rId35" Type="http://schemas.openxmlformats.org/officeDocument/2006/relationships/customXml" Target="../ink/ink2063.xml"/><Relationship Id="rId56" Type="http://schemas.openxmlformats.org/officeDocument/2006/relationships/image" Target="../media/image1497.png"/><Relationship Id="rId77" Type="http://schemas.openxmlformats.org/officeDocument/2006/relationships/customXml" Target="../ink/ink2084.xml"/><Relationship Id="rId100" Type="http://schemas.openxmlformats.org/officeDocument/2006/relationships/image" Target="../media/image171.png"/><Relationship Id="rId105" Type="http://schemas.openxmlformats.org/officeDocument/2006/relationships/customXml" Target="../ink/ink2098.xml"/><Relationship Id="rId8" Type="http://schemas.openxmlformats.org/officeDocument/2006/relationships/image" Target="../media/image1473.png"/><Relationship Id="rId51" Type="http://schemas.openxmlformats.org/officeDocument/2006/relationships/customXml" Target="../ink/ink2071.xml"/><Relationship Id="rId72" Type="http://schemas.openxmlformats.org/officeDocument/2006/relationships/image" Target="../media/image1505.png"/><Relationship Id="rId93" Type="http://schemas.openxmlformats.org/officeDocument/2006/relationships/customXml" Target="../ink/ink2092.xml"/><Relationship Id="rId98" Type="http://schemas.openxmlformats.org/officeDocument/2006/relationships/image" Target="../media/image1517.png"/><Relationship Id="rId121" Type="http://schemas.openxmlformats.org/officeDocument/2006/relationships/customXml" Target="../ink/ink2106.xml"/><Relationship Id="rId3" Type="http://schemas.openxmlformats.org/officeDocument/2006/relationships/customXml" Target="../ink/ink2047.xml"/><Relationship Id="rId25" Type="http://schemas.openxmlformats.org/officeDocument/2006/relationships/customXml" Target="../ink/ink2058.xml"/><Relationship Id="rId46" Type="http://schemas.openxmlformats.org/officeDocument/2006/relationships/image" Target="../media/image1492.png"/><Relationship Id="rId67" Type="http://schemas.openxmlformats.org/officeDocument/2006/relationships/customXml" Target="../ink/ink2079.xml"/><Relationship Id="rId116" Type="http://schemas.openxmlformats.org/officeDocument/2006/relationships/image" Target="../media/image1525.png"/><Relationship Id="rId20" Type="http://schemas.openxmlformats.org/officeDocument/2006/relationships/image" Target="../media/image1479.png"/><Relationship Id="rId41" Type="http://schemas.openxmlformats.org/officeDocument/2006/relationships/customXml" Target="../ink/ink2066.xml"/><Relationship Id="rId62" Type="http://schemas.openxmlformats.org/officeDocument/2006/relationships/image" Target="../media/image1500.png"/><Relationship Id="rId83" Type="http://schemas.openxmlformats.org/officeDocument/2006/relationships/customXml" Target="../ink/ink2087.xml"/><Relationship Id="rId88" Type="http://schemas.openxmlformats.org/officeDocument/2006/relationships/image" Target="../media/image1513.png"/><Relationship Id="rId111" Type="http://schemas.openxmlformats.org/officeDocument/2006/relationships/customXml" Target="../ink/ink2101.xml"/><Relationship Id="rId15" Type="http://schemas.openxmlformats.org/officeDocument/2006/relationships/customXml" Target="../ink/ink2053.xml"/><Relationship Id="rId36" Type="http://schemas.openxmlformats.org/officeDocument/2006/relationships/image" Target="../media/image1487.png"/><Relationship Id="rId57" Type="http://schemas.openxmlformats.org/officeDocument/2006/relationships/customXml" Target="../ink/ink2074.xml"/><Relationship Id="rId106" Type="http://schemas.openxmlformats.org/officeDocument/2006/relationships/image" Target="../media/image1520.png"/><Relationship Id="rId10" Type="http://schemas.openxmlformats.org/officeDocument/2006/relationships/image" Target="../media/image1474.png"/><Relationship Id="rId31" Type="http://schemas.openxmlformats.org/officeDocument/2006/relationships/customXml" Target="../ink/ink2061.xml"/><Relationship Id="rId52" Type="http://schemas.openxmlformats.org/officeDocument/2006/relationships/image" Target="../media/image1495.png"/><Relationship Id="rId73" Type="http://schemas.openxmlformats.org/officeDocument/2006/relationships/customXml" Target="../ink/ink2082.xml"/><Relationship Id="rId78" Type="http://schemas.openxmlformats.org/officeDocument/2006/relationships/image" Target="../media/image1508.png"/><Relationship Id="rId94" Type="http://schemas.openxmlformats.org/officeDocument/2006/relationships/image" Target="../media/image1515.png"/><Relationship Id="rId99" Type="http://schemas.openxmlformats.org/officeDocument/2006/relationships/customXml" Target="../ink/ink2095.xml"/><Relationship Id="rId101" Type="http://schemas.openxmlformats.org/officeDocument/2006/relationships/customXml" Target="../ink/ink2096.xml"/><Relationship Id="rId122" Type="http://schemas.openxmlformats.org/officeDocument/2006/relationships/image" Target="../media/image1528.png"/></Relationships>
</file>

<file path=ppt/slides/_rels/slide21.xml.rels><?xml version="1.0" encoding="UTF-8" standalone="yes"?>
<Relationships xmlns="http://schemas.openxmlformats.org/package/2006/relationships"><Relationship Id="rId117" Type="http://schemas.openxmlformats.org/officeDocument/2006/relationships/image" Target="../media/image1584.png"/><Relationship Id="rId21" Type="http://schemas.openxmlformats.org/officeDocument/2006/relationships/image" Target="../media/image1538.png"/><Relationship Id="rId324" Type="http://schemas.openxmlformats.org/officeDocument/2006/relationships/image" Target="../media/image1686.png"/><Relationship Id="rId531" Type="http://schemas.openxmlformats.org/officeDocument/2006/relationships/customXml" Target="../ink/ink2371.xml"/><Relationship Id="rId170" Type="http://schemas.openxmlformats.org/officeDocument/2006/relationships/customXml" Target="../ink/ink2190.xml"/><Relationship Id="rId268" Type="http://schemas.openxmlformats.org/officeDocument/2006/relationships/customXml" Target="../ink/ink2239.xml"/><Relationship Id="rId475" Type="http://schemas.openxmlformats.org/officeDocument/2006/relationships/customXml" Target="../ink/ink2343.xml"/><Relationship Id="rId32" Type="http://schemas.openxmlformats.org/officeDocument/2006/relationships/customXml" Target="../ink/ink2121.xml"/><Relationship Id="rId128" Type="http://schemas.openxmlformats.org/officeDocument/2006/relationships/customXml" Target="../ink/ink2169.xml"/><Relationship Id="rId335" Type="http://schemas.openxmlformats.org/officeDocument/2006/relationships/customXml" Target="../ink/ink2273.xml"/><Relationship Id="rId542" Type="http://schemas.openxmlformats.org/officeDocument/2006/relationships/image" Target="../media/image1793.png"/><Relationship Id="rId181" Type="http://schemas.openxmlformats.org/officeDocument/2006/relationships/image" Target="../media/image1615.png"/><Relationship Id="rId402" Type="http://schemas.openxmlformats.org/officeDocument/2006/relationships/image" Target="../media/image1725.png"/><Relationship Id="rId279" Type="http://schemas.openxmlformats.org/officeDocument/2006/relationships/image" Target="../media/image1664.png"/><Relationship Id="rId486" Type="http://schemas.openxmlformats.org/officeDocument/2006/relationships/image" Target="../media/image1766.png"/><Relationship Id="rId43" Type="http://schemas.openxmlformats.org/officeDocument/2006/relationships/image" Target="../media/image1549.png"/><Relationship Id="rId139" Type="http://schemas.openxmlformats.org/officeDocument/2006/relationships/image" Target="../media/image1595.png"/><Relationship Id="rId346" Type="http://schemas.openxmlformats.org/officeDocument/2006/relationships/image" Target="../media/image1697.png"/><Relationship Id="rId192" Type="http://schemas.openxmlformats.org/officeDocument/2006/relationships/customXml" Target="../ink/ink2201.xml"/><Relationship Id="rId206" Type="http://schemas.openxmlformats.org/officeDocument/2006/relationships/customXml" Target="../ink/ink2208.xml"/><Relationship Id="rId413" Type="http://schemas.openxmlformats.org/officeDocument/2006/relationships/customXml" Target="../ink/ink2312.xml"/><Relationship Id="rId497" Type="http://schemas.openxmlformats.org/officeDocument/2006/relationships/customXml" Target="../ink/ink2354.xml"/><Relationship Id="rId12" Type="http://schemas.openxmlformats.org/officeDocument/2006/relationships/customXml" Target="../ink/ink2111.xml"/><Relationship Id="rId108" Type="http://schemas.openxmlformats.org/officeDocument/2006/relationships/customXml" Target="../ink/ink2159.xml"/><Relationship Id="rId315" Type="http://schemas.openxmlformats.org/officeDocument/2006/relationships/customXml" Target="../ink/ink2263.xml"/><Relationship Id="rId357" Type="http://schemas.openxmlformats.org/officeDocument/2006/relationships/customXml" Target="../ink/ink2284.xml"/><Relationship Id="rId522" Type="http://schemas.openxmlformats.org/officeDocument/2006/relationships/image" Target="../media/image1784.png"/><Relationship Id="rId54" Type="http://schemas.openxmlformats.org/officeDocument/2006/relationships/customXml" Target="../ink/ink2132.xml"/><Relationship Id="rId96" Type="http://schemas.openxmlformats.org/officeDocument/2006/relationships/customXml" Target="../ink/ink2153.xml"/><Relationship Id="rId161" Type="http://schemas.openxmlformats.org/officeDocument/2006/relationships/image" Target="../media/image1606.png"/><Relationship Id="rId217" Type="http://schemas.openxmlformats.org/officeDocument/2006/relationships/image" Target="../media/image1633.png"/><Relationship Id="rId399" Type="http://schemas.openxmlformats.org/officeDocument/2006/relationships/customXml" Target="../ink/ink2305.xml"/><Relationship Id="rId259" Type="http://schemas.openxmlformats.org/officeDocument/2006/relationships/image" Target="../media/image1654.png"/><Relationship Id="rId424" Type="http://schemas.openxmlformats.org/officeDocument/2006/relationships/image" Target="../media/image1735.png"/><Relationship Id="rId466" Type="http://schemas.openxmlformats.org/officeDocument/2006/relationships/image" Target="../media/image1756.png"/><Relationship Id="rId23" Type="http://schemas.openxmlformats.org/officeDocument/2006/relationships/image" Target="../media/image1539.png"/><Relationship Id="rId119" Type="http://schemas.openxmlformats.org/officeDocument/2006/relationships/image" Target="../media/image1585.png"/><Relationship Id="rId270" Type="http://schemas.openxmlformats.org/officeDocument/2006/relationships/customXml" Target="../ink/ink2240.xml"/><Relationship Id="rId326" Type="http://schemas.openxmlformats.org/officeDocument/2006/relationships/image" Target="../media/image1687.png"/><Relationship Id="rId533" Type="http://schemas.openxmlformats.org/officeDocument/2006/relationships/customXml" Target="../ink/ink2372.xml"/><Relationship Id="rId65" Type="http://schemas.openxmlformats.org/officeDocument/2006/relationships/image" Target="../media/image1559.png"/><Relationship Id="rId130" Type="http://schemas.openxmlformats.org/officeDocument/2006/relationships/customXml" Target="../ink/ink2170.xml"/><Relationship Id="rId368" Type="http://schemas.openxmlformats.org/officeDocument/2006/relationships/image" Target="../media/image1708.png"/><Relationship Id="rId172" Type="http://schemas.openxmlformats.org/officeDocument/2006/relationships/customXml" Target="../ink/ink2191.xml"/><Relationship Id="rId228" Type="http://schemas.openxmlformats.org/officeDocument/2006/relationships/customXml" Target="../ink/ink2219.xml"/><Relationship Id="rId435" Type="http://schemas.openxmlformats.org/officeDocument/2006/relationships/customXml" Target="../ink/ink2323.xml"/><Relationship Id="rId477" Type="http://schemas.openxmlformats.org/officeDocument/2006/relationships/customXml" Target="../ink/ink2344.xml"/><Relationship Id="rId281" Type="http://schemas.openxmlformats.org/officeDocument/2006/relationships/image" Target="../media/image1665.png"/><Relationship Id="rId337" Type="http://schemas.openxmlformats.org/officeDocument/2006/relationships/customXml" Target="../ink/ink2274.xml"/><Relationship Id="rId502" Type="http://schemas.openxmlformats.org/officeDocument/2006/relationships/image" Target="../media/image1774.png"/><Relationship Id="rId34" Type="http://schemas.openxmlformats.org/officeDocument/2006/relationships/customXml" Target="../ink/ink2122.xml"/><Relationship Id="rId76" Type="http://schemas.openxmlformats.org/officeDocument/2006/relationships/customXml" Target="../ink/ink2143.xml"/><Relationship Id="rId141" Type="http://schemas.openxmlformats.org/officeDocument/2006/relationships/image" Target="../media/image1596.png"/><Relationship Id="rId379" Type="http://schemas.openxmlformats.org/officeDocument/2006/relationships/customXml" Target="../ink/ink2295.xml"/><Relationship Id="rId544" Type="http://schemas.openxmlformats.org/officeDocument/2006/relationships/customXml" Target="../ink/ink2378.xml"/><Relationship Id="rId7" Type="http://schemas.openxmlformats.org/officeDocument/2006/relationships/image" Target="../media/image1531.png"/><Relationship Id="rId183" Type="http://schemas.openxmlformats.org/officeDocument/2006/relationships/image" Target="../media/image1616.png"/><Relationship Id="rId239" Type="http://schemas.openxmlformats.org/officeDocument/2006/relationships/image" Target="../media/image1644.png"/><Relationship Id="rId390" Type="http://schemas.openxmlformats.org/officeDocument/2006/relationships/image" Target="../media/image1719.png"/><Relationship Id="rId404" Type="http://schemas.openxmlformats.org/officeDocument/2006/relationships/image" Target="../media/image1726.png"/><Relationship Id="rId446" Type="http://schemas.openxmlformats.org/officeDocument/2006/relationships/image" Target="../media/image1746.png"/><Relationship Id="rId250" Type="http://schemas.openxmlformats.org/officeDocument/2006/relationships/customXml" Target="../ink/ink2230.xml"/><Relationship Id="rId292" Type="http://schemas.openxmlformats.org/officeDocument/2006/relationships/image" Target="../media/image1670.png"/><Relationship Id="rId306" Type="http://schemas.openxmlformats.org/officeDocument/2006/relationships/image" Target="../media/image1677.png"/><Relationship Id="rId488" Type="http://schemas.openxmlformats.org/officeDocument/2006/relationships/image" Target="../media/image1767.png"/><Relationship Id="rId45" Type="http://schemas.openxmlformats.org/officeDocument/2006/relationships/image" Target="../media/image1550.png"/><Relationship Id="rId87" Type="http://schemas.openxmlformats.org/officeDocument/2006/relationships/image" Target="../media/image1570.png"/><Relationship Id="rId110" Type="http://schemas.openxmlformats.org/officeDocument/2006/relationships/customXml" Target="../ink/ink2160.xml"/><Relationship Id="rId348" Type="http://schemas.openxmlformats.org/officeDocument/2006/relationships/image" Target="../media/image1698.png"/><Relationship Id="rId513" Type="http://schemas.openxmlformats.org/officeDocument/2006/relationships/customXml" Target="../ink/ink2362.xml"/><Relationship Id="rId152" Type="http://schemas.openxmlformats.org/officeDocument/2006/relationships/customXml" Target="../ink/ink2181.xml"/><Relationship Id="rId194" Type="http://schemas.openxmlformats.org/officeDocument/2006/relationships/customXml" Target="../ink/ink2202.xml"/><Relationship Id="rId208" Type="http://schemas.openxmlformats.org/officeDocument/2006/relationships/customXml" Target="../ink/ink2209.xml"/><Relationship Id="rId415" Type="http://schemas.openxmlformats.org/officeDocument/2006/relationships/customXml" Target="../ink/ink2313.xml"/><Relationship Id="rId457" Type="http://schemas.openxmlformats.org/officeDocument/2006/relationships/customXml" Target="../ink/ink2334.xml"/><Relationship Id="rId261" Type="http://schemas.openxmlformats.org/officeDocument/2006/relationships/image" Target="../media/image1655.png"/><Relationship Id="rId499" Type="http://schemas.openxmlformats.org/officeDocument/2006/relationships/customXml" Target="../ink/ink2355.xml"/><Relationship Id="rId14" Type="http://schemas.openxmlformats.org/officeDocument/2006/relationships/customXml" Target="../ink/ink2112.xml"/><Relationship Id="rId56" Type="http://schemas.openxmlformats.org/officeDocument/2006/relationships/customXml" Target="../ink/ink2133.xml"/><Relationship Id="rId317" Type="http://schemas.openxmlformats.org/officeDocument/2006/relationships/customXml" Target="../ink/ink2264.xml"/><Relationship Id="rId359" Type="http://schemas.openxmlformats.org/officeDocument/2006/relationships/customXml" Target="../ink/ink2285.xml"/><Relationship Id="rId524" Type="http://schemas.openxmlformats.org/officeDocument/2006/relationships/image" Target="../media/image1785.png"/><Relationship Id="rId98" Type="http://schemas.openxmlformats.org/officeDocument/2006/relationships/customXml" Target="../ink/ink2154.xml"/><Relationship Id="rId121" Type="http://schemas.openxmlformats.org/officeDocument/2006/relationships/image" Target="../media/image1586.png"/><Relationship Id="rId163" Type="http://schemas.openxmlformats.org/officeDocument/2006/relationships/image" Target="../media/image1607.png"/><Relationship Id="rId219" Type="http://schemas.openxmlformats.org/officeDocument/2006/relationships/image" Target="../media/image1634.png"/><Relationship Id="rId370" Type="http://schemas.openxmlformats.org/officeDocument/2006/relationships/image" Target="../media/image1709.png"/><Relationship Id="rId426" Type="http://schemas.openxmlformats.org/officeDocument/2006/relationships/image" Target="../media/image1736.png"/><Relationship Id="rId230" Type="http://schemas.openxmlformats.org/officeDocument/2006/relationships/customXml" Target="../ink/ink2220.xml"/><Relationship Id="rId468" Type="http://schemas.openxmlformats.org/officeDocument/2006/relationships/image" Target="../media/image1757.png"/><Relationship Id="rId25" Type="http://schemas.openxmlformats.org/officeDocument/2006/relationships/image" Target="../media/image1540.png"/><Relationship Id="rId67" Type="http://schemas.openxmlformats.org/officeDocument/2006/relationships/image" Target="../media/image1560.png"/><Relationship Id="rId272" Type="http://schemas.openxmlformats.org/officeDocument/2006/relationships/customXml" Target="../ink/ink2241.xml"/><Relationship Id="rId328" Type="http://schemas.openxmlformats.org/officeDocument/2006/relationships/image" Target="../media/image1688.png"/><Relationship Id="rId535" Type="http://schemas.openxmlformats.org/officeDocument/2006/relationships/customXml" Target="../ink/ink2373.xml"/><Relationship Id="rId132" Type="http://schemas.openxmlformats.org/officeDocument/2006/relationships/customXml" Target="../ink/ink2171.xml"/><Relationship Id="rId174" Type="http://schemas.openxmlformats.org/officeDocument/2006/relationships/customXml" Target="../ink/ink2192.xml"/><Relationship Id="rId381" Type="http://schemas.openxmlformats.org/officeDocument/2006/relationships/customXml" Target="../ink/ink2296.xml"/><Relationship Id="rId241" Type="http://schemas.openxmlformats.org/officeDocument/2006/relationships/image" Target="../media/image1645.png"/><Relationship Id="rId437" Type="http://schemas.openxmlformats.org/officeDocument/2006/relationships/customXml" Target="../ink/ink2324.xml"/><Relationship Id="rId479" Type="http://schemas.openxmlformats.org/officeDocument/2006/relationships/customXml" Target="../ink/ink2345.xml"/><Relationship Id="rId36" Type="http://schemas.openxmlformats.org/officeDocument/2006/relationships/customXml" Target="../ink/ink2123.xml"/><Relationship Id="rId283" Type="http://schemas.openxmlformats.org/officeDocument/2006/relationships/image" Target="../media/image1666.png"/><Relationship Id="rId339" Type="http://schemas.openxmlformats.org/officeDocument/2006/relationships/customXml" Target="../ink/ink2275.xml"/><Relationship Id="rId490" Type="http://schemas.openxmlformats.org/officeDocument/2006/relationships/image" Target="../media/image1768.png"/><Relationship Id="rId504" Type="http://schemas.openxmlformats.org/officeDocument/2006/relationships/image" Target="../media/image1775.png"/><Relationship Id="rId546" Type="http://schemas.openxmlformats.org/officeDocument/2006/relationships/customXml" Target="../ink/ink2379.xml"/><Relationship Id="rId78" Type="http://schemas.openxmlformats.org/officeDocument/2006/relationships/customXml" Target="../ink/ink2144.xml"/><Relationship Id="rId101" Type="http://schemas.openxmlformats.org/officeDocument/2006/relationships/image" Target="../media/image1577.png"/><Relationship Id="rId143" Type="http://schemas.openxmlformats.org/officeDocument/2006/relationships/image" Target="../media/image1597.png"/><Relationship Id="rId185" Type="http://schemas.openxmlformats.org/officeDocument/2006/relationships/image" Target="../media/image1617.png"/><Relationship Id="rId350" Type="http://schemas.openxmlformats.org/officeDocument/2006/relationships/image" Target="../media/image1699.png"/><Relationship Id="rId406" Type="http://schemas.openxmlformats.org/officeDocument/2006/relationships/image" Target="../media/image1727.png"/><Relationship Id="rId9" Type="http://schemas.openxmlformats.org/officeDocument/2006/relationships/image" Target="../media/image1532.png"/><Relationship Id="rId210" Type="http://schemas.openxmlformats.org/officeDocument/2006/relationships/customXml" Target="../ink/ink2210.xml"/><Relationship Id="rId392" Type="http://schemas.openxmlformats.org/officeDocument/2006/relationships/image" Target="../media/image1720.png"/><Relationship Id="rId448" Type="http://schemas.openxmlformats.org/officeDocument/2006/relationships/image" Target="../media/image1747.png"/><Relationship Id="rId252" Type="http://schemas.openxmlformats.org/officeDocument/2006/relationships/customXml" Target="../ink/ink2231.xml"/><Relationship Id="rId294" Type="http://schemas.openxmlformats.org/officeDocument/2006/relationships/image" Target="../media/image1671.png"/><Relationship Id="rId308" Type="http://schemas.openxmlformats.org/officeDocument/2006/relationships/image" Target="../media/image1678.png"/><Relationship Id="rId515" Type="http://schemas.openxmlformats.org/officeDocument/2006/relationships/customXml" Target="../ink/ink2363.xml"/><Relationship Id="rId47" Type="http://schemas.openxmlformats.org/officeDocument/2006/relationships/image" Target="../media/image1551.png"/><Relationship Id="rId89" Type="http://schemas.openxmlformats.org/officeDocument/2006/relationships/image" Target="../media/image1571.png"/><Relationship Id="rId112" Type="http://schemas.openxmlformats.org/officeDocument/2006/relationships/customXml" Target="../ink/ink2161.xml"/><Relationship Id="rId154" Type="http://schemas.openxmlformats.org/officeDocument/2006/relationships/customXml" Target="../ink/ink2182.xml"/><Relationship Id="rId361" Type="http://schemas.openxmlformats.org/officeDocument/2006/relationships/customXml" Target="../ink/ink2286.xml"/><Relationship Id="rId196" Type="http://schemas.openxmlformats.org/officeDocument/2006/relationships/customXml" Target="../ink/ink2203.xml"/><Relationship Id="rId417" Type="http://schemas.openxmlformats.org/officeDocument/2006/relationships/customXml" Target="../ink/ink2314.xml"/><Relationship Id="rId459" Type="http://schemas.openxmlformats.org/officeDocument/2006/relationships/customXml" Target="../ink/ink2335.xml"/><Relationship Id="rId16" Type="http://schemas.openxmlformats.org/officeDocument/2006/relationships/customXml" Target="../ink/ink2113.xml"/><Relationship Id="rId221" Type="http://schemas.openxmlformats.org/officeDocument/2006/relationships/image" Target="../media/image1635.png"/><Relationship Id="rId263" Type="http://schemas.openxmlformats.org/officeDocument/2006/relationships/image" Target="../media/image1656.png"/><Relationship Id="rId319" Type="http://schemas.openxmlformats.org/officeDocument/2006/relationships/customXml" Target="../ink/ink2265.xml"/><Relationship Id="rId470" Type="http://schemas.openxmlformats.org/officeDocument/2006/relationships/image" Target="../media/image1758.png"/><Relationship Id="rId526" Type="http://schemas.openxmlformats.org/officeDocument/2006/relationships/image" Target="../media/image1786.png"/><Relationship Id="rId58" Type="http://schemas.openxmlformats.org/officeDocument/2006/relationships/customXml" Target="../ink/ink2134.xml"/><Relationship Id="rId123" Type="http://schemas.openxmlformats.org/officeDocument/2006/relationships/image" Target="../media/image1587.png"/><Relationship Id="rId330" Type="http://schemas.openxmlformats.org/officeDocument/2006/relationships/image" Target="../media/image1689.png"/><Relationship Id="rId165" Type="http://schemas.openxmlformats.org/officeDocument/2006/relationships/image" Target="../media/image1608.png"/><Relationship Id="rId372" Type="http://schemas.openxmlformats.org/officeDocument/2006/relationships/image" Target="../media/image1710.png"/><Relationship Id="rId428" Type="http://schemas.openxmlformats.org/officeDocument/2006/relationships/image" Target="../media/image1737.png"/><Relationship Id="rId232" Type="http://schemas.openxmlformats.org/officeDocument/2006/relationships/customXml" Target="../ink/ink2221.xml"/><Relationship Id="rId274" Type="http://schemas.openxmlformats.org/officeDocument/2006/relationships/customXml" Target="../ink/ink2242.xml"/><Relationship Id="rId481" Type="http://schemas.openxmlformats.org/officeDocument/2006/relationships/customXml" Target="../ink/ink2346.xml"/><Relationship Id="rId27" Type="http://schemas.openxmlformats.org/officeDocument/2006/relationships/image" Target="../media/image1541.png"/><Relationship Id="rId69" Type="http://schemas.openxmlformats.org/officeDocument/2006/relationships/image" Target="../media/image1561.png"/><Relationship Id="rId134" Type="http://schemas.openxmlformats.org/officeDocument/2006/relationships/customXml" Target="../ink/ink2172.xml"/><Relationship Id="rId537" Type="http://schemas.openxmlformats.org/officeDocument/2006/relationships/customXml" Target="../ink/ink2374.xml"/><Relationship Id="rId80" Type="http://schemas.openxmlformats.org/officeDocument/2006/relationships/customXml" Target="../ink/ink2145.xml"/><Relationship Id="rId176" Type="http://schemas.openxmlformats.org/officeDocument/2006/relationships/customXml" Target="../ink/ink2193.xml"/><Relationship Id="rId341" Type="http://schemas.openxmlformats.org/officeDocument/2006/relationships/customXml" Target="../ink/ink2276.xml"/><Relationship Id="rId383" Type="http://schemas.openxmlformats.org/officeDocument/2006/relationships/customXml" Target="../ink/ink2297.xml"/><Relationship Id="rId439" Type="http://schemas.openxmlformats.org/officeDocument/2006/relationships/customXml" Target="../ink/ink2325.xml"/><Relationship Id="rId201" Type="http://schemas.openxmlformats.org/officeDocument/2006/relationships/image" Target="../media/image1625.png"/><Relationship Id="rId243" Type="http://schemas.openxmlformats.org/officeDocument/2006/relationships/image" Target="../media/image1646.png"/><Relationship Id="rId285" Type="http://schemas.openxmlformats.org/officeDocument/2006/relationships/image" Target="../media/image1667.png"/><Relationship Id="rId450" Type="http://schemas.openxmlformats.org/officeDocument/2006/relationships/image" Target="../media/image1748.png"/><Relationship Id="rId506" Type="http://schemas.openxmlformats.org/officeDocument/2006/relationships/image" Target="../media/image1776.png"/><Relationship Id="rId38" Type="http://schemas.openxmlformats.org/officeDocument/2006/relationships/customXml" Target="../ink/ink2124.xml"/><Relationship Id="rId103" Type="http://schemas.openxmlformats.org/officeDocument/2006/relationships/image" Target="../media/image1578.png"/><Relationship Id="rId310" Type="http://schemas.openxmlformats.org/officeDocument/2006/relationships/image" Target="../media/image1679.png"/><Relationship Id="rId492" Type="http://schemas.openxmlformats.org/officeDocument/2006/relationships/image" Target="../media/image1769.png"/><Relationship Id="rId548" Type="http://schemas.openxmlformats.org/officeDocument/2006/relationships/customXml" Target="../ink/ink2380.xml"/><Relationship Id="rId91" Type="http://schemas.openxmlformats.org/officeDocument/2006/relationships/image" Target="../media/image1572.png"/><Relationship Id="rId145" Type="http://schemas.openxmlformats.org/officeDocument/2006/relationships/image" Target="../media/image1598.png"/><Relationship Id="rId187" Type="http://schemas.openxmlformats.org/officeDocument/2006/relationships/image" Target="../media/image1618.png"/><Relationship Id="rId352" Type="http://schemas.openxmlformats.org/officeDocument/2006/relationships/image" Target="../media/image1700.png"/><Relationship Id="rId394" Type="http://schemas.openxmlformats.org/officeDocument/2006/relationships/image" Target="../media/image1721.png"/><Relationship Id="rId408" Type="http://schemas.openxmlformats.org/officeDocument/2006/relationships/image" Target="../media/image1728.png"/><Relationship Id="rId212" Type="http://schemas.openxmlformats.org/officeDocument/2006/relationships/customXml" Target="../ink/ink2211.xml"/><Relationship Id="rId254" Type="http://schemas.openxmlformats.org/officeDocument/2006/relationships/customXml" Target="../ink/ink2232.xml"/><Relationship Id="rId49" Type="http://schemas.openxmlformats.org/officeDocument/2006/relationships/image" Target="../media/image1552.png"/><Relationship Id="rId114" Type="http://schemas.openxmlformats.org/officeDocument/2006/relationships/customXml" Target="../ink/ink2162.xml"/><Relationship Id="rId296" Type="http://schemas.openxmlformats.org/officeDocument/2006/relationships/image" Target="../media/image1672.png"/><Relationship Id="rId461" Type="http://schemas.openxmlformats.org/officeDocument/2006/relationships/customXml" Target="../ink/ink2336.xml"/><Relationship Id="rId517" Type="http://schemas.openxmlformats.org/officeDocument/2006/relationships/customXml" Target="../ink/ink2364.xml"/><Relationship Id="rId60" Type="http://schemas.openxmlformats.org/officeDocument/2006/relationships/customXml" Target="../ink/ink2135.xml"/><Relationship Id="rId156" Type="http://schemas.openxmlformats.org/officeDocument/2006/relationships/customXml" Target="../ink/ink2183.xml"/><Relationship Id="rId198" Type="http://schemas.openxmlformats.org/officeDocument/2006/relationships/customXml" Target="../ink/ink2204.xml"/><Relationship Id="rId321" Type="http://schemas.openxmlformats.org/officeDocument/2006/relationships/customXml" Target="../ink/ink2266.xml"/><Relationship Id="rId363" Type="http://schemas.openxmlformats.org/officeDocument/2006/relationships/customXml" Target="../ink/ink2287.xml"/><Relationship Id="rId419" Type="http://schemas.openxmlformats.org/officeDocument/2006/relationships/customXml" Target="../ink/ink2315.xml"/><Relationship Id="rId223" Type="http://schemas.openxmlformats.org/officeDocument/2006/relationships/image" Target="../media/image1636.png"/><Relationship Id="rId430" Type="http://schemas.openxmlformats.org/officeDocument/2006/relationships/image" Target="../media/image1738.png"/><Relationship Id="rId18" Type="http://schemas.openxmlformats.org/officeDocument/2006/relationships/customXml" Target="../ink/ink2114.xml"/><Relationship Id="rId265" Type="http://schemas.openxmlformats.org/officeDocument/2006/relationships/image" Target="../media/image1657.png"/><Relationship Id="rId472" Type="http://schemas.openxmlformats.org/officeDocument/2006/relationships/image" Target="../media/image1759.png"/><Relationship Id="rId528" Type="http://schemas.openxmlformats.org/officeDocument/2006/relationships/image" Target="../media/image1787.png"/><Relationship Id="rId125" Type="http://schemas.openxmlformats.org/officeDocument/2006/relationships/image" Target="../media/image1588.png"/><Relationship Id="rId167" Type="http://schemas.openxmlformats.org/officeDocument/2006/relationships/image" Target="../media/image1609.png"/><Relationship Id="rId332" Type="http://schemas.openxmlformats.org/officeDocument/2006/relationships/image" Target="../media/image1690.png"/><Relationship Id="rId374" Type="http://schemas.openxmlformats.org/officeDocument/2006/relationships/image" Target="../media/image1711.png"/><Relationship Id="rId71" Type="http://schemas.openxmlformats.org/officeDocument/2006/relationships/image" Target="../media/image1562.png"/><Relationship Id="rId234" Type="http://schemas.openxmlformats.org/officeDocument/2006/relationships/customXml" Target="../ink/ink2222.xml"/><Relationship Id="rId2" Type="http://schemas.openxmlformats.org/officeDocument/2006/relationships/notesSlide" Target="../notesSlides/notesSlide15.xml"/><Relationship Id="rId29" Type="http://schemas.openxmlformats.org/officeDocument/2006/relationships/image" Target="../media/image1542.png"/><Relationship Id="rId276" Type="http://schemas.openxmlformats.org/officeDocument/2006/relationships/customXml" Target="../ink/ink2243.xml"/><Relationship Id="rId441" Type="http://schemas.openxmlformats.org/officeDocument/2006/relationships/customXml" Target="../ink/ink2326.xml"/><Relationship Id="rId483" Type="http://schemas.openxmlformats.org/officeDocument/2006/relationships/customXml" Target="../ink/ink2347.xml"/><Relationship Id="rId539" Type="http://schemas.openxmlformats.org/officeDocument/2006/relationships/customXml" Target="../ink/ink2375.xml"/><Relationship Id="rId40" Type="http://schemas.openxmlformats.org/officeDocument/2006/relationships/customXml" Target="../ink/ink2125.xml"/><Relationship Id="rId136" Type="http://schemas.openxmlformats.org/officeDocument/2006/relationships/customXml" Target="../ink/ink2173.xml"/><Relationship Id="rId178" Type="http://schemas.openxmlformats.org/officeDocument/2006/relationships/customXml" Target="../ink/ink2194.xml"/><Relationship Id="rId301" Type="http://schemas.openxmlformats.org/officeDocument/2006/relationships/customXml" Target="../ink/ink2256.xml"/><Relationship Id="rId343" Type="http://schemas.openxmlformats.org/officeDocument/2006/relationships/customXml" Target="../ink/ink2277.xml"/><Relationship Id="rId550" Type="http://schemas.openxmlformats.org/officeDocument/2006/relationships/customXml" Target="../ink/ink2381.xml"/><Relationship Id="rId82" Type="http://schemas.openxmlformats.org/officeDocument/2006/relationships/customXml" Target="../ink/ink2146.xml"/><Relationship Id="rId203" Type="http://schemas.openxmlformats.org/officeDocument/2006/relationships/image" Target="../media/image1626.png"/><Relationship Id="rId385" Type="http://schemas.openxmlformats.org/officeDocument/2006/relationships/customXml" Target="../ink/ink2298.xml"/><Relationship Id="rId245" Type="http://schemas.openxmlformats.org/officeDocument/2006/relationships/image" Target="../media/image1647.png"/><Relationship Id="rId287" Type="http://schemas.openxmlformats.org/officeDocument/2006/relationships/customXml" Target="../ink/ink2249.xml"/><Relationship Id="rId410" Type="http://schemas.openxmlformats.org/officeDocument/2006/relationships/image" Target="../media/image1729.png"/><Relationship Id="rId452" Type="http://schemas.openxmlformats.org/officeDocument/2006/relationships/image" Target="../media/image1749.png"/><Relationship Id="rId494" Type="http://schemas.openxmlformats.org/officeDocument/2006/relationships/image" Target="../media/image1770.png"/><Relationship Id="rId508" Type="http://schemas.openxmlformats.org/officeDocument/2006/relationships/image" Target="../media/image1777.png"/><Relationship Id="rId105" Type="http://schemas.openxmlformats.org/officeDocument/2006/relationships/image" Target="../media/image1579.png"/><Relationship Id="rId147" Type="http://schemas.openxmlformats.org/officeDocument/2006/relationships/image" Target="../media/image1599.png"/><Relationship Id="rId312" Type="http://schemas.openxmlformats.org/officeDocument/2006/relationships/image" Target="../media/image1680.png"/><Relationship Id="rId354" Type="http://schemas.openxmlformats.org/officeDocument/2006/relationships/image" Target="../media/image1701.png"/><Relationship Id="rId51" Type="http://schemas.openxmlformats.org/officeDocument/2006/relationships/image" Target="../media/image1553.png"/><Relationship Id="rId93" Type="http://schemas.openxmlformats.org/officeDocument/2006/relationships/image" Target="../media/image1573.png"/><Relationship Id="rId189" Type="http://schemas.openxmlformats.org/officeDocument/2006/relationships/image" Target="../media/image1619.png"/><Relationship Id="rId396" Type="http://schemas.openxmlformats.org/officeDocument/2006/relationships/image" Target="../media/image1722.png"/><Relationship Id="rId214" Type="http://schemas.openxmlformats.org/officeDocument/2006/relationships/customXml" Target="../ink/ink2212.xml"/><Relationship Id="rId256" Type="http://schemas.openxmlformats.org/officeDocument/2006/relationships/customXml" Target="../ink/ink2233.xml"/><Relationship Id="rId298" Type="http://schemas.openxmlformats.org/officeDocument/2006/relationships/image" Target="../media/image1673.png"/><Relationship Id="rId421" Type="http://schemas.openxmlformats.org/officeDocument/2006/relationships/customXml" Target="../ink/ink2316.xml"/><Relationship Id="rId463" Type="http://schemas.openxmlformats.org/officeDocument/2006/relationships/customXml" Target="../ink/ink2337.xml"/><Relationship Id="rId519" Type="http://schemas.openxmlformats.org/officeDocument/2006/relationships/customXml" Target="../ink/ink2365.xml"/><Relationship Id="rId116" Type="http://schemas.openxmlformats.org/officeDocument/2006/relationships/customXml" Target="../ink/ink2163.xml"/><Relationship Id="rId158" Type="http://schemas.openxmlformats.org/officeDocument/2006/relationships/customXml" Target="../ink/ink2184.xml"/><Relationship Id="rId323" Type="http://schemas.openxmlformats.org/officeDocument/2006/relationships/customXml" Target="../ink/ink2267.xml"/><Relationship Id="rId530" Type="http://schemas.openxmlformats.org/officeDocument/2006/relationships/image" Target="../media/image1788.png"/><Relationship Id="rId20" Type="http://schemas.openxmlformats.org/officeDocument/2006/relationships/customXml" Target="../ink/ink2115.xml"/><Relationship Id="rId62" Type="http://schemas.openxmlformats.org/officeDocument/2006/relationships/customXml" Target="../ink/ink2136.xml"/><Relationship Id="rId365" Type="http://schemas.openxmlformats.org/officeDocument/2006/relationships/customXml" Target="../ink/ink2288.xml"/><Relationship Id="rId225" Type="http://schemas.openxmlformats.org/officeDocument/2006/relationships/image" Target="../media/image1637.png"/><Relationship Id="rId267" Type="http://schemas.openxmlformats.org/officeDocument/2006/relationships/image" Target="../media/image1658.png"/><Relationship Id="rId432" Type="http://schemas.openxmlformats.org/officeDocument/2006/relationships/image" Target="../media/image1739.png"/><Relationship Id="rId474" Type="http://schemas.openxmlformats.org/officeDocument/2006/relationships/image" Target="../media/image1760.png"/><Relationship Id="rId127" Type="http://schemas.openxmlformats.org/officeDocument/2006/relationships/image" Target="../media/image1589.png"/><Relationship Id="rId31" Type="http://schemas.openxmlformats.org/officeDocument/2006/relationships/image" Target="../media/image1543.png"/><Relationship Id="rId73" Type="http://schemas.openxmlformats.org/officeDocument/2006/relationships/image" Target="../media/image1563.png"/><Relationship Id="rId169" Type="http://schemas.openxmlformats.org/officeDocument/2006/relationships/image" Target="../media/image1610.png"/><Relationship Id="rId334" Type="http://schemas.openxmlformats.org/officeDocument/2006/relationships/image" Target="../media/image1691.png"/><Relationship Id="rId376" Type="http://schemas.openxmlformats.org/officeDocument/2006/relationships/image" Target="../media/image1712.png"/><Relationship Id="rId541" Type="http://schemas.openxmlformats.org/officeDocument/2006/relationships/customXml" Target="../ink/ink2376.xml"/><Relationship Id="rId4" Type="http://schemas.openxmlformats.org/officeDocument/2006/relationships/customXml" Target="../ink/ink2107.xml"/><Relationship Id="rId180" Type="http://schemas.openxmlformats.org/officeDocument/2006/relationships/customXml" Target="../ink/ink2195.xml"/><Relationship Id="rId236" Type="http://schemas.openxmlformats.org/officeDocument/2006/relationships/customXml" Target="../ink/ink2223.xml"/><Relationship Id="rId278" Type="http://schemas.openxmlformats.org/officeDocument/2006/relationships/customXml" Target="../ink/ink2244.xml"/><Relationship Id="rId401" Type="http://schemas.openxmlformats.org/officeDocument/2006/relationships/customXml" Target="../ink/ink2306.xml"/><Relationship Id="rId443" Type="http://schemas.openxmlformats.org/officeDocument/2006/relationships/customXml" Target="../ink/ink2327.xml"/><Relationship Id="rId303" Type="http://schemas.openxmlformats.org/officeDocument/2006/relationships/customXml" Target="../ink/ink2257.xml"/><Relationship Id="rId485" Type="http://schemas.openxmlformats.org/officeDocument/2006/relationships/customXml" Target="../ink/ink2348.xml"/><Relationship Id="rId42" Type="http://schemas.openxmlformats.org/officeDocument/2006/relationships/customXml" Target="../ink/ink2126.xml"/><Relationship Id="rId84" Type="http://schemas.openxmlformats.org/officeDocument/2006/relationships/customXml" Target="../ink/ink2147.xml"/><Relationship Id="rId138" Type="http://schemas.openxmlformats.org/officeDocument/2006/relationships/customXml" Target="../ink/ink2174.xml"/><Relationship Id="rId345" Type="http://schemas.openxmlformats.org/officeDocument/2006/relationships/customXml" Target="../ink/ink2278.xml"/><Relationship Id="rId387" Type="http://schemas.openxmlformats.org/officeDocument/2006/relationships/customXml" Target="../ink/ink2299.xml"/><Relationship Id="rId510" Type="http://schemas.openxmlformats.org/officeDocument/2006/relationships/image" Target="../media/image1778.png"/><Relationship Id="rId191" Type="http://schemas.openxmlformats.org/officeDocument/2006/relationships/image" Target="../media/image1620.png"/><Relationship Id="rId205" Type="http://schemas.openxmlformats.org/officeDocument/2006/relationships/image" Target="../media/image1627.png"/><Relationship Id="rId247" Type="http://schemas.openxmlformats.org/officeDocument/2006/relationships/image" Target="../media/image1648.png"/><Relationship Id="rId412" Type="http://schemas.openxmlformats.org/officeDocument/2006/relationships/image" Target="../media/image1730.png"/><Relationship Id="rId107" Type="http://schemas.openxmlformats.org/officeDocument/2006/relationships/image" Target="../media/image1580.png"/><Relationship Id="rId289" Type="http://schemas.openxmlformats.org/officeDocument/2006/relationships/customXml" Target="../ink/ink2250.xml"/><Relationship Id="rId454" Type="http://schemas.openxmlformats.org/officeDocument/2006/relationships/image" Target="../media/image1750.png"/><Relationship Id="rId496" Type="http://schemas.openxmlformats.org/officeDocument/2006/relationships/image" Target="../media/image1771.png"/><Relationship Id="rId11" Type="http://schemas.openxmlformats.org/officeDocument/2006/relationships/image" Target="../media/image1533.png"/><Relationship Id="rId53" Type="http://schemas.openxmlformats.org/officeDocument/2006/relationships/image" Target="../media/image171.png"/><Relationship Id="rId149" Type="http://schemas.openxmlformats.org/officeDocument/2006/relationships/image" Target="../media/image1600.png"/><Relationship Id="rId314" Type="http://schemas.openxmlformats.org/officeDocument/2006/relationships/image" Target="../media/image1681.png"/><Relationship Id="rId356" Type="http://schemas.openxmlformats.org/officeDocument/2006/relationships/image" Target="../media/image1702.png"/><Relationship Id="rId398" Type="http://schemas.openxmlformats.org/officeDocument/2006/relationships/image" Target="../media/image1723.png"/><Relationship Id="rId521" Type="http://schemas.openxmlformats.org/officeDocument/2006/relationships/customXml" Target="../ink/ink2366.xml"/><Relationship Id="rId95" Type="http://schemas.openxmlformats.org/officeDocument/2006/relationships/image" Target="../media/image1574.png"/><Relationship Id="rId160" Type="http://schemas.openxmlformats.org/officeDocument/2006/relationships/customXml" Target="../ink/ink2185.xml"/><Relationship Id="rId216" Type="http://schemas.openxmlformats.org/officeDocument/2006/relationships/customXml" Target="../ink/ink2213.xml"/><Relationship Id="rId423" Type="http://schemas.openxmlformats.org/officeDocument/2006/relationships/customXml" Target="../ink/ink2317.xml"/><Relationship Id="rId258" Type="http://schemas.openxmlformats.org/officeDocument/2006/relationships/customXml" Target="../ink/ink2234.xml"/><Relationship Id="rId465" Type="http://schemas.openxmlformats.org/officeDocument/2006/relationships/customXml" Target="../ink/ink2338.xml"/><Relationship Id="rId22" Type="http://schemas.openxmlformats.org/officeDocument/2006/relationships/customXml" Target="../ink/ink2116.xml"/><Relationship Id="rId64" Type="http://schemas.openxmlformats.org/officeDocument/2006/relationships/customXml" Target="../ink/ink2137.xml"/><Relationship Id="rId118" Type="http://schemas.openxmlformats.org/officeDocument/2006/relationships/customXml" Target="../ink/ink2164.xml"/><Relationship Id="rId325" Type="http://schemas.openxmlformats.org/officeDocument/2006/relationships/customXml" Target="../ink/ink2268.xml"/><Relationship Id="rId367" Type="http://schemas.openxmlformats.org/officeDocument/2006/relationships/customXml" Target="../ink/ink2289.xml"/><Relationship Id="rId532" Type="http://schemas.openxmlformats.org/officeDocument/2006/relationships/image" Target="../media/image1789.png"/><Relationship Id="rId171" Type="http://schemas.openxmlformats.org/officeDocument/2006/relationships/image" Target="../media/image1611.png"/><Relationship Id="rId227" Type="http://schemas.openxmlformats.org/officeDocument/2006/relationships/image" Target="../media/image1638.png"/><Relationship Id="rId269" Type="http://schemas.openxmlformats.org/officeDocument/2006/relationships/image" Target="../media/image1659.png"/><Relationship Id="rId434" Type="http://schemas.openxmlformats.org/officeDocument/2006/relationships/image" Target="../media/image1740.png"/><Relationship Id="rId476" Type="http://schemas.openxmlformats.org/officeDocument/2006/relationships/image" Target="../media/image1761.png"/><Relationship Id="rId33" Type="http://schemas.openxmlformats.org/officeDocument/2006/relationships/image" Target="../media/image1544.png"/><Relationship Id="rId129" Type="http://schemas.openxmlformats.org/officeDocument/2006/relationships/image" Target="../media/image1590.png"/><Relationship Id="rId280" Type="http://schemas.openxmlformats.org/officeDocument/2006/relationships/customXml" Target="../ink/ink2245.xml"/><Relationship Id="rId336" Type="http://schemas.openxmlformats.org/officeDocument/2006/relationships/image" Target="../media/image1692.png"/><Relationship Id="rId501" Type="http://schemas.openxmlformats.org/officeDocument/2006/relationships/customXml" Target="../ink/ink2356.xml"/><Relationship Id="rId543" Type="http://schemas.openxmlformats.org/officeDocument/2006/relationships/customXml" Target="../ink/ink2377.xml"/><Relationship Id="rId75" Type="http://schemas.openxmlformats.org/officeDocument/2006/relationships/image" Target="../media/image1564.png"/><Relationship Id="rId140" Type="http://schemas.openxmlformats.org/officeDocument/2006/relationships/customXml" Target="../ink/ink2175.xml"/><Relationship Id="rId182" Type="http://schemas.openxmlformats.org/officeDocument/2006/relationships/customXml" Target="../ink/ink2196.xml"/><Relationship Id="rId378" Type="http://schemas.openxmlformats.org/officeDocument/2006/relationships/image" Target="../media/image1713.png"/><Relationship Id="rId403" Type="http://schemas.openxmlformats.org/officeDocument/2006/relationships/customXml" Target="../ink/ink2307.xml"/><Relationship Id="rId6" Type="http://schemas.openxmlformats.org/officeDocument/2006/relationships/customXml" Target="../ink/ink2108.xml"/><Relationship Id="rId238" Type="http://schemas.openxmlformats.org/officeDocument/2006/relationships/customXml" Target="../ink/ink2224.xml"/><Relationship Id="rId445" Type="http://schemas.openxmlformats.org/officeDocument/2006/relationships/customXml" Target="../ink/ink2328.xml"/><Relationship Id="rId487" Type="http://schemas.openxmlformats.org/officeDocument/2006/relationships/customXml" Target="../ink/ink2349.xml"/><Relationship Id="rId291" Type="http://schemas.openxmlformats.org/officeDocument/2006/relationships/customXml" Target="../ink/ink2251.xml"/><Relationship Id="rId305" Type="http://schemas.openxmlformats.org/officeDocument/2006/relationships/customXml" Target="../ink/ink2258.xml"/><Relationship Id="rId347" Type="http://schemas.openxmlformats.org/officeDocument/2006/relationships/customXml" Target="../ink/ink2279.xml"/><Relationship Id="rId512" Type="http://schemas.openxmlformats.org/officeDocument/2006/relationships/image" Target="../media/image1779.png"/><Relationship Id="rId44" Type="http://schemas.openxmlformats.org/officeDocument/2006/relationships/customXml" Target="../ink/ink2127.xml"/><Relationship Id="rId86" Type="http://schemas.openxmlformats.org/officeDocument/2006/relationships/customXml" Target="../ink/ink2148.xml"/><Relationship Id="rId151" Type="http://schemas.openxmlformats.org/officeDocument/2006/relationships/image" Target="../media/image1601.png"/><Relationship Id="rId389" Type="http://schemas.openxmlformats.org/officeDocument/2006/relationships/customXml" Target="../ink/ink2300.xml"/><Relationship Id="rId193" Type="http://schemas.openxmlformats.org/officeDocument/2006/relationships/image" Target="../media/image1621.png"/><Relationship Id="rId207" Type="http://schemas.openxmlformats.org/officeDocument/2006/relationships/image" Target="../media/image1628.png"/><Relationship Id="rId249" Type="http://schemas.openxmlformats.org/officeDocument/2006/relationships/image" Target="../media/image1649.png"/><Relationship Id="rId414" Type="http://schemas.openxmlformats.org/officeDocument/2006/relationships/image" Target="../media/image1731.png"/><Relationship Id="rId456" Type="http://schemas.openxmlformats.org/officeDocument/2006/relationships/image" Target="../media/image1751.png"/><Relationship Id="rId498" Type="http://schemas.openxmlformats.org/officeDocument/2006/relationships/image" Target="../media/image1772.png"/><Relationship Id="rId13" Type="http://schemas.openxmlformats.org/officeDocument/2006/relationships/image" Target="../media/image1534.png"/><Relationship Id="rId109" Type="http://schemas.openxmlformats.org/officeDocument/2006/relationships/image" Target="../media/image1321.png"/><Relationship Id="rId260" Type="http://schemas.openxmlformats.org/officeDocument/2006/relationships/customXml" Target="../ink/ink2235.xml"/><Relationship Id="rId316" Type="http://schemas.openxmlformats.org/officeDocument/2006/relationships/image" Target="../media/image1682.png"/><Relationship Id="rId523" Type="http://schemas.openxmlformats.org/officeDocument/2006/relationships/customXml" Target="../ink/ink2367.xml"/><Relationship Id="rId55" Type="http://schemas.openxmlformats.org/officeDocument/2006/relationships/image" Target="../media/image1554.png"/><Relationship Id="rId97" Type="http://schemas.openxmlformats.org/officeDocument/2006/relationships/image" Target="../media/image1575.png"/><Relationship Id="rId120" Type="http://schemas.openxmlformats.org/officeDocument/2006/relationships/customXml" Target="../ink/ink2165.xml"/><Relationship Id="rId358" Type="http://schemas.openxmlformats.org/officeDocument/2006/relationships/image" Target="../media/image1703.png"/><Relationship Id="rId162" Type="http://schemas.openxmlformats.org/officeDocument/2006/relationships/customXml" Target="../ink/ink2186.xml"/><Relationship Id="rId218" Type="http://schemas.openxmlformats.org/officeDocument/2006/relationships/customXml" Target="../ink/ink2214.xml"/><Relationship Id="rId425" Type="http://schemas.openxmlformats.org/officeDocument/2006/relationships/customXml" Target="../ink/ink2318.xml"/><Relationship Id="rId467" Type="http://schemas.openxmlformats.org/officeDocument/2006/relationships/customXml" Target="../ink/ink2339.xml"/><Relationship Id="rId271" Type="http://schemas.openxmlformats.org/officeDocument/2006/relationships/image" Target="../media/image1660.png"/><Relationship Id="rId24" Type="http://schemas.openxmlformats.org/officeDocument/2006/relationships/customXml" Target="../ink/ink2117.xml"/><Relationship Id="rId66" Type="http://schemas.openxmlformats.org/officeDocument/2006/relationships/customXml" Target="../ink/ink2138.xml"/><Relationship Id="rId131" Type="http://schemas.openxmlformats.org/officeDocument/2006/relationships/image" Target="../media/image1591.png"/><Relationship Id="rId327" Type="http://schemas.openxmlformats.org/officeDocument/2006/relationships/customXml" Target="../ink/ink2269.xml"/><Relationship Id="rId369" Type="http://schemas.openxmlformats.org/officeDocument/2006/relationships/customXml" Target="../ink/ink2290.xml"/><Relationship Id="rId534" Type="http://schemas.openxmlformats.org/officeDocument/2006/relationships/image" Target="../media/image1790.png"/><Relationship Id="rId173" Type="http://schemas.openxmlformats.org/officeDocument/2006/relationships/image" Target="../media/image1612.png"/><Relationship Id="rId229" Type="http://schemas.openxmlformats.org/officeDocument/2006/relationships/image" Target="../media/image1639.png"/><Relationship Id="rId380" Type="http://schemas.openxmlformats.org/officeDocument/2006/relationships/image" Target="../media/image1714.png"/><Relationship Id="rId436" Type="http://schemas.openxmlformats.org/officeDocument/2006/relationships/image" Target="../media/image1741.png"/><Relationship Id="rId240" Type="http://schemas.openxmlformats.org/officeDocument/2006/relationships/customXml" Target="../ink/ink2225.xml"/><Relationship Id="rId478" Type="http://schemas.openxmlformats.org/officeDocument/2006/relationships/image" Target="../media/image1762.png"/><Relationship Id="rId35" Type="http://schemas.openxmlformats.org/officeDocument/2006/relationships/image" Target="../media/image1545.png"/><Relationship Id="rId77" Type="http://schemas.openxmlformats.org/officeDocument/2006/relationships/image" Target="../media/image1565.png"/><Relationship Id="rId100" Type="http://schemas.openxmlformats.org/officeDocument/2006/relationships/customXml" Target="../ink/ink2155.xml"/><Relationship Id="rId282" Type="http://schemas.openxmlformats.org/officeDocument/2006/relationships/customXml" Target="../ink/ink2246.xml"/><Relationship Id="rId338" Type="http://schemas.openxmlformats.org/officeDocument/2006/relationships/image" Target="../media/image1693.png"/><Relationship Id="rId503" Type="http://schemas.openxmlformats.org/officeDocument/2006/relationships/customXml" Target="../ink/ink2357.xml"/><Relationship Id="rId545" Type="http://schemas.openxmlformats.org/officeDocument/2006/relationships/image" Target="../media/image1794.png"/><Relationship Id="rId8" Type="http://schemas.openxmlformats.org/officeDocument/2006/relationships/customXml" Target="../ink/ink2109.xml"/><Relationship Id="rId142" Type="http://schemas.openxmlformats.org/officeDocument/2006/relationships/customXml" Target="../ink/ink2176.xml"/><Relationship Id="rId184" Type="http://schemas.openxmlformats.org/officeDocument/2006/relationships/customXml" Target="../ink/ink2197.xml"/><Relationship Id="rId391" Type="http://schemas.openxmlformats.org/officeDocument/2006/relationships/customXml" Target="../ink/ink2301.xml"/><Relationship Id="rId405" Type="http://schemas.openxmlformats.org/officeDocument/2006/relationships/customXml" Target="../ink/ink2308.xml"/><Relationship Id="rId447" Type="http://schemas.openxmlformats.org/officeDocument/2006/relationships/customXml" Target="../ink/ink2329.xml"/><Relationship Id="rId251" Type="http://schemas.openxmlformats.org/officeDocument/2006/relationships/image" Target="../media/image1650.png"/><Relationship Id="rId489" Type="http://schemas.openxmlformats.org/officeDocument/2006/relationships/customXml" Target="../ink/ink2350.xml"/><Relationship Id="rId46" Type="http://schemas.openxmlformats.org/officeDocument/2006/relationships/customXml" Target="../ink/ink2128.xml"/><Relationship Id="rId293" Type="http://schemas.openxmlformats.org/officeDocument/2006/relationships/customXml" Target="../ink/ink2252.xml"/><Relationship Id="rId307" Type="http://schemas.openxmlformats.org/officeDocument/2006/relationships/customXml" Target="../ink/ink2259.xml"/><Relationship Id="rId349" Type="http://schemas.openxmlformats.org/officeDocument/2006/relationships/customXml" Target="../ink/ink2280.xml"/><Relationship Id="rId514" Type="http://schemas.openxmlformats.org/officeDocument/2006/relationships/image" Target="../media/image1780.png"/><Relationship Id="rId88" Type="http://schemas.openxmlformats.org/officeDocument/2006/relationships/customXml" Target="../ink/ink2149.xml"/><Relationship Id="rId111" Type="http://schemas.openxmlformats.org/officeDocument/2006/relationships/image" Target="../media/image1581.png"/><Relationship Id="rId153" Type="http://schemas.openxmlformats.org/officeDocument/2006/relationships/image" Target="../media/image1602.png"/><Relationship Id="rId195" Type="http://schemas.openxmlformats.org/officeDocument/2006/relationships/image" Target="../media/image1622.png"/><Relationship Id="rId209" Type="http://schemas.openxmlformats.org/officeDocument/2006/relationships/image" Target="../media/image1629.png"/><Relationship Id="rId360" Type="http://schemas.openxmlformats.org/officeDocument/2006/relationships/image" Target="../media/image1704.png"/><Relationship Id="rId416" Type="http://schemas.openxmlformats.org/officeDocument/2006/relationships/image" Target="../media/image972.png"/><Relationship Id="rId220" Type="http://schemas.openxmlformats.org/officeDocument/2006/relationships/customXml" Target="../ink/ink2215.xml"/><Relationship Id="rId458" Type="http://schemas.openxmlformats.org/officeDocument/2006/relationships/image" Target="../media/image1752.png"/><Relationship Id="rId15" Type="http://schemas.openxmlformats.org/officeDocument/2006/relationships/image" Target="../media/image1535.png"/><Relationship Id="rId57" Type="http://schemas.openxmlformats.org/officeDocument/2006/relationships/image" Target="../media/image1555.png"/><Relationship Id="rId262" Type="http://schemas.openxmlformats.org/officeDocument/2006/relationships/customXml" Target="../ink/ink2236.xml"/><Relationship Id="rId318" Type="http://schemas.openxmlformats.org/officeDocument/2006/relationships/image" Target="../media/image1683.png"/><Relationship Id="rId525" Type="http://schemas.openxmlformats.org/officeDocument/2006/relationships/customXml" Target="../ink/ink2368.xml"/><Relationship Id="rId99" Type="http://schemas.openxmlformats.org/officeDocument/2006/relationships/image" Target="../media/image1576.png"/><Relationship Id="rId122" Type="http://schemas.openxmlformats.org/officeDocument/2006/relationships/customXml" Target="../ink/ink2166.xml"/><Relationship Id="rId164" Type="http://schemas.openxmlformats.org/officeDocument/2006/relationships/customXml" Target="../ink/ink2187.xml"/><Relationship Id="rId371" Type="http://schemas.openxmlformats.org/officeDocument/2006/relationships/customXml" Target="../ink/ink2291.xml"/><Relationship Id="rId427" Type="http://schemas.openxmlformats.org/officeDocument/2006/relationships/customXml" Target="../ink/ink2319.xml"/><Relationship Id="rId469" Type="http://schemas.openxmlformats.org/officeDocument/2006/relationships/customXml" Target="../ink/ink2340.xml"/><Relationship Id="rId26" Type="http://schemas.openxmlformats.org/officeDocument/2006/relationships/customXml" Target="../ink/ink2118.xml"/><Relationship Id="rId231" Type="http://schemas.openxmlformats.org/officeDocument/2006/relationships/image" Target="../media/image1640.png"/><Relationship Id="rId273" Type="http://schemas.openxmlformats.org/officeDocument/2006/relationships/image" Target="../media/image1661.png"/><Relationship Id="rId329" Type="http://schemas.openxmlformats.org/officeDocument/2006/relationships/customXml" Target="../ink/ink2270.xml"/><Relationship Id="rId480" Type="http://schemas.openxmlformats.org/officeDocument/2006/relationships/image" Target="../media/image1763.png"/><Relationship Id="rId536" Type="http://schemas.openxmlformats.org/officeDocument/2006/relationships/image" Target="../media/image1791.png"/><Relationship Id="rId68" Type="http://schemas.openxmlformats.org/officeDocument/2006/relationships/customXml" Target="../ink/ink2139.xml"/><Relationship Id="rId133" Type="http://schemas.openxmlformats.org/officeDocument/2006/relationships/image" Target="../media/image1592.png"/><Relationship Id="rId175" Type="http://schemas.openxmlformats.org/officeDocument/2006/relationships/image" Target="../media/image1613.png"/><Relationship Id="rId340" Type="http://schemas.openxmlformats.org/officeDocument/2006/relationships/image" Target="../media/image1694.png"/><Relationship Id="rId200" Type="http://schemas.openxmlformats.org/officeDocument/2006/relationships/customXml" Target="../ink/ink2205.xml"/><Relationship Id="rId382" Type="http://schemas.openxmlformats.org/officeDocument/2006/relationships/image" Target="../media/image1715.png"/><Relationship Id="rId438" Type="http://schemas.openxmlformats.org/officeDocument/2006/relationships/image" Target="../media/image1742.png"/><Relationship Id="rId242" Type="http://schemas.openxmlformats.org/officeDocument/2006/relationships/customXml" Target="../ink/ink2226.xml"/><Relationship Id="rId284" Type="http://schemas.openxmlformats.org/officeDocument/2006/relationships/customXml" Target="../ink/ink2247.xml"/><Relationship Id="rId491" Type="http://schemas.openxmlformats.org/officeDocument/2006/relationships/customXml" Target="../ink/ink2351.xml"/><Relationship Id="rId505" Type="http://schemas.openxmlformats.org/officeDocument/2006/relationships/customXml" Target="../ink/ink2358.xml"/><Relationship Id="rId37" Type="http://schemas.openxmlformats.org/officeDocument/2006/relationships/image" Target="../media/image1546.png"/><Relationship Id="rId79" Type="http://schemas.openxmlformats.org/officeDocument/2006/relationships/image" Target="../media/image1566.png"/><Relationship Id="rId102" Type="http://schemas.openxmlformats.org/officeDocument/2006/relationships/customXml" Target="../ink/ink2156.xml"/><Relationship Id="rId144" Type="http://schemas.openxmlformats.org/officeDocument/2006/relationships/customXml" Target="../ink/ink2177.xml"/><Relationship Id="rId547" Type="http://schemas.openxmlformats.org/officeDocument/2006/relationships/image" Target="../media/image1795.png"/><Relationship Id="rId90" Type="http://schemas.openxmlformats.org/officeDocument/2006/relationships/customXml" Target="../ink/ink2150.xml"/><Relationship Id="rId186" Type="http://schemas.openxmlformats.org/officeDocument/2006/relationships/customXml" Target="../ink/ink2198.xml"/><Relationship Id="rId351" Type="http://schemas.openxmlformats.org/officeDocument/2006/relationships/customXml" Target="../ink/ink2281.xml"/><Relationship Id="rId393" Type="http://schemas.openxmlformats.org/officeDocument/2006/relationships/customXml" Target="../ink/ink2302.xml"/><Relationship Id="rId407" Type="http://schemas.openxmlformats.org/officeDocument/2006/relationships/customXml" Target="../ink/ink2309.xml"/><Relationship Id="rId449" Type="http://schemas.openxmlformats.org/officeDocument/2006/relationships/customXml" Target="../ink/ink2330.xml"/><Relationship Id="rId211" Type="http://schemas.openxmlformats.org/officeDocument/2006/relationships/image" Target="../media/image1630.png"/><Relationship Id="rId253" Type="http://schemas.openxmlformats.org/officeDocument/2006/relationships/image" Target="../media/image1651.png"/><Relationship Id="rId295" Type="http://schemas.openxmlformats.org/officeDocument/2006/relationships/customXml" Target="../ink/ink2253.xml"/><Relationship Id="rId309" Type="http://schemas.openxmlformats.org/officeDocument/2006/relationships/customXml" Target="../ink/ink2260.xml"/><Relationship Id="rId460" Type="http://schemas.openxmlformats.org/officeDocument/2006/relationships/image" Target="../media/image1753.png"/><Relationship Id="rId516" Type="http://schemas.openxmlformats.org/officeDocument/2006/relationships/image" Target="../media/image1781.png"/><Relationship Id="rId48" Type="http://schemas.openxmlformats.org/officeDocument/2006/relationships/customXml" Target="../ink/ink2129.xml"/><Relationship Id="rId113" Type="http://schemas.openxmlformats.org/officeDocument/2006/relationships/image" Target="../media/image1582.png"/><Relationship Id="rId320" Type="http://schemas.openxmlformats.org/officeDocument/2006/relationships/image" Target="../media/image1684.png"/><Relationship Id="rId155" Type="http://schemas.openxmlformats.org/officeDocument/2006/relationships/image" Target="../media/image1603.png"/><Relationship Id="rId197" Type="http://schemas.openxmlformats.org/officeDocument/2006/relationships/image" Target="../media/image1623.png"/><Relationship Id="rId362" Type="http://schemas.openxmlformats.org/officeDocument/2006/relationships/image" Target="../media/image1705.png"/><Relationship Id="rId418" Type="http://schemas.openxmlformats.org/officeDocument/2006/relationships/image" Target="../media/image1732.png"/><Relationship Id="rId222" Type="http://schemas.openxmlformats.org/officeDocument/2006/relationships/customXml" Target="../ink/ink2216.xml"/><Relationship Id="rId264" Type="http://schemas.openxmlformats.org/officeDocument/2006/relationships/customXml" Target="../ink/ink2237.xml"/><Relationship Id="rId471" Type="http://schemas.openxmlformats.org/officeDocument/2006/relationships/customXml" Target="../ink/ink2341.xml"/><Relationship Id="rId17" Type="http://schemas.openxmlformats.org/officeDocument/2006/relationships/image" Target="../media/image1536.png"/><Relationship Id="rId59" Type="http://schemas.openxmlformats.org/officeDocument/2006/relationships/image" Target="../media/image1556.png"/><Relationship Id="rId124" Type="http://schemas.openxmlformats.org/officeDocument/2006/relationships/customXml" Target="../ink/ink2167.xml"/><Relationship Id="rId527" Type="http://schemas.openxmlformats.org/officeDocument/2006/relationships/customXml" Target="../ink/ink2369.xml"/><Relationship Id="rId70" Type="http://schemas.openxmlformats.org/officeDocument/2006/relationships/customXml" Target="../ink/ink2140.xml"/><Relationship Id="rId166" Type="http://schemas.openxmlformats.org/officeDocument/2006/relationships/customXml" Target="../ink/ink2188.xml"/><Relationship Id="rId331" Type="http://schemas.openxmlformats.org/officeDocument/2006/relationships/customXml" Target="../ink/ink2271.xml"/><Relationship Id="rId373" Type="http://schemas.openxmlformats.org/officeDocument/2006/relationships/customXml" Target="../ink/ink2292.xml"/><Relationship Id="rId429" Type="http://schemas.openxmlformats.org/officeDocument/2006/relationships/customXml" Target="../ink/ink2320.xml"/><Relationship Id="rId1" Type="http://schemas.openxmlformats.org/officeDocument/2006/relationships/slideLayout" Target="../slideLayouts/slideLayout7.xml"/><Relationship Id="rId233" Type="http://schemas.openxmlformats.org/officeDocument/2006/relationships/image" Target="../media/image1641.png"/><Relationship Id="rId440" Type="http://schemas.openxmlformats.org/officeDocument/2006/relationships/image" Target="../media/image1743.png"/><Relationship Id="rId28" Type="http://schemas.openxmlformats.org/officeDocument/2006/relationships/customXml" Target="../ink/ink2119.xml"/><Relationship Id="rId275" Type="http://schemas.openxmlformats.org/officeDocument/2006/relationships/image" Target="../media/image1662.png"/><Relationship Id="rId300" Type="http://schemas.openxmlformats.org/officeDocument/2006/relationships/image" Target="../media/image1674.png"/><Relationship Id="rId482" Type="http://schemas.openxmlformats.org/officeDocument/2006/relationships/image" Target="../media/image1764.png"/><Relationship Id="rId538" Type="http://schemas.openxmlformats.org/officeDocument/2006/relationships/image" Target="../media/image1792.png"/><Relationship Id="rId81" Type="http://schemas.openxmlformats.org/officeDocument/2006/relationships/image" Target="../media/image1567.png"/><Relationship Id="rId135" Type="http://schemas.openxmlformats.org/officeDocument/2006/relationships/image" Target="../media/image1593.png"/><Relationship Id="rId177" Type="http://schemas.openxmlformats.org/officeDocument/2006/relationships/image" Target="../media/image1614.png"/><Relationship Id="rId342" Type="http://schemas.openxmlformats.org/officeDocument/2006/relationships/image" Target="../media/image1695.png"/><Relationship Id="rId384" Type="http://schemas.openxmlformats.org/officeDocument/2006/relationships/image" Target="../media/image1716.png"/><Relationship Id="rId202" Type="http://schemas.openxmlformats.org/officeDocument/2006/relationships/customXml" Target="../ink/ink2206.xml"/><Relationship Id="rId244" Type="http://schemas.openxmlformats.org/officeDocument/2006/relationships/customXml" Target="../ink/ink2227.xml"/><Relationship Id="rId39" Type="http://schemas.openxmlformats.org/officeDocument/2006/relationships/image" Target="../media/image1547.png"/><Relationship Id="rId286" Type="http://schemas.openxmlformats.org/officeDocument/2006/relationships/customXml" Target="../ink/ink2248.xml"/><Relationship Id="rId451" Type="http://schemas.openxmlformats.org/officeDocument/2006/relationships/customXml" Target="../ink/ink2331.xml"/><Relationship Id="rId493" Type="http://schemas.openxmlformats.org/officeDocument/2006/relationships/customXml" Target="../ink/ink2352.xml"/><Relationship Id="rId507" Type="http://schemas.openxmlformats.org/officeDocument/2006/relationships/customXml" Target="../ink/ink2359.xml"/><Relationship Id="rId549" Type="http://schemas.openxmlformats.org/officeDocument/2006/relationships/image" Target="../media/image1796.png"/><Relationship Id="rId50" Type="http://schemas.openxmlformats.org/officeDocument/2006/relationships/customXml" Target="../ink/ink2130.xml"/><Relationship Id="rId104" Type="http://schemas.openxmlformats.org/officeDocument/2006/relationships/customXml" Target="../ink/ink2157.xml"/><Relationship Id="rId146" Type="http://schemas.openxmlformats.org/officeDocument/2006/relationships/customXml" Target="../ink/ink2178.xml"/><Relationship Id="rId188" Type="http://schemas.openxmlformats.org/officeDocument/2006/relationships/customXml" Target="../ink/ink2199.xml"/><Relationship Id="rId311" Type="http://schemas.openxmlformats.org/officeDocument/2006/relationships/customXml" Target="../ink/ink2261.xml"/><Relationship Id="rId353" Type="http://schemas.openxmlformats.org/officeDocument/2006/relationships/customXml" Target="../ink/ink2282.xml"/><Relationship Id="rId395" Type="http://schemas.openxmlformats.org/officeDocument/2006/relationships/customXml" Target="../ink/ink2303.xml"/><Relationship Id="rId409" Type="http://schemas.openxmlformats.org/officeDocument/2006/relationships/customXml" Target="../ink/ink2310.xml"/><Relationship Id="rId92" Type="http://schemas.openxmlformats.org/officeDocument/2006/relationships/customXml" Target="../ink/ink2151.xml"/><Relationship Id="rId213" Type="http://schemas.openxmlformats.org/officeDocument/2006/relationships/image" Target="../media/image1631.png"/><Relationship Id="rId420" Type="http://schemas.openxmlformats.org/officeDocument/2006/relationships/image" Target="../media/image1733.png"/><Relationship Id="rId255" Type="http://schemas.openxmlformats.org/officeDocument/2006/relationships/image" Target="../media/image1652.png"/><Relationship Id="rId297" Type="http://schemas.openxmlformats.org/officeDocument/2006/relationships/customXml" Target="../ink/ink2254.xml"/><Relationship Id="rId462" Type="http://schemas.openxmlformats.org/officeDocument/2006/relationships/image" Target="../media/image1754.png"/><Relationship Id="rId518" Type="http://schemas.openxmlformats.org/officeDocument/2006/relationships/image" Target="../media/image1782.png"/><Relationship Id="rId115" Type="http://schemas.openxmlformats.org/officeDocument/2006/relationships/image" Target="../media/image1583.png"/><Relationship Id="rId157" Type="http://schemas.openxmlformats.org/officeDocument/2006/relationships/image" Target="../media/image1604.png"/><Relationship Id="rId322" Type="http://schemas.openxmlformats.org/officeDocument/2006/relationships/image" Target="../media/image1685.png"/><Relationship Id="rId364" Type="http://schemas.openxmlformats.org/officeDocument/2006/relationships/image" Target="../media/image1706.png"/><Relationship Id="rId61" Type="http://schemas.openxmlformats.org/officeDocument/2006/relationships/image" Target="../media/image1557.png"/><Relationship Id="rId199" Type="http://schemas.openxmlformats.org/officeDocument/2006/relationships/image" Target="../media/image1624.png"/><Relationship Id="rId19" Type="http://schemas.openxmlformats.org/officeDocument/2006/relationships/image" Target="../media/image1537.png"/><Relationship Id="rId224" Type="http://schemas.openxmlformats.org/officeDocument/2006/relationships/customXml" Target="../ink/ink2217.xml"/><Relationship Id="rId266" Type="http://schemas.openxmlformats.org/officeDocument/2006/relationships/customXml" Target="../ink/ink2238.xml"/><Relationship Id="rId431" Type="http://schemas.openxmlformats.org/officeDocument/2006/relationships/customXml" Target="../ink/ink2321.xml"/><Relationship Id="rId473" Type="http://schemas.openxmlformats.org/officeDocument/2006/relationships/customXml" Target="../ink/ink2342.xml"/><Relationship Id="rId529" Type="http://schemas.openxmlformats.org/officeDocument/2006/relationships/customXml" Target="../ink/ink2370.xml"/><Relationship Id="rId30" Type="http://schemas.openxmlformats.org/officeDocument/2006/relationships/customXml" Target="../ink/ink2120.xml"/><Relationship Id="rId126" Type="http://schemas.openxmlformats.org/officeDocument/2006/relationships/customXml" Target="../ink/ink2168.xml"/><Relationship Id="rId168" Type="http://schemas.openxmlformats.org/officeDocument/2006/relationships/customXml" Target="../ink/ink2189.xml"/><Relationship Id="rId333" Type="http://schemas.openxmlformats.org/officeDocument/2006/relationships/customXml" Target="../ink/ink2272.xml"/><Relationship Id="rId540" Type="http://schemas.openxmlformats.org/officeDocument/2006/relationships/image" Target="../media/image724.png"/><Relationship Id="rId72" Type="http://schemas.openxmlformats.org/officeDocument/2006/relationships/customXml" Target="../ink/ink2141.xml"/><Relationship Id="rId375" Type="http://schemas.openxmlformats.org/officeDocument/2006/relationships/customXml" Target="../ink/ink2293.xml"/><Relationship Id="rId3" Type="http://schemas.openxmlformats.org/officeDocument/2006/relationships/image" Target="../media/image1529.emf"/><Relationship Id="rId235" Type="http://schemas.openxmlformats.org/officeDocument/2006/relationships/image" Target="../media/image1642.png"/><Relationship Id="rId277" Type="http://schemas.openxmlformats.org/officeDocument/2006/relationships/image" Target="../media/image1663.png"/><Relationship Id="rId400" Type="http://schemas.openxmlformats.org/officeDocument/2006/relationships/image" Target="../media/image1724.png"/><Relationship Id="rId442" Type="http://schemas.openxmlformats.org/officeDocument/2006/relationships/image" Target="../media/image1744.png"/><Relationship Id="rId484" Type="http://schemas.openxmlformats.org/officeDocument/2006/relationships/image" Target="../media/image1765.png"/><Relationship Id="rId137" Type="http://schemas.openxmlformats.org/officeDocument/2006/relationships/image" Target="../media/image1594.png"/><Relationship Id="rId302" Type="http://schemas.openxmlformats.org/officeDocument/2006/relationships/image" Target="../media/image1675.png"/><Relationship Id="rId344" Type="http://schemas.openxmlformats.org/officeDocument/2006/relationships/image" Target="../media/image1696.png"/><Relationship Id="rId41" Type="http://schemas.openxmlformats.org/officeDocument/2006/relationships/image" Target="../media/image1548.png"/><Relationship Id="rId83" Type="http://schemas.openxmlformats.org/officeDocument/2006/relationships/image" Target="../media/image1568.png"/><Relationship Id="rId179" Type="http://schemas.openxmlformats.org/officeDocument/2006/relationships/image" Target="../media/image133.png"/><Relationship Id="rId386" Type="http://schemas.openxmlformats.org/officeDocument/2006/relationships/image" Target="../media/image1717.png"/><Relationship Id="rId551" Type="http://schemas.openxmlformats.org/officeDocument/2006/relationships/image" Target="../media/image1797.png"/><Relationship Id="rId190" Type="http://schemas.openxmlformats.org/officeDocument/2006/relationships/customXml" Target="../ink/ink2200.xml"/><Relationship Id="rId204" Type="http://schemas.openxmlformats.org/officeDocument/2006/relationships/customXml" Target="../ink/ink2207.xml"/><Relationship Id="rId246" Type="http://schemas.openxmlformats.org/officeDocument/2006/relationships/customXml" Target="../ink/ink2228.xml"/><Relationship Id="rId288" Type="http://schemas.openxmlformats.org/officeDocument/2006/relationships/image" Target="../media/image1668.png"/><Relationship Id="rId411" Type="http://schemas.openxmlformats.org/officeDocument/2006/relationships/customXml" Target="../ink/ink2311.xml"/><Relationship Id="rId453" Type="http://schemas.openxmlformats.org/officeDocument/2006/relationships/customXml" Target="../ink/ink2332.xml"/><Relationship Id="rId509" Type="http://schemas.openxmlformats.org/officeDocument/2006/relationships/customXml" Target="../ink/ink2360.xml"/><Relationship Id="rId106" Type="http://schemas.openxmlformats.org/officeDocument/2006/relationships/customXml" Target="../ink/ink2158.xml"/><Relationship Id="rId313" Type="http://schemas.openxmlformats.org/officeDocument/2006/relationships/customXml" Target="../ink/ink2262.xml"/><Relationship Id="rId495" Type="http://schemas.openxmlformats.org/officeDocument/2006/relationships/customXml" Target="../ink/ink2353.xml"/><Relationship Id="rId10" Type="http://schemas.openxmlformats.org/officeDocument/2006/relationships/customXml" Target="../ink/ink2110.xml"/><Relationship Id="rId52" Type="http://schemas.openxmlformats.org/officeDocument/2006/relationships/customXml" Target="../ink/ink2131.xml"/><Relationship Id="rId94" Type="http://schemas.openxmlformats.org/officeDocument/2006/relationships/customXml" Target="../ink/ink2152.xml"/><Relationship Id="rId148" Type="http://schemas.openxmlformats.org/officeDocument/2006/relationships/customXml" Target="../ink/ink2179.xml"/><Relationship Id="rId355" Type="http://schemas.openxmlformats.org/officeDocument/2006/relationships/customXml" Target="../ink/ink2283.xml"/><Relationship Id="rId397" Type="http://schemas.openxmlformats.org/officeDocument/2006/relationships/customXml" Target="../ink/ink2304.xml"/><Relationship Id="rId520" Type="http://schemas.openxmlformats.org/officeDocument/2006/relationships/image" Target="../media/image1783.png"/><Relationship Id="rId215" Type="http://schemas.openxmlformats.org/officeDocument/2006/relationships/image" Target="../media/image1632.png"/><Relationship Id="rId257" Type="http://schemas.openxmlformats.org/officeDocument/2006/relationships/image" Target="../media/image1653.png"/><Relationship Id="rId422" Type="http://schemas.openxmlformats.org/officeDocument/2006/relationships/image" Target="../media/image1734.png"/><Relationship Id="rId464" Type="http://schemas.openxmlformats.org/officeDocument/2006/relationships/image" Target="../media/image1755.png"/><Relationship Id="rId299" Type="http://schemas.openxmlformats.org/officeDocument/2006/relationships/customXml" Target="../ink/ink2255.xml"/><Relationship Id="rId63" Type="http://schemas.openxmlformats.org/officeDocument/2006/relationships/image" Target="../media/image1558.png"/><Relationship Id="rId159" Type="http://schemas.openxmlformats.org/officeDocument/2006/relationships/image" Target="../media/image1605.png"/><Relationship Id="rId366" Type="http://schemas.openxmlformats.org/officeDocument/2006/relationships/image" Target="../media/image1707.png"/><Relationship Id="rId226" Type="http://schemas.openxmlformats.org/officeDocument/2006/relationships/customXml" Target="../ink/ink2218.xml"/><Relationship Id="rId433" Type="http://schemas.openxmlformats.org/officeDocument/2006/relationships/customXml" Target="../ink/ink2322.xml"/><Relationship Id="rId74" Type="http://schemas.openxmlformats.org/officeDocument/2006/relationships/customXml" Target="../ink/ink2142.xml"/><Relationship Id="rId377" Type="http://schemas.openxmlformats.org/officeDocument/2006/relationships/customXml" Target="../ink/ink2294.xml"/><Relationship Id="rId500" Type="http://schemas.openxmlformats.org/officeDocument/2006/relationships/image" Target="../media/image1773.png"/><Relationship Id="rId5" Type="http://schemas.openxmlformats.org/officeDocument/2006/relationships/image" Target="../media/image1530.png"/><Relationship Id="rId237" Type="http://schemas.openxmlformats.org/officeDocument/2006/relationships/image" Target="../media/image1643.png"/><Relationship Id="rId444" Type="http://schemas.openxmlformats.org/officeDocument/2006/relationships/image" Target="../media/image1745.png"/><Relationship Id="rId290" Type="http://schemas.openxmlformats.org/officeDocument/2006/relationships/image" Target="../media/image1669.png"/><Relationship Id="rId304" Type="http://schemas.openxmlformats.org/officeDocument/2006/relationships/image" Target="../media/image1676.png"/><Relationship Id="rId388" Type="http://schemas.openxmlformats.org/officeDocument/2006/relationships/image" Target="../media/image1718.png"/><Relationship Id="rId511" Type="http://schemas.openxmlformats.org/officeDocument/2006/relationships/customXml" Target="../ink/ink2361.xml"/><Relationship Id="rId85" Type="http://schemas.openxmlformats.org/officeDocument/2006/relationships/image" Target="../media/image1569.png"/><Relationship Id="rId150" Type="http://schemas.openxmlformats.org/officeDocument/2006/relationships/customXml" Target="../ink/ink2180.xml"/><Relationship Id="rId248" Type="http://schemas.openxmlformats.org/officeDocument/2006/relationships/customXml" Target="../ink/ink2229.xml"/><Relationship Id="rId455" Type="http://schemas.openxmlformats.org/officeDocument/2006/relationships/customXml" Target="../ink/ink2333.xml"/></Relationships>
</file>

<file path=ppt/slides/_rels/slide22.xml.rels><?xml version="1.0" encoding="UTF-8" standalone="yes"?>
<Relationships xmlns="http://schemas.openxmlformats.org/package/2006/relationships"><Relationship Id="rId3" Type="http://schemas.openxmlformats.org/officeDocument/2006/relationships/image" Target="../media/image179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0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700.png"/></Relationships>
</file>

<file path=ppt/slides/_rels/slide24.xml.rels><?xml version="1.0" encoding="UTF-8" standalone="yes"?>
<Relationships xmlns="http://schemas.openxmlformats.org/package/2006/relationships"><Relationship Id="rId3" Type="http://schemas.openxmlformats.org/officeDocument/2006/relationships/image" Target="../media/image1799.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8900.png"/><Relationship Id="rId3" Type="http://schemas.openxmlformats.org/officeDocument/2006/relationships/image" Target="../media/image1799.emf"/><Relationship Id="rId7" Type="http://schemas.openxmlformats.org/officeDocument/2006/relationships/image" Target="../media/image810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700.png"/><Relationship Id="rId5" Type="http://schemas.openxmlformats.org/officeDocument/2006/relationships/image" Target="../media/image8600.png"/><Relationship Id="rId4" Type="http://schemas.openxmlformats.org/officeDocument/2006/relationships/image" Target="../media/image7900.png"/><Relationship Id="rId9" Type="http://schemas.openxmlformats.org/officeDocument/2006/relationships/image" Target="../media/image4910.png"/></Relationships>
</file>

<file path=ppt/slides/_rels/slide26.xml.rels><?xml version="1.0" encoding="UTF-8" standalone="yes"?>
<Relationships xmlns="http://schemas.openxmlformats.org/package/2006/relationships"><Relationship Id="rId3" Type="http://schemas.openxmlformats.org/officeDocument/2006/relationships/image" Target="../media/image180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802.png"/><Relationship Id="rId4" Type="http://schemas.openxmlformats.org/officeDocument/2006/relationships/image" Target="../media/image180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03.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00.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802.png"/><Relationship Id="rId4" Type="http://schemas.openxmlformats.org/officeDocument/2006/relationships/image" Target="../media/image1801.png"/></Relationships>
</file>

<file path=ppt/slides/_rels/slide31.xml.rels><?xml version="1.0" encoding="UTF-8" standalone="yes"?>
<Relationships xmlns="http://schemas.openxmlformats.org/package/2006/relationships"><Relationship Id="rId3" Type="http://schemas.openxmlformats.org/officeDocument/2006/relationships/image" Target="../media/image88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0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05.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06.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0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010.png"/><Relationship Id="rId2" Type="http://schemas.openxmlformats.org/officeDocument/2006/relationships/image" Target="../media/image14010.png"/><Relationship Id="rId1" Type="http://schemas.openxmlformats.org/officeDocument/2006/relationships/slideLayout" Target="../slideLayouts/slideLayout1.xml"/><Relationship Id="rId5" Type="http://schemas.openxmlformats.org/officeDocument/2006/relationships/image" Target="../media/image17010.png"/><Relationship Id="rId4" Type="http://schemas.openxmlformats.org/officeDocument/2006/relationships/image" Target="../media/image16010.png"/></Relationships>
</file>

<file path=ppt/slides/_rels/slide38.xml.rels><?xml version="1.0" encoding="UTF-8" standalone="yes"?>
<Relationships xmlns="http://schemas.openxmlformats.org/package/2006/relationships"><Relationship Id="rId8" Type="http://schemas.openxmlformats.org/officeDocument/2006/relationships/image" Target="../media/image2600.png"/><Relationship Id="rId13" Type="http://schemas.openxmlformats.org/officeDocument/2006/relationships/image" Target="../media/image3100.png"/><Relationship Id="rId7" Type="http://schemas.openxmlformats.org/officeDocument/2006/relationships/image" Target="../media/image2500.png"/><Relationship Id="rId12" Type="http://schemas.openxmlformats.org/officeDocument/2006/relationships/image" Target="../media/image3000.png"/><Relationship Id="rId2" Type="http://schemas.openxmlformats.org/officeDocument/2006/relationships/image" Target="../media/image2000.png"/><Relationship Id="rId1" Type="http://schemas.openxmlformats.org/officeDocument/2006/relationships/slideLayout" Target="../slideLayouts/slideLayout1.xml"/><Relationship Id="rId6" Type="http://schemas.openxmlformats.org/officeDocument/2006/relationships/image" Target="../media/image2400.png"/><Relationship Id="rId11" Type="http://schemas.openxmlformats.org/officeDocument/2006/relationships/image" Target="../media/image2900.png"/><Relationship Id="rId5" Type="http://schemas.openxmlformats.org/officeDocument/2006/relationships/image" Target="../media/image2300.png"/><Relationship Id="rId15" Type="http://schemas.openxmlformats.org/officeDocument/2006/relationships/image" Target="../media/image5700.png"/><Relationship Id="rId10" Type="http://schemas.openxmlformats.org/officeDocument/2006/relationships/image" Target="../media/image2800.png"/><Relationship Id="rId4" Type="http://schemas.openxmlformats.org/officeDocument/2006/relationships/image" Target="../media/image2200.png"/><Relationship Id="rId9" Type="http://schemas.openxmlformats.org/officeDocument/2006/relationships/image" Target="../media/image2700.png"/><Relationship Id="rId14" Type="http://schemas.openxmlformats.org/officeDocument/2006/relationships/image" Target="../media/image3200.png"/></Relationships>
</file>

<file path=ppt/slides/_rels/slide39.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4.xml.rels><?xml version="1.0" encoding="UTF-8" standalone="yes"?>
<Relationships xmlns="http://schemas.openxmlformats.org/package/2006/relationships"><Relationship Id="rId26" Type="http://schemas.openxmlformats.org/officeDocument/2006/relationships/customXml" Target="../ink/ink167.xml"/><Relationship Id="rId21" Type="http://schemas.openxmlformats.org/officeDocument/2006/relationships/image" Target="../media/image3735.png"/><Relationship Id="rId34" Type="http://schemas.openxmlformats.org/officeDocument/2006/relationships/customXml" Target="../ink/ink171.xml"/><Relationship Id="rId42" Type="http://schemas.openxmlformats.org/officeDocument/2006/relationships/customXml" Target="../ink/ink175.xml"/><Relationship Id="rId47" Type="http://schemas.openxmlformats.org/officeDocument/2006/relationships/image" Target="../media/image3748.png"/><Relationship Id="rId50" Type="http://schemas.openxmlformats.org/officeDocument/2006/relationships/customXml" Target="../ink/ink179.xml"/><Relationship Id="rId55" Type="http://schemas.openxmlformats.org/officeDocument/2006/relationships/image" Target="../media/image3752.png"/><Relationship Id="rId63" Type="http://schemas.openxmlformats.org/officeDocument/2006/relationships/image" Target="../media/image3756.png"/><Relationship Id="rId7" Type="http://schemas.openxmlformats.org/officeDocument/2006/relationships/image" Target="../media/image3728.png"/><Relationship Id="rId2" Type="http://schemas.openxmlformats.org/officeDocument/2006/relationships/notesSlide" Target="../notesSlides/notesSlide2.xml"/><Relationship Id="rId16" Type="http://schemas.openxmlformats.org/officeDocument/2006/relationships/customXml" Target="../ink/ink162.xml"/><Relationship Id="rId29" Type="http://schemas.openxmlformats.org/officeDocument/2006/relationships/image" Target="../media/image3739.png"/><Relationship Id="rId11" Type="http://schemas.openxmlformats.org/officeDocument/2006/relationships/image" Target="../media/image3730.png"/><Relationship Id="rId24" Type="http://schemas.openxmlformats.org/officeDocument/2006/relationships/customXml" Target="../ink/ink166.xml"/><Relationship Id="rId32" Type="http://schemas.openxmlformats.org/officeDocument/2006/relationships/customXml" Target="../ink/ink170.xml"/><Relationship Id="rId37" Type="http://schemas.openxmlformats.org/officeDocument/2006/relationships/image" Target="../media/image3743.png"/><Relationship Id="rId40" Type="http://schemas.openxmlformats.org/officeDocument/2006/relationships/customXml" Target="../ink/ink174.xml"/><Relationship Id="rId45" Type="http://schemas.openxmlformats.org/officeDocument/2006/relationships/image" Target="../media/image3747.png"/><Relationship Id="rId53" Type="http://schemas.openxmlformats.org/officeDocument/2006/relationships/image" Target="../media/image3751.png"/><Relationship Id="rId58" Type="http://schemas.openxmlformats.org/officeDocument/2006/relationships/customXml" Target="../ink/ink183.xml"/><Relationship Id="rId5" Type="http://schemas.openxmlformats.org/officeDocument/2006/relationships/image" Target="../media/image3727.png"/><Relationship Id="rId61" Type="http://schemas.openxmlformats.org/officeDocument/2006/relationships/image" Target="../media/image3755.png"/><Relationship Id="rId19" Type="http://schemas.openxmlformats.org/officeDocument/2006/relationships/image" Target="../media/image3734.png"/><Relationship Id="rId14" Type="http://schemas.openxmlformats.org/officeDocument/2006/relationships/customXml" Target="../ink/ink161.xml"/><Relationship Id="rId22" Type="http://schemas.openxmlformats.org/officeDocument/2006/relationships/customXml" Target="../ink/ink165.xml"/><Relationship Id="rId27" Type="http://schemas.openxmlformats.org/officeDocument/2006/relationships/image" Target="../media/image3738.png"/><Relationship Id="rId30" Type="http://schemas.openxmlformats.org/officeDocument/2006/relationships/customXml" Target="../ink/ink169.xml"/><Relationship Id="rId35" Type="http://schemas.openxmlformats.org/officeDocument/2006/relationships/image" Target="../media/image3742.png"/><Relationship Id="rId43" Type="http://schemas.openxmlformats.org/officeDocument/2006/relationships/image" Target="../media/image3746.png"/><Relationship Id="rId48" Type="http://schemas.openxmlformats.org/officeDocument/2006/relationships/customXml" Target="../ink/ink178.xml"/><Relationship Id="rId56" Type="http://schemas.openxmlformats.org/officeDocument/2006/relationships/customXml" Target="../ink/ink182.xml"/><Relationship Id="rId64" Type="http://schemas.openxmlformats.org/officeDocument/2006/relationships/customXml" Target="../ink/ink186.xml"/><Relationship Id="rId8" Type="http://schemas.openxmlformats.org/officeDocument/2006/relationships/customXml" Target="../ink/ink158.xml"/><Relationship Id="rId51" Type="http://schemas.openxmlformats.org/officeDocument/2006/relationships/image" Target="../media/image3750.png"/><Relationship Id="rId3" Type="http://schemas.openxmlformats.org/officeDocument/2006/relationships/hyperlink" Target="https://www.youtube.com/watch?v=vDBmYhP91Vs&amp;feature=youtu.be" TargetMode="External"/><Relationship Id="rId12" Type="http://schemas.openxmlformats.org/officeDocument/2006/relationships/customXml" Target="../ink/ink160.xml"/><Relationship Id="rId17" Type="http://schemas.openxmlformats.org/officeDocument/2006/relationships/image" Target="../media/image3733.png"/><Relationship Id="rId25" Type="http://schemas.openxmlformats.org/officeDocument/2006/relationships/image" Target="../media/image3737.png"/><Relationship Id="rId33" Type="http://schemas.openxmlformats.org/officeDocument/2006/relationships/image" Target="../media/image3741.png"/><Relationship Id="rId38" Type="http://schemas.openxmlformats.org/officeDocument/2006/relationships/customXml" Target="../ink/ink173.xml"/><Relationship Id="rId46" Type="http://schemas.openxmlformats.org/officeDocument/2006/relationships/customXml" Target="../ink/ink177.xml"/><Relationship Id="rId59" Type="http://schemas.openxmlformats.org/officeDocument/2006/relationships/image" Target="../media/image3754.png"/><Relationship Id="rId20" Type="http://schemas.openxmlformats.org/officeDocument/2006/relationships/customXml" Target="../ink/ink164.xml"/><Relationship Id="rId41" Type="http://schemas.openxmlformats.org/officeDocument/2006/relationships/image" Target="../media/image3745.png"/><Relationship Id="rId54" Type="http://schemas.openxmlformats.org/officeDocument/2006/relationships/customXml" Target="../ink/ink181.xml"/><Relationship Id="rId62" Type="http://schemas.openxmlformats.org/officeDocument/2006/relationships/customXml" Target="../ink/ink185.xml"/><Relationship Id="rId1" Type="http://schemas.openxmlformats.org/officeDocument/2006/relationships/slideLayout" Target="../slideLayouts/slideLayout7.xml"/><Relationship Id="rId6" Type="http://schemas.openxmlformats.org/officeDocument/2006/relationships/customXml" Target="../ink/ink157.xml"/><Relationship Id="rId15" Type="http://schemas.openxmlformats.org/officeDocument/2006/relationships/image" Target="../media/image3732.png"/><Relationship Id="rId23" Type="http://schemas.openxmlformats.org/officeDocument/2006/relationships/image" Target="../media/image3736.png"/><Relationship Id="rId28" Type="http://schemas.openxmlformats.org/officeDocument/2006/relationships/customXml" Target="../ink/ink168.xml"/><Relationship Id="rId36" Type="http://schemas.openxmlformats.org/officeDocument/2006/relationships/customXml" Target="../ink/ink172.xml"/><Relationship Id="rId49" Type="http://schemas.openxmlformats.org/officeDocument/2006/relationships/image" Target="../media/image3749.png"/><Relationship Id="rId57" Type="http://schemas.openxmlformats.org/officeDocument/2006/relationships/image" Target="../media/image3753.png"/><Relationship Id="rId10" Type="http://schemas.openxmlformats.org/officeDocument/2006/relationships/customXml" Target="../ink/ink159.xml"/><Relationship Id="rId31" Type="http://schemas.openxmlformats.org/officeDocument/2006/relationships/image" Target="../media/image3740.png"/><Relationship Id="rId44" Type="http://schemas.openxmlformats.org/officeDocument/2006/relationships/customXml" Target="../ink/ink176.xml"/><Relationship Id="rId52" Type="http://schemas.openxmlformats.org/officeDocument/2006/relationships/customXml" Target="../ink/ink180.xml"/><Relationship Id="rId60" Type="http://schemas.openxmlformats.org/officeDocument/2006/relationships/customXml" Target="../ink/ink184.xml"/><Relationship Id="rId65" Type="http://schemas.openxmlformats.org/officeDocument/2006/relationships/image" Target="../media/image3757.png"/><Relationship Id="rId4" Type="http://schemas.openxmlformats.org/officeDocument/2006/relationships/customXml" Target="../ink/ink156.xml"/><Relationship Id="rId9" Type="http://schemas.openxmlformats.org/officeDocument/2006/relationships/image" Target="../media/image3729.png"/><Relationship Id="rId13" Type="http://schemas.openxmlformats.org/officeDocument/2006/relationships/image" Target="../media/image3731.png"/><Relationship Id="rId18" Type="http://schemas.openxmlformats.org/officeDocument/2006/relationships/customXml" Target="../ink/ink163.xml"/><Relationship Id="rId39" Type="http://schemas.openxmlformats.org/officeDocument/2006/relationships/image" Target="../media/image374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1808.jpeg"/><Relationship Id="rId7" Type="http://schemas.openxmlformats.org/officeDocument/2006/relationships/hyperlink" Target="https://www.britannica.com/animal/shark"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1810.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1809.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1" Type="http://schemas.openxmlformats.org/officeDocument/2006/relationships/customXml" Target="../ink/ink196.xml"/><Relationship Id="rId324" Type="http://schemas.openxmlformats.org/officeDocument/2006/relationships/customXml" Target="../ink/ink349.xml"/><Relationship Id="rId531" Type="http://schemas.openxmlformats.org/officeDocument/2006/relationships/image" Target="../media/image4013.png"/><Relationship Id="rId629" Type="http://schemas.openxmlformats.org/officeDocument/2006/relationships/customXml" Target="../ink/ink504.xml"/><Relationship Id="rId170" Type="http://schemas.openxmlformats.org/officeDocument/2006/relationships/customXml" Target="../ink/ink271.xml"/><Relationship Id="rId836" Type="http://schemas.openxmlformats.org/officeDocument/2006/relationships/customXml" Target="../ink/ink609.xml"/><Relationship Id="rId1021" Type="http://schemas.openxmlformats.org/officeDocument/2006/relationships/customXml" Target="../ink/ink702.xml"/><Relationship Id="rId268" Type="http://schemas.openxmlformats.org/officeDocument/2006/relationships/customXml" Target="../ink/ink321.xml"/><Relationship Id="rId475" Type="http://schemas.openxmlformats.org/officeDocument/2006/relationships/image" Target="../media/image3985.png"/><Relationship Id="rId682" Type="http://schemas.openxmlformats.org/officeDocument/2006/relationships/image" Target="../media/image4087.png"/><Relationship Id="rId903" Type="http://schemas.openxmlformats.org/officeDocument/2006/relationships/image" Target="../media/image4195.png"/><Relationship Id="rId32" Type="http://schemas.openxmlformats.org/officeDocument/2006/relationships/image" Target="../media/image3770.png"/><Relationship Id="rId128" Type="http://schemas.openxmlformats.org/officeDocument/2006/relationships/customXml" Target="../ink/ink250.xml"/><Relationship Id="rId335" Type="http://schemas.openxmlformats.org/officeDocument/2006/relationships/customXml" Target="../ink/ink355.xml"/><Relationship Id="rId542" Type="http://schemas.openxmlformats.org/officeDocument/2006/relationships/customXml" Target="../ink/ink459.xml"/><Relationship Id="rId987" Type="http://schemas.openxmlformats.org/officeDocument/2006/relationships/customXml" Target="../ink/ink685.xml"/><Relationship Id="rId181" Type="http://schemas.openxmlformats.org/officeDocument/2006/relationships/image" Target="../media/image3844.png"/><Relationship Id="rId402" Type="http://schemas.openxmlformats.org/officeDocument/2006/relationships/customXml" Target="../ink/ink389.xml"/><Relationship Id="rId847" Type="http://schemas.openxmlformats.org/officeDocument/2006/relationships/image" Target="../media/image4167.png"/><Relationship Id="rId279" Type="http://schemas.openxmlformats.org/officeDocument/2006/relationships/image" Target="../media/image3891.png"/><Relationship Id="rId486" Type="http://schemas.openxmlformats.org/officeDocument/2006/relationships/customXml" Target="../ink/ink431.xml"/><Relationship Id="rId693" Type="http://schemas.openxmlformats.org/officeDocument/2006/relationships/image" Target="../media/image4092.png"/><Relationship Id="rId707" Type="http://schemas.openxmlformats.org/officeDocument/2006/relationships/image" Target="../media/image4099.png"/><Relationship Id="rId914" Type="http://schemas.openxmlformats.org/officeDocument/2006/relationships/customXml" Target="../ink/ink648.xml"/><Relationship Id="rId43" Type="http://schemas.openxmlformats.org/officeDocument/2006/relationships/customXml" Target="../ink/ink207.xml"/><Relationship Id="rId139" Type="http://schemas.openxmlformats.org/officeDocument/2006/relationships/image" Target="../media/image3823.png"/><Relationship Id="rId346" Type="http://schemas.openxmlformats.org/officeDocument/2006/relationships/image" Target="../media/image3923.png"/><Relationship Id="rId553" Type="http://schemas.openxmlformats.org/officeDocument/2006/relationships/image" Target="../media/image4024.png"/><Relationship Id="rId760" Type="http://schemas.openxmlformats.org/officeDocument/2006/relationships/customXml" Target="../ink/ink570.xml"/><Relationship Id="rId998" Type="http://schemas.openxmlformats.org/officeDocument/2006/relationships/image" Target="../media/image4243.png"/><Relationship Id="rId192" Type="http://schemas.openxmlformats.org/officeDocument/2006/relationships/customXml" Target="../ink/ink282.xml"/><Relationship Id="rId206" Type="http://schemas.openxmlformats.org/officeDocument/2006/relationships/image" Target="../media/image3855.png"/><Relationship Id="rId413" Type="http://schemas.openxmlformats.org/officeDocument/2006/relationships/image" Target="../media/image3954.png"/><Relationship Id="rId858" Type="http://schemas.openxmlformats.org/officeDocument/2006/relationships/customXml" Target="../ink/ink620.xml"/><Relationship Id="rId497" Type="http://schemas.openxmlformats.org/officeDocument/2006/relationships/image" Target="../media/image3996.png"/><Relationship Id="rId620" Type="http://schemas.openxmlformats.org/officeDocument/2006/relationships/image" Target="../media/image4056.png"/><Relationship Id="rId718" Type="http://schemas.openxmlformats.org/officeDocument/2006/relationships/customXml" Target="../ink/ink549.xml"/><Relationship Id="rId925" Type="http://schemas.openxmlformats.org/officeDocument/2006/relationships/image" Target="../media/image4207.png"/><Relationship Id="rId357" Type="http://schemas.openxmlformats.org/officeDocument/2006/relationships/customXml" Target="../ink/ink366.xml"/><Relationship Id="rId54" Type="http://schemas.openxmlformats.org/officeDocument/2006/relationships/image" Target="../media/image3781.png"/><Relationship Id="rId217" Type="http://schemas.openxmlformats.org/officeDocument/2006/relationships/customXml" Target="../ink/ink295.xml"/><Relationship Id="rId564" Type="http://schemas.openxmlformats.org/officeDocument/2006/relationships/image" Target="../media/image4029.png"/><Relationship Id="rId771" Type="http://schemas.openxmlformats.org/officeDocument/2006/relationships/image" Target="../media/image4130.png"/><Relationship Id="rId869" Type="http://schemas.openxmlformats.org/officeDocument/2006/relationships/image" Target="../media/image4178.png"/><Relationship Id="rId424" Type="http://schemas.openxmlformats.org/officeDocument/2006/relationships/customXml" Target="../ink/ink400.xml"/><Relationship Id="rId631" Type="http://schemas.openxmlformats.org/officeDocument/2006/relationships/customXml" Target="../ink/ink505.xml"/><Relationship Id="rId729" Type="http://schemas.openxmlformats.org/officeDocument/2006/relationships/image" Target="../media/image4110.png"/><Relationship Id="rId270" Type="http://schemas.openxmlformats.org/officeDocument/2006/relationships/customXml" Target="../ink/ink322.xml"/><Relationship Id="rId936" Type="http://schemas.openxmlformats.org/officeDocument/2006/relationships/customXml" Target="../ink/ink659.xml"/><Relationship Id="rId65" Type="http://schemas.openxmlformats.org/officeDocument/2006/relationships/customXml" Target="../ink/ink218.xml"/><Relationship Id="rId130" Type="http://schemas.openxmlformats.org/officeDocument/2006/relationships/customXml" Target="../ink/ink251.xml"/><Relationship Id="rId368" Type="http://schemas.openxmlformats.org/officeDocument/2006/relationships/image" Target="../media/image3932.png"/><Relationship Id="rId575" Type="http://schemas.openxmlformats.org/officeDocument/2006/relationships/customXml" Target="../ink/ink476.xml"/><Relationship Id="rId782" Type="http://schemas.openxmlformats.org/officeDocument/2006/relationships/customXml" Target="../ink/ink581.xml"/><Relationship Id="rId228" Type="http://schemas.openxmlformats.org/officeDocument/2006/relationships/image" Target="../media/image3866.png"/><Relationship Id="rId435" Type="http://schemas.openxmlformats.org/officeDocument/2006/relationships/image" Target="../media/image3965.png"/><Relationship Id="rId642" Type="http://schemas.openxmlformats.org/officeDocument/2006/relationships/image" Target="../media/image4067.png"/><Relationship Id="rId281" Type="http://schemas.openxmlformats.org/officeDocument/2006/relationships/image" Target="../media/image3892.png"/><Relationship Id="rId502" Type="http://schemas.openxmlformats.org/officeDocument/2006/relationships/customXml" Target="../ink/ink439.xml"/><Relationship Id="rId947" Type="http://schemas.openxmlformats.org/officeDocument/2006/relationships/image" Target="../media/image4218.png"/><Relationship Id="rId76" Type="http://schemas.openxmlformats.org/officeDocument/2006/relationships/image" Target="../media/image3792.png"/><Relationship Id="rId141" Type="http://schemas.openxmlformats.org/officeDocument/2006/relationships/image" Target="../media/image3824.png"/><Relationship Id="rId379" Type="http://schemas.openxmlformats.org/officeDocument/2006/relationships/customXml" Target="../ink/ink377.xml"/><Relationship Id="rId586" Type="http://schemas.openxmlformats.org/officeDocument/2006/relationships/customXml" Target="../ink/ink482.xml"/><Relationship Id="rId793" Type="http://schemas.openxmlformats.org/officeDocument/2006/relationships/image" Target="../media/image4141.png"/><Relationship Id="rId807" Type="http://schemas.openxmlformats.org/officeDocument/2006/relationships/image" Target="../media/image4148.png"/><Relationship Id="rId7" Type="http://schemas.openxmlformats.org/officeDocument/2006/relationships/customXml" Target="../ink/ink189.xml"/><Relationship Id="rId239" Type="http://schemas.openxmlformats.org/officeDocument/2006/relationships/customXml" Target="../ink/ink306.xml"/><Relationship Id="rId446" Type="http://schemas.openxmlformats.org/officeDocument/2006/relationships/customXml" Target="../ink/ink411.xml"/><Relationship Id="rId653" Type="http://schemas.openxmlformats.org/officeDocument/2006/relationships/customXml" Target="../ink/ink516.xml"/><Relationship Id="rId292" Type="http://schemas.openxmlformats.org/officeDocument/2006/relationships/customXml" Target="../ink/ink333.xml"/><Relationship Id="rId306" Type="http://schemas.openxmlformats.org/officeDocument/2006/relationships/customXml" Target="../ink/ink340.xml"/><Relationship Id="rId860" Type="http://schemas.openxmlformats.org/officeDocument/2006/relationships/customXml" Target="../ink/ink621.xml"/><Relationship Id="rId958" Type="http://schemas.openxmlformats.org/officeDocument/2006/relationships/customXml" Target="../ink/ink670.xml"/><Relationship Id="rId87" Type="http://schemas.openxmlformats.org/officeDocument/2006/relationships/customXml" Target="../ink/ink229.xml"/><Relationship Id="rId513" Type="http://schemas.openxmlformats.org/officeDocument/2006/relationships/image" Target="../media/image4004.png"/><Relationship Id="rId597" Type="http://schemas.openxmlformats.org/officeDocument/2006/relationships/image" Target="../media/image4045.png"/><Relationship Id="rId720" Type="http://schemas.openxmlformats.org/officeDocument/2006/relationships/customXml" Target="../ink/ink550.xml"/><Relationship Id="rId818" Type="http://schemas.openxmlformats.org/officeDocument/2006/relationships/image" Target="../media/image4153.png"/><Relationship Id="rId152" Type="http://schemas.openxmlformats.org/officeDocument/2006/relationships/customXml" Target="../ink/ink262.xml"/><Relationship Id="rId457" Type="http://schemas.openxmlformats.org/officeDocument/2006/relationships/image" Target="../media/image3976.png"/><Relationship Id="rId1003" Type="http://schemas.openxmlformats.org/officeDocument/2006/relationships/customXml" Target="../ink/ink693.xml"/><Relationship Id="rId664" Type="http://schemas.openxmlformats.org/officeDocument/2006/relationships/image" Target="../media/image4078.png"/><Relationship Id="rId871" Type="http://schemas.openxmlformats.org/officeDocument/2006/relationships/image" Target="../media/image4179.png"/><Relationship Id="rId969" Type="http://schemas.openxmlformats.org/officeDocument/2006/relationships/image" Target="../media/image4229.png"/><Relationship Id="rId14" Type="http://schemas.openxmlformats.org/officeDocument/2006/relationships/image" Target="../media/image3403.png"/><Relationship Id="rId317" Type="http://schemas.openxmlformats.org/officeDocument/2006/relationships/image" Target="../media/image3910.png"/><Relationship Id="rId524" Type="http://schemas.openxmlformats.org/officeDocument/2006/relationships/customXml" Target="../ink/ink450.xml"/><Relationship Id="rId731" Type="http://schemas.openxmlformats.org/officeDocument/2006/relationships/image" Target="../media/image4111.png"/><Relationship Id="rId98" Type="http://schemas.openxmlformats.org/officeDocument/2006/relationships/customXml" Target="../ink/ink235.xml"/><Relationship Id="rId163" Type="http://schemas.openxmlformats.org/officeDocument/2006/relationships/image" Target="../media/image3835.png"/><Relationship Id="rId370" Type="http://schemas.openxmlformats.org/officeDocument/2006/relationships/image" Target="../media/image3933.png"/><Relationship Id="rId829" Type="http://schemas.openxmlformats.org/officeDocument/2006/relationships/customXml" Target="../ink/ink605.xml"/><Relationship Id="rId1014" Type="http://schemas.openxmlformats.org/officeDocument/2006/relationships/image" Target="../media/image4251.png"/><Relationship Id="rId230" Type="http://schemas.openxmlformats.org/officeDocument/2006/relationships/image" Target="../media/image3867.png"/><Relationship Id="rId468" Type="http://schemas.openxmlformats.org/officeDocument/2006/relationships/customXml" Target="../ink/ink422.xml"/><Relationship Id="rId675" Type="http://schemas.openxmlformats.org/officeDocument/2006/relationships/customXml" Target="../ink/ink527.xml"/><Relationship Id="rId882" Type="http://schemas.openxmlformats.org/officeDocument/2006/relationships/customXml" Target="../ink/ink632.xml"/><Relationship Id="rId25" Type="http://schemas.openxmlformats.org/officeDocument/2006/relationships/customXml" Target="../ink/ink198.xml"/><Relationship Id="rId328" Type="http://schemas.openxmlformats.org/officeDocument/2006/relationships/image" Target="../media/image3914.png"/><Relationship Id="rId535" Type="http://schemas.openxmlformats.org/officeDocument/2006/relationships/image" Target="../media/image4015.png"/><Relationship Id="rId742" Type="http://schemas.openxmlformats.org/officeDocument/2006/relationships/customXml" Target="../ink/ink561.xml"/><Relationship Id="rId174" Type="http://schemas.openxmlformats.org/officeDocument/2006/relationships/customXml" Target="../ink/ink273.xml"/><Relationship Id="rId381" Type="http://schemas.openxmlformats.org/officeDocument/2006/relationships/customXml" Target="../ink/ink378.xml"/><Relationship Id="rId602" Type="http://schemas.openxmlformats.org/officeDocument/2006/relationships/image" Target="../media/image4047.png"/><Relationship Id="rId1025" Type="http://schemas.openxmlformats.org/officeDocument/2006/relationships/customXml" Target="../ink/ink704.xml"/><Relationship Id="rId241" Type="http://schemas.openxmlformats.org/officeDocument/2006/relationships/customXml" Target="../ink/ink307.xml"/><Relationship Id="rId479" Type="http://schemas.openxmlformats.org/officeDocument/2006/relationships/image" Target="../media/image3987.png"/><Relationship Id="rId686" Type="http://schemas.openxmlformats.org/officeDocument/2006/relationships/image" Target="../media/image4089.png"/><Relationship Id="rId893" Type="http://schemas.openxmlformats.org/officeDocument/2006/relationships/image" Target="../media/image4190.png"/><Relationship Id="rId907" Type="http://schemas.openxmlformats.org/officeDocument/2006/relationships/image" Target="../media/image4197.png"/><Relationship Id="rId36" Type="http://schemas.openxmlformats.org/officeDocument/2006/relationships/image" Target="../media/image3772.png"/><Relationship Id="rId339" Type="http://schemas.openxmlformats.org/officeDocument/2006/relationships/customXml" Target="../ink/ink357.xml"/><Relationship Id="rId546" Type="http://schemas.openxmlformats.org/officeDocument/2006/relationships/customXml" Target="../ink/ink461.xml"/><Relationship Id="rId753" Type="http://schemas.openxmlformats.org/officeDocument/2006/relationships/image" Target="../media/image4121.png"/><Relationship Id="rId101" Type="http://schemas.openxmlformats.org/officeDocument/2006/relationships/image" Target="../media/image3804.png"/><Relationship Id="rId185" Type="http://schemas.openxmlformats.org/officeDocument/2006/relationships/image" Target="../media/image3846.png"/><Relationship Id="rId406" Type="http://schemas.openxmlformats.org/officeDocument/2006/relationships/customXml" Target="../ink/ink391.xml"/><Relationship Id="rId960" Type="http://schemas.openxmlformats.org/officeDocument/2006/relationships/customXml" Target="../ink/ink671.xml"/><Relationship Id="rId392" Type="http://schemas.openxmlformats.org/officeDocument/2006/relationships/image" Target="../media/image3944.png"/><Relationship Id="rId613" Type="http://schemas.openxmlformats.org/officeDocument/2006/relationships/customXml" Target="../ink/ink496.xml"/><Relationship Id="rId697" Type="http://schemas.openxmlformats.org/officeDocument/2006/relationships/image" Target="../media/image4094.png"/><Relationship Id="rId820" Type="http://schemas.openxmlformats.org/officeDocument/2006/relationships/image" Target="../media/image4154.png"/><Relationship Id="rId918" Type="http://schemas.openxmlformats.org/officeDocument/2006/relationships/customXml" Target="../ink/ink650.xml"/><Relationship Id="rId252" Type="http://schemas.openxmlformats.org/officeDocument/2006/relationships/image" Target="../media/image3878.png"/><Relationship Id="rId47" Type="http://schemas.openxmlformats.org/officeDocument/2006/relationships/customXml" Target="../ink/ink209.xml"/><Relationship Id="rId112" Type="http://schemas.openxmlformats.org/officeDocument/2006/relationships/customXml" Target="../ink/ink242.xml"/><Relationship Id="rId557" Type="http://schemas.openxmlformats.org/officeDocument/2006/relationships/customXml" Target="../ink/ink467.xml"/><Relationship Id="rId764" Type="http://schemas.openxmlformats.org/officeDocument/2006/relationships/customXml" Target="../ink/ink572.xml"/><Relationship Id="rId971" Type="http://schemas.openxmlformats.org/officeDocument/2006/relationships/customXml" Target="../ink/ink677.xml"/><Relationship Id="rId196" Type="http://schemas.openxmlformats.org/officeDocument/2006/relationships/image" Target="../media/image3506.png"/><Relationship Id="rId417" Type="http://schemas.openxmlformats.org/officeDocument/2006/relationships/image" Target="../media/image3956.png"/><Relationship Id="rId624" Type="http://schemas.openxmlformats.org/officeDocument/2006/relationships/image" Target="../media/image4058.png"/><Relationship Id="rId831" Type="http://schemas.openxmlformats.org/officeDocument/2006/relationships/image" Target="../media/image4159.png"/><Relationship Id="rId263" Type="http://schemas.openxmlformats.org/officeDocument/2006/relationships/image" Target="../media/image3883.png"/><Relationship Id="rId470" Type="http://schemas.openxmlformats.org/officeDocument/2006/relationships/customXml" Target="../ink/ink423.xml"/><Relationship Id="rId929" Type="http://schemas.openxmlformats.org/officeDocument/2006/relationships/image" Target="../media/image4209.png"/><Relationship Id="rId58" Type="http://schemas.openxmlformats.org/officeDocument/2006/relationships/image" Target="../media/image3783.png"/><Relationship Id="rId123" Type="http://schemas.openxmlformats.org/officeDocument/2006/relationships/image" Target="../media/image3815.png"/><Relationship Id="rId330" Type="http://schemas.openxmlformats.org/officeDocument/2006/relationships/image" Target="../media/image3915.png"/><Relationship Id="rId568" Type="http://schemas.openxmlformats.org/officeDocument/2006/relationships/image" Target="../media/image4031.png"/><Relationship Id="rId775" Type="http://schemas.openxmlformats.org/officeDocument/2006/relationships/image" Target="../media/image4132.png"/><Relationship Id="rId982" Type="http://schemas.openxmlformats.org/officeDocument/2006/relationships/image" Target="../media/image4235.png"/><Relationship Id="rId428" Type="http://schemas.openxmlformats.org/officeDocument/2006/relationships/customXml" Target="../ink/ink402.xml"/><Relationship Id="rId635" Type="http://schemas.openxmlformats.org/officeDocument/2006/relationships/customXml" Target="../ink/ink507.xml"/><Relationship Id="rId842" Type="http://schemas.openxmlformats.org/officeDocument/2006/relationships/customXml" Target="../ink/ink612.xml"/><Relationship Id="rId274" Type="http://schemas.openxmlformats.org/officeDocument/2006/relationships/customXml" Target="../ink/ink324.xml"/><Relationship Id="rId481" Type="http://schemas.openxmlformats.org/officeDocument/2006/relationships/image" Target="../media/image3988.png"/><Relationship Id="rId702" Type="http://schemas.openxmlformats.org/officeDocument/2006/relationships/customXml" Target="../ink/ink541.xml"/><Relationship Id="rId69" Type="http://schemas.openxmlformats.org/officeDocument/2006/relationships/customXml" Target="../ink/ink220.xml"/><Relationship Id="rId134" Type="http://schemas.openxmlformats.org/officeDocument/2006/relationships/customXml" Target="../ink/ink253.xml"/><Relationship Id="rId579" Type="http://schemas.openxmlformats.org/officeDocument/2006/relationships/customXml" Target="../ink/ink478.xml"/><Relationship Id="rId786" Type="http://schemas.openxmlformats.org/officeDocument/2006/relationships/customXml" Target="../ink/ink583.xml"/><Relationship Id="rId993" Type="http://schemas.openxmlformats.org/officeDocument/2006/relationships/customXml" Target="../ink/ink688.xml"/><Relationship Id="rId341" Type="http://schemas.openxmlformats.org/officeDocument/2006/relationships/customXml" Target="../ink/ink358.xml"/><Relationship Id="rId439" Type="http://schemas.openxmlformats.org/officeDocument/2006/relationships/image" Target="../media/image3967.png"/><Relationship Id="rId646" Type="http://schemas.openxmlformats.org/officeDocument/2006/relationships/image" Target="../media/image4069.png"/><Relationship Id="rId201" Type="http://schemas.openxmlformats.org/officeDocument/2006/relationships/customXml" Target="../ink/ink287.xml"/><Relationship Id="rId285" Type="http://schemas.openxmlformats.org/officeDocument/2006/relationships/image" Target="../media/image3894.png"/><Relationship Id="rId506" Type="http://schemas.openxmlformats.org/officeDocument/2006/relationships/customXml" Target="../ink/ink441.xml"/><Relationship Id="rId853" Type="http://schemas.openxmlformats.org/officeDocument/2006/relationships/image" Target="../media/image4170.png"/><Relationship Id="rId492" Type="http://schemas.openxmlformats.org/officeDocument/2006/relationships/customXml" Target="../ink/ink434.xml"/><Relationship Id="rId713" Type="http://schemas.openxmlformats.org/officeDocument/2006/relationships/image" Target="../media/image4102.png"/><Relationship Id="rId797" Type="http://schemas.openxmlformats.org/officeDocument/2006/relationships/image" Target="../media/image4143.png"/><Relationship Id="rId920" Type="http://schemas.openxmlformats.org/officeDocument/2006/relationships/customXml" Target="../ink/ink651.xml"/><Relationship Id="rId145" Type="http://schemas.openxmlformats.org/officeDocument/2006/relationships/image" Target="../media/image3826.png"/><Relationship Id="rId352" Type="http://schemas.openxmlformats.org/officeDocument/2006/relationships/image" Target="../media/image3926.png"/><Relationship Id="rId212" Type="http://schemas.openxmlformats.org/officeDocument/2006/relationships/image" Target="../media/image3858.png"/><Relationship Id="rId657" Type="http://schemas.openxmlformats.org/officeDocument/2006/relationships/customXml" Target="../ink/ink518.xml"/><Relationship Id="rId864" Type="http://schemas.openxmlformats.org/officeDocument/2006/relationships/customXml" Target="../ink/ink623.xml"/><Relationship Id="rId296" Type="http://schemas.openxmlformats.org/officeDocument/2006/relationships/customXml" Target="../ink/ink335.xml"/><Relationship Id="rId517" Type="http://schemas.openxmlformats.org/officeDocument/2006/relationships/image" Target="../media/image4006.png"/><Relationship Id="rId724" Type="http://schemas.openxmlformats.org/officeDocument/2006/relationships/customXml" Target="../ink/ink552.xml"/><Relationship Id="rId931" Type="http://schemas.openxmlformats.org/officeDocument/2006/relationships/image" Target="../media/image4210.png"/><Relationship Id="rId60" Type="http://schemas.openxmlformats.org/officeDocument/2006/relationships/image" Target="../media/image3784.png"/><Relationship Id="rId156" Type="http://schemas.openxmlformats.org/officeDocument/2006/relationships/customXml" Target="../ink/ink264.xml"/><Relationship Id="rId363" Type="http://schemas.openxmlformats.org/officeDocument/2006/relationships/customXml" Target="../ink/ink369.xml"/><Relationship Id="rId570" Type="http://schemas.openxmlformats.org/officeDocument/2006/relationships/image" Target="../media/image4032.png"/><Relationship Id="rId1007" Type="http://schemas.openxmlformats.org/officeDocument/2006/relationships/customXml" Target="../ink/ink695.xml"/><Relationship Id="rId223" Type="http://schemas.openxmlformats.org/officeDocument/2006/relationships/customXml" Target="../ink/ink298.xml"/><Relationship Id="rId430" Type="http://schemas.openxmlformats.org/officeDocument/2006/relationships/customXml" Target="../ink/ink403.xml"/><Relationship Id="rId668" Type="http://schemas.openxmlformats.org/officeDocument/2006/relationships/image" Target="../media/image4080.png"/><Relationship Id="rId875" Type="http://schemas.openxmlformats.org/officeDocument/2006/relationships/image" Target="../media/image4181.png"/><Relationship Id="rId18" Type="http://schemas.openxmlformats.org/officeDocument/2006/relationships/image" Target="../media/image3763.png"/><Relationship Id="rId528" Type="http://schemas.openxmlformats.org/officeDocument/2006/relationships/customXml" Target="../ink/ink452.xml"/><Relationship Id="rId735" Type="http://schemas.openxmlformats.org/officeDocument/2006/relationships/image" Target="../media/image4113.png"/><Relationship Id="rId942" Type="http://schemas.openxmlformats.org/officeDocument/2006/relationships/customXml" Target="../ink/ink662.xml"/><Relationship Id="rId167" Type="http://schemas.openxmlformats.org/officeDocument/2006/relationships/image" Target="../media/image3837.png"/><Relationship Id="rId374" Type="http://schemas.openxmlformats.org/officeDocument/2006/relationships/image" Target="../media/image3935.png"/><Relationship Id="rId581" Type="http://schemas.openxmlformats.org/officeDocument/2006/relationships/customXml" Target="../ink/ink479.xml"/><Relationship Id="rId1018" Type="http://schemas.openxmlformats.org/officeDocument/2006/relationships/image" Target="../media/image4253.png"/><Relationship Id="rId71" Type="http://schemas.openxmlformats.org/officeDocument/2006/relationships/customXml" Target="../ink/ink221.xml"/><Relationship Id="rId234" Type="http://schemas.openxmlformats.org/officeDocument/2006/relationships/image" Target="../media/image3869.png"/><Relationship Id="rId679" Type="http://schemas.openxmlformats.org/officeDocument/2006/relationships/customXml" Target="../ink/ink529.xml"/><Relationship Id="rId802" Type="http://schemas.openxmlformats.org/officeDocument/2006/relationships/customXml" Target="../ink/ink591.xml"/><Relationship Id="rId886" Type="http://schemas.openxmlformats.org/officeDocument/2006/relationships/customXml" Target="../ink/ink634.xml"/><Relationship Id="rId2" Type="http://schemas.openxmlformats.org/officeDocument/2006/relationships/image" Target="../media/image160.png"/><Relationship Id="rId29" Type="http://schemas.openxmlformats.org/officeDocument/2006/relationships/customXml" Target="../ink/ink200.xml"/><Relationship Id="rId441" Type="http://schemas.openxmlformats.org/officeDocument/2006/relationships/image" Target="../media/image3968.png"/><Relationship Id="rId539" Type="http://schemas.openxmlformats.org/officeDocument/2006/relationships/image" Target="../media/image4017.png"/><Relationship Id="rId746" Type="http://schemas.openxmlformats.org/officeDocument/2006/relationships/customXml" Target="../ink/ink563.xml"/><Relationship Id="rId178" Type="http://schemas.openxmlformats.org/officeDocument/2006/relationships/customXml" Target="../ink/ink275.xml"/><Relationship Id="rId301" Type="http://schemas.openxmlformats.org/officeDocument/2006/relationships/image" Target="../media/image3902.png"/><Relationship Id="rId953" Type="http://schemas.openxmlformats.org/officeDocument/2006/relationships/image" Target="../media/image4221.png"/><Relationship Id="rId82" Type="http://schemas.openxmlformats.org/officeDocument/2006/relationships/image" Target="../media/image3795.png"/><Relationship Id="rId385" Type="http://schemas.openxmlformats.org/officeDocument/2006/relationships/customXml" Target="../ink/ink380.xml"/><Relationship Id="rId592" Type="http://schemas.openxmlformats.org/officeDocument/2006/relationships/customXml" Target="../ink/ink485.xml"/><Relationship Id="rId606" Type="http://schemas.openxmlformats.org/officeDocument/2006/relationships/image" Target="../media/image4049.png"/><Relationship Id="rId813" Type="http://schemas.openxmlformats.org/officeDocument/2006/relationships/customXml" Target="../ink/ink597.xml"/><Relationship Id="rId245" Type="http://schemas.openxmlformats.org/officeDocument/2006/relationships/customXml" Target="../ink/ink309.xml"/><Relationship Id="rId452" Type="http://schemas.openxmlformats.org/officeDocument/2006/relationships/customXml" Target="../ink/ink414.xml"/><Relationship Id="rId897" Type="http://schemas.openxmlformats.org/officeDocument/2006/relationships/image" Target="../media/image4192.png"/><Relationship Id="rId105" Type="http://schemas.openxmlformats.org/officeDocument/2006/relationships/image" Target="../media/image3806.png"/><Relationship Id="rId312" Type="http://schemas.openxmlformats.org/officeDocument/2006/relationships/customXml" Target="../ink/ink343.xml"/><Relationship Id="rId757" Type="http://schemas.openxmlformats.org/officeDocument/2006/relationships/image" Target="../media/image4123.png"/><Relationship Id="rId964" Type="http://schemas.openxmlformats.org/officeDocument/2006/relationships/customXml" Target="../ink/ink673.xml"/><Relationship Id="rId93" Type="http://schemas.openxmlformats.org/officeDocument/2006/relationships/customXml" Target="../ink/ink232.xml"/><Relationship Id="rId189" Type="http://schemas.openxmlformats.org/officeDocument/2006/relationships/image" Target="../media/image3848.png"/><Relationship Id="rId396" Type="http://schemas.openxmlformats.org/officeDocument/2006/relationships/customXml" Target="../ink/ink386.xml"/><Relationship Id="rId617" Type="http://schemas.openxmlformats.org/officeDocument/2006/relationships/customXml" Target="../ink/ink498.xml"/><Relationship Id="rId824" Type="http://schemas.openxmlformats.org/officeDocument/2006/relationships/image" Target="../media/image4156.png"/><Relationship Id="rId256" Type="http://schemas.openxmlformats.org/officeDocument/2006/relationships/image" Target="../media/image3880.png"/><Relationship Id="rId463" Type="http://schemas.openxmlformats.org/officeDocument/2006/relationships/image" Target="../media/image3979.png"/><Relationship Id="rId670" Type="http://schemas.openxmlformats.org/officeDocument/2006/relationships/image" Target="../media/image4081.png"/><Relationship Id="rId116" Type="http://schemas.openxmlformats.org/officeDocument/2006/relationships/customXml" Target="../ink/ink244.xml"/><Relationship Id="rId323" Type="http://schemas.openxmlformats.org/officeDocument/2006/relationships/image" Target="../media/image3913.png"/><Relationship Id="rId530" Type="http://schemas.openxmlformats.org/officeDocument/2006/relationships/customXml" Target="../ink/ink453.xml"/><Relationship Id="rId768" Type="http://schemas.openxmlformats.org/officeDocument/2006/relationships/customXml" Target="../ink/ink574.xml"/><Relationship Id="rId975" Type="http://schemas.openxmlformats.org/officeDocument/2006/relationships/customXml" Target="../ink/ink679.xml"/><Relationship Id="rId20" Type="http://schemas.openxmlformats.org/officeDocument/2006/relationships/image" Target="../media/image3764.png"/><Relationship Id="rId628" Type="http://schemas.openxmlformats.org/officeDocument/2006/relationships/image" Target="../media/image4060.png"/><Relationship Id="rId835" Type="http://schemas.openxmlformats.org/officeDocument/2006/relationships/image" Target="../media/image4161.png"/><Relationship Id="rId267" Type="http://schemas.openxmlformats.org/officeDocument/2006/relationships/image" Target="../media/image3885.png"/><Relationship Id="rId474" Type="http://schemas.openxmlformats.org/officeDocument/2006/relationships/customXml" Target="../ink/ink425.xml"/><Relationship Id="rId1020" Type="http://schemas.openxmlformats.org/officeDocument/2006/relationships/image" Target="../media/image4254.png"/><Relationship Id="rId127" Type="http://schemas.openxmlformats.org/officeDocument/2006/relationships/image" Target="../media/image3817.png"/><Relationship Id="rId681" Type="http://schemas.openxmlformats.org/officeDocument/2006/relationships/customXml" Target="../ink/ink530.xml"/><Relationship Id="rId779" Type="http://schemas.openxmlformats.org/officeDocument/2006/relationships/image" Target="../media/image4134.png"/><Relationship Id="rId902" Type="http://schemas.openxmlformats.org/officeDocument/2006/relationships/customXml" Target="../ink/ink642.xml"/><Relationship Id="rId986" Type="http://schemas.openxmlformats.org/officeDocument/2006/relationships/image" Target="../media/image4237.png"/><Relationship Id="rId31" Type="http://schemas.openxmlformats.org/officeDocument/2006/relationships/customXml" Target="../ink/ink201.xml"/><Relationship Id="rId334" Type="http://schemas.openxmlformats.org/officeDocument/2006/relationships/image" Target="../media/image3917.png"/><Relationship Id="rId541" Type="http://schemas.openxmlformats.org/officeDocument/2006/relationships/image" Target="../media/image4018.png"/><Relationship Id="rId639" Type="http://schemas.openxmlformats.org/officeDocument/2006/relationships/customXml" Target="../ink/ink509.xml"/><Relationship Id="rId180" Type="http://schemas.openxmlformats.org/officeDocument/2006/relationships/customXml" Target="../ink/ink276.xml"/><Relationship Id="rId278" Type="http://schemas.openxmlformats.org/officeDocument/2006/relationships/customXml" Target="../ink/ink326.xml"/><Relationship Id="rId401" Type="http://schemas.openxmlformats.org/officeDocument/2006/relationships/image" Target="../media/image3948.png"/><Relationship Id="rId846" Type="http://schemas.openxmlformats.org/officeDocument/2006/relationships/customXml" Target="../ink/ink614.xml"/><Relationship Id="rId485" Type="http://schemas.openxmlformats.org/officeDocument/2006/relationships/image" Target="../media/image3990.png"/><Relationship Id="rId692" Type="http://schemas.openxmlformats.org/officeDocument/2006/relationships/customXml" Target="../ink/ink536.xml"/><Relationship Id="rId706" Type="http://schemas.openxmlformats.org/officeDocument/2006/relationships/customXml" Target="../ink/ink543.xml"/><Relationship Id="rId913" Type="http://schemas.openxmlformats.org/officeDocument/2006/relationships/image" Target="../media/image4201.png"/><Relationship Id="rId42" Type="http://schemas.openxmlformats.org/officeDocument/2006/relationships/image" Target="../media/image3775.png"/><Relationship Id="rId138" Type="http://schemas.openxmlformats.org/officeDocument/2006/relationships/customXml" Target="../ink/ink255.xml"/><Relationship Id="rId345" Type="http://schemas.openxmlformats.org/officeDocument/2006/relationships/customXml" Target="../ink/ink360.xml"/><Relationship Id="rId552" Type="http://schemas.openxmlformats.org/officeDocument/2006/relationships/customXml" Target="../ink/ink464.xml"/><Relationship Id="rId997" Type="http://schemas.openxmlformats.org/officeDocument/2006/relationships/customXml" Target="../ink/ink690.xml"/><Relationship Id="rId191" Type="http://schemas.openxmlformats.org/officeDocument/2006/relationships/image" Target="../media/image3849.png"/><Relationship Id="rId205" Type="http://schemas.openxmlformats.org/officeDocument/2006/relationships/customXml" Target="../ink/ink289.xml"/><Relationship Id="rId412" Type="http://schemas.openxmlformats.org/officeDocument/2006/relationships/customXml" Target="../ink/ink394.xml"/><Relationship Id="rId857" Type="http://schemas.openxmlformats.org/officeDocument/2006/relationships/image" Target="../media/image4172.png"/><Relationship Id="rId289" Type="http://schemas.openxmlformats.org/officeDocument/2006/relationships/image" Target="../media/image3896.png"/><Relationship Id="rId496" Type="http://schemas.openxmlformats.org/officeDocument/2006/relationships/customXml" Target="../ink/ink436.xml"/><Relationship Id="rId717" Type="http://schemas.openxmlformats.org/officeDocument/2006/relationships/image" Target="../media/image4104.png"/><Relationship Id="rId924" Type="http://schemas.openxmlformats.org/officeDocument/2006/relationships/customXml" Target="../ink/ink653.xml"/><Relationship Id="rId53" Type="http://schemas.openxmlformats.org/officeDocument/2006/relationships/customXml" Target="../ink/ink212.xml"/><Relationship Id="rId149" Type="http://schemas.openxmlformats.org/officeDocument/2006/relationships/image" Target="../media/image3828.png"/><Relationship Id="rId356" Type="http://schemas.openxmlformats.org/officeDocument/2006/relationships/image" Target="../media/image3021.png"/><Relationship Id="rId563" Type="http://schemas.openxmlformats.org/officeDocument/2006/relationships/customXml" Target="../ink/ink470.xml"/><Relationship Id="rId770" Type="http://schemas.openxmlformats.org/officeDocument/2006/relationships/customXml" Target="../ink/ink575.xml"/><Relationship Id="rId216" Type="http://schemas.openxmlformats.org/officeDocument/2006/relationships/image" Target="../media/image3860.png"/><Relationship Id="rId423" Type="http://schemas.openxmlformats.org/officeDocument/2006/relationships/image" Target="../media/image3959.png"/><Relationship Id="rId868" Type="http://schemas.openxmlformats.org/officeDocument/2006/relationships/customXml" Target="../ink/ink625.xml"/><Relationship Id="rId630" Type="http://schemas.openxmlformats.org/officeDocument/2006/relationships/image" Target="../media/image4061.png"/><Relationship Id="rId728" Type="http://schemas.openxmlformats.org/officeDocument/2006/relationships/customXml" Target="../ink/ink554.xml"/><Relationship Id="rId935" Type="http://schemas.openxmlformats.org/officeDocument/2006/relationships/image" Target="../media/image4212.png"/><Relationship Id="rId64" Type="http://schemas.openxmlformats.org/officeDocument/2006/relationships/image" Target="../media/image3786.png"/><Relationship Id="rId367" Type="http://schemas.openxmlformats.org/officeDocument/2006/relationships/customXml" Target="../ink/ink371.xml"/><Relationship Id="rId574" Type="http://schemas.openxmlformats.org/officeDocument/2006/relationships/image" Target="../media/image4034.png"/><Relationship Id="rId227" Type="http://schemas.openxmlformats.org/officeDocument/2006/relationships/customXml" Target="../ink/ink300.xml"/><Relationship Id="rId781" Type="http://schemas.openxmlformats.org/officeDocument/2006/relationships/image" Target="../media/image4135.png"/><Relationship Id="rId879" Type="http://schemas.openxmlformats.org/officeDocument/2006/relationships/image" Target="../media/image4183.png"/><Relationship Id="rId434" Type="http://schemas.openxmlformats.org/officeDocument/2006/relationships/customXml" Target="../ink/ink405.xml"/><Relationship Id="rId641" Type="http://schemas.openxmlformats.org/officeDocument/2006/relationships/customXml" Target="../ink/ink510.xml"/><Relationship Id="rId739" Type="http://schemas.openxmlformats.org/officeDocument/2006/relationships/image" Target="../media/image4115.png"/><Relationship Id="rId280" Type="http://schemas.openxmlformats.org/officeDocument/2006/relationships/customXml" Target="../ink/ink327.xml"/><Relationship Id="rId501" Type="http://schemas.openxmlformats.org/officeDocument/2006/relationships/image" Target="../media/image3998.png"/><Relationship Id="rId946" Type="http://schemas.openxmlformats.org/officeDocument/2006/relationships/customXml" Target="../ink/ink664.xml"/><Relationship Id="rId75" Type="http://schemas.openxmlformats.org/officeDocument/2006/relationships/customXml" Target="../ink/ink223.xml"/><Relationship Id="rId140" Type="http://schemas.openxmlformats.org/officeDocument/2006/relationships/customXml" Target="../ink/ink256.xml"/><Relationship Id="rId378" Type="http://schemas.openxmlformats.org/officeDocument/2006/relationships/image" Target="../media/image3937.png"/><Relationship Id="rId585" Type="http://schemas.openxmlformats.org/officeDocument/2006/relationships/image" Target="../media/image4039.png"/><Relationship Id="rId792" Type="http://schemas.openxmlformats.org/officeDocument/2006/relationships/customXml" Target="../ink/ink586.xml"/><Relationship Id="rId806" Type="http://schemas.openxmlformats.org/officeDocument/2006/relationships/customXml" Target="../ink/ink593.xml"/><Relationship Id="rId6" Type="http://schemas.openxmlformats.org/officeDocument/2006/relationships/image" Target="../media/image3759.png"/><Relationship Id="rId238" Type="http://schemas.openxmlformats.org/officeDocument/2006/relationships/image" Target="../media/image3871.png"/><Relationship Id="rId445" Type="http://schemas.openxmlformats.org/officeDocument/2006/relationships/image" Target="../media/image3970.png"/><Relationship Id="rId652" Type="http://schemas.openxmlformats.org/officeDocument/2006/relationships/image" Target="../media/image4072.png"/><Relationship Id="rId291" Type="http://schemas.openxmlformats.org/officeDocument/2006/relationships/image" Target="../media/image3897.png"/><Relationship Id="rId305" Type="http://schemas.openxmlformats.org/officeDocument/2006/relationships/image" Target="../media/image3904.png"/><Relationship Id="rId512" Type="http://schemas.openxmlformats.org/officeDocument/2006/relationships/customXml" Target="../ink/ink444.xml"/><Relationship Id="rId957" Type="http://schemas.openxmlformats.org/officeDocument/2006/relationships/image" Target="../media/image4223.png"/><Relationship Id="rId86" Type="http://schemas.openxmlformats.org/officeDocument/2006/relationships/image" Target="../media/image3797.png"/><Relationship Id="rId151" Type="http://schemas.openxmlformats.org/officeDocument/2006/relationships/image" Target="../media/image3829.png"/><Relationship Id="rId389" Type="http://schemas.openxmlformats.org/officeDocument/2006/relationships/customXml" Target="../ink/ink382.xml"/><Relationship Id="rId596" Type="http://schemas.openxmlformats.org/officeDocument/2006/relationships/customXml" Target="../ink/ink487.xml"/><Relationship Id="rId817" Type="http://schemas.openxmlformats.org/officeDocument/2006/relationships/customXml" Target="../ink/ink599.xml"/><Relationship Id="rId1002" Type="http://schemas.openxmlformats.org/officeDocument/2006/relationships/image" Target="../media/image4245.png"/><Relationship Id="rId249" Type="http://schemas.openxmlformats.org/officeDocument/2006/relationships/customXml" Target="../ink/ink311.xml"/><Relationship Id="rId456" Type="http://schemas.openxmlformats.org/officeDocument/2006/relationships/customXml" Target="../ink/ink416.xml"/><Relationship Id="rId663" Type="http://schemas.openxmlformats.org/officeDocument/2006/relationships/customXml" Target="../ink/ink521.xml"/><Relationship Id="rId870" Type="http://schemas.openxmlformats.org/officeDocument/2006/relationships/customXml" Target="../ink/ink626.xml"/><Relationship Id="rId13" Type="http://schemas.openxmlformats.org/officeDocument/2006/relationships/customXml" Target="../ink/ink192.xml"/><Relationship Id="rId109" Type="http://schemas.openxmlformats.org/officeDocument/2006/relationships/image" Target="../media/image3808.png"/><Relationship Id="rId316" Type="http://schemas.openxmlformats.org/officeDocument/2006/relationships/customXml" Target="../ink/ink345.xml"/><Relationship Id="rId523" Type="http://schemas.openxmlformats.org/officeDocument/2006/relationships/image" Target="../media/image4009.png"/><Relationship Id="rId968" Type="http://schemas.openxmlformats.org/officeDocument/2006/relationships/customXml" Target="../ink/ink675.xml"/><Relationship Id="rId97" Type="http://schemas.openxmlformats.org/officeDocument/2006/relationships/image" Target="../media/image3802.png"/><Relationship Id="rId730" Type="http://schemas.openxmlformats.org/officeDocument/2006/relationships/customXml" Target="../ink/ink555.xml"/><Relationship Id="rId828" Type="http://schemas.openxmlformats.org/officeDocument/2006/relationships/image" Target="../media/image4158.png"/><Relationship Id="rId1013" Type="http://schemas.openxmlformats.org/officeDocument/2006/relationships/customXml" Target="../ink/ink698.xml"/><Relationship Id="rId162" Type="http://schemas.openxmlformats.org/officeDocument/2006/relationships/customXml" Target="../ink/ink267.xml"/><Relationship Id="rId467" Type="http://schemas.openxmlformats.org/officeDocument/2006/relationships/image" Target="../media/image3981.png"/><Relationship Id="rId674" Type="http://schemas.openxmlformats.org/officeDocument/2006/relationships/image" Target="../media/image4083.png"/><Relationship Id="rId881" Type="http://schemas.openxmlformats.org/officeDocument/2006/relationships/image" Target="../media/image4184.png"/><Relationship Id="rId979" Type="http://schemas.openxmlformats.org/officeDocument/2006/relationships/customXml" Target="../ink/ink681.xml"/><Relationship Id="rId24" Type="http://schemas.openxmlformats.org/officeDocument/2006/relationships/image" Target="../media/image3766.png"/><Relationship Id="rId327" Type="http://schemas.openxmlformats.org/officeDocument/2006/relationships/customXml" Target="../ink/ink351.xml"/><Relationship Id="rId534" Type="http://schemas.openxmlformats.org/officeDocument/2006/relationships/customXml" Target="../ink/ink455.xml"/><Relationship Id="rId741" Type="http://schemas.openxmlformats.org/officeDocument/2006/relationships/image" Target="../media/image4116.png"/><Relationship Id="rId839" Type="http://schemas.openxmlformats.org/officeDocument/2006/relationships/image" Target="../media/image4163.png"/><Relationship Id="rId173" Type="http://schemas.openxmlformats.org/officeDocument/2006/relationships/image" Target="../media/image3840.png"/><Relationship Id="rId380" Type="http://schemas.openxmlformats.org/officeDocument/2006/relationships/image" Target="../media/image3938.png"/><Relationship Id="rId601" Type="http://schemas.openxmlformats.org/officeDocument/2006/relationships/customXml" Target="../ink/ink490.xml"/><Relationship Id="rId1024" Type="http://schemas.openxmlformats.org/officeDocument/2006/relationships/image" Target="../media/image4256.png"/><Relationship Id="rId240" Type="http://schemas.openxmlformats.org/officeDocument/2006/relationships/image" Target="../media/image3872.png"/><Relationship Id="rId478" Type="http://schemas.openxmlformats.org/officeDocument/2006/relationships/customXml" Target="../ink/ink427.xml"/><Relationship Id="rId685" Type="http://schemas.openxmlformats.org/officeDocument/2006/relationships/customXml" Target="../ink/ink532.xml"/><Relationship Id="rId892" Type="http://schemas.openxmlformats.org/officeDocument/2006/relationships/customXml" Target="../ink/ink637.xml"/><Relationship Id="rId906" Type="http://schemas.openxmlformats.org/officeDocument/2006/relationships/customXml" Target="../ink/ink644.xml"/><Relationship Id="rId35" Type="http://schemas.openxmlformats.org/officeDocument/2006/relationships/customXml" Target="../ink/ink203.xml"/><Relationship Id="rId100" Type="http://schemas.openxmlformats.org/officeDocument/2006/relationships/customXml" Target="../ink/ink236.xml"/><Relationship Id="rId338" Type="http://schemas.openxmlformats.org/officeDocument/2006/relationships/image" Target="../media/image3919.png"/><Relationship Id="rId545" Type="http://schemas.openxmlformats.org/officeDocument/2006/relationships/image" Target="../media/image4020.png"/><Relationship Id="rId752" Type="http://schemas.openxmlformats.org/officeDocument/2006/relationships/customXml" Target="../ink/ink566.xml"/><Relationship Id="rId184" Type="http://schemas.openxmlformats.org/officeDocument/2006/relationships/customXml" Target="../ink/ink278.xml"/><Relationship Id="rId391" Type="http://schemas.openxmlformats.org/officeDocument/2006/relationships/customXml" Target="../ink/ink383.xml"/><Relationship Id="rId405" Type="http://schemas.openxmlformats.org/officeDocument/2006/relationships/image" Target="../media/image3950.png"/><Relationship Id="rId612" Type="http://schemas.openxmlformats.org/officeDocument/2006/relationships/image" Target="../media/image4052.png"/><Relationship Id="rId251" Type="http://schemas.openxmlformats.org/officeDocument/2006/relationships/customXml" Target="../ink/ink312.xml"/><Relationship Id="rId489" Type="http://schemas.openxmlformats.org/officeDocument/2006/relationships/image" Target="../media/image3992.png"/><Relationship Id="rId696" Type="http://schemas.openxmlformats.org/officeDocument/2006/relationships/customXml" Target="../ink/ink538.xml"/><Relationship Id="rId917" Type="http://schemas.openxmlformats.org/officeDocument/2006/relationships/image" Target="../media/image4203.png"/><Relationship Id="rId46" Type="http://schemas.openxmlformats.org/officeDocument/2006/relationships/image" Target="../media/image3777.png"/><Relationship Id="rId349" Type="http://schemas.openxmlformats.org/officeDocument/2006/relationships/customXml" Target="../ink/ink362.xml"/><Relationship Id="rId556" Type="http://schemas.openxmlformats.org/officeDocument/2006/relationships/image" Target="../media/image4025.png"/><Relationship Id="rId763" Type="http://schemas.openxmlformats.org/officeDocument/2006/relationships/image" Target="../media/image4126.png"/><Relationship Id="rId111" Type="http://schemas.openxmlformats.org/officeDocument/2006/relationships/image" Target="../media/image3809.png"/><Relationship Id="rId195" Type="http://schemas.openxmlformats.org/officeDocument/2006/relationships/customXml" Target="../ink/ink284.xml"/><Relationship Id="rId209" Type="http://schemas.openxmlformats.org/officeDocument/2006/relationships/customXml" Target="../ink/ink291.xml"/><Relationship Id="rId416" Type="http://schemas.openxmlformats.org/officeDocument/2006/relationships/customXml" Target="../ink/ink396.xml"/><Relationship Id="rId970" Type="http://schemas.openxmlformats.org/officeDocument/2006/relationships/customXml" Target="../ink/ink676.xml"/><Relationship Id="rId623" Type="http://schemas.openxmlformats.org/officeDocument/2006/relationships/customXml" Target="../ink/ink501.xml"/><Relationship Id="rId830" Type="http://schemas.openxmlformats.org/officeDocument/2006/relationships/customXml" Target="../ink/ink606.xml"/><Relationship Id="rId928" Type="http://schemas.openxmlformats.org/officeDocument/2006/relationships/customXml" Target="../ink/ink655.xml"/><Relationship Id="rId57" Type="http://schemas.openxmlformats.org/officeDocument/2006/relationships/customXml" Target="../ink/ink214.xml"/><Relationship Id="rId262" Type="http://schemas.openxmlformats.org/officeDocument/2006/relationships/customXml" Target="../ink/ink318.xml"/><Relationship Id="rId567" Type="http://schemas.openxmlformats.org/officeDocument/2006/relationships/customXml" Target="../ink/ink472.xml"/><Relationship Id="rId122" Type="http://schemas.openxmlformats.org/officeDocument/2006/relationships/customXml" Target="../ink/ink247.xml"/><Relationship Id="rId774" Type="http://schemas.openxmlformats.org/officeDocument/2006/relationships/customXml" Target="../ink/ink577.xml"/><Relationship Id="rId981" Type="http://schemas.openxmlformats.org/officeDocument/2006/relationships/customXml" Target="../ink/ink682.xml"/><Relationship Id="rId427" Type="http://schemas.openxmlformats.org/officeDocument/2006/relationships/image" Target="../media/image3961.png"/><Relationship Id="rId634" Type="http://schemas.openxmlformats.org/officeDocument/2006/relationships/image" Target="../media/image4063.png"/><Relationship Id="rId841" Type="http://schemas.openxmlformats.org/officeDocument/2006/relationships/image" Target="../media/image4164.png"/><Relationship Id="rId273" Type="http://schemas.openxmlformats.org/officeDocument/2006/relationships/image" Target="../media/image3888.png"/><Relationship Id="rId480" Type="http://schemas.openxmlformats.org/officeDocument/2006/relationships/customXml" Target="../ink/ink428.xml"/><Relationship Id="rId701" Type="http://schemas.openxmlformats.org/officeDocument/2006/relationships/image" Target="../media/image4096.png"/><Relationship Id="rId939" Type="http://schemas.openxmlformats.org/officeDocument/2006/relationships/image" Target="../media/image4214.png"/><Relationship Id="rId68" Type="http://schemas.openxmlformats.org/officeDocument/2006/relationships/image" Target="../media/image3788.png"/><Relationship Id="rId133" Type="http://schemas.openxmlformats.org/officeDocument/2006/relationships/image" Target="../media/image3820.png"/><Relationship Id="rId340" Type="http://schemas.openxmlformats.org/officeDocument/2006/relationships/image" Target="../media/image3920.png"/><Relationship Id="rId578" Type="http://schemas.openxmlformats.org/officeDocument/2006/relationships/image" Target="../media/image4036.png"/><Relationship Id="rId785" Type="http://schemas.openxmlformats.org/officeDocument/2006/relationships/image" Target="../media/image4137.png"/><Relationship Id="rId992" Type="http://schemas.openxmlformats.org/officeDocument/2006/relationships/image" Target="../media/image4240.png"/><Relationship Id="rId200" Type="http://schemas.openxmlformats.org/officeDocument/2006/relationships/image" Target="../media/image3852.png"/><Relationship Id="rId438" Type="http://schemas.openxmlformats.org/officeDocument/2006/relationships/customXml" Target="../ink/ink407.xml"/><Relationship Id="rId645" Type="http://schemas.openxmlformats.org/officeDocument/2006/relationships/customXml" Target="../ink/ink512.xml"/><Relationship Id="rId852" Type="http://schemas.openxmlformats.org/officeDocument/2006/relationships/customXml" Target="../ink/ink617.xml"/><Relationship Id="rId284" Type="http://schemas.openxmlformats.org/officeDocument/2006/relationships/customXml" Target="../ink/ink329.xml"/><Relationship Id="rId491" Type="http://schemas.openxmlformats.org/officeDocument/2006/relationships/image" Target="../media/image3993.png"/><Relationship Id="rId505" Type="http://schemas.openxmlformats.org/officeDocument/2006/relationships/image" Target="../media/image4000.png"/><Relationship Id="rId712" Type="http://schemas.openxmlformats.org/officeDocument/2006/relationships/customXml" Target="../ink/ink546.xml"/><Relationship Id="rId79" Type="http://schemas.openxmlformats.org/officeDocument/2006/relationships/customXml" Target="../ink/ink225.xml"/><Relationship Id="rId144" Type="http://schemas.openxmlformats.org/officeDocument/2006/relationships/customXml" Target="../ink/ink258.xml"/><Relationship Id="rId589" Type="http://schemas.openxmlformats.org/officeDocument/2006/relationships/image" Target="../media/image4041.png"/><Relationship Id="rId796" Type="http://schemas.openxmlformats.org/officeDocument/2006/relationships/customXml" Target="../ink/ink588.xml"/><Relationship Id="rId351" Type="http://schemas.openxmlformats.org/officeDocument/2006/relationships/customXml" Target="../ink/ink363.xml"/><Relationship Id="rId449" Type="http://schemas.openxmlformats.org/officeDocument/2006/relationships/image" Target="../media/image3972.png"/><Relationship Id="rId656" Type="http://schemas.openxmlformats.org/officeDocument/2006/relationships/image" Target="../media/image4074.png"/><Relationship Id="rId863" Type="http://schemas.openxmlformats.org/officeDocument/2006/relationships/image" Target="../media/image4175.png"/><Relationship Id="rId211" Type="http://schemas.openxmlformats.org/officeDocument/2006/relationships/customXml" Target="../ink/ink292.xml"/><Relationship Id="rId295" Type="http://schemas.openxmlformats.org/officeDocument/2006/relationships/image" Target="../media/image3899.png"/><Relationship Id="rId309" Type="http://schemas.openxmlformats.org/officeDocument/2006/relationships/image" Target="../media/image3906.png"/><Relationship Id="rId516" Type="http://schemas.openxmlformats.org/officeDocument/2006/relationships/customXml" Target="../ink/ink446.xml"/><Relationship Id="rId723" Type="http://schemas.openxmlformats.org/officeDocument/2006/relationships/image" Target="../media/image4107.png"/><Relationship Id="rId930" Type="http://schemas.openxmlformats.org/officeDocument/2006/relationships/customXml" Target="../ink/ink656.xml"/><Relationship Id="rId1006" Type="http://schemas.openxmlformats.org/officeDocument/2006/relationships/image" Target="../media/image4247.png"/><Relationship Id="rId155" Type="http://schemas.openxmlformats.org/officeDocument/2006/relationships/image" Target="../media/image3831.png"/><Relationship Id="rId362" Type="http://schemas.openxmlformats.org/officeDocument/2006/relationships/image" Target="../media/image3930.png"/><Relationship Id="rId222" Type="http://schemas.openxmlformats.org/officeDocument/2006/relationships/image" Target="../media/image3863.png"/><Relationship Id="rId667" Type="http://schemas.openxmlformats.org/officeDocument/2006/relationships/customXml" Target="../ink/ink523.xml"/><Relationship Id="rId874" Type="http://schemas.openxmlformats.org/officeDocument/2006/relationships/customXml" Target="../ink/ink628.xml"/><Relationship Id="rId17" Type="http://schemas.openxmlformats.org/officeDocument/2006/relationships/customXml" Target="../ink/ink194.xml"/><Relationship Id="rId527" Type="http://schemas.openxmlformats.org/officeDocument/2006/relationships/image" Target="../media/image4011.png"/><Relationship Id="rId734" Type="http://schemas.openxmlformats.org/officeDocument/2006/relationships/customXml" Target="../ink/ink557.xml"/><Relationship Id="rId941" Type="http://schemas.openxmlformats.org/officeDocument/2006/relationships/image" Target="../media/image4215.png"/><Relationship Id="rId70" Type="http://schemas.openxmlformats.org/officeDocument/2006/relationships/image" Target="../media/image3789.png"/><Relationship Id="rId166" Type="http://schemas.openxmlformats.org/officeDocument/2006/relationships/customXml" Target="../ink/ink269.xml"/><Relationship Id="rId373" Type="http://schemas.openxmlformats.org/officeDocument/2006/relationships/customXml" Target="../ink/ink374.xml"/><Relationship Id="rId580" Type="http://schemas.openxmlformats.org/officeDocument/2006/relationships/image" Target="../media/image4037.png"/><Relationship Id="rId801" Type="http://schemas.openxmlformats.org/officeDocument/2006/relationships/image" Target="../media/image4145.png"/><Relationship Id="rId1017" Type="http://schemas.openxmlformats.org/officeDocument/2006/relationships/customXml" Target="../ink/ink700.xml"/><Relationship Id="rId1" Type="http://schemas.openxmlformats.org/officeDocument/2006/relationships/slideLayout" Target="../slideLayouts/slideLayout7.xml"/><Relationship Id="rId233" Type="http://schemas.openxmlformats.org/officeDocument/2006/relationships/customXml" Target="../ink/ink303.xml"/><Relationship Id="rId440" Type="http://schemas.openxmlformats.org/officeDocument/2006/relationships/customXml" Target="../ink/ink408.xml"/><Relationship Id="rId678" Type="http://schemas.openxmlformats.org/officeDocument/2006/relationships/image" Target="../media/image4085.png"/><Relationship Id="rId885" Type="http://schemas.openxmlformats.org/officeDocument/2006/relationships/image" Target="../media/image4186.png"/><Relationship Id="rId28" Type="http://schemas.openxmlformats.org/officeDocument/2006/relationships/image" Target="../media/image3768.png"/><Relationship Id="rId300" Type="http://schemas.openxmlformats.org/officeDocument/2006/relationships/customXml" Target="../ink/ink337.xml"/><Relationship Id="rId538" Type="http://schemas.openxmlformats.org/officeDocument/2006/relationships/customXml" Target="../ink/ink457.xml"/><Relationship Id="rId745" Type="http://schemas.openxmlformats.org/officeDocument/2006/relationships/image" Target="../media/image4118.png"/><Relationship Id="rId952" Type="http://schemas.openxmlformats.org/officeDocument/2006/relationships/customXml" Target="../ink/ink667.xml"/><Relationship Id="rId81" Type="http://schemas.openxmlformats.org/officeDocument/2006/relationships/customXml" Target="../ink/ink226.xml"/><Relationship Id="rId177" Type="http://schemas.openxmlformats.org/officeDocument/2006/relationships/image" Target="../media/image3842.png"/><Relationship Id="rId384" Type="http://schemas.openxmlformats.org/officeDocument/2006/relationships/image" Target="../media/image3940.png"/><Relationship Id="rId591" Type="http://schemas.openxmlformats.org/officeDocument/2006/relationships/image" Target="../media/image4042.png"/><Relationship Id="rId605" Type="http://schemas.openxmlformats.org/officeDocument/2006/relationships/customXml" Target="../ink/ink492.xml"/><Relationship Id="rId812" Type="http://schemas.openxmlformats.org/officeDocument/2006/relationships/image" Target="../media/image4150.png"/><Relationship Id="rId1028" Type="http://schemas.openxmlformats.org/officeDocument/2006/relationships/image" Target="../media/image4258.png"/><Relationship Id="rId244" Type="http://schemas.openxmlformats.org/officeDocument/2006/relationships/image" Target="../media/image3874.png"/><Relationship Id="rId689" Type="http://schemas.openxmlformats.org/officeDocument/2006/relationships/customXml" Target="../ink/ink534.xml"/><Relationship Id="rId896" Type="http://schemas.openxmlformats.org/officeDocument/2006/relationships/customXml" Target="../ink/ink639.xml"/><Relationship Id="rId39" Type="http://schemas.openxmlformats.org/officeDocument/2006/relationships/customXml" Target="../ink/ink205.xml"/><Relationship Id="rId451" Type="http://schemas.openxmlformats.org/officeDocument/2006/relationships/image" Target="../media/image3973.png"/><Relationship Id="rId549" Type="http://schemas.openxmlformats.org/officeDocument/2006/relationships/image" Target="../media/image4022.png"/><Relationship Id="rId756" Type="http://schemas.openxmlformats.org/officeDocument/2006/relationships/customXml" Target="../ink/ink568.xml"/><Relationship Id="rId104" Type="http://schemas.openxmlformats.org/officeDocument/2006/relationships/customXml" Target="../ink/ink238.xml"/><Relationship Id="rId188" Type="http://schemas.openxmlformats.org/officeDocument/2006/relationships/customXml" Target="../ink/ink280.xml"/><Relationship Id="rId311" Type="http://schemas.openxmlformats.org/officeDocument/2006/relationships/image" Target="../media/image3907.png"/><Relationship Id="rId395" Type="http://schemas.openxmlformats.org/officeDocument/2006/relationships/customXml" Target="../ink/ink385.xml"/><Relationship Id="rId409" Type="http://schemas.openxmlformats.org/officeDocument/2006/relationships/image" Target="../media/image3952.png"/><Relationship Id="rId963" Type="http://schemas.openxmlformats.org/officeDocument/2006/relationships/image" Target="../media/image4226.png"/><Relationship Id="rId92" Type="http://schemas.openxmlformats.org/officeDocument/2006/relationships/image" Target="../media/image3800.png"/><Relationship Id="rId616" Type="http://schemas.openxmlformats.org/officeDocument/2006/relationships/image" Target="../media/image4054.png"/><Relationship Id="rId823" Type="http://schemas.openxmlformats.org/officeDocument/2006/relationships/customXml" Target="../ink/ink602.xml"/><Relationship Id="rId255" Type="http://schemas.openxmlformats.org/officeDocument/2006/relationships/customXml" Target="../ink/ink314.xml"/><Relationship Id="rId462" Type="http://schemas.openxmlformats.org/officeDocument/2006/relationships/customXml" Target="../ink/ink419.xml"/><Relationship Id="rId115" Type="http://schemas.openxmlformats.org/officeDocument/2006/relationships/image" Target="../media/image3811.png"/><Relationship Id="rId322" Type="http://schemas.openxmlformats.org/officeDocument/2006/relationships/customXml" Target="../ink/ink348.xml"/><Relationship Id="rId767" Type="http://schemas.openxmlformats.org/officeDocument/2006/relationships/image" Target="../media/image4128.png"/><Relationship Id="rId974" Type="http://schemas.openxmlformats.org/officeDocument/2006/relationships/image" Target="../media/image4231.png"/><Relationship Id="rId199" Type="http://schemas.openxmlformats.org/officeDocument/2006/relationships/customXml" Target="../ink/ink286.xml"/><Relationship Id="rId627" Type="http://schemas.openxmlformats.org/officeDocument/2006/relationships/customXml" Target="../ink/ink503.xml"/><Relationship Id="rId834" Type="http://schemas.openxmlformats.org/officeDocument/2006/relationships/customXml" Target="../ink/ink608.xml"/><Relationship Id="rId266" Type="http://schemas.openxmlformats.org/officeDocument/2006/relationships/customXml" Target="../ink/ink320.xml"/><Relationship Id="rId473" Type="http://schemas.openxmlformats.org/officeDocument/2006/relationships/image" Target="../media/image3984.png"/><Relationship Id="rId680" Type="http://schemas.openxmlformats.org/officeDocument/2006/relationships/image" Target="../media/image4086.png"/><Relationship Id="rId901" Type="http://schemas.openxmlformats.org/officeDocument/2006/relationships/image" Target="../media/image4194.png"/><Relationship Id="rId30" Type="http://schemas.openxmlformats.org/officeDocument/2006/relationships/image" Target="../media/image3769.png"/><Relationship Id="rId126" Type="http://schemas.openxmlformats.org/officeDocument/2006/relationships/customXml" Target="../ink/ink249.xml"/><Relationship Id="rId333" Type="http://schemas.openxmlformats.org/officeDocument/2006/relationships/customXml" Target="../ink/ink354.xml"/><Relationship Id="rId540" Type="http://schemas.openxmlformats.org/officeDocument/2006/relationships/customXml" Target="../ink/ink458.xml"/><Relationship Id="rId778" Type="http://schemas.openxmlformats.org/officeDocument/2006/relationships/customXml" Target="../ink/ink579.xml"/><Relationship Id="rId985" Type="http://schemas.openxmlformats.org/officeDocument/2006/relationships/customXml" Target="../ink/ink684.xml"/><Relationship Id="rId638" Type="http://schemas.openxmlformats.org/officeDocument/2006/relationships/image" Target="../media/image4065.png"/><Relationship Id="rId845" Type="http://schemas.openxmlformats.org/officeDocument/2006/relationships/image" Target="../media/image4166.png"/><Relationship Id="rId277" Type="http://schemas.openxmlformats.org/officeDocument/2006/relationships/image" Target="../media/image3890.png"/><Relationship Id="rId400" Type="http://schemas.openxmlformats.org/officeDocument/2006/relationships/customXml" Target="../ink/ink388.xml"/><Relationship Id="rId484" Type="http://schemas.openxmlformats.org/officeDocument/2006/relationships/customXml" Target="../ink/ink430.xml"/><Relationship Id="rId705" Type="http://schemas.openxmlformats.org/officeDocument/2006/relationships/image" Target="../media/image4098.png"/><Relationship Id="rId137" Type="http://schemas.openxmlformats.org/officeDocument/2006/relationships/image" Target="../media/image3822.png"/><Relationship Id="rId344" Type="http://schemas.openxmlformats.org/officeDocument/2006/relationships/image" Target="../media/image3922.png"/><Relationship Id="rId691" Type="http://schemas.openxmlformats.org/officeDocument/2006/relationships/image" Target="../media/image4091.png"/><Relationship Id="rId789" Type="http://schemas.openxmlformats.org/officeDocument/2006/relationships/image" Target="../media/image4139.png"/><Relationship Id="rId912" Type="http://schemas.openxmlformats.org/officeDocument/2006/relationships/customXml" Target="../ink/ink647.xml"/><Relationship Id="rId996" Type="http://schemas.openxmlformats.org/officeDocument/2006/relationships/image" Target="../media/image4242.png"/><Relationship Id="rId41" Type="http://schemas.openxmlformats.org/officeDocument/2006/relationships/customXml" Target="../ink/ink206.xml"/><Relationship Id="rId551" Type="http://schemas.openxmlformats.org/officeDocument/2006/relationships/image" Target="../media/image4023.png"/><Relationship Id="rId649" Type="http://schemas.openxmlformats.org/officeDocument/2006/relationships/customXml" Target="../ink/ink514.xml"/><Relationship Id="rId856" Type="http://schemas.openxmlformats.org/officeDocument/2006/relationships/customXml" Target="../ink/ink619.xml"/><Relationship Id="rId190" Type="http://schemas.openxmlformats.org/officeDocument/2006/relationships/customXml" Target="../ink/ink281.xml"/><Relationship Id="rId204" Type="http://schemas.openxmlformats.org/officeDocument/2006/relationships/image" Target="../media/image3854.png"/><Relationship Id="rId288" Type="http://schemas.openxmlformats.org/officeDocument/2006/relationships/customXml" Target="../ink/ink331.xml"/><Relationship Id="rId411" Type="http://schemas.openxmlformats.org/officeDocument/2006/relationships/image" Target="../media/image3953.png"/><Relationship Id="rId509" Type="http://schemas.openxmlformats.org/officeDocument/2006/relationships/image" Target="../media/image4002.png"/><Relationship Id="rId495" Type="http://schemas.openxmlformats.org/officeDocument/2006/relationships/image" Target="../media/image3995.png"/><Relationship Id="rId716" Type="http://schemas.openxmlformats.org/officeDocument/2006/relationships/customXml" Target="../ink/ink548.xml"/><Relationship Id="rId923" Type="http://schemas.openxmlformats.org/officeDocument/2006/relationships/image" Target="../media/image4206.png"/><Relationship Id="rId52" Type="http://schemas.openxmlformats.org/officeDocument/2006/relationships/image" Target="../media/image3780.png"/><Relationship Id="rId148" Type="http://schemas.openxmlformats.org/officeDocument/2006/relationships/customXml" Target="../ink/ink260.xml"/><Relationship Id="rId355" Type="http://schemas.openxmlformats.org/officeDocument/2006/relationships/customXml" Target="../ink/ink365.xml"/><Relationship Id="rId562" Type="http://schemas.openxmlformats.org/officeDocument/2006/relationships/image" Target="../media/image4028.png"/><Relationship Id="rId215" Type="http://schemas.openxmlformats.org/officeDocument/2006/relationships/customXml" Target="../ink/ink294.xml"/><Relationship Id="rId422" Type="http://schemas.openxmlformats.org/officeDocument/2006/relationships/customXml" Target="../ink/ink399.xml"/><Relationship Id="rId867" Type="http://schemas.openxmlformats.org/officeDocument/2006/relationships/image" Target="../media/image4177.png"/><Relationship Id="rId299" Type="http://schemas.openxmlformats.org/officeDocument/2006/relationships/image" Target="../media/image3901.png"/><Relationship Id="rId727" Type="http://schemas.openxmlformats.org/officeDocument/2006/relationships/image" Target="../media/image4109.png"/><Relationship Id="rId934" Type="http://schemas.openxmlformats.org/officeDocument/2006/relationships/customXml" Target="../ink/ink658.xml"/><Relationship Id="rId63" Type="http://schemas.openxmlformats.org/officeDocument/2006/relationships/customXml" Target="../ink/ink217.xml"/><Relationship Id="rId159" Type="http://schemas.openxmlformats.org/officeDocument/2006/relationships/image" Target="../media/image3833.png"/><Relationship Id="rId366" Type="http://schemas.openxmlformats.org/officeDocument/2006/relationships/image" Target="../media/image3062.png"/><Relationship Id="rId573" Type="http://schemas.openxmlformats.org/officeDocument/2006/relationships/customXml" Target="../ink/ink475.xml"/><Relationship Id="rId780" Type="http://schemas.openxmlformats.org/officeDocument/2006/relationships/customXml" Target="../ink/ink580.xml"/><Relationship Id="rId226" Type="http://schemas.openxmlformats.org/officeDocument/2006/relationships/image" Target="../media/image3865.png"/><Relationship Id="rId433" Type="http://schemas.openxmlformats.org/officeDocument/2006/relationships/image" Target="../media/image3964.png"/><Relationship Id="rId878" Type="http://schemas.openxmlformats.org/officeDocument/2006/relationships/customXml" Target="../ink/ink630.xml"/><Relationship Id="rId640" Type="http://schemas.openxmlformats.org/officeDocument/2006/relationships/image" Target="../media/image4066.png"/><Relationship Id="rId738" Type="http://schemas.openxmlformats.org/officeDocument/2006/relationships/customXml" Target="../ink/ink559.xml"/><Relationship Id="rId945" Type="http://schemas.openxmlformats.org/officeDocument/2006/relationships/image" Target="../media/image4217.png"/><Relationship Id="rId74" Type="http://schemas.openxmlformats.org/officeDocument/2006/relationships/image" Target="../media/image3791.png"/><Relationship Id="rId377" Type="http://schemas.openxmlformats.org/officeDocument/2006/relationships/customXml" Target="../ink/ink376.xml"/><Relationship Id="rId500" Type="http://schemas.openxmlformats.org/officeDocument/2006/relationships/customXml" Target="../ink/ink438.xml"/><Relationship Id="rId584" Type="http://schemas.openxmlformats.org/officeDocument/2006/relationships/customXml" Target="../ink/ink481.xml"/><Relationship Id="rId805" Type="http://schemas.openxmlformats.org/officeDocument/2006/relationships/image" Target="../media/image4147.png"/><Relationship Id="rId5" Type="http://schemas.openxmlformats.org/officeDocument/2006/relationships/customXml" Target="../ink/ink188.xml"/><Relationship Id="rId237" Type="http://schemas.openxmlformats.org/officeDocument/2006/relationships/customXml" Target="../ink/ink305.xml"/><Relationship Id="rId791" Type="http://schemas.openxmlformats.org/officeDocument/2006/relationships/image" Target="../media/image4140.png"/><Relationship Id="rId889" Type="http://schemas.openxmlformats.org/officeDocument/2006/relationships/image" Target="../media/image4188.png"/><Relationship Id="rId444" Type="http://schemas.openxmlformats.org/officeDocument/2006/relationships/customXml" Target="../ink/ink410.xml"/><Relationship Id="rId651" Type="http://schemas.openxmlformats.org/officeDocument/2006/relationships/customXml" Target="../ink/ink515.xml"/><Relationship Id="rId749" Type="http://schemas.openxmlformats.org/officeDocument/2006/relationships/image" Target="../media/image4119.png"/><Relationship Id="rId290" Type="http://schemas.openxmlformats.org/officeDocument/2006/relationships/customXml" Target="../ink/ink332.xml"/><Relationship Id="rId304" Type="http://schemas.openxmlformats.org/officeDocument/2006/relationships/customXml" Target="../ink/ink339.xml"/><Relationship Id="rId388" Type="http://schemas.openxmlformats.org/officeDocument/2006/relationships/image" Target="../media/image3942.png"/><Relationship Id="rId511" Type="http://schemas.openxmlformats.org/officeDocument/2006/relationships/image" Target="../media/image4003.png"/><Relationship Id="rId609" Type="http://schemas.openxmlformats.org/officeDocument/2006/relationships/customXml" Target="../ink/ink494.xml"/><Relationship Id="rId956" Type="http://schemas.openxmlformats.org/officeDocument/2006/relationships/customXml" Target="../ink/ink669.xml"/><Relationship Id="rId85" Type="http://schemas.openxmlformats.org/officeDocument/2006/relationships/customXml" Target="../ink/ink228.xml"/><Relationship Id="rId150" Type="http://schemas.openxmlformats.org/officeDocument/2006/relationships/customXml" Target="../ink/ink261.xml"/><Relationship Id="rId595" Type="http://schemas.openxmlformats.org/officeDocument/2006/relationships/image" Target="../media/image4044.png"/><Relationship Id="rId816" Type="http://schemas.openxmlformats.org/officeDocument/2006/relationships/image" Target="../media/image4152.png"/><Relationship Id="rId1001" Type="http://schemas.openxmlformats.org/officeDocument/2006/relationships/customXml" Target="../ink/ink692.xml"/><Relationship Id="rId248" Type="http://schemas.openxmlformats.org/officeDocument/2006/relationships/image" Target="../media/image3876.png"/><Relationship Id="rId455" Type="http://schemas.openxmlformats.org/officeDocument/2006/relationships/image" Target="../media/image3975.png"/><Relationship Id="rId662" Type="http://schemas.openxmlformats.org/officeDocument/2006/relationships/image" Target="../media/image4077.png"/><Relationship Id="rId12" Type="http://schemas.openxmlformats.org/officeDocument/2006/relationships/image" Target="../media/image3762.png"/><Relationship Id="rId108" Type="http://schemas.openxmlformats.org/officeDocument/2006/relationships/customXml" Target="../ink/ink240.xml"/><Relationship Id="rId315" Type="http://schemas.openxmlformats.org/officeDocument/2006/relationships/image" Target="../media/image3909.png"/><Relationship Id="rId522" Type="http://schemas.openxmlformats.org/officeDocument/2006/relationships/customXml" Target="../ink/ink449.xml"/><Relationship Id="rId967" Type="http://schemas.openxmlformats.org/officeDocument/2006/relationships/image" Target="../media/image4228.png"/><Relationship Id="rId96" Type="http://schemas.openxmlformats.org/officeDocument/2006/relationships/customXml" Target="../ink/ink234.xml"/><Relationship Id="rId161" Type="http://schemas.openxmlformats.org/officeDocument/2006/relationships/image" Target="../media/image3834.png"/><Relationship Id="rId399" Type="http://schemas.openxmlformats.org/officeDocument/2006/relationships/image" Target="../media/image3947.png"/><Relationship Id="rId827" Type="http://schemas.openxmlformats.org/officeDocument/2006/relationships/customXml" Target="../ink/ink604.xml"/><Relationship Id="rId1012" Type="http://schemas.openxmlformats.org/officeDocument/2006/relationships/image" Target="../media/image4250.png"/><Relationship Id="rId259" Type="http://schemas.openxmlformats.org/officeDocument/2006/relationships/image" Target="../media/image3881.png"/><Relationship Id="rId466" Type="http://schemas.openxmlformats.org/officeDocument/2006/relationships/customXml" Target="../ink/ink421.xml"/><Relationship Id="rId673" Type="http://schemas.openxmlformats.org/officeDocument/2006/relationships/customXml" Target="../ink/ink526.xml"/><Relationship Id="rId880" Type="http://schemas.openxmlformats.org/officeDocument/2006/relationships/customXml" Target="../ink/ink631.xml"/><Relationship Id="rId23" Type="http://schemas.openxmlformats.org/officeDocument/2006/relationships/customXml" Target="../ink/ink197.xml"/><Relationship Id="rId119" Type="http://schemas.openxmlformats.org/officeDocument/2006/relationships/image" Target="../media/image3813.png"/><Relationship Id="rId326" Type="http://schemas.openxmlformats.org/officeDocument/2006/relationships/image" Target="../media/image3093.png"/><Relationship Id="rId533" Type="http://schemas.openxmlformats.org/officeDocument/2006/relationships/image" Target="../media/image4014.png"/><Relationship Id="rId978" Type="http://schemas.openxmlformats.org/officeDocument/2006/relationships/image" Target="../media/image4233.png"/><Relationship Id="rId740" Type="http://schemas.openxmlformats.org/officeDocument/2006/relationships/customXml" Target="../ink/ink560.xml"/><Relationship Id="rId838" Type="http://schemas.openxmlformats.org/officeDocument/2006/relationships/customXml" Target="../ink/ink610.xml"/><Relationship Id="rId1023" Type="http://schemas.openxmlformats.org/officeDocument/2006/relationships/customXml" Target="../ink/ink703.xml"/><Relationship Id="rId172" Type="http://schemas.openxmlformats.org/officeDocument/2006/relationships/customXml" Target="../ink/ink272.xml"/><Relationship Id="rId477" Type="http://schemas.openxmlformats.org/officeDocument/2006/relationships/image" Target="../media/image3986.png"/><Relationship Id="rId600" Type="http://schemas.openxmlformats.org/officeDocument/2006/relationships/customXml" Target="../ink/ink489.xml"/><Relationship Id="rId684" Type="http://schemas.openxmlformats.org/officeDocument/2006/relationships/image" Target="../media/image4088.png"/><Relationship Id="rId337" Type="http://schemas.openxmlformats.org/officeDocument/2006/relationships/customXml" Target="../ink/ink356.xml"/><Relationship Id="rId891" Type="http://schemas.openxmlformats.org/officeDocument/2006/relationships/image" Target="../media/image4189.png"/><Relationship Id="rId905" Type="http://schemas.openxmlformats.org/officeDocument/2006/relationships/image" Target="../media/image4196.png"/><Relationship Id="rId989" Type="http://schemas.openxmlformats.org/officeDocument/2006/relationships/customXml" Target="../ink/ink686.xml"/><Relationship Id="rId34" Type="http://schemas.openxmlformats.org/officeDocument/2006/relationships/image" Target="../media/image3771.png"/><Relationship Id="rId544" Type="http://schemas.openxmlformats.org/officeDocument/2006/relationships/customXml" Target="../ink/ink460.xml"/><Relationship Id="rId751" Type="http://schemas.openxmlformats.org/officeDocument/2006/relationships/image" Target="../media/image4120.png"/><Relationship Id="rId849" Type="http://schemas.openxmlformats.org/officeDocument/2006/relationships/image" Target="../media/image4168.png"/><Relationship Id="rId183" Type="http://schemas.openxmlformats.org/officeDocument/2006/relationships/image" Target="../media/image3845.png"/><Relationship Id="rId390" Type="http://schemas.openxmlformats.org/officeDocument/2006/relationships/image" Target="../media/image3943.png"/><Relationship Id="rId404" Type="http://schemas.openxmlformats.org/officeDocument/2006/relationships/customXml" Target="../ink/ink390.xml"/><Relationship Id="rId611" Type="http://schemas.openxmlformats.org/officeDocument/2006/relationships/customXml" Target="../ink/ink495.xml"/><Relationship Id="rId250" Type="http://schemas.openxmlformats.org/officeDocument/2006/relationships/image" Target="../media/image3877.png"/><Relationship Id="rId488" Type="http://schemas.openxmlformats.org/officeDocument/2006/relationships/customXml" Target="../ink/ink432.xml"/><Relationship Id="rId695" Type="http://schemas.openxmlformats.org/officeDocument/2006/relationships/image" Target="../media/image4093.png"/><Relationship Id="rId709" Type="http://schemas.openxmlformats.org/officeDocument/2006/relationships/image" Target="../media/image4100.png"/><Relationship Id="rId916" Type="http://schemas.openxmlformats.org/officeDocument/2006/relationships/customXml" Target="../ink/ink649.xml"/><Relationship Id="rId45" Type="http://schemas.openxmlformats.org/officeDocument/2006/relationships/customXml" Target="../ink/ink208.xml"/><Relationship Id="rId110" Type="http://schemas.openxmlformats.org/officeDocument/2006/relationships/customXml" Target="../ink/ink241.xml"/><Relationship Id="rId348" Type="http://schemas.openxmlformats.org/officeDocument/2006/relationships/image" Target="../media/image3924.png"/><Relationship Id="rId555" Type="http://schemas.openxmlformats.org/officeDocument/2006/relationships/customXml" Target="../ink/ink466.xml"/><Relationship Id="rId762" Type="http://schemas.openxmlformats.org/officeDocument/2006/relationships/customXml" Target="../ink/ink571.xml"/><Relationship Id="rId194" Type="http://schemas.openxmlformats.org/officeDocument/2006/relationships/image" Target="../media/image3850.png"/><Relationship Id="rId208" Type="http://schemas.openxmlformats.org/officeDocument/2006/relationships/image" Target="../media/image3856.png"/><Relationship Id="rId415" Type="http://schemas.openxmlformats.org/officeDocument/2006/relationships/image" Target="../media/image3955.png"/><Relationship Id="rId622" Type="http://schemas.openxmlformats.org/officeDocument/2006/relationships/image" Target="../media/image4057.png"/><Relationship Id="rId261" Type="http://schemas.openxmlformats.org/officeDocument/2006/relationships/image" Target="../media/image3882.png"/><Relationship Id="rId499" Type="http://schemas.openxmlformats.org/officeDocument/2006/relationships/image" Target="../media/image3997.png"/><Relationship Id="rId927" Type="http://schemas.openxmlformats.org/officeDocument/2006/relationships/image" Target="../media/image4208.png"/><Relationship Id="rId56" Type="http://schemas.openxmlformats.org/officeDocument/2006/relationships/image" Target="../media/image3782.png"/><Relationship Id="rId359" Type="http://schemas.openxmlformats.org/officeDocument/2006/relationships/customXml" Target="../ink/ink367.xml"/><Relationship Id="rId566" Type="http://schemas.openxmlformats.org/officeDocument/2006/relationships/image" Target="../media/image4030.png"/><Relationship Id="rId773" Type="http://schemas.openxmlformats.org/officeDocument/2006/relationships/image" Target="../media/image4131.png"/><Relationship Id="rId121" Type="http://schemas.openxmlformats.org/officeDocument/2006/relationships/image" Target="../media/image3814.png"/><Relationship Id="rId219" Type="http://schemas.openxmlformats.org/officeDocument/2006/relationships/customXml" Target="../ink/ink296.xml"/><Relationship Id="rId426" Type="http://schemas.openxmlformats.org/officeDocument/2006/relationships/customXml" Target="../ink/ink401.xml"/><Relationship Id="rId633" Type="http://schemas.openxmlformats.org/officeDocument/2006/relationships/customXml" Target="../ink/ink506.xml"/><Relationship Id="rId980" Type="http://schemas.openxmlformats.org/officeDocument/2006/relationships/image" Target="../media/image4234.png"/><Relationship Id="rId840" Type="http://schemas.openxmlformats.org/officeDocument/2006/relationships/customXml" Target="../ink/ink611.xml"/><Relationship Id="rId938" Type="http://schemas.openxmlformats.org/officeDocument/2006/relationships/customXml" Target="../ink/ink660.xml"/><Relationship Id="rId67" Type="http://schemas.openxmlformats.org/officeDocument/2006/relationships/customXml" Target="../ink/ink219.xml"/><Relationship Id="rId272" Type="http://schemas.openxmlformats.org/officeDocument/2006/relationships/customXml" Target="../ink/ink323.xml"/><Relationship Id="rId577" Type="http://schemas.openxmlformats.org/officeDocument/2006/relationships/customXml" Target="../ink/ink477.xml"/><Relationship Id="rId700" Type="http://schemas.openxmlformats.org/officeDocument/2006/relationships/customXml" Target="../ink/ink540.xml"/><Relationship Id="rId132" Type="http://schemas.openxmlformats.org/officeDocument/2006/relationships/customXml" Target="../ink/ink252.xml"/><Relationship Id="rId784" Type="http://schemas.openxmlformats.org/officeDocument/2006/relationships/customXml" Target="../ink/ink582.xml"/><Relationship Id="rId991" Type="http://schemas.openxmlformats.org/officeDocument/2006/relationships/customXml" Target="../ink/ink687.xml"/><Relationship Id="rId437" Type="http://schemas.openxmlformats.org/officeDocument/2006/relationships/image" Target="../media/image3966.png"/><Relationship Id="rId644" Type="http://schemas.openxmlformats.org/officeDocument/2006/relationships/image" Target="../media/image4068.png"/><Relationship Id="rId851" Type="http://schemas.openxmlformats.org/officeDocument/2006/relationships/image" Target="../media/image4169.png"/><Relationship Id="rId283" Type="http://schemas.openxmlformats.org/officeDocument/2006/relationships/image" Target="../media/image3893.png"/><Relationship Id="rId490" Type="http://schemas.openxmlformats.org/officeDocument/2006/relationships/customXml" Target="../ink/ink433.xml"/><Relationship Id="rId504" Type="http://schemas.openxmlformats.org/officeDocument/2006/relationships/customXml" Target="../ink/ink440.xml"/><Relationship Id="rId711" Type="http://schemas.openxmlformats.org/officeDocument/2006/relationships/image" Target="../media/image4101.png"/><Relationship Id="rId949" Type="http://schemas.openxmlformats.org/officeDocument/2006/relationships/image" Target="../media/image4219.png"/><Relationship Id="rId78" Type="http://schemas.openxmlformats.org/officeDocument/2006/relationships/image" Target="../media/image3793.png"/><Relationship Id="rId143" Type="http://schemas.openxmlformats.org/officeDocument/2006/relationships/image" Target="../media/image3825.png"/><Relationship Id="rId350" Type="http://schemas.openxmlformats.org/officeDocument/2006/relationships/image" Target="../media/image3925.png"/><Relationship Id="rId588" Type="http://schemas.openxmlformats.org/officeDocument/2006/relationships/customXml" Target="../ink/ink483.xml"/><Relationship Id="rId795" Type="http://schemas.openxmlformats.org/officeDocument/2006/relationships/image" Target="../media/image4142.png"/><Relationship Id="rId809" Type="http://schemas.openxmlformats.org/officeDocument/2006/relationships/customXml" Target="../ink/ink595.xml"/><Relationship Id="rId9" Type="http://schemas.openxmlformats.org/officeDocument/2006/relationships/customXml" Target="../ink/ink190.xml"/><Relationship Id="rId210" Type="http://schemas.openxmlformats.org/officeDocument/2006/relationships/image" Target="../media/image3857.png"/><Relationship Id="rId448" Type="http://schemas.openxmlformats.org/officeDocument/2006/relationships/customXml" Target="../ink/ink412.xml"/><Relationship Id="rId655" Type="http://schemas.openxmlformats.org/officeDocument/2006/relationships/customXml" Target="../ink/ink517.xml"/><Relationship Id="rId862" Type="http://schemas.openxmlformats.org/officeDocument/2006/relationships/customXml" Target="../ink/ink622.xml"/><Relationship Id="rId294" Type="http://schemas.openxmlformats.org/officeDocument/2006/relationships/customXml" Target="../ink/ink334.xml"/><Relationship Id="rId308" Type="http://schemas.openxmlformats.org/officeDocument/2006/relationships/customXml" Target="../ink/ink341.xml"/><Relationship Id="rId515" Type="http://schemas.openxmlformats.org/officeDocument/2006/relationships/image" Target="../media/image4005.png"/><Relationship Id="rId722" Type="http://schemas.openxmlformats.org/officeDocument/2006/relationships/customXml" Target="../ink/ink551.xml"/><Relationship Id="rId89" Type="http://schemas.openxmlformats.org/officeDocument/2006/relationships/customXml" Target="../ink/ink230.xml"/><Relationship Id="rId154" Type="http://schemas.openxmlformats.org/officeDocument/2006/relationships/customXml" Target="../ink/ink263.xml"/><Relationship Id="rId361" Type="http://schemas.openxmlformats.org/officeDocument/2006/relationships/customXml" Target="../ink/ink368.xml"/><Relationship Id="rId599" Type="http://schemas.openxmlformats.org/officeDocument/2006/relationships/image" Target="../media/image4046.png"/><Relationship Id="rId1005" Type="http://schemas.openxmlformats.org/officeDocument/2006/relationships/customXml" Target="../ink/ink694.xml"/><Relationship Id="rId459" Type="http://schemas.openxmlformats.org/officeDocument/2006/relationships/image" Target="../media/image3977.png"/><Relationship Id="rId666" Type="http://schemas.openxmlformats.org/officeDocument/2006/relationships/image" Target="../media/image4079.png"/><Relationship Id="rId873" Type="http://schemas.openxmlformats.org/officeDocument/2006/relationships/image" Target="../media/image4180.png"/><Relationship Id="rId16" Type="http://schemas.openxmlformats.org/officeDocument/2006/relationships/image" Target="../media/image3056.png"/><Relationship Id="rId221" Type="http://schemas.openxmlformats.org/officeDocument/2006/relationships/customXml" Target="../ink/ink297.xml"/><Relationship Id="rId319" Type="http://schemas.openxmlformats.org/officeDocument/2006/relationships/image" Target="../media/image3911.png"/><Relationship Id="rId526" Type="http://schemas.openxmlformats.org/officeDocument/2006/relationships/customXml" Target="../ink/ink451.xml"/><Relationship Id="rId733" Type="http://schemas.openxmlformats.org/officeDocument/2006/relationships/image" Target="../media/image4112.png"/><Relationship Id="rId940" Type="http://schemas.openxmlformats.org/officeDocument/2006/relationships/customXml" Target="../ink/ink661.xml"/><Relationship Id="rId1016" Type="http://schemas.openxmlformats.org/officeDocument/2006/relationships/image" Target="../media/image4252.png"/><Relationship Id="rId165" Type="http://schemas.openxmlformats.org/officeDocument/2006/relationships/image" Target="../media/image3836.png"/><Relationship Id="rId372" Type="http://schemas.openxmlformats.org/officeDocument/2006/relationships/image" Target="../media/image3934.png"/><Relationship Id="rId677" Type="http://schemas.openxmlformats.org/officeDocument/2006/relationships/customXml" Target="../ink/ink528.xml"/><Relationship Id="rId800" Type="http://schemas.openxmlformats.org/officeDocument/2006/relationships/customXml" Target="../ink/ink590.xml"/><Relationship Id="rId232" Type="http://schemas.openxmlformats.org/officeDocument/2006/relationships/image" Target="../media/image3868.png"/><Relationship Id="rId884" Type="http://schemas.openxmlformats.org/officeDocument/2006/relationships/customXml" Target="../ink/ink633.xml"/><Relationship Id="rId27" Type="http://schemas.openxmlformats.org/officeDocument/2006/relationships/customXml" Target="../ink/ink199.xml"/><Relationship Id="rId537" Type="http://schemas.openxmlformats.org/officeDocument/2006/relationships/image" Target="../media/image4016.png"/><Relationship Id="rId744" Type="http://schemas.openxmlformats.org/officeDocument/2006/relationships/customXml" Target="../ink/ink562.xml"/><Relationship Id="rId951" Type="http://schemas.openxmlformats.org/officeDocument/2006/relationships/image" Target="../media/image4220.png"/><Relationship Id="rId80" Type="http://schemas.openxmlformats.org/officeDocument/2006/relationships/image" Target="../media/image3794.png"/><Relationship Id="rId176" Type="http://schemas.openxmlformats.org/officeDocument/2006/relationships/customXml" Target="../ink/ink274.xml"/><Relationship Id="rId383" Type="http://schemas.openxmlformats.org/officeDocument/2006/relationships/customXml" Target="../ink/ink379.xml"/><Relationship Id="rId590" Type="http://schemas.openxmlformats.org/officeDocument/2006/relationships/customXml" Target="../ink/ink484.xml"/><Relationship Id="rId604" Type="http://schemas.openxmlformats.org/officeDocument/2006/relationships/image" Target="../media/image4048.png"/><Relationship Id="rId811" Type="http://schemas.openxmlformats.org/officeDocument/2006/relationships/customXml" Target="../ink/ink596.xml"/><Relationship Id="rId1027" Type="http://schemas.openxmlformats.org/officeDocument/2006/relationships/customXml" Target="../ink/ink705.xml"/><Relationship Id="rId243" Type="http://schemas.openxmlformats.org/officeDocument/2006/relationships/customXml" Target="../ink/ink308.xml"/><Relationship Id="rId450" Type="http://schemas.openxmlformats.org/officeDocument/2006/relationships/customXml" Target="../ink/ink413.xml"/><Relationship Id="rId688" Type="http://schemas.openxmlformats.org/officeDocument/2006/relationships/image" Target="../media/image4090.png"/><Relationship Id="rId895" Type="http://schemas.openxmlformats.org/officeDocument/2006/relationships/image" Target="../media/image4191.png"/><Relationship Id="rId909" Type="http://schemas.openxmlformats.org/officeDocument/2006/relationships/image" Target="../media/image4198.png"/><Relationship Id="rId38" Type="http://schemas.openxmlformats.org/officeDocument/2006/relationships/image" Target="../media/image3773.png"/><Relationship Id="rId103" Type="http://schemas.openxmlformats.org/officeDocument/2006/relationships/image" Target="../media/image3805.png"/><Relationship Id="rId310" Type="http://schemas.openxmlformats.org/officeDocument/2006/relationships/customXml" Target="../ink/ink342.xml"/><Relationship Id="rId548" Type="http://schemas.openxmlformats.org/officeDocument/2006/relationships/customXml" Target="../ink/ink462.xml"/><Relationship Id="rId755" Type="http://schemas.openxmlformats.org/officeDocument/2006/relationships/image" Target="../media/image4122.png"/><Relationship Id="rId962" Type="http://schemas.openxmlformats.org/officeDocument/2006/relationships/customXml" Target="../ink/ink672.xml"/><Relationship Id="rId91" Type="http://schemas.openxmlformats.org/officeDocument/2006/relationships/customXml" Target="../ink/ink231.xml"/><Relationship Id="rId187" Type="http://schemas.openxmlformats.org/officeDocument/2006/relationships/image" Target="../media/image3847.png"/><Relationship Id="rId394" Type="http://schemas.openxmlformats.org/officeDocument/2006/relationships/image" Target="../media/image3945.png"/><Relationship Id="rId408" Type="http://schemas.openxmlformats.org/officeDocument/2006/relationships/customXml" Target="../ink/ink392.xml"/><Relationship Id="rId615" Type="http://schemas.openxmlformats.org/officeDocument/2006/relationships/customXml" Target="../ink/ink497.xml"/><Relationship Id="rId822" Type="http://schemas.openxmlformats.org/officeDocument/2006/relationships/image" Target="../media/image4155.png"/><Relationship Id="rId254" Type="http://schemas.openxmlformats.org/officeDocument/2006/relationships/image" Target="../media/image3879.png"/><Relationship Id="rId699" Type="http://schemas.openxmlformats.org/officeDocument/2006/relationships/image" Target="../media/image4095.png"/><Relationship Id="rId49" Type="http://schemas.openxmlformats.org/officeDocument/2006/relationships/customXml" Target="../ink/ink210.xml"/><Relationship Id="rId114" Type="http://schemas.openxmlformats.org/officeDocument/2006/relationships/customXml" Target="../ink/ink243.xml"/><Relationship Id="rId461" Type="http://schemas.openxmlformats.org/officeDocument/2006/relationships/image" Target="../media/image3978.png"/><Relationship Id="rId559" Type="http://schemas.openxmlformats.org/officeDocument/2006/relationships/customXml" Target="../ink/ink468.xml"/><Relationship Id="rId766" Type="http://schemas.openxmlformats.org/officeDocument/2006/relationships/customXml" Target="../ink/ink573.xml"/><Relationship Id="rId198" Type="http://schemas.openxmlformats.org/officeDocument/2006/relationships/image" Target="../media/image3851.png"/><Relationship Id="rId321" Type="http://schemas.openxmlformats.org/officeDocument/2006/relationships/image" Target="../media/image3912.png"/><Relationship Id="rId419" Type="http://schemas.openxmlformats.org/officeDocument/2006/relationships/image" Target="../media/image3957.png"/><Relationship Id="rId626" Type="http://schemas.openxmlformats.org/officeDocument/2006/relationships/image" Target="../media/image4059.png"/><Relationship Id="rId973" Type="http://schemas.openxmlformats.org/officeDocument/2006/relationships/customXml" Target="../ink/ink678.xml"/><Relationship Id="rId833" Type="http://schemas.openxmlformats.org/officeDocument/2006/relationships/image" Target="../media/image4160.png"/><Relationship Id="rId265" Type="http://schemas.openxmlformats.org/officeDocument/2006/relationships/image" Target="../media/image3884.png"/><Relationship Id="rId472" Type="http://schemas.openxmlformats.org/officeDocument/2006/relationships/customXml" Target="../ink/ink424.xml"/><Relationship Id="rId900" Type="http://schemas.openxmlformats.org/officeDocument/2006/relationships/customXml" Target="../ink/ink641.xml"/><Relationship Id="rId125" Type="http://schemas.openxmlformats.org/officeDocument/2006/relationships/image" Target="../media/image3816.png"/><Relationship Id="rId332" Type="http://schemas.openxmlformats.org/officeDocument/2006/relationships/image" Target="../media/image3916.png"/><Relationship Id="rId777" Type="http://schemas.openxmlformats.org/officeDocument/2006/relationships/image" Target="../media/image4133.png"/><Relationship Id="rId984" Type="http://schemas.openxmlformats.org/officeDocument/2006/relationships/image" Target="../media/image4236.png"/><Relationship Id="rId637" Type="http://schemas.openxmlformats.org/officeDocument/2006/relationships/customXml" Target="../ink/ink508.xml"/><Relationship Id="rId844" Type="http://schemas.openxmlformats.org/officeDocument/2006/relationships/customXml" Target="../ink/ink613.xml"/><Relationship Id="rId276" Type="http://schemas.openxmlformats.org/officeDocument/2006/relationships/customXml" Target="../ink/ink325.xml"/><Relationship Id="rId483" Type="http://schemas.openxmlformats.org/officeDocument/2006/relationships/image" Target="../media/image3989.png"/><Relationship Id="rId690" Type="http://schemas.openxmlformats.org/officeDocument/2006/relationships/customXml" Target="../ink/ink535.xml"/><Relationship Id="rId704" Type="http://schemas.openxmlformats.org/officeDocument/2006/relationships/customXml" Target="../ink/ink542.xml"/><Relationship Id="rId911" Type="http://schemas.openxmlformats.org/officeDocument/2006/relationships/image" Target="../media/image4199.png"/><Relationship Id="rId40" Type="http://schemas.openxmlformats.org/officeDocument/2006/relationships/image" Target="../media/image3774.png"/><Relationship Id="rId136" Type="http://schemas.openxmlformats.org/officeDocument/2006/relationships/customXml" Target="../ink/ink254.xml"/><Relationship Id="rId343" Type="http://schemas.openxmlformats.org/officeDocument/2006/relationships/customXml" Target="../ink/ink359.xml"/><Relationship Id="rId550" Type="http://schemas.openxmlformats.org/officeDocument/2006/relationships/customXml" Target="../ink/ink463.xml"/><Relationship Id="rId788" Type="http://schemas.openxmlformats.org/officeDocument/2006/relationships/customXml" Target="../ink/ink584.xml"/><Relationship Id="rId995" Type="http://schemas.openxmlformats.org/officeDocument/2006/relationships/customXml" Target="../ink/ink689.xml"/><Relationship Id="rId203" Type="http://schemas.openxmlformats.org/officeDocument/2006/relationships/customXml" Target="../ink/ink288.xml"/><Relationship Id="rId648" Type="http://schemas.openxmlformats.org/officeDocument/2006/relationships/image" Target="../media/image4070.png"/><Relationship Id="rId855" Type="http://schemas.openxmlformats.org/officeDocument/2006/relationships/image" Target="../media/image4171.png"/><Relationship Id="rId287" Type="http://schemas.openxmlformats.org/officeDocument/2006/relationships/image" Target="../media/image3895.png"/><Relationship Id="rId410" Type="http://schemas.openxmlformats.org/officeDocument/2006/relationships/customXml" Target="../ink/ink393.xml"/><Relationship Id="rId494" Type="http://schemas.openxmlformats.org/officeDocument/2006/relationships/customXml" Target="../ink/ink435.xml"/><Relationship Id="rId508" Type="http://schemas.openxmlformats.org/officeDocument/2006/relationships/customXml" Target="../ink/ink442.xml"/><Relationship Id="rId715" Type="http://schemas.openxmlformats.org/officeDocument/2006/relationships/image" Target="../media/image4103.png"/><Relationship Id="rId922" Type="http://schemas.openxmlformats.org/officeDocument/2006/relationships/customXml" Target="../ink/ink652.xml"/><Relationship Id="rId147" Type="http://schemas.openxmlformats.org/officeDocument/2006/relationships/image" Target="../media/image3827.png"/><Relationship Id="rId354" Type="http://schemas.openxmlformats.org/officeDocument/2006/relationships/image" Target="../media/image3927.png"/><Relationship Id="rId799" Type="http://schemas.openxmlformats.org/officeDocument/2006/relationships/image" Target="../media/image4144.png"/><Relationship Id="rId51" Type="http://schemas.openxmlformats.org/officeDocument/2006/relationships/customXml" Target="../ink/ink211.xml"/><Relationship Id="rId561" Type="http://schemas.openxmlformats.org/officeDocument/2006/relationships/customXml" Target="../ink/ink469.xml"/><Relationship Id="rId659" Type="http://schemas.openxmlformats.org/officeDocument/2006/relationships/customXml" Target="../ink/ink519.xml"/><Relationship Id="rId866" Type="http://schemas.openxmlformats.org/officeDocument/2006/relationships/customXml" Target="../ink/ink624.xml"/><Relationship Id="rId214" Type="http://schemas.openxmlformats.org/officeDocument/2006/relationships/image" Target="../media/image3859.png"/><Relationship Id="rId298" Type="http://schemas.openxmlformats.org/officeDocument/2006/relationships/customXml" Target="../ink/ink336.xml"/><Relationship Id="rId421" Type="http://schemas.openxmlformats.org/officeDocument/2006/relationships/image" Target="../media/image3958.png"/><Relationship Id="rId519" Type="http://schemas.openxmlformats.org/officeDocument/2006/relationships/image" Target="../media/image4007.png"/><Relationship Id="rId158" Type="http://schemas.openxmlformats.org/officeDocument/2006/relationships/customXml" Target="../ink/ink265.xml"/><Relationship Id="rId726" Type="http://schemas.openxmlformats.org/officeDocument/2006/relationships/customXml" Target="../ink/ink553.xml"/><Relationship Id="rId933" Type="http://schemas.openxmlformats.org/officeDocument/2006/relationships/image" Target="../media/image4211.png"/><Relationship Id="rId1009" Type="http://schemas.openxmlformats.org/officeDocument/2006/relationships/customXml" Target="../ink/ink696.xml"/><Relationship Id="rId62" Type="http://schemas.openxmlformats.org/officeDocument/2006/relationships/image" Target="../media/image3785.png"/><Relationship Id="rId365" Type="http://schemas.openxmlformats.org/officeDocument/2006/relationships/customXml" Target="../ink/ink370.xml"/><Relationship Id="rId572" Type="http://schemas.openxmlformats.org/officeDocument/2006/relationships/image" Target="../media/image4033.png"/><Relationship Id="rId225" Type="http://schemas.openxmlformats.org/officeDocument/2006/relationships/customXml" Target="../ink/ink299.xml"/><Relationship Id="rId432" Type="http://schemas.openxmlformats.org/officeDocument/2006/relationships/customXml" Target="../ink/ink404.xml"/><Relationship Id="rId877" Type="http://schemas.openxmlformats.org/officeDocument/2006/relationships/image" Target="../media/image4182.png"/><Relationship Id="rId737" Type="http://schemas.openxmlformats.org/officeDocument/2006/relationships/image" Target="../media/image4114.png"/><Relationship Id="rId944" Type="http://schemas.openxmlformats.org/officeDocument/2006/relationships/customXml" Target="../ink/ink663.xml"/><Relationship Id="rId73" Type="http://schemas.openxmlformats.org/officeDocument/2006/relationships/customXml" Target="../ink/ink222.xml"/><Relationship Id="rId169" Type="http://schemas.openxmlformats.org/officeDocument/2006/relationships/image" Target="../media/image3838.png"/><Relationship Id="rId376" Type="http://schemas.openxmlformats.org/officeDocument/2006/relationships/image" Target="../media/image3936.png"/><Relationship Id="rId583" Type="http://schemas.openxmlformats.org/officeDocument/2006/relationships/image" Target="../media/image4038.png"/><Relationship Id="rId790" Type="http://schemas.openxmlformats.org/officeDocument/2006/relationships/customXml" Target="../ink/ink585.xml"/><Relationship Id="rId804" Type="http://schemas.openxmlformats.org/officeDocument/2006/relationships/customXml" Target="../ink/ink592.xml"/><Relationship Id="rId4" Type="http://schemas.openxmlformats.org/officeDocument/2006/relationships/image" Target="../media/image3035.png"/><Relationship Id="rId236" Type="http://schemas.openxmlformats.org/officeDocument/2006/relationships/image" Target="../media/image3870.png"/><Relationship Id="rId443" Type="http://schemas.openxmlformats.org/officeDocument/2006/relationships/image" Target="../media/image3969.png"/><Relationship Id="rId650" Type="http://schemas.openxmlformats.org/officeDocument/2006/relationships/image" Target="../media/image4071.png"/><Relationship Id="rId888" Type="http://schemas.openxmlformats.org/officeDocument/2006/relationships/customXml" Target="../ink/ink635.xml"/><Relationship Id="rId303" Type="http://schemas.openxmlformats.org/officeDocument/2006/relationships/image" Target="../media/image3903.png"/><Relationship Id="rId748" Type="http://schemas.openxmlformats.org/officeDocument/2006/relationships/customXml" Target="../ink/ink564.xml"/><Relationship Id="rId955" Type="http://schemas.openxmlformats.org/officeDocument/2006/relationships/image" Target="../media/image4222.png"/><Relationship Id="rId84" Type="http://schemas.openxmlformats.org/officeDocument/2006/relationships/image" Target="../media/image3796.png"/><Relationship Id="rId387" Type="http://schemas.openxmlformats.org/officeDocument/2006/relationships/customXml" Target="../ink/ink381.xml"/><Relationship Id="rId510" Type="http://schemas.openxmlformats.org/officeDocument/2006/relationships/customXml" Target="../ink/ink443.xml"/><Relationship Id="rId594" Type="http://schemas.openxmlformats.org/officeDocument/2006/relationships/customXml" Target="../ink/ink486.xml"/><Relationship Id="rId608" Type="http://schemas.openxmlformats.org/officeDocument/2006/relationships/image" Target="../media/image4050.png"/><Relationship Id="rId815" Type="http://schemas.openxmlformats.org/officeDocument/2006/relationships/customXml" Target="../ink/ink598.xml"/><Relationship Id="rId247" Type="http://schemas.openxmlformats.org/officeDocument/2006/relationships/customXml" Target="../ink/ink310.xml"/><Relationship Id="rId899" Type="http://schemas.openxmlformats.org/officeDocument/2006/relationships/image" Target="../media/image4193.png"/><Relationship Id="rId1000" Type="http://schemas.openxmlformats.org/officeDocument/2006/relationships/image" Target="../media/image4244.png"/><Relationship Id="rId107" Type="http://schemas.openxmlformats.org/officeDocument/2006/relationships/image" Target="../media/image3807.png"/><Relationship Id="rId454" Type="http://schemas.openxmlformats.org/officeDocument/2006/relationships/customXml" Target="../ink/ink415.xml"/><Relationship Id="rId661" Type="http://schemas.openxmlformats.org/officeDocument/2006/relationships/customXml" Target="../ink/ink520.xml"/><Relationship Id="rId759" Type="http://schemas.openxmlformats.org/officeDocument/2006/relationships/image" Target="../media/image4124.png"/><Relationship Id="rId966" Type="http://schemas.openxmlformats.org/officeDocument/2006/relationships/customXml" Target="../ink/ink674.xml"/><Relationship Id="rId11" Type="http://schemas.openxmlformats.org/officeDocument/2006/relationships/customXml" Target="../ink/ink191.xml"/><Relationship Id="rId314" Type="http://schemas.openxmlformats.org/officeDocument/2006/relationships/customXml" Target="../ink/ink344.xml"/><Relationship Id="rId398" Type="http://schemas.openxmlformats.org/officeDocument/2006/relationships/customXml" Target="../ink/ink387.xml"/><Relationship Id="rId521" Type="http://schemas.openxmlformats.org/officeDocument/2006/relationships/image" Target="../media/image4008.png"/><Relationship Id="rId619" Type="http://schemas.openxmlformats.org/officeDocument/2006/relationships/customXml" Target="../ink/ink499.xml"/><Relationship Id="rId95" Type="http://schemas.openxmlformats.org/officeDocument/2006/relationships/image" Target="../media/image3801.png"/><Relationship Id="rId160" Type="http://schemas.openxmlformats.org/officeDocument/2006/relationships/customXml" Target="../ink/ink266.xml"/><Relationship Id="rId826" Type="http://schemas.openxmlformats.org/officeDocument/2006/relationships/image" Target="../media/image4157.png"/><Relationship Id="rId1011" Type="http://schemas.openxmlformats.org/officeDocument/2006/relationships/customXml" Target="../ink/ink697.xml"/><Relationship Id="rId258" Type="http://schemas.openxmlformats.org/officeDocument/2006/relationships/customXml" Target="../ink/ink316.xml"/><Relationship Id="rId465" Type="http://schemas.openxmlformats.org/officeDocument/2006/relationships/image" Target="../media/image3980.png"/><Relationship Id="rId672" Type="http://schemas.openxmlformats.org/officeDocument/2006/relationships/image" Target="../media/image4082.png"/><Relationship Id="rId22" Type="http://schemas.openxmlformats.org/officeDocument/2006/relationships/image" Target="../media/image3765.png"/><Relationship Id="rId118" Type="http://schemas.openxmlformats.org/officeDocument/2006/relationships/customXml" Target="../ink/ink245.xml"/><Relationship Id="rId325" Type="http://schemas.openxmlformats.org/officeDocument/2006/relationships/customXml" Target="../ink/ink350.xml"/><Relationship Id="rId532" Type="http://schemas.openxmlformats.org/officeDocument/2006/relationships/customXml" Target="../ink/ink454.xml"/><Relationship Id="rId977" Type="http://schemas.openxmlformats.org/officeDocument/2006/relationships/customXml" Target="../ink/ink680.xml"/><Relationship Id="rId171" Type="http://schemas.openxmlformats.org/officeDocument/2006/relationships/image" Target="../media/image3839.png"/><Relationship Id="rId837" Type="http://schemas.openxmlformats.org/officeDocument/2006/relationships/image" Target="../media/image4162.png"/><Relationship Id="rId1022" Type="http://schemas.openxmlformats.org/officeDocument/2006/relationships/image" Target="../media/image4255.png"/><Relationship Id="rId269" Type="http://schemas.openxmlformats.org/officeDocument/2006/relationships/image" Target="../media/image3886.png"/><Relationship Id="rId476" Type="http://schemas.openxmlformats.org/officeDocument/2006/relationships/customXml" Target="../ink/ink426.xml"/><Relationship Id="rId683" Type="http://schemas.openxmlformats.org/officeDocument/2006/relationships/customXml" Target="../ink/ink531.xml"/><Relationship Id="rId890" Type="http://schemas.openxmlformats.org/officeDocument/2006/relationships/customXml" Target="../ink/ink636.xml"/><Relationship Id="rId904" Type="http://schemas.openxmlformats.org/officeDocument/2006/relationships/customXml" Target="../ink/ink643.xml"/><Relationship Id="rId33" Type="http://schemas.openxmlformats.org/officeDocument/2006/relationships/customXml" Target="../ink/ink202.xml"/><Relationship Id="rId129" Type="http://schemas.openxmlformats.org/officeDocument/2006/relationships/image" Target="../media/image3818.png"/><Relationship Id="rId336" Type="http://schemas.openxmlformats.org/officeDocument/2006/relationships/image" Target="../media/image3918.png"/><Relationship Id="rId543" Type="http://schemas.openxmlformats.org/officeDocument/2006/relationships/image" Target="../media/image4019.png"/><Relationship Id="rId988" Type="http://schemas.openxmlformats.org/officeDocument/2006/relationships/image" Target="../media/image4238.png"/><Relationship Id="rId182" Type="http://schemas.openxmlformats.org/officeDocument/2006/relationships/customXml" Target="../ink/ink277.xml"/><Relationship Id="rId403" Type="http://schemas.openxmlformats.org/officeDocument/2006/relationships/image" Target="../media/image3949.png"/><Relationship Id="rId750" Type="http://schemas.openxmlformats.org/officeDocument/2006/relationships/customXml" Target="../ink/ink565.xml"/><Relationship Id="rId848" Type="http://schemas.openxmlformats.org/officeDocument/2006/relationships/customXml" Target="../ink/ink615.xml"/><Relationship Id="rId487" Type="http://schemas.openxmlformats.org/officeDocument/2006/relationships/image" Target="../media/image3991.png"/><Relationship Id="rId610" Type="http://schemas.openxmlformats.org/officeDocument/2006/relationships/image" Target="../media/image4051.png"/><Relationship Id="rId694" Type="http://schemas.openxmlformats.org/officeDocument/2006/relationships/customXml" Target="../ink/ink537.xml"/><Relationship Id="rId708" Type="http://schemas.openxmlformats.org/officeDocument/2006/relationships/customXml" Target="../ink/ink544.xml"/><Relationship Id="rId915" Type="http://schemas.openxmlformats.org/officeDocument/2006/relationships/image" Target="../media/image4202.png"/><Relationship Id="rId347" Type="http://schemas.openxmlformats.org/officeDocument/2006/relationships/customXml" Target="../ink/ink361.xml"/><Relationship Id="rId999" Type="http://schemas.openxmlformats.org/officeDocument/2006/relationships/customXml" Target="../ink/ink691.xml"/><Relationship Id="rId44" Type="http://schemas.openxmlformats.org/officeDocument/2006/relationships/image" Target="../media/image3776.png"/><Relationship Id="rId554" Type="http://schemas.openxmlformats.org/officeDocument/2006/relationships/customXml" Target="../ink/ink465.xml"/><Relationship Id="rId761" Type="http://schemas.openxmlformats.org/officeDocument/2006/relationships/image" Target="../media/image4125.png"/><Relationship Id="rId859" Type="http://schemas.openxmlformats.org/officeDocument/2006/relationships/image" Target="../media/image4173.png"/><Relationship Id="rId193" Type="http://schemas.openxmlformats.org/officeDocument/2006/relationships/customXml" Target="../ink/ink283.xml"/><Relationship Id="rId207" Type="http://schemas.openxmlformats.org/officeDocument/2006/relationships/customXml" Target="../ink/ink290.xml"/><Relationship Id="rId414" Type="http://schemas.openxmlformats.org/officeDocument/2006/relationships/customXml" Target="../ink/ink395.xml"/><Relationship Id="rId498" Type="http://schemas.openxmlformats.org/officeDocument/2006/relationships/customXml" Target="../ink/ink437.xml"/><Relationship Id="rId621" Type="http://schemas.openxmlformats.org/officeDocument/2006/relationships/customXml" Target="../ink/ink500.xml"/><Relationship Id="rId260" Type="http://schemas.openxmlformats.org/officeDocument/2006/relationships/customXml" Target="../ink/ink317.xml"/><Relationship Id="rId719" Type="http://schemas.openxmlformats.org/officeDocument/2006/relationships/image" Target="../media/image4105.png"/><Relationship Id="rId926" Type="http://schemas.openxmlformats.org/officeDocument/2006/relationships/customXml" Target="../ink/ink654.xml"/><Relationship Id="rId55" Type="http://schemas.openxmlformats.org/officeDocument/2006/relationships/customXml" Target="../ink/ink213.xml"/><Relationship Id="rId120" Type="http://schemas.openxmlformats.org/officeDocument/2006/relationships/customXml" Target="../ink/ink246.xml"/><Relationship Id="rId358" Type="http://schemas.openxmlformats.org/officeDocument/2006/relationships/image" Target="../media/image3928.png"/><Relationship Id="rId565" Type="http://schemas.openxmlformats.org/officeDocument/2006/relationships/customXml" Target="../ink/ink471.xml"/><Relationship Id="rId772" Type="http://schemas.openxmlformats.org/officeDocument/2006/relationships/customXml" Target="../ink/ink576.xml"/><Relationship Id="rId218" Type="http://schemas.openxmlformats.org/officeDocument/2006/relationships/image" Target="../media/image3861.png"/><Relationship Id="rId425" Type="http://schemas.openxmlformats.org/officeDocument/2006/relationships/image" Target="../media/image3960.png"/><Relationship Id="rId632" Type="http://schemas.openxmlformats.org/officeDocument/2006/relationships/image" Target="../media/image4062.png"/><Relationship Id="rId271" Type="http://schemas.openxmlformats.org/officeDocument/2006/relationships/image" Target="../media/image3887.png"/><Relationship Id="rId937" Type="http://schemas.openxmlformats.org/officeDocument/2006/relationships/image" Target="../media/image4213.png"/><Relationship Id="rId66" Type="http://schemas.openxmlformats.org/officeDocument/2006/relationships/image" Target="../media/image3787.png"/><Relationship Id="rId131" Type="http://schemas.openxmlformats.org/officeDocument/2006/relationships/image" Target="../media/image3819.png"/><Relationship Id="rId369" Type="http://schemas.openxmlformats.org/officeDocument/2006/relationships/customXml" Target="../ink/ink372.xml"/><Relationship Id="rId576" Type="http://schemas.openxmlformats.org/officeDocument/2006/relationships/image" Target="../media/image4035.png"/><Relationship Id="rId783" Type="http://schemas.openxmlformats.org/officeDocument/2006/relationships/image" Target="../media/image4136.png"/><Relationship Id="rId990" Type="http://schemas.openxmlformats.org/officeDocument/2006/relationships/image" Target="../media/image4239.png"/><Relationship Id="rId229" Type="http://schemas.openxmlformats.org/officeDocument/2006/relationships/customXml" Target="../ink/ink301.xml"/><Relationship Id="rId436" Type="http://schemas.openxmlformats.org/officeDocument/2006/relationships/customXml" Target="../ink/ink406.xml"/><Relationship Id="rId643" Type="http://schemas.openxmlformats.org/officeDocument/2006/relationships/customXml" Target="../ink/ink511.xml"/><Relationship Id="rId850" Type="http://schemas.openxmlformats.org/officeDocument/2006/relationships/customXml" Target="../ink/ink616.xml"/><Relationship Id="rId948" Type="http://schemas.openxmlformats.org/officeDocument/2006/relationships/customXml" Target="../ink/ink665.xml"/><Relationship Id="rId77" Type="http://schemas.openxmlformats.org/officeDocument/2006/relationships/customXml" Target="../ink/ink224.xml"/><Relationship Id="rId282" Type="http://schemas.openxmlformats.org/officeDocument/2006/relationships/customXml" Target="../ink/ink328.xml"/><Relationship Id="rId503" Type="http://schemas.openxmlformats.org/officeDocument/2006/relationships/image" Target="../media/image3999.png"/><Relationship Id="rId587" Type="http://schemas.openxmlformats.org/officeDocument/2006/relationships/image" Target="../media/image4040.png"/><Relationship Id="rId710" Type="http://schemas.openxmlformats.org/officeDocument/2006/relationships/customXml" Target="../ink/ink545.xml"/><Relationship Id="rId808" Type="http://schemas.openxmlformats.org/officeDocument/2006/relationships/customXml" Target="../ink/ink594.xml"/><Relationship Id="rId8" Type="http://schemas.openxmlformats.org/officeDocument/2006/relationships/image" Target="../media/image3760.png"/><Relationship Id="rId142" Type="http://schemas.openxmlformats.org/officeDocument/2006/relationships/customXml" Target="../ink/ink257.xml"/><Relationship Id="rId447" Type="http://schemas.openxmlformats.org/officeDocument/2006/relationships/image" Target="../media/image3971.png"/><Relationship Id="rId794" Type="http://schemas.openxmlformats.org/officeDocument/2006/relationships/customXml" Target="../ink/ink587.xml"/><Relationship Id="rId654" Type="http://schemas.openxmlformats.org/officeDocument/2006/relationships/image" Target="../media/image4073.png"/><Relationship Id="rId861" Type="http://schemas.openxmlformats.org/officeDocument/2006/relationships/image" Target="../media/image4174.png"/><Relationship Id="rId959" Type="http://schemas.openxmlformats.org/officeDocument/2006/relationships/image" Target="../media/image4224.png"/><Relationship Id="rId293" Type="http://schemas.openxmlformats.org/officeDocument/2006/relationships/image" Target="../media/image3898.png"/><Relationship Id="rId307" Type="http://schemas.openxmlformats.org/officeDocument/2006/relationships/image" Target="../media/image3905.png"/><Relationship Id="rId514" Type="http://schemas.openxmlformats.org/officeDocument/2006/relationships/customXml" Target="../ink/ink445.xml"/><Relationship Id="rId721" Type="http://schemas.openxmlformats.org/officeDocument/2006/relationships/image" Target="../media/image4106.png"/><Relationship Id="rId88" Type="http://schemas.openxmlformats.org/officeDocument/2006/relationships/image" Target="../media/image3798.png"/><Relationship Id="rId153" Type="http://schemas.openxmlformats.org/officeDocument/2006/relationships/image" Target="../media/image3830.png"/><Relationship Id="rId360" Type="http://schemas.openxmlformats.org/officeDocument/2006/relationships/image" Target="../media/image3929.png"/><Relationship Id="rId598" Type="http://schemas.openxmlformats.org/officeDocument/2006/relationships/customXml" Target="../ink/ink488.xml"/><Relationship Id="rId819" Type="http://schemas.openxmlformats.org/officeDocument/2006/relationships/customXml" Target="../ink/ink600.xml"/><Relationship Id="rId1004" Type="http://schemas.openxmlformats.org/officeDocument/2006/relationships/image" Target="../media/image4246.png"/><Relationship Id="rId220" Type="http://schemas.openxmlformats.org/officeDocument/2006/relationships/image" Target="../media/image3862.png"/><Relationship Id="rId458" Type="http://schemas.openxmlformats.org/officeDocument/2006/relationships/customXml" Target="../ink/ink417.xml"/><Relationship Id="rId665" Type="http://schemas.openxmlformats.org/officeDocument/2006/relationships/customXml" Target="../ink/ink522.xml"/><Relationship Id="rId872" Type="http://schemas.openxmlformats.org/officeDocument/2006/relationships/customXml" Target="../ink/ink627.xml"/><Relationship Id="rId15" Type="http://schemas.openxmlformats.org/officeDocument/2006/relationships/customXml" Target="../ink/ink193.xml"/><Relationship Id="rId318" Type="http://schemas.openxmlformats.org/officeDocument/2006/relationships/customXml" Target="../ink/ink346.xml"/><Relationship Id="rId525" Type="http://schemas.openxmlformats.org/officeDocument/2006/relationships/image" Target="../media/image4010.png"/><Relationship Id="rId732" Type="http://schemas.openxmlformats.org/officeDocument/2006/relationships/customXml" Target="../ink/ink556.xml"/><Relationship Id="rId99" Type="http://schemas.openxmlformats.org/officeDocument/2006/relationships/image" Target="../media/image3803.png"/><Relationship Id="rId164" Type="http://schemas.openxmlformats.org/officeDocument/2006/relationships/customXml" Target="../ink/ink268.xml"/><Relationship Id="rId371" Type="http://schemas.openxmlformats.org/officeDocument/2006/relationships/customXml" Target="../ink/ink373.xml"/><Relationship Id="rId1015" Type="http://schemas.openxmlformats.org/officeDocument/2006/relationships/customXml" Target="../ink/ink699.xml"/><Relationship Id="rId469" Type="http://schemas.openxmlformats.org/officeDocument/2006/relationships/image" Target="../media/image3982.png"/><Relationship Id="rId676" Type="http://schemas.openxmlformats.org/officeDocument/2006/relationships/image" Target="../media/image4084.png"/><Relationship Id="rId883" Type="http://schemas.openxmlformats.org/officeDocument/2006/relationships/image" Target="../media/image4185.png"/><Relationship Id="rId26" Type="http://schemas.openxmlformats.org/officeDocument/2006/relationships/image" Target="../media/image3767.png"/><Relationship Id="rId231" Type="http://schemas.openxmlformats.org/officeDocument/2006/relationships/customXml" Target="../ink/ink302.xml"/><Relationship Id="rId329" Type="http://schemas.openxmlformats.org/officeDocument/2006/relationships/customXml" Target="../ink/ink352.xml"/><Relationship Id="rId536" Type="http://schemas.openxmlformats.org/officeDocument/2006/relationships/customXml" Target="../ink/ink456.xml"/><Relationship Id="rId175" Type="http://schemas.openxmlformats.org/officeDocument/2006/relationships/image" Target="../media/image3841.png"/><Relationship Id="rId743" Type="http://schemas.openxmlformats.org/officeDocument/2006/relationships/image" Target="../media/image4117.png"/><Relationship Id="rId950" Type="http://schemas.openxmlformats.org/officeDocument/2006/relationships/customXml" Target="../ink/ink666.xml"/><Relationship Id="rId1026" Type="http://schemas.openxmlformats.org/officeDocument/2006/relationships/image" Target="../media/image4257.png"/><Relationship Id="rId382" Type="http://schemas.openxmlformats.org/officeDocument/2006/relationships/image" Target="../media/image3939.png"/><Relationship Id="rId603" Type="http://schemas.openxmlformats.org/officeDocument/2006/relationships/customXml" Target="../ink/ink491.xml"/><Relationship Id="rId687" Type="http://schemas.openxmlformats.org/officeDocument/2006/relationships/customXml" Target="../ink/ink533.xml"/><Relationship Id="rId810" Type="http://schemas.openxmlformats.org/officeDocument/2006/relationships/image" Target="../media/image4149.png"/><Relationship Id="rId908" Type="http://schemas.openxmlformats.org/officeDocument/2006/relationships/customXml" Target="../ink/ink645.xml"/><Relationship Id="rId242" Type="http://schemas.openxmlformats.org/officeDocument/2006/relationships/image" Target="../media/image3873.png"/><Relationship Id="rId894" Type="http://schemas.openxmlformats.org/officeDocument/2006/relationships/customXml" Target="../ink/ink638.xml"/><Relationship Id="rId37" Type="http://schemas.openxmlformats.org/officeDocument/2006/relationships/customXml" Target="../ink/ink204.xml"/><Relationship Id="rId102" Type="http://schemas.openxmlformats.org/officeDocument/2006/relationships/customXml" Target="../ink/ink237.xml"/><Relationship Id="rId547" Type="http://schemas.openxmlformats.org/officeDocument/2006/relationships/image" Target="../media/image4021.png"/><Relationship Id="rId754" Type="http://schemas.openxmlformats.org/officeDocument/2006/relationships/customXml" Target="../ink/ink567.xml"/><Relationship Id="rId961" Type="http://schemas.openxmlformats.org/officeDocument/2006/relationships/image" Target="../media/image4225.png"/><Relationship Id="rId90" Type="http://schemas.openxmlformats.org/officeDocument/2006/relationships/image" Target="../media/image3799.png"/><Relationship Id="rId186" Type="http://schemas.openxmlformats.org/officeDocument/2006/relationships/customXml" Target="../ink/ink279.xml"/><Relationship Id="rId393" Type="http://schemas.openxmlformats.org/officeDocument/2006/relationships/customXml" Target="../ink/ink384.xml"/><Relationship Id="rId407" Type="http://schemas.openxmlformats.org/officeDocument/2006/relationships/image" Target="../media/image3951.png"/><Relationship Id="rId614" Type="http://schemas.openxmlformats.org/officeDocument/2006/relationships/image" Target="../media/image4053.png"/><Relationship Id="rId821" Type="http://schemas.openxmlformats.org/officeDocument/2006/relationships/customXml" Target="../ink/ink601.xml"/><Relationship Id="rId253" Type="http://schemas.openxmlformats.org/officeDocument/2006/relationships/customXml" Target="../ink/ink313.xml"/><Relationship Id="rId460" Type="http://schemas.openxmlformats.org/officeDocument/2006/relationships/customXml" Target="../ink/ink418.xml"/><Relationship Id="rId698" Type="http://schemas.openxmlformats.org/officeDocument/2006/relationships/customXml" Target="../ink/ink539.xml"/><Relationship Id="rId919" Type="http://schemas.openxmlformats.org/officeDocument/2006/relationships/image" Target="../media/image4204.png"/><Relationship Id="rId48" Type="http://schemas.openxmlformats.org/officeDocument/2006/relationships/image" Target="../media/image3778.png"/><Relationship Id="rId113" Type="http://schemas.openxmlformats.org/officeDocument/2006/relationships/image" Target="../media/image3810.png"/><Relationship Id="rId320" Type="http://schemas.openxmlformats.org/officeDocument/2006/relationships/customXml" Target="../ink/ink347.xml"/><Relationship Id="rId558" Type="http://schemas.openxmlformats.org/officeDocument/2006/relationships/image" Target="../media/image4026.png"/><Relationship Id="rId765" Type="http://schemas.openxmlformats.org/officeDocument/2006/relationships/image" Target="../media/image4127.png"/><Relationship Id="rId972" Type="http://schemas.openxmlformats.org/officeDocument/2006/relationships/image" Target="../media/image4230.png"/><Relationship Id="rId197" Type="http://schemas.openxmlformats.org/officeDocument/2006/relationships/customXml" Target="../ink/ink285.xml"/><Relationship Id="rId418" Type="http://schemas.openxmlformats.org/officeDocument/2006/relationships/customXml" Target="../ink/ink397.xml"/><Relationship Id="rId625" Type="http://schemas.openxmlformats.org/officeDocument/2006/relationships/customXml" Target="../ink/ink502.xml"/><Relationship Id="rId832" Type="http://schemas.openxmlformats.org/officeDocument/2006/relationships/customXml" Target="../ink/ink607.xml"/><Relationship Id="rId264" Type="http://schemas.openxmlformats.org/officeDocument/2006/relationships/customXml" Target="../ink/ink319.xml"/><Relationship Id="rId471" Type="http://schemas.openxmlformats.org/officeDocument/2006/relationships/image" Target="../media/image3983.png"/><Relationship Id="rId59" Type="http://schemas.openxmlformats.org/officeDocument/2006/relationships/customXml" Target="../ink/ink215.xml"/><Relationship Id="rId124" Type="http://schemas.openxmlformats.org/officeDocument/2006/relationships/customXml" Target="../ink/ink248.xml"/><Relationship Id="rId569" Type="http://schemas.openxmlformats.org/officeDocument/2006/relationships/customXml" Target="../ink/ink473.xml"/><Relationship Id="rId776" Type="http://schemas.openxmlformats.org/officeDocument/2006/relationships/customXml" Target="../ink/ink578.xml"/><Relationship Id="rId983" Type="http://schemas.openxmlformats.org/officeDocument/2006/relationships/customXml" Target="../ink/ink683.xml"/><Relationship Id="rId331" Type="http://schemas.openxmlformats.org/officeDocument/2006/relationships/customXml" Target="../ink/ink353.xml"/><Relationship Id="rId429" Type="http://schemas.openxmlformats.org/officeDocument/2006/relationships/image" Target="../media/image3962.png"/><Relationship Id="rId636" Type="http://schemas.openxmlformats.org/officeDocument/2006/relationships/image" Target="../media/image4064.png"/><Relationship Id="rId843" Type="http://schemas.openxmlformats.org/officeDocument/2006/relationships/image" Target="../media/image4165.png"/><Relationship Id="rId275" Type="http://schemas.openxmlformats.org/officeDocument/2006/relationships/image" Target="../media/image3889.png"/><Relationship Id="rId482" Type="http://schemas.openxmlformats.org/officeDocument/2006/relationships/customXml" Target="../ink/ink429.xml"/><Relationship Id="rId703" Type="http://schemas.openxmlformats.org/officeDocument/2006/relationships/image" Target="../media/image4097.png"/><Relationship Id="rId910" Type="http://schemas.openxmlformats.org/officeDocument/2006/relationships/customXml" Target="../ink/ink646.xml"/><Relationship Id="rId135" Type="http://schemas.openxmlformats.org/officeDocument/2006/relationships/image" Target="../media/image3821.png"/><Relationship Id="rId342" Type="http://schemas.openxmlformats.org/officeDocument/2006/relationships/image" Target="../media/image3921.png"/><Relationship Id="rId787" Type="http://schemas.openxmlformats.org/officeDocument/2006/relationships/image" Target="../media/image4138.png"/><Relationship Id="rId994" Type="http://schemas.openxmlformats.org/officeDocument/2006/relationships/image" Target="../media/image4241.png"/><Relationship Id="rId202" Type="http://schemas.openxmlformats.org/officeDocument/2006/relationships/image" Target="../media/image3853.png"/><Relationship Id="rId647" Type="http://schemas.openxmlformats.org/officeDocument/2006/relationships/customXml" Target="../ink/ink513.xml"/><Relationship Id="rId854" Type="http://schemas.openxmlformats.org/officeDocument/2006/relationships/customXml" Target="../ink/ink618.xml"/><Relationship Id="rId286" Type="http://schemas.openxmlformats.org/officeDocument/2006/relationships/customXml" Target="../ink/ink330.xml"/><Relationship Id="rId493" Type="http://schemas.openxmlformats.org/officeDocument/2006/relationships/image" Target="../media/image3994.png"/><Relationship Id="rId507" Type="http://schemas.openxmlformats.org/officeDocument/2006/relationships/image" Target="../media/image4001.png"/><Relationship Id="rId714" Type="http://schemas.openxmlformats.org/officeDocument/2006/relationships/customXml" Target="../ink/ink547.xml"/><Relationship Id="rId921" Type="http://schemas.openxmlformats.org/officeDocument/2006/relationships/image" Target="../media/image4205.png"/><Relationship Id="rId50" Type="http://schemas.openxmlformats.org/officeDocument/2006/relationships/image" Target="../media/image3779.png"/><Relationship Id="rId146" Type="http://schemas.openxmlformats.org/officeDocument/2006/relationships/customXml" Target="../ink/ink259.xml"/><Relationship Id="rId353" Type="http://schemas.openxmlformats.org/officeDocument/2006/relationships/customXml" Target="../ink/ink364.xml"/><Relationship Id="rId560" Type="http://schemas.openxmlformats.org/officeDocument/2006/relationships/image" Target="../media/image4027.png"/><Relationship Id="rId798" Type="http://schemas.openxmlformats.org/officeDocument/2006/relationships/customXml" Target="../ink/ink589.xml"/><Relationship Id="rId213" Type="http://schemas.openxmlformats.org/officeDocument/2006/relationships/customXml" Target="../ink/ink293.xml"/><Relationship Id="rId420" Type="http://schemas.openxmlformats.org/officeDocument/2006/relationships/customXml" Target="../ink/ink398.xml"/><Relationship Id="rId658" Type="http://schemas.openxmlformats.org/officeDocument/2006/relationships/image" Target="../media/image4075.png"/><Relationship Id="rId865" Type="http://schemas.openxmlformats.org/officeDocument/2006/relationships/image" Target="../media/image4176.png"/><Relationship Id="rId297" Type="http://schemas.openxmlformats.org/officeDocument/2006/relationships/image" Target="../media/image3900.png"/><Relationship Id="rId518" Type="http://schemas.openxmlformats.org/officeDocument/2006/relationships/customXml" Target="../ink/ink447.xml"/><Relationship Id="rId725" Type="http://schemas.openxmlformats.org/officeDocument/2006/relationships/image" Target="../media/image4108.png"/><Relationship Id="rId932" Type="http://schemas.openxmlformats.org/officeDocument/2006/relationships/customXml" Target="../ink/ink657.xml"/><Relationship Id="rId157" Type="http://schemas.openxmlformats.org/officeDocument/2006/relationships/image" Target="../media/image3832.png"/><Relationship Id="rId364" Type="http://schemas.openxmlformats.org/officeDocument/2006/relationships/image" Target="../media/image3931.png"/><Relationship Id="rId1008" Type="http://schemas.openxmlformats.org/officeDocument/2006/relationships/image" Target="../media/image4248.png"/><Relationship Id="rId61" Type="http://schemas.openxmlformats.org/officeDocument/2006/relationships/customXml" Target="../ink/ink216.xml"/><Relationship Id="rId571" Type="http://schemas.openxmlformats.org/officeDocument/2006/relationships/customXml" Target="../ink/ink474.xml"/><Relationship Id="rId669" Type="http://schemas.openxmlformats.org/officeDocument/2006/relationships/customXml" Target="../ink/ink524.xml"/><Relationship Id="rId876" Type="http://schemas.openxmlformats.org/officeDocument/2006/relationships/customXml" Target="../ink/ink629.xml"/><Relationship Id="rId19" Type="http://schemas.openxmlformats.org/officeDocument/2006/relationships/customXml" Target="../ink/ink195.xml"/><Relationship Id="rId224" Type="http://schemas.openxmlformats.org/officeDocument/2006/relationships/image" Target="../media/image3864.png"/><Relationship Id="rId431" Type="http://schemas.openxmlformats.org/officeDocument/2006/relationships/image" Target="../media/image3963.png"/><Relationship Id="rId529" Type="http://schemas.openxmlformats.org/officeDocument/2006/relationships/image" Target="../media/image4012.png"/><Relationship Id="rId736" Type="http://schemas.openxmlformats.org/officeDocument/2006/relationships/customXml" Target="../ink/ink558.xml"/><Relationship Id="rId168" Type="http://schemas.openxmlformats.org/officeDocument/2006/relationships/customXml" Target="../ink/ink270.xml"/><Relationship Id="rId943" Type="http://schemas.openxmlformats.org/officeDocument/2006/relationships/image" Target="../media/image4216.png"/><Relationship Id="rId1019" Type="http://schemas.openxmlformats.org/officeDocument/2006/relationships/customXml" Target="../ink/ink701.xml"/><Relationship Id="rId72" Type="http://schemas.openxmlformats.org/officeDocument/2006/relationships/image" Target="../media/image3790.png"/><Relationship Id="rId375" Type="http://schemas.openxmlformats.org/officeDocument/2006/relationships/customXml" Target="../ink/ink375.xml"/><Relationship Id="rId582" Type="http://schemas.openxmlformats.org/officeDocument/2006/relationships/customXml" Target="../ink/ink480.xml"/><Relationship Id="rId803" Type="http://schemas.openxmlformats.org/officeDocument/2006/relationships/image" Target="../media/image4146.png"/><Relationship Id="rId3" Type="http://schemas.openxmlformats.org/officeDocument/2006/relationships/customXml" Target="../ink/ink187.xml"/><Relationship Id="rId235" Type="http://schemas.openxmlformats.org/officeDocument/2006/relationships/customXml" Target="../ink/ink304.xml"/><Relationship Id="rId442" Type="http://schemas.openxmlformats.org/officeDocument/2006/relationships/customXml" Target="../ink/ink409.xml"/><Relationship Id="rId887" Type="http://schemas.openxmlformats.org/officeDocument/2006/relationships/image" Target="../media/image4187.png"/><Relationship Id="rId302" Type="http://schemas.openxmlformats.org/officeDocument/2006/relationships/customXml" Target="../ink/ink338.xml"/><Relationship Id="rId747" Type="http://schemas.openxmlformats.org/officeDocument/2006/relationships/image" Target="../media/image3362.png"/><Relationship Id="rId954" Type="http://schemas.openxmlformats.org/officeDocument/2006/relationships/customXml" Target="../ink/ink668.xml"/><Relationship Id="rId83" Type="http://schemas.openxmlformats.org/officeDocument/2006/relationships/customXml" Target="../ink/ink227.xml"/><Relationship Id="rId179" Type="http://schemas.openxmlformats.org/officeDocument/2006/relationships/image" Target="../media/image3843.png"/><Relationship Id="rId386" Type="http://schemas.openxmlformats.org/officeDocument/2006/relationships/image" Target="../media/image3941.png"/><Relationship Id="rId593" Type="http://schemas.openxmlformats.org/officeDocument/2006/relationships/image" Target="../media/image4043.png"/><Relationship Id="rId607" Type="http://schemas.openxmlformats.org/officeDocument/2006/relationships/customXml" Target="../ink/ink493.xml"/><Relationship Id="rId814" Type="http://schemas.openxmlformats.org/officeDocument/2006/relationships/image" Target="../media/image4151.png"/><Relationship Id="rId246" Type="http://schemas.openxmlformats.org/officeDocument/2006/relationships/image" Target="../media/image3875.png"/><Relationship Id="rId453" Type="http://schemas.openxmlformats.org/officeDocument/2006/relationships/image" Target="../media/image3974.png"/><Relationship Id="rId660" Type="http://schemas.openxmlformats.org/officeDocument/2006/relationships/image" Target="../media/image4076.png"/><Relationship Id="rId898" Type="http://schemas.openxmlformats.org/officeDocument/2006/relationships/customXml" Target="../ink/ink640.xml"/><Relationship Id="rId106" Type="http://schemas.openxmlformats.org/officeDocument/2006/relationships/customXml" Target="../ink/ink239.xml"/><Relationship Id="rId313" Type="http://schemas.openxmlformats.org/officeDocument/2006/relationships/image" Target="../media/image3908.png"/><Relationship Id="rId758" Type="http://schemas.openxmlformats.org/officeDocument/2006/relationships/customXml" Target="../ink/ink569.xml"/><Relationship Id="rId965" Type="http://schemas.openxmlformats.org/officeDocument/2006/relationships/image" Target="../media/image4227.png"/><Relationship Id="rId10" Type="http://schemas.openxmlformats.org/officeDocument/2006/relationships/image" Target="../media/image3761.png"/><Relationship Id="rId94" Type="http://schemas.openxmlformats.org/officeDocument/2006/relationships/customXml" Target="../ink/ink233.xml"/><Relationship Id="rId397" Type="http://schemas.openxmlformats.org/officeDocument/2006/relationships/image" Target="../media/image3946.png"/><Relationship Id="rId520" Type="http://schemas.openxmlformats.org/officeDocument/2006/relationships/customXml" Target="../ink/ink448.xml"/><Relationship Id="rId618" Type="http://schemas.openxmlformats.org/officeDocument/2006/relationships/image" Target="../media/image4055.png"/><Relationship Id="rId825" Type="http://schemas.openxmlformats.org/officeDocument/2006/relationships/customXml" Target="../ink/ink603.xml"/><Relationship Id="rId257" Type="http://schemas.openxmlformats.org/officeDocument/2006/relationships/customXml" Target="../ink/ink315.xml"/><Relationship Id="rId464" Type="http://schemas.openxmlformats.org/officeDocument/2006/relationships/customXml" Target="../ink/ink420.xml"/><Relationship Id="rId1010" Type="http://schemas.openxmlformats.org/officeDocument/2006/relationships/image" Target="../media/image4249.png"/><Relationship Id="rId117" Type="http://schemas.openxmlformats.org/officeDocument/2006/relationships/image" Target="../media/image3812.png"/><Relationship Id="rId671" Type="http://schemas.openxmlformats.org/officeDocument/2006/relationships/customXml" Target="../ink/ink525.xml"/><Relationship Id="rId769" Type="http://schemas.openxmlformats.org/officeDocument/2006/relationships/image" Target="../media/image4129.png"/><Relationship Id="rId976" Type="http://schemas.openxmlformats.org/officeDocument/2006/relationships/image" Target="../media/image4232.png"/></Relationships>
</file>

<file path=ppt/slides/_rels/slide7.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customXml" Target="../ink/ink706.xml"/><Relationship Id="rId7" Type="http://schemas.openxmlformats.org/officeDocument/2006/relationships/customXml" Target="../ink/ink708.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2.png"/><Relationship Id="rId5" Type="http://schemas.openxmlformats.org/officeDocument/2006/relationships/customXml" Target="../ink/ink707.xml"/><Relationship Id="rId4" Type="http://schemas.openxmlformats.org/officeDocument/2006/relationships/image" Target="../media/image161.png"/></Relationships>
</file>

<file path=ppt/slides/_rels/slide8.xml.rels><?xml version="1.0" encoding="UTF-8" standalone="yes"?>
<Relationships xmlns="http://schemas.openxmlformats.org/package/2006/relationships"><Relationship Id="rId13" Type="http://schemas.openxmlformats.org/officeDocument/2006/relationships/image" Target="../media/image168.png"/><Relationship Id="rId18" Type="http://schemas.openxmlformats.org/officeDocument/2006/relationships/customXml" Target="../ink/ink716.xml"/><Relationship Id="rId26" Type="http://schemas.openxmlformats.org/officeDocument/2006/relationships/customXml" Target="../ink/ink720.xml"/><Relationship Id="rId39" Type="http://schemas.openxmlformats.org/officeDocument/2006/relationships/image" Target="../media/image181.png"/><Relationship Id="rId21" Type="http://schemas.openxmlformats.org/officeDocument/2006/relationships/image" Target="../media/image172.png"/><Relationship Id="rId34" Type="http://schemas.openxmlformats.org/officeDocument/2006/relationships/customXml" Target="../ink/ink724.xml"/><Relationship Id="rId42" Type="http://schemas.openxmlformats.org/officeDocument/2006/relationships/customXml" Target="../ink/ink728.xml"/><Relationship Id="rId7" Type="http://schemas.openxmlformats.org/officeDocument/2006/relationships/image" Target="../media/image165.png"/><Relationship Id="rId2" Type="http://schemas.openxmlformats.org/officeDocument/2006/relationships/notesSlide" Target="../notesSlides/notesSlide4.xml"/><Relationship Id="rId16" Type="http://schemas.openxmlformats.org/officeDocument/2006/relationships/customXml" Target="../ink/ink715.xml"/><Relationship Id="rId29"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customXml" Target="../ink/ink710.xml"/><Relationship Id="rId11" Type="http://schemas.openxmlformats.org/officeDocument/2006/relationships/image" Target="../media/image167.png"/><Relationship Id="rId24" Type="http://schemas.openxmlformats.org/officeDocument/2006/relationships/customXml" Target="../ink/ink719.xml"/><Relationship Id="rId32" Type="http://schemas.openxmlformats.org/officeDocument/2006/relationships/customXml" Target="../ink/ink723.xml"/><Relationship Id="rId37" Type="http://schemas.openxmlformats.org/officeDocument/2006/relationships/image" Target="../media/image180.png"/><Relationship Id="rId40" Type="http://schemas.openxmlformats.org/officeDocument/2006/relationships/customXml" Target="../ink/ink727.xml"/><Relationship Id="rId45" Type="http://schemas.openxmlformats.org/officeDocument/2006/relationships/image" Target="../media/image184.png"/><Relationship Id="rId5" Type="http://schemas.openxmlformats.org/officeDocument/2006/relationships/image" Target="../media/image164.png"/><Relationship Id="rId15" Type="http://schemas.openxmlformats.org/officeDocument/2006/relationships/image" Target="../media/image169.png"/><Relationship Id="rId23" Type="http://schemas.openxmlformats.org/officeDocument/2006/relationships/image" Target="../media/image173.png"/><Relationship Id="rId28" Type="http://schemas.openxmlformats.org/officeDocument/2006/relationships/customXml" Target="../ink/ink721.xml"/><Relationship Id="rId36" Type="http://schemas.openxmlformats.org/officeDocument/2006/relationships/customXml" Target="../ink/ink725.xml"/><Relationship Id="rId10" Type="http://schemas.openxmlformats.org/officeDocument/2006/relationships/customXml" Target="../ink/ink712.xml"/><Relationship Id="rId19" Type="http://schemas.openxmlformats.org/officeDocument/2006/relationships/image" Target="../media/image171.png"/><Relationship Id="rId31" Type="http://schemas.openxmlformats.org/officeDocument/2006/relationships/image" Target="../media/image177.png"/><Relationship Id="rId44" Type="http://schemas.openxmlformats.org/officeDocument/2006/relationships/customXml" Target="../ink/ink729.xml"/><Relationship Id="rId4" Type="http://schemas.openxmlformats.org/officeDocument/2006/relationships/customXml" Target="../ink/ink709.xml"/><Relationship Id="rId9" Type="http://schemas.openxmlformats.org/officeDocument/2006/relationships/image" Target="../media/image166.png"/><Relationship Id="rId14" Type="http://schemas.openxmlformats.org/officeDocument/2006/relationships/customXml" Target="../ink/ink714.xml"/><Relationship Id="rId22" Type="http://schemas.openxmlformats.org/officeDocument/2006/relationships/customXml" Target="../ink/ink718.xml"/><Relationship Id="rId27" Type="http://schemas.openxmlformats.org/officeDocument/2006/relationships/image" Target="../media/image175.png"/><Relationship Id="rId30" Type="http://schemas.openxmlformats.org/officeDocument/2006/relationships/customXml" Target="../ink/ink722.xml"/><Relationship Id="rId35" Type="http://schemas.openxmlformats.org/officeDocument/2006/relationships/image" Target="../media/image179.png"/><Relationship Id="rId43" Type="http://schemas.openxmlformats.org/officeDocument/2006/relationships/image" Target="../media/image183.png"/><Relationship Id="rId8" Type="http://schemas.openxmlformats.org/officeDocument/2006/relationships/customXml" Target="../ink/ink711.xml"/><Relationship Id="rId3" Type="http://schemas.openxmlformats.org/officeDocument/2006/relationships/image" Target="NULL"/><Relationship Id="rId12" Type="http://schemas.openxmlformats.org/officeDocument/2006/relationships/customXml" Target="../ink/ink713.xml"/><Relationship Id="rId17" Type="http://schemas.openxmlformats.org/officeDocument/2006/relationships/image" Target="../media/image170.png"/><Relationship Id="rId25" Type="http://schemas.openxmlformats.org/officeDocument/2006/relationships/image" Target="../media/image174.png"/><Relationship Id="rId33" Type="http://schemas.openxmlformats.org/officeDocument/2006/relationships/image" Target="../media/image178.png"/><Relationship Id="rId38" Type="http://schemas.openxmlformats.org/officeDocument/2006/relationships/customXml" Target="../ink/ink726.xml"/><Relationship Id="rId20" Type="http://schemas.openxmlformats.org/officeDocument/2006/relationships/customXml" Target="../ink/ink717.xml"/><Relationship Id="rId41" Type="http://schemas.openxmlformats.org/officeDocument/2006/relationships/image" Target="../media/image182.png"/></Relationships>
</file>

<file path=ppt/slides/_rels/slide9.xml.rels><?xml version="1.0" encoding="UTF-8" standalone="yes"?>
<Relationships xmlns="http://schemas.openxmlformats.org/package/2006/relationships"><Relationship Id="rId8" Type="http://schemas.openxmlformats.org/officeDocument/2006/relationships/image" Target="../media/image187.png"/><Relationship Id="rId13" Type="http://schemas.openxmlformats.org/officeDocument/2006/relationships/customXml" Target="../ink/ink735.xml"/><Relationship Id="rId18" Type="http://schemas.openxmlformats.org/officeDocument/2006/relationships/image" Target="../media/image192.png"/><Relationship Id="rId26" Type="http://schemas.openxmlformats.org/officeDocument/2006/relationships/image" Target="../media/image196.png"/><Relationship Id="rId3" Type="http://schemas.openxmlformats.org/officeDocument/2006/relationships/customXml" Target="../ink/ink730.xml"/><Relationship Id="rId21" Type="http://schemas.openxmlformats.org/officeDocument/2006/relationships/customXml" Target="../ink/ink739.xml"/><Relationship Id="rId7" Type="http://schemas.openxmlformats.org/officeDocument/2006/relationships/customXml" Target="../ink/ink732.xml"/><Relationship Id="rId12" Type="http://schemas.openxmlformats.org/officeDocument/2006/relationships/image" Target="../media/image189.png"/><Relationship Id="rId17" Type="http://schemas.openxmlformats.org/officeDocument/2006/relationships/customXml" Target="../ink/ink737.xml"/><Relationship Id="rId25" Type="http://schemas.openxmlformats.org/officeDocument/2006/relationships/customXml" Target="../ink/ink741.xml"/><Relationship Id="rId2" Type="http://schemas.openxmlformats.org/officeDocument/2006/relationships/notesSlide" Target="../notesSlides/notesSlide5.xml"/><Relationship Id="rId16" Type="http://schemas.openxmlformats.org/officeDocument/2006/relationships/image" Target="../media/image191.png"/><Relationship Id="rId20"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6.png"/><Relationship Id="rId11" Type="http://schemas.openxmlformats.org/officeDocument/2006/relationships/customXml" Target="../ink/ink734.xml"/><Relationship Id="rId24" Type="http://schemas.openxmlformats.org/officeDocument/2006/relationships/image" Target="../media/image195.png"/><Relationship Id="rId5" Type="http://schemas.openxmlformats.org/officeDocument/2006/relationships/customXml" Target="../ink/ink731.xml"/><Relationship Id="rId15" Type="http://schemas.openxmlformats.org/officeDocument/2006/relationships/customXml" Target="../ink/ink736.xml"/><Relationship Id="rId23" Type="http://schemas.openxmlformats.org/officeDocument/2006/relationships/customXml" Target="../ink/ink740.xml"/><Relationship Id="rId28" Type="http://schemas.openxmlformats.org/officeDocument/2006/relationships/image" Target="../media/image197.png"/><Relationship Id="rId10" Type="http://schemas.openxmlformats.org/officeDocument/2006/relationships/image" Target="../media/image188.png"/><Relationship Id="rId19" Type="http://schemas.openxmlformats.org/officeDocument/2006/relationships/customXml" Target="../ink/ink738.xml"/><Relationship Id="rId4" Type="http://schemas.openxmlformats.org/officeDocument/2006/relationships/image" Target="../media/image185.png"/><Relationship Id="rId9" Type="http://schemas.openxmlformats.org/officeDocument/2006/relationships/customXml" Target="../ink/ink733.xml"/><Relationship Id="rId14" Type="http://schemas.openxmlformats.org/officeDocument/2006/relationships/image" Target="../media/image190.png"/><Relationship Id="rId22" Type="http://schemas.openxmlformats.org/officeDocument/2006/relationships/image" Target="../media/image194.png"/><Relationship Id="rId27" Type="http://schemas.openxmlformats.org/officeDocument/2006/relationships/customXml" Target="../ink/ink7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grpSp>
        <p:nvGrpSpPr>
          <p:cNvPr id="15" name="Gruppieren 14">
            <a:extLst>
              <a:ext uri="{FF2B5EF4-FFF2-40B4-BE49-F238E27FC236}">
                <a16:creationId xmlns:a16="http://schemas.microsoft.com/office/drawing/2014/main" id="{D74DAB34-7FB9-4832-83F4-CD875EF83E75}"/>
              </a:ext>
            </a:extLst>
          </p:cNvPr>
          <p:cNvGrpSpPr/>
          <p:nvPr/>
        </p:nvGrpSpPr>
        <p:grpSpPr>
          <a:xfrm>
            <a:off x="3234613" y="907032"/>
            <a:ext cx="376560" cy="412200"/>
            <a:chOff x="3234613" y="907032"/>
            <a:chExt cx="376560" cy="4122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DC18E58-5BB7-4483-9599-DFAD034FE8B9}"/>
                    </a:ext>
                  </a:extLst>
                </p14:cNvPr>
                <p14:cNvContentPartPr/>
                <p14:nvPr/>
              </p14:nvContentPartPr>
              <p14:xfrm>
                <a:off x="3295093" y="1015032"/>
                <a:ext cx="223560" cy="304200"/>
              </p14:xfrm>
            </p:contentPart>
          </mc:Choice>
          <mc:Fallback xmlns="">
            <p:pic>
              <p:nvPicPr>
                <p:cNvPr id="9" name="Freihand 8">
                  <a:extLst>
                    <a:ext uri="{FF2B5EF4-FFF2-40B4-BE49-F238E27FC236}">
                      <a16:creationId xmlns:a16="http://schemas.microsoft.com/office/drawing/2014/main" id="{8DC18E58-5BB7-4483-9599-DFAD034FE8B9}"/>
                    </a:ext>
                  </a:extLst>
                </p:cNvPr>
                <p:cNvPicPr/>
                <p:nvPr/>
              </p:nvPicPr>
              <p:blipFill>
                <a:blip r:embed="rId12"/>
                <a:stretch>
                  <a:fillRect/>
                </a:stretch>
              </p:blipFill>
              <p:spPr>
                <a:xfrm>
                  <a:off x="3290773" y="1010712"/>
                  <a:ext cx="232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F5606D9-69D2-4626-972E-621258861335}"/>
                    </a:ext>
                  </a:extLst>
                </p14:cNvPr>
                <p14:cNvContentPartPr/>
                <p14:nvPr/>
              </p14:nvContentPartPr>
              <p14:xfrm>
                <a:off x="3234613" y="907032"/>
                <a:ext cx="376560" cy="408960"/>
              </p14:xfrm>
            </p:contentPart>
          </mc:Choice>
          <mc:Fallback xmlns="">
            <p:pic>
              <p:nvPicPr>
                <p:cNvPr id="14" name="Freihand 13">
                  <a:extLst>
                    <a:ext uri="{FF2B5EF4-FFF2-40B4-BE49-F238E27FC236}">
                      <a16:creationId xmlns:a16="http://schemas.microsoft.com/office/drawing/2014/main" id="{DF5606D9-69D2-4626-972E-621258861335}"/>
                    </a:ext>
                  </a:extLst>
                </p:cNvPr>
                <p:cNvPicPr/>
                <p:nvPr/>
              </p:nvPicPr>
              <p:blipFill>
                <a:blip r:embed="rId14"/>
                <a:stretch>
                  <a:fillRect/>
                </a:stretch>
              </p:blipFill>
              <p:spPr>
                <a:xfrm>
                  <a:off x="3230293" y="902712"/>
                  <a:ext cx="385200" cy="417600"/>
                </a:xfrm>
                <a:prstGeom prst="rect">
                  <a:avLst/>
                </a:prstGeom>
              </p:spPr>
            </p:pic>
          </mc:Fallback>
        </mc:AlternateContent>
      </p:grpSp>
      <p:grpSp>
        <p:nvGrpSpPr>
          <p:cNvPr id="18" name="Gruppieren 17">
            <a:extLst>
              <a:ext uri="{FF2B5EF4-FFF2-40B4-BE49-F238E27FC236}">
                <a16:creationId xmlns:a16="http://schemas.microsoft.com/office/drawing/2014/main" id="{F6239633-A695-4B93-94EE-B152C5379F1D}"/>
              </a:ext>
            </a:extLst>
          </p:cNvPr>
          <p:cNvGrpSpPr/>
          <p:nvPr/>
        </p:nvGrpSpPr>
        <p:grpSpPr>
          <a:xfrm>
            <a:off x="2460973" y="1154712"/>
            <a:ext cx="253800" cy="352800"/>
            <a:chOff x="2460973" y="1154712"/>
            <a:chExt cx="253800" cy="35280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971C5C43-B64B-4897-8EBD-7616D0FB5A5A}"/>
                    </a:ext>
                  </a:extLst>
                </p14:cNvPr>
                <p14:cNvContentPartPr/>
                <p14:nvPr/>
              </p14:nvContentPartPr>
              <p14:xfrm>
                <a:off x="2460973" y="1255872"/>
                <a:ext cx="214560" cy="239400"/>
              </p14:xfrm>
            </p:contentPart>
          </mc:Choice>
          <mc:Fallback xmlns="">
            <p:pic>
              <p:nvPicPr>
                <p:cNvPr id="16" name="Freihand 15">
                  <a:extLst>
                    <a:ext uri="{FF2B5EF4-FFF2-40B4-BE49-F238E27FC236}">
                      <a16:creationId xmlns:a16="http://schemas.microsoft.com/office/drawing/2014/main" id="{971C5C43-B64B-4897-8EBD-7616D0FB5A5A}"/>
                    </a:ext>
                  </a:extLst>
                </p:cNvPr>
                <p:cNvPicPr/>
                <p:nvPr/>
              </p:nvPicPr>
              <p:blipFill>
                <a:blip r:embed="rId16"/>
                <a:stretch>
                  <a:fillRect/>
                </a:stretch>
              </p:blipFill>
              <p:spPr>
                <a:xfrm>
                  <a:off x="2456653" y="1251552"/>
                  <a:ext cx="223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EACFF8B4-C8FA-4AE4-8FCE-743730CCF3B1}"/>
                    </a:ext>
                  </a:extLst>
                </p14:cNvPr>
                <p14:cNvContentPartPr/>
                <p14:nvPr/>
              </p14:nvContentPartPr>
              <p14:xfrm>
                <a:off x="2490133" y="1154712"/>
                <a:ext cx="224640" cy="352800"/>
              </p14:xfrm>
            </p:contentPart>
          </mc:Choice>
          <mc:Fallback xmlns="">
            <p:pic>
              <p:nvPicPr>
                <p:cNvPr id="17" name="Freihand 16">
                  <a:extLst>
                    <a:ext uri="{FF2B5EF4-FFF2-40B4-BE49-F238E27FC236}">
                      <a16:creationId xmlns:a16="http://schemas.microsoft.com/office/drawing/2014/main" id="{EACFF8B4-C8FA-4AE4-8FCE-743730CCF3B1}"/>
                    </a:ext>
                  </a:extLst>
                </p:cNvPr>
                <p:cNvPicPr/>
                <p:nvPr/>
              </p:nvPicPr>
              <p:blipFill>
                <a:blip r:embed="rId18"/>
                <a:stretch>
                  <a:fillRect/>
                </a:stretch>
              </p:blipFill>
              <p:spPr>
                <a:xfrm>
                  <a:off x="2485813" y="1150392"/>
                  <a:ext cx="233280" cy="361440"/>
                </a:xfrm>
                <a:prstGeom prst="rect">
                  <a:avLst/>
                </a:prstGeom>
              </p:spPr>
            </p:pic>
          </mc:Fallback>
        </mc:AlternateContent>
      </p:grpSp>
      <p:grpSp>
        <p:nvGrpSpPr>
          <p:cNvPr id="21" name="Gruppieren 20">
            <a:extLst>
              <a:ext uri="{FF2B5EF4-FFF2-40B4-BE49-F238E27FC236}">
                <a16:creationId xmlns:a16="http://schemas.microsoft.com/office/drawing/2014/main" id="{DF25637C-43C3-4B7A-863D-796B82EBDBC1}"/>
              </a:ext>
            </a:extLst>
          </p:cNvPr>
          <p:cNvGrpSpPr/>
          <p:nvPr/>
        </p:nvGrpSpPr>
        <p:grpSpPr>
          <a:xfrm>
            <a:off x="2431813" y="775272"/>
            <a:ext cx="252720" cy="224280"/>
            <a:chOff x="2431813" y="775272"/>
            <a:chExt cx="252720" cy="22428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AC29E37C-344C-44F1-A90C-68450447943F}"/>
                    </a:ext>
                  </a:extLst>
                </p14:cNvPr>
                <p14:cNvContentPartPr/>
                <p14:nvPr/>
              </p14:nvContentPartPr>
              <p14:xfrm>
                <a:off x="2455573" y="808032"/>
                <a:ext cx="106200" cy="168840"/>
              </p14:xfrm>
            </p:contentPart>
          </mc:Choice>
          <mc:Fallback xmlns="">
            <p:pic>
              <p:nvPicPr>
                <p:cNvPr id="19" name="Freihand 18">
                  <a:extLst>
                    <a:ext uri="{FF2B5EF4-FFF2-40B4-BE49-F238E27FC236}">
                      <a16:creationId xmlns:a16="http://schemas.microsoft.com/office/drawing/2014/main" id="{AC29E37C-344C-44F1-A90C-68450447943F}"/>
                    </a:ext>
                  </a:extLst>
                </p:cNvPr>
                <p:cNvPicPr/>
                <p:nvPr/>
              </p:nvPicPr>
              <p:blipFill>
                <a:blip r:embed="rId20"/>
                <a:stretch>
                  <a:fillRect/>
                </a:stretch>
              </p:blipFill>
              <p:spPr>
                <a:xfrm>
                  <a:off x="2451253" y="803712"/>
                  <a:ext cx="114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8B79618F-9808-4845-853B-DF06BE387748}"/>
                    </a:ext>
                  </a:extLst>
                </p14:cNvPr>
                <p14:cNvContentPartPr/>
                <p14:nvPr/>
              </p14:nvContentPartPr>
              <p14:xfrm>
                <a:off x="2431813" y="775272"/>
                <a:ext cx="252720" cy="224280"/>
              </p14:xfrm>
            </p:contentPart>
          </mc:Choice>
          <mc:Fallback xmlns="">
            <p:pic>
              <p:nvPicPr>
                <p:cNvPr id="20" name="Freihand 19">
                  <a:extLst>
                    <a:ext uri="{FF2B5EF4-FFF2-40B4-BE49-F238E27FC236}">
                      <a16:creationId xmlns:a16="http://schemas.microsoft.com/office/drawing/2014/main" id="{8B79618F-9808-4845-853B-DF06BE387748}"/>
                    </a:ext>
                  </a:extLst>
                </p:cNvPr>
                <p:cNvPicPr/>
                <p:nvPr/>
              </p:nvPicPr>
              <p:blipFill>
                <a:blip r:embed="rId22"/>
                <a:stretch>
                  <a:fillRect/>
                </a:stretch>
              </p:blipFill>
              <p:spPr>
                <a:xfrm>
                  <a:off x="2427493" y="770952"/>
                  <a:ext cx="261360" cy="232920"/>
                </a:xfrm>
                <a:prstGeom prst="rect">
                  <a:avLst/>
                </a:prstGeom>
              </p:spPr>
            </p:pic>
          </mc:Fallback>
        </mc:AlternateContent>
      </p:grpSp>
      <p:grpSp>
        <p:nvGrpSpPr>
          <p:cNvPr id="24" name="Gruppieren 23">
            <a:extLst>
              <a:ext uri="{FF2B5EF4-FFF2-40B4-BE49-F238E27FC236}">
                <a16:creationId xmlns:a16="http://schemas.microsoft.com/office/drawing/2014/main" id="{5CC2D35B-5ACE-4AAC-AD38-BD3D2D28CB65}"/>
              </a:ext>
            </a:extLst>
          </p:cNvPr>
          <p:cNvGrpSpPr/>
          <p:nvPr/>
        </p:nvGrpSpPr>
        <p:grpSpPr>
          <a:xfrm>
            <a:off x="2495893" y="1796592"/>
            <a:ext cx="339120" cy="423000"/>
            <a:chOff x="2495893" y="1796592"/>
            <a:chExt cx="339120" cy="42300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0C1E6D30-E99D-41BE-B7CB-1A44A835D6A8}"/>
                    </a:ext>
                  </a:extLst>
                </p14:cNvPr>
                <p14:cNvContentPartPr/>
                <p14:nvPr/>
              </p14:nvContentPartPr>
              <p14:xfrm>
                <a:off x="2570773" y="1868232"/>
                <a:ext cx="151560" cy="351360"/>
              </p14:xfrm>
            </p:contentPart>
          </mc:Choice>
          <mc:Fallback xmlns="">
            <p:pic>
              <p:nvPicPr>
                <p:cNvPr id="22" name="Freihand 21">
                  <a:extLst>
                    <a:ext uri="{FF2B5EF4-FFF2-40B4-BE49-F238E27FC236}">
                      <a16:creationId xmlns:a16="http://schemas.microsoft.com/office/drawing/2014/main" id="{0C1E6D30-E99D-41BE-B7CB-1A44A835D6A8}"/>
                    </a:ext>
                  </a:extLst>
                </p:cNvPr>
                <p:cNvPicPr/>
                <p:nvPr/>
              </p:nvPicPr>
              <p:blipFill>
                <a:blip r:embed="rId24"/>
                <a:stretch>
                  <a:fillRect/>
                </a:stretch>
              </p:blipFill>
              <p:spPr>
                <a:xfrm>
                  <a:off x="2566453" y="1863912"/>
                  <a:ext cx="160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85841B7A-EBAB-480F-BBB0-6EFED0AF5E39}"/>
                    </a:ext>
                  </a:extLst>
                </p14:cNvPr>
                <p14:cNvContentPartPr/>
                <p14:nvPr/>
              </p14:nvContentPartPr>
              <p14:xfrm>
                <a:off x="2495893" y="1796592"/>
                <a:ext cx="339120" cy="355680"/>
              </p14:xfrm>
            </p:contentPart>
          </mc:Choice>
          <mc:Fallback xmlns="">
            <p:pic>
              <p:nvPicPr>
                <p:cNvPr id="23" name="Freihand 22">
                  <a:extLst>
                    <a:ext uri="{FF2B5EF4-FFF2-40B4-BE49-F238E27FC236}">
                      <a16:creationId xmlns:a16="http://schemas.microsoft.com/office/drawing/2014/main" id="{85841B7A-EBAB-480F-BBB0-6EFED0AF5E39}"/>
                    </a:ext>
                  </a:extLst>
                </p:cNvPr>
                <p:cNvPicPr/>
                <p:nvPr/>
              </p:nvPicPr>
              <p:blipFill>
                <a:blip r:embed="rId26"/>
                <a:stretch>
                  <a:fillRect/>
                </a:stretch>
              </p:blipFill>
              <p:spPr>
                <a:xfrm>
                  <a:off x="2491573" y="1792272"/>
                  <a:ext cx="347760" cy="364320"/>
                </a:xfrm>
                <a:prstGeom prst="rect">
                  <a:avLst/>
                </a:prstGeom>
              </p:spPr>
            </p:pic>
          </mc:Fallback>
        </mc:AlternateContent>
      </p:grpSp>
      <p:grpSp>
        <p:nvGrpSpPr>
          <p:cNvPr id="27" name="Gruppieren 26">
            <a:extLst>
              <a:ext uri="{FF2B5EF4-FFF2-40B4-BE49-F238E27FC236}">
                <a16:creationId xmlns:a16="http://schemas.microsoft.com/office/drawing/2014/main" id="{FAB43D9D-C57E-47C4-9686-55AA7B438999}"/>
              </a:ext>
            </a:extLst>
          </p:cNvPr>
          <p:cNvGrpSpPr/>
          <p:nvPr/>
        </p:nvGrpSpPr>
        <p:grpSpPr>
          <a:xfrm>
            <a:off x="2241013" y="1994952"/>
            <a:ext cx="362520" cy="499320"/>
            <a:chOff x="2241013" y="1994952"/>
            <a:chExt cx="362520" cy="49932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037F96CE-ADDC-451B-BF6C-B185D45B7C0E}"/>
                    </a:ext>
                  </a:extLst>
                </p14:cNvPr>
                <p14:cNvContentPartPr/>
                <p14:nvPr/>
              </p14:nvContentPartPr>
              <p14:xfrm>
                <a:off x="2265493" y="2107632"/>
                <a:ext cx="156240" cy="386640"/>
              </p14:xfrm>
            </p:contentPart>
          </mc:Choice>
          <mc:Fallback xmlns="">
            <p:pic>
              <p:nvPicPr>
                <p:cNvPr id="25" name="Freihand 24">
                  <a:extLst>
                    <a:ext uri="{FF2B5EF4-FFF2-40B4-BE49-F238E27FC236}">
                      <a16:creationId xmlns:a16="http://schemas.microsoft.com/office/drawing/2014/main" id="{037F96CE-ADDC-451B-BF6C-B185D45B7C0E}"/>
                    </a:ext>
                  </a:extLst>
                </p:cNvPr>
                <p:cNvPicPr/>
                <p:nvPr/>
              </p:nvPicPr>
              <p:blipFill>
                <a:blip r:embed="rId28"/>
                <a:stretch>
                  <a:fillRect/>
                </a:stretch>
              </p:blipFill>
              <p:spPr>
                <a:xfrm>
                  <a:off x="2261173" y="2103312"/>
                  <a:ext cx="1648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929928FB-ED74-478D-AF1E-7E70CFA5F07D}"/>
                    </a:ext>
                  </a:extLst>
                </p14:cNvPr>
                <p14:cNvContentPartPr/>
                <p14:nvPr/>
              </p14:nvContentPartPr>
              <p14:xfrm>
                <a:off x="2241013" y="1994952"/>
                <a:ext cx="362520" cy="481680"/>
              </p14:xfrm>
            </p:contentPart>
          </mc:Choice>
          <mc:Fallback xmlns="">
            <p:pic>
              <p:nvPicPr>
                <p:cNvPr id="26" name="Freihand 25">
                  <a:extLst>
                    <a:ext uri="{FF2B5EF4-FFF2-40B4-BE49-F238E27FC236}">
                      <a16:creationId xmlns:a16="http://schemas.microsoft.com/office/drawing/2014/main" id="{929928FB-ED74-478D-AF1E-7E70CFA5F07D}"/>
                    </a:ext>
                  </a:extLst>
                </p:cNvPr>
                <p:cNvPicPr/>
                <p:nvPr/>
              </p:nvPicPr>
              <p:blipFill>
                <a:blip r:embed="rId30"/>
                <a:stretch>
                  <a:fillRect/>
                </a:stretch>
              </p:blipFill>
              <p:spPr>
                <a:xfrm>
                  <a:off x="2236693" y="1990632"/>
                  <a:ext cx="371160" cy="490320"/>
                </a:xfrm>
                <a:prstGeom prst="rect">
                  <a:avLst/>
                </a:prstGeom>
              </p:spPr>
            </p:pic>
          </mc:Fallback>
        </mc:AlternateContent>
      </p:grpSp>
      <p:grpSp>
        <p:nvGrpSpPr>
          <p:cNvPr id="30" name="Gruppieren 29">
            <a:extLst>
              <a:ext uri="{FF2B5EF4-FFF2-40B4-BE49-F238E27FC236}">
                <a16:creationId xmlns:a16="http://schemas.microsoft.com/office/drawing/2014/main" id="{22753B1F-B3D5-4E9F-ABBD-C6F093A493C5}"/>
              </a:ext>
            </a:extLst>
          </p:cNvPr>
          <p:cNvGrpSpPr/>
          <p:nvPr/>
        </p:nvGrpSpPr>
        <p:grpSpPr>
          <a:xfrm>
            <a:off x="4510453" y="1045632"/>
            <a:ext cx="462240" cy="365760"/>
            <a:chOff x="4510453" y="1045632"/>
            <a:chExt cx="462240" cy="365760"/>
          </a:xfrm>
        </p:grpSpPr>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7E8F0C48-5922-4C91-97DA-AB332CAD1CFD}"/>
                    </a:ext>
                  </a:extLst>
                </p14:cNvPr>
                <p14:cNvContentPartPr/>
                <p14:nvPr/>
              </p14:nvContentPartPr>
              <p14:xfrm>
                <a:off x="4601893" y="1145712"/>
                <a:ext cx="129600" cy="236160"/>
              </p14:xfrm>
            </p:contentPart>
          </mc:Choice>
          <mc:Fallback xmlns="">
            <p:pic>
              <p:nvPicPr>
                <p:cNvPr id="28" name="Freihand 27">
                  <a:extLst>
                    <a:ext uri="{FF2B5EF4-FFF2-40B4-BE49-F238E27FC236}">
                      <a16:creationId xmlns:a16="http://schemas.microsoft.com/office/drawing/2014/main" id="{7E8F0C48-5922-4C91-97DA-AB332CAD1CFD}"/>
                    </a:ext>
                  </a:extLst>
                </p:cNvPr>
                <p:cNvPicPr/>
                <p:nvPr/>
              </p:nvPicPr>
              <p:blipFill>
                <a:blip r:embed="rId32"/>
                <a:stretch>
                  <a:fillRect/>
                </a:stretch>
              </p:blipFill>
              <p:spPr>
                <a:xfrm>
                  <a:off x="4597573" y="1141392"/>
                  <a:ext cx="138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EB302538-F775-4576-BDDA-767BE936B2E7}"/>
                    </a:ext>
                  </a:extLst>
                </p14:cNvPr>
                <p14:cNvContentPartPr/>
                <p14:nvPr/>
              </p14:nvContentPartPr>
              <p14:xfrm>
                <a:off x="4510453" y="1045632"/>
                <a:ext cx="462240" cy="365760"/>
              </p14:xfrm>
            </p:contentPart>
          </mc:Choice>
          <mc:Fallback xmlns="">
            <p:pic>
              <p:nvPicPr>
                <p:cNvPr id="29" name="Freihand 28">
                  <a:extLst>
                    <a:ext uri="{FF2B5EF4-FFF2-40B4-BE49-F238E27FC236}">
                      <a16:creationId xmlns:a16="http://schemas.microsoft.com/office/drawing/2014/main" id="{EB302538-F775-4576-BDDA-767BE936B2E7}"/>
                    </a:ext>
                  </a:extLst>
                </p:cNvPr>
                <p:cNvPicPr/>
                <p:nvPr/>
              </p:nvPicPr>
              <p:blipFill>
                <a:blip r:embed="rId34"/>
                <a:stretch>
                  <a:fillRect/>
                </a:stretch>
              </p:blipFill>
              <p:spPr>
                <a:xfrm>
                  <a:off x="4506133" y="1041312"/>
                  <a:ext cx="470880" cy="37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61" name="Freihand 60">
                <a:extLst>
                  <a:ext uri="{FF2B5EF4-FFF2-40B4-BE49-F238E27FC236}">
                    <a16:creationId xmlns:a16="http://schemas.microsoft.com/office/drawing/2014/main" id="{B54DD0C2-4287-4DFF-91A0-E7DA867B8735}"/>
                  </a:ext>
                </a:extLst>
              </p14:cNvPr>
              <p14:cNvContentPartPr/>
              <p14:nvPr/>
            </p14:nvContentPartPr>
            <p14:xfrm>
              <a:off x="306013" y="2863632"/>
              <a:ext cx="1406880" cy="1145880"/>
            </p14:xfrm>
          </p:contentPart>
        </mc:Choice>
        <mc:Fallback>
          <p:pic>
            <p:nvPicPr>
              <p:cNvPr id="61" name="Freihand 60">
                <a:extLst>
                  <a:ext uri="{FF2B5EF4-FFF2-40B4-BE49-F238E27FC236}">
                    <a16:creationId xmlns:a16="http://schemas.microsoft.com/office/drawing/2014/main" id="{B54DD0C2-4287-4DFF-91A0-E7DA867B8735}"/>
                  </a:ext>
                </a:extLst>
              </p:cNvPr>
              <p:cNvPicPr/>
              <p:nvPr/>
            </p:nvPicPr>
            <p:blipFill>
              <a:blip r:embed="rId36"/>
              <a:stretch>
                <a:fillRect/>
              </a:stretch>
            </p:blipFill>
            <p:spPr>
              <a:xfrm>
                <a:off x="301693" y="2859312"/>
                <a:ext cx="1415520" cy="1154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2" name="Freihand 91">
                <a:extLst>
                  <a:ext uri="{FF2B5EF4-FFF2-40B4-BE49-F238E27FC236}">
                    <a16:creationId xmlns:a16="http://schemas.microsoft.com/office/drawing/2014/main" id="{170F31DA-4DC7-4815-9B5E-A255B7FDA39B}"/>
                  </a:ext>
                </a:extLst>
              </p14:cNvPr>
              <p14:cNvContentPartPr/>
              <p14:nvPr/>
            </p14:nvContentPartPr>
            <p14:xfrm>
              <a:off x="2228053" y="2840592"/>
              <a:ext cx="180720" cy="340920"/>
            </p14:xfrm>
          </p:contentPart>
        </mc:Choice>
        <mc:Fallback>
          <p:pic>
            <p:nvPicPr>
              <p:cNvPr id="92" name="Freihand 91">
                <a:extLst>
                  <a:ext uri="{FF2B5EF4-FFF2-40B4-BE49-F238E27FC236}">
                    <a16:creationId xmlns:a16="http://schemas.microsoft.com/office/drawing/2014/main" id="{170F31DA-4DC7-4815-9B5E-A255B7FDA39B}"/>
                  </a:ext>
                </a:extLst>
              </p:cNvPr>
              <p:cNvPicPr/>
              <p:nvPr/>
            </p:nvPicPr>
            <p:blipFill>
              <a:blip r:embed="rId38"/>
              <a:stretch>
                <a:fillRect/>
              </a:stretch>
            </p:blipFill>
            <p:spPr>
              <a:xfrm>
                <a:off x="2223733" y="2836272"/>
                <a:ext cx="18936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0" name="Freihand 199">
                <a:extLst>
                  <a:ext uri="{FF2B5EF4-FFF2-40B4-BE49-F238E27FC236}">
                    <a16:creationId xmlns:a16="http://schemas.microsoft.com/office/drawing/2014/main" id="{E642163E-680F-44CE-9B82-692DBE9904C9}"/>
                  </a:ext>
                </a:extLst>
              </p14:cNvPr>
              <p14:cNvContentPartPr/>
              <p14:nvPr/>
            </p14:nvContentPartPr>
            <p14:xfrm>
              <a:off x="3014653" y="4724832"/>
              <a:ext cx="275760" cy="267480"/>
            </p14:xfrm>
          </p:contentPart>
        </mc:Choice>
        <mc:Fallback>
          <p:pic>
            <p:nvPicPr>
              <p:cNvPr id="200" name="Freihand 199">
                <a:extLst>
                  <a:ext uri="{FF2B5EF4-FFF2-40B4-BE49-F238E27FC236}">
                    <a16:creationId xmlns:a16="http://schemas.microsoft.com/office/drawing/2014/main" id="{E642163E-680F-44CE-9B82-692DBE9904C9}"/>
                  </a:ext>
                </a:extLst>
              </p:cNvPr>
              <p:cNvPicPr/>
              <p:nvPr/>
            </p:nvPicPr>
            <p:blipFill>
              <a:blip r:embed="rId40"/>
              <a:stretch>
                <a:fillRect/>
              </a:stretch>
            </p:blipFill>
            <p:spPr>
              <a:xfrm>
                <a:off x="3010333" y="4720512"/>
                <a:ext cx="284400" cy="276120"/>
              </a:xfrm>
              <a:prstGeom prst="rect">
                <a:avLst/>
              </a:prstGeom>
            </p:spPr>
          </p:pic>
        </mc:Fallback>
      </mc:AlternateContent>
      <p:grpSp>
        <p:nvGrpSpPr>
          <p:cNvPr id="203" name="Gruppieren 202">
            <a:extLst>
              <a:ext uri="{FF2B5EF4-FFF2-40B4-BE49-F238E27FC236}">
                <a16:creationId xmlns:a16="http://schemas.microsoft.com/office/drawing/2014/main" id="{D86C2FCD-9E97-4435-A742-C51E60A2D470}"/>
              </a:ext>
            </a:extLst>
          </p:cNvPr>
          <p:cNvGrpSpPr/>
          <p:nvPr/>
        </p:nvGrpSpPr>
        <p:grpSpPr>
          <a:xfrm>
            <a:off x="189013" y="2278632"/>
            <a:ext cx="4434840" cy="3855240"/>
            <a:chOff x="189013" y="2278632"/>
            <a:chExt cx="4434840" cy="3855240"/>
          </a:xfrm>
        </p:grpSpPr>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F8BF3CB7-9E60-40A3-97EE-6C87A30F3679}"/>
                    </a:ext>
                  </a:extLst>
                </p14:cNvPr>
                <p14:cNvContentPartPr/>
                <p14:nvPr/>
              </p14:nvContentPartPr>
              <p14:xfrm>
                <a:off x="399973" y="2715672"/>
                <a:ext cx="69120" cy="1243440"/>
              </p14:xfrm>
            </p:contentPart>
          </mc:Choice>
          <mc:Fallback>
            <p:pic>
              <p:nvPicPr>
                <p:cNvPr id="31" name="Freihand 30">
                  <a:extLst>
                    <a:ext uri="{FF2B5EF4-FFF2-40B4-BE49-F238E27FC236}">
                      <a16:creationId xmlns:a16="http://schemas.microsoft.com/office/drawing/2014/main" id="{F8BF3CB7-9E60-40A3-97EE-6C87A30F3679}"/>
                    </a:ext>
                  </a:extLst>
                </p:cNvPr>
                <p:cNvPicPr/>
                <p:nvPr/>
              </p:nvPicPr>
              <p:blipFill>
                <a:blip r:embed="rId42"/>
                <a:stretch>
                  <a:fillRect/>
                </a:stretch>
              </p:blipFill>
              <p:spPr>
                <a:xfrm>
                  <a:off x="395653" y="2711352"/>
                  <a:ext cx="77760" cy="1252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EB1A43A7-5B0B-4BCC-9618-CB3DD0BAC18A}"/>
                    </a:ext>
                  </a:extLst>
                </p14:cNvPr>
                <p14:cNvContentPartPr/>
                <p14:nvPr/>
              </p14:nvContentPartPr>
              <p14:xfrm>
                <a:off x="309613" y="3902952"/>
                <a:ext cx="1851120" cy="37800"/>
              </p14:xfrm>
            </p:contentPart>
          </mc:Choice>
          <mc:Fallback>
            <p:pic>
              <p:nvPicPr>
                <p:cNvPr id="32" name="Freihand 31">
                  <a:extLst>
                    <a:ext uri="{FF2B5EF4-FFF2-40B4-BE49-F238E27FC236}">
                      <a16:creationId xmlns:a16="http://schemas.microsoft.com/office/drawing/2014/main" id="{EB1A43A7-5B0B-4BCC-9618-CB3DD0BAC18A}"/>
                    </a:ext>
                  </a:extLst>
                </p:cNvPr>
                <p:cNvPicPr/>
                <p:nvPr/>
              </p:nvPicPr>
              <p:blipFill>
                <a:blip r:embed="rId44"/>
                <a:stretch>
                  <a:fillRect/>
                </a:stretch>
              </p:blipFill>
              <p:spPr>
                <a:xfrm>
                  <a:off x="305293" y="3898632"/>
                  <a:ext cx="18597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803A1A3D-89BA-483F-B0AD-C5577D5D78BD}"/>
                    </a:ext>
                  </a:extLst>
                </p14:cNvPr>
                <p14:cNvContentPartPr/>
                <p14:nvPr/>
              </p14:nvContentPartPr>
              <p14:xfrm>
                <a:off x="2111773" y="3839232"/>
                <a:ext cx="110520" cy="165600"/>
              </p14:xfrm>
            </p:contentPart>
          </mc:Choice>
          <mc:Fallback>
            <p:pic>
              <p:nvPicPr>
                <p:cNvPr id="33" name="Freihand 32">
                  <a:extLst>
                    <a:ext uri="{FF2B5EF4-FFF2-40B4-BE49-F238E27FC236}">
                      <a16:creationId xmlns:a16="http://schemas.microsoft.com/office/drawing/2014/main" id="{803A1A3D-89BA-483F-B0AD-C5577D5D78BD}"/>
                    </a:ext>
                  </a:extLst>
                </p:cNvPr>
                <p:cNvPicPr/>
                <p:nvPr/>
              </p:nvPicPr>
              <p:blipFill>
                <a:blip r:embed="rId46"/>
                <a:stretch>
                  <a:fillRect/>
                </a:stretch>
              </p:blipFill>
              <p:spPr>
                <a:xfrm>
                  <a:off x="2107453" y="3834912"/>
                  <a:ext cx="1191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D5385FB4-4744-412A-AE88-3D84BC78D4D6}"/>
                    </a:ext>
                  </a:extLst>
                </p14:cNvPr>
                <p14:cNvContentPartPr/>
                <p14:nvPr/>
              </p14:nvContentPartPr>
              <p14:xfrm>
                <a:off x="348853" y="2587152"/>
                <a:ext cx="147600" cy="119160"/>
              </p14:xfrm>
            </p:contentPart>
          </mc:Choice>
          <mc:Fallback>
            <p:pic>
              <p:nvPicPr>
                <p:cNvPr id="35" name="Freihand 34">
                  <a:extLst>
                    <a:ext uri="{FF2B5EF4-FFF2-40B4-BE49-F238E27FC236}">
                      <a16:creationId xmlns:a16="http://schemas.microsoft.com/office/drawing/2014/main" id="{D5385FB4-4744-412A-AE88-3D84BC78D4D6}"/>
                    </a:ext>
                  </a:extLst>
                </p:cNvPr>
                <p:cNvPicPr/>
                <p:nvPr/>
              </p:nvPicPr>
              <p:blipFill>
                <a:blip r:embed="rId48"/>
                <a:stretch>
                  <a:fillRect/>
                </a:stretch>
              </p:blipFill>
              <p:spPr>
                <a:xfrm>
                  <a:off x="344533" y="2582832"/>
                  <a:ext cx="156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78DBA32C-D2B9-4789-BEE0-69A6EF988117}"/>
                    </a:ext>
                  </a:extLst>
                </p14:cNvPr>
                <p14:cNvContentPartPr/>
                <p14:nvPr/>
              </p14:nvContentPartPr>
              <p14:xfrm>
                <a:off x="189013" y="2495352"/>
                <a:ext cx="87840" cy="165240"/>
              </p14:xfrm>
            </p:contentPart>
          </mc:Choice>
          <mc:Fallback>
            <p:pic>
              <p:nvPicPr>
                <p:cNvPr id="37" name="Freihand 36">
                  <a:extLst>
                    <a:ext uri="{FF2B5EF4-FFF2-40B4-BE49-F238E27FC236}">
                      <a16:creationId xmlns:a16="http://schemas.microsoft.com/office/drawing/2014/main" id="{78DBA32C-D2B9-4789-BEE0-69A6EF988117}"/>
                    </a:ext>
                  </a:extLst>
                </p:cNvPr>
                <p:cNvPicPr/>
                <p:nvPr/>
              </p:nvPicPr>
              <p:blipFill>
                <a:blip r:embed="rId50"/>
                <a:stretch>
                  <a:fillRect/>
                </a:stretch>
              </p:blipFill>
              <p:spPr>
                <a:xfrm>
                  <a:off x="184693" y="2491032"/>
                  <a:ext cx="96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8" name="Freihand 37">
                  <a:extLst>
                    <a:ext uri="{FF2B5EF4-FFF2-40B4-BE49-F238E27FC236}">
                      <a16:creationId xmlns:a16="http://schemas.microsoft.com/office/drawing/2014/main" id="{424210E0-6235-45A0-AEB3-D8ACA82F2E5C}"/>
                    </a:ext>
                  </a:extLst>
                </p14:cNvPr>
                <p14:cNvContentPartPr/>
                <p14:nvPr/>
              </p14:nvContentPartPr>
              <p14:xfrm>
                <a:off x="346333" y="2374392"/>
                <a:ext cx="9000" cy="119880"/>
              </p14:xfrm>
            </p:contentPart>
          </mc:Choice>
          <mc:Fallback>
            <p:pic>
              <p:nvPicPr>
                <p:cNvPr id="38" name="Freihand 37">
                  <a:extLst>
                    <a:ext uri="{FF2B5EF4-FFF2-40B4-BE49-F238E27FC236}">
                      <a16:creationId xmlns:a16="http://schemas.microsoft.com/office/drawing/2014/main" id="{424210E0-6235-45A0-AEB3-D8ACA82F2E5C}"/>
                    </a:ext>
                  </a:extLst>
                </p:cNvPr>
                <p:cNvPicPr/>
                <p:nvPr/>
              </p:nvPicPr>
              <p:blipFill>
                <a:blip r:embed="rId52"/>
                <a:stretch>
                  <a:fillRect/>
                </a:stretch>
              </p:blipFill>
              <p:spPr>
                <a:xfrm>
                  <a:off x="342013" y="2370072"/>
                  <a:ext cx="17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9" name="Freihand 38">
                  <a:extLst>
                    <a:ext uri="{FF2B5EF4-FFF2-40B4-BE49-F238E27FC236}">
                      <a16:creationId xmlns:a16="http://schemas.microsoft.com/office/drawing/2014/main" id="{956658E0-AEC1-4408-845A-BE7BF6D568BF}"/>
                    </a:ext>
                  </a:extLst>
                </p14:cNvPr>
                <p14:cNvContentPartPr/>
                <p14:nvPr/>
              </p14:nvContentPartPr>
              <p14:xfrm>
                <a:off x="290173" y="2384832"/>
                <a:ext cx="121680" cy="98280"/>
              </p14:xfrm>
            </p:contentPart>
          </mc:Choice>
          <mc:Fallback>
            <p:pic>
              <p:nvPicPr>
                <p:cNvPr id="39" name="Freihand 38">
                  <a:extLst>
                    <a:ext uri="{FF2B5EF4-FFF2-40B4-BE49-F238E27FC236}">
                      <a16:creationId xmlns:a16="http://schemas.microsoft.com/office/drawing/2014/main" id="{956658E0-AEC1-4408-845A-BE7BF6D568BF}"/>
                    </a:ext>
                  </a:extLst>
                </p:cNvPr>
                <p:cNvPicPr/>
                <p:nvPr/>
              </p:nvPicPr>
              <p:blipFill>
                <a:blip r:embed="rId54"/>
                <a:stretch>
                  <a:fillRect/>
                </a:stretch>
              </p:blipFill>
              <p:spPr>
                <a:xfrm>
                  <a:off x="285853" y="2380512"/>
                  <a:ext cx="130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Freihand 43">
                  <a:extLst>
                    <a:ext uri="{FF2B5EF4-FFF2-40B4-BE49-F238E27FC236}">
                      <a16:creationId xmlns:a16="http://schemas.microsoft.com/office/drawing/2014/main" id="{790F6E6B-CC72-47D3-B781-99FC4E740137}"/>
                    </a:ext>
                  </a:extLst>
                </p14:cNvPr>
                <p14:cNvContentPartPr/>
                <p14:nvPr/>
              </p14:nvContentPartPr>
              <p14:xfrm>
                <a:off x="871933" y="2282592"/>
                <a:ext cx="110160" cy="109800"/>
              </p14:xfrm>
            </p:contentPart>
          </mc:Choice>
          <mc:Fallback>
            <p:pic>
              <p:nvPicPr>
                <p:cNvPr id="44" name="Freihand 43">
                  <a:extLst>
                    <a:ext uri="{FF2B5EF4-FFF2-40B4-BE49-F238E27FC236}">
                      <a16:creationId xmlns:a16="http://schemas.microsoft.com/office/drawing/2014/main" id="{790F6E6B-CC72-47D3-B781-99FC4E740137}"/>
                    </a:ext>
                  </a:extLst>
                </p:cNvPr>
                <p:cNvPicPr/>
                <p:nvPr/>
              </p:nvPicPr>
              <p:blipFill>
                <a:blip r:embed="rId56"/>
                <a:stretch>
                  <a:fillRect/>
                </a:stretch>
              </p:blipFill>
              <p:spPr>
                <a:xfrm>
                  <a:off x="867613" y="2278272"/>
                  <a:ext cx="118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 name="Freihand 44">
                  <a:extLst>
                    <a:ext uri="{FF2B5EF4-FFF2-40B4-BE49-F238E27FC236}">
                      <a16:creationId xmlns:a16="http://schemas.microsoft.com/office/drawing/2014/main" id="{5126339F-4D8B-4970-B9A3-4065EB740EB3}"/>
                    </a:ext>
                  </a:extLst>
                </p14:cNvPr>
                <p14:cNvContentPartPr/>
                <p14:nvPr/>
              </p14:nvContentPartPr>
              <p14:xfrm>
                <a:off x="953293" y="2338392"/>
                <a:ext cx="62640" cy="56520"/>
              </p14:xfrm>
            </p:contentPart>
          </mc:Choice>
          <mc:Fallback>
            <p:pic>
              <p:nvPicPr>
                <p:cNvPr id="45" name="Freihand 44">
                  <a:extLst>
                    <a:ext uri="{FF2B5EF4-FFF2-40B4-BE49-F238E27FC236}">
                      <a16:creationId xmlns:a16="http://schemas.microsoft.com/office/drawing/2014/main" id="{5126339F-4D8B-4970-B9A3-4065EB740EB3}"/>
                    </a:ext>
                  </a:extLst>
                </p:cNvPr>
                <p:cNvPicPr/>
                <p:nvPr/>
              </p:nvPicPr>
              <p:blipFill>
                <a:blip r:embed="rId58"/>
                <a:stretch>
                  <a:fillRect/>
                </a:stretch>
              </p:blipFill>
              <p:spPr>
                <a:xfrm>
                  <a:off x="948973" y="2334072"/>
                  <a:ext cx="712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6" name="Freihand 45">
                  <a:extLst>
                    <a:ext uri="{FF2B5EF4-FFF2-40B4-BE49-F238E27FC236}">
                      <a16:creationId xmlns:a16="http://schemas.microsoft.com/office/drawing/2014/main" id="{518E49BD-5596-45B6-9FC2-060110974C8D}"/>
                    </a:ext>
                  </a:extLst>
                </p14:cNvPr>
                <p14:cNvContentPartPr/>
                <p14:nvPr/>
              </p14:nvContentPartPr>
              <p14:xfrm>
                <a:off x="1046173" y="2304192"/>
                <a:ext cx="77040" cy="84960"/>
              </p14:xfrm>
            </p:contentPart>
          </mc:Choice>
          <mc:Fallback>
            <p:pic>
              <p:nvPicPr>
                <p:cNvPr id="46" name="Freihand 45">
                  <a:extLst>
                    <a:ext uri="{FF2B5EF4-FFF2-40B4-BE49-F238E27FC236}">
                      <a16:creationId xmlns:a16="http://schemas.microsoft.com/office/drawing/2014/main" id="{518E49BD-5596-45B6-9FC2-060110974C8D}"/>
                    </a:ext>
                  </a:extLst>
                </p:cNvPr>
                <p:cNvPicPr/>
                <p:nvPr/>
              </p:nvPicPr>
              <p:blipFill>
                <a:blip r:embed="rId60"/>
                <a:stretch>
                  <a:fillRect/>
                </a:stretch>
              </p:blipFill>
              <p:spPr>
                <a:xfrm>
                  <a:off x="1041853" y="2299872"/>
                  <a:ext cx="856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7" name="Freihand 46">
                  <a:extLst>
                    <a:ext uri="{FF2B5EF4-FFF2-40B4-BE49-F238E27FC236}">
                      <a16:creationId xmlns:a16="http://schemas.microsoft.com/office/drawing/2014/main" id="{934684BC-E9B7-4D26-97CD-742F90EF2AD9}"/>
                    </a:ext>
                  </a:extLst>
                </p14:cNvPr>
                <p14:cNvContentPartPr/>
                <p14:nvPr/>
              </p14:nvContentPartPr>
              <p14:xfrm>
                <a:off x="1159933" y="2303832"/>
                <a:ext cx="85680" cy="208800"/>
              </p14:xfrm>
            </p:contentPart>
          </mc:Choice>
          <mc:Fallback>
            <p:pic>
              <p:nvPicPr>
                <p:cNvPr id="47" name="Freihand 46">
                  <a:extLst>
                    <a:ext uri="{FF2B5EF4-FFF2-40B4-BE49-F238E27FC236}">
                      <a16:creationId xmlns:a16="http://schemas.microsoft.com/office/drawing/2014/main" id="{934684BC-E9B7-4D26-97CD-742F90EF2AD9}"/>
                    </a:ext>
                  </a:extLst>
                </p:cNvPr>
                <p:cNvPicPr/>
                <p:nvPr/>
              </p:nvPicPr>
              <p:blipFill>
                <a:blip r:embed="rId62"/>
                <a:stretch>
                  <a:fillRect/>
                </a:stretch>
              </p:blipFill>
              <p:spPr>
                <a:xfrm>
                  <a:off x="1155613" y="2299512"/>
                  <a:ext cx="94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8" name="Freihand 47">
                  <a:extLst>
                    <a:ext uri="{FF2B5EF4-FFF2-40B4-BE49-F238E27FC236}">
                      <a16:creationId xmlns:a16="http://schemas.microsoft.com/office/drawing/2014/main" id="{80DDA728-D9A4-4F3F-841C-17BA45F83370}"/>
                    </a:ext>
                  </a:extLst>
                </p14:cNvPr>
                <p14:cNvContentPartPr/>
                <p14:nvPr/>
              </p14:nvContentPartPr>
              <p14:xfrm>
                <a:off x="1299613" y="2302752"/>
                <a:ext cx="170640" cy="51480"/>
              </p14:xfrm>
            </p:contentPart>
          </mc:Choice>
          <mc:Fallback>
            <p:pic>
              <p:nvPicPr>
                <p:cNvPr id="48" name="Freihand 47">
                  <a:extLst>
                    <a:ext uri="{FF2B5EF4-FFF2-40B4-BE49-F238E27FC236}">
                      <a16:creationId xmlns:a16="http://schemas.microsoft.com/office/drawing/2014/main" id="{80DDA728-D9A4-4F3F-841C-17BA45F83370}"/>
                    </a:ext>
                  </a:extLst>
                </p:cNvPr>
                <p:cNvPicPr/>
                <p:nvPr/>
              </p:nvPicPr>
              <p:blipFill>
                <a:blip r:embed="rId64"/>
                <a:stretch>
                  <a:fillRect/>
                </a:stretch>
              </p:blipFill>
              <p:spPr>
                <a:xfrm>
                  <a:off x="1295293" y="2298432"/>
                  <a:ext cx="179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9" name="Freihand 48">
                  <a:extLst>
                    <a:ext uri="{FF2B5EF4-FFF2-40B4-BE49-F238E27FC236}">
                      <a16:creationId xmlns:a16="http://schemas.microsoft.com/office/drawing/2014/main" id="{B06E9A80-DD8E-4097-A6ED-D79CE36C80E3}"/>
                    </a:ext>
                  </a:extLst>
                </p14:cNvPr>
                <p14:cNvContentPartPr/>
                <p14:nvPr/>
              </p14:nvContentPartPr>
              <p14:xfrm>
                <a:off x="1536133" y="2278632"/>
                <a:ext cx="74160" cy="71280"/>
              </p14:xfrm>
            </p:contentPart>
          </mc:Choice>
          <mc:Fallback>
            <p:pic>
              <p:nvPicPr>
                <p:cNvPr id="49" name="Freihand 48">
                  <a:extLst>
                    <a:ext uri="{FF2B5EF4-FFF2-40B4-BE49-F238E27FC236}">
                      <a16:creationId xmlns:a16="http://schemas.microsoft.com/office/drawing/2014/main" id="{B06E9A80-DD8E-4097-A6ED-D79CE36C80E3}"/>
                    </a:ext>
                  </a:extLst>
                </p:cNvPr>
                <p:cNvPicPr/>
                <p:nvPr/>
              </p:nvPicPr>
              <p:blipFill>
                <a:blip r:embed="rId66"/>
                <a:stretch>
                  <a:fillRect/>
                </a:stretch>
              </p:blipFill>
              <p:spPr>
                <a:xfrm>
                  <a:off x="1531813" y="2274312"/>
                  <a:ext cx="82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0" name="Freihand 49">
                  <a:extLst>
                    <a:ext uri="{FF2B5EF4-FFF2-40B4-BE49-F238E27FC236}">
                      <a16:creationId xmlns:a16="http://schemas.microsoft.com/office/drawing/2014/main" id="{FBA8D22F-F014-4ECF-89CC-0759B6759ADE}"/>
                    </a:ext>
                  </a:extLst>
                </p14:cNvPr>
                <p14:cNvContentPartPr/>
                <p14:nvPr/>
              </p14:nvContentPartPr>
              <p14:xfrm>
                <a:off x="1747093" y="2344512"/>
                <a:ext cx="18000" cy="6120"/>
              </p14:xfrm>
            </p:contentPart>
          </mc:Choice>
          <mc:Fallback>
            <p:pic>
              <p:nvPicPr>
                <p:cNvPr id="50" name="Freihand 49">
                  <a:extLst>
                    <a:ext uri="{FF2B5EF4-FFF2-40B4-BE49-F238E27FC236}">
                      <a16:creationId xmlns:a16="http://schemas.microsoft.com/office/drawing/2014/main" id="{FBA8D22F-F014-4ECF-89CC-0759B6759ADE}"/>
                    </a:ext>
                  </a:extLst>
                </p:cNvPr>
                <p:cNvPicPr/>
                <p:nvPr/>
              </p:nvPicPr>
              <p:blipFill>
                <a:blip r:embed="rId68"/>
                <a:stretch>
                  <a:fillRect/>
                </a:stretch>
              </p:blipFill>
              <p:spPr>
                <a:xfrm>
                  <a:off x="1742773" y="2340192"/>
                  <a:ext cx="266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 name="Freihand 50">
                  <a:extLst>
                    <a:ext uri="{FF2B5EF4-FFF2-40B4-BE49-F238E27FC236}">
                      <a16:creationId xmlns:a16="http://schemas.microsoft.com/office/drawing/2014/main" id="{52B17B52-E9B6-430A-BB0D-9BAF4BD7E88E}"/>
                    </a:ext>
                  </a:extLst>
                </p14:cNvPr>
                <p14:cNvContentPartPr/>
                <p14:nvPr/>
              </p14:nvContentPartPr>
              <p14:xfrm>
                <a:off x="1475293" y="2429472"/>
                <a:ext cx="136440" cy="144360"/>
              </p14:xfrm>
            </p:contentPart>
          </mc:Choice>
          <mc:Fallback>
            <p:pic>
              <p:nvPicPr>
                <p:cNvPr id="51" name="Freihand 50">
                  <a:extLst>
                    <a:ext uri="{FF2B5EF4-FFF2-40B4-BE49-F238E27FC236}">
                      <a16:creationId xmlns:a16="http://schemas.microsoft.com/office/drawing/2014/main" id="{52B17B52-E9B6-430A-BB0D-9BAF4BD7E88E}"/>
                    </a:ext>
                  </a:extLst>
                </p:cNvPr>
                <p:cNvPicPr/>
                <p:nvPr/>
              </p:nvPicPr>
              <p:blipFill>
                <a:blip r:embed="rId70"/>
                <a:stretch>
                  <a:fillRect/>
                </a:stretch>
              </p:blipFill>
              <p:spPr>
                <a:xfrm>
                  <a:off x="1470973" y="2425152"/>
                  <a:ext cx="1450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2" name="Freihand 51">
                  <a:extLst>
                    <a:ext uri="{FF2B5EF4-FFF2-40B4-BE49-F238E27FC236}">
                      <a16:creationId xmlns:a16="http://schemas.microsoft.com/office/drawing/2014/main" id="{50EFC926-498B-48F1-BE0A-B858F2B6436C}"/>
                    </a:ext>
                  </a:extLst>
                </p14:cNvPr>
                <p14:cNvContentPartPr/>
                <p14:nvPr/>
              </p14:nvContentPartPr>
              <p14:xfrm>
                <a:off x="1643053" y="2489232"/>
                <a:ext cx="87840" cy="39960"/>
              </p14:xfrm>
            </p:contentPart>
          </mc:Choice>
          <mc:Fallback>
            <p:pic>
              <p:nvPicPr>
                <p:cNvPr id="52" name="Freihand 51">
                  <a:extLst>
                    <a:ext uri="{FF2B5EF4-FFF2-40B4-BE49-F238E27FC236}">
                      <a16:creationId xmlns:a16="http://schemas.microsoft.com/office/drawing/2014/main" id="{50EFC926-498B-48F1-BE0A-B858F2B6436C}"/>
                    </a:ext>
                  </a:extLst>
                </p:cNvPr>
                <p:cNvPicPr/>
                <p:nvPr/>
              </p:nvPicPr>
              <p:blipFill>
                <a:blip r:embed="rId72"/>
                <a:stretch>
                  <a:fillRect/>
                </a:stretch>
              </p:blipFill>
              <p:spPr>
                <a:xfrm>
                  <a:off x="1638733" y="2484912"/>
                  <a:ext cx="96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3" name="Freihand 52">
                  <a:extLst>
                    <a:ext uri="{FF2B5EF4-FFF2-40B4-BE49-F238E27FC236}">
                      <a16:creationId xmlns:a16="http://schemas.microsoft.com/office/drawing/2014/main" id="{61BF490A-D2CB-4B15-8B28-8B941D533FDF}"/>
                    </a:ext>
                  </a:extLst>
                </p14:cNvPr>
                <p14:cNvContentPartPr/>
                <p14:nvPr/>
              </p14:nvContentPartPr>
              <p14:xfrm>
                <a:off x="1730173" y="2421192"/>
                <a:ext cx="271440" cy="115200"/>
              </p14:xfrm>
            </p:contentPart>
          </mc:Choice>
          <mc:Fallback>
            <p:pic>
              <p:nvPicPr>
                <p:cNvPr id="53" name="Freihand 52">
                  <a:extLst>
                    <a:ext uri="{FF2B5EF4-FFF2-40B4-BE49-F238E27FC236}">
                      <a16:creationId xmlns:a16="http://schemas.microsoft.com/office/drawing/2014/main" id="{61BF490A-D2CB-4B15-8B28-8B941D533FDF}"/>
                    </a:ext>
                  </a:extLst>
                </p:cNvPr>
                <p:cNvPicPr/>
                <p:nvPr/>
              </p:nvPicPr>
              <p:blipFill>
                <a:blip r:embed="rId74"/>
                <a:stretch>
                  <a:fillRect/>
                </a:stretch>
              </p:blipFill>
              <p:spPr>
                <a:xfrm>
                  <a:off x="1725853" y="2416872"/>
                  <a:ext cx="280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4" name="Freihand 53">
                  <a:extLst>
                    <a:ext uri="{FF2B5EF4-FFF2-40B4-BE49-F238E27FC236}">
                      <a16:creationId xmlns:a16="http://schemas.microsoft.com/office/drawing/2014/main" id="{39D7CFD8-8811-47A2-8914-95F74E553223}"/>
                    </a:ext>
                  </a:extLst>
                </p14:cNvPr>
                <p14:cNvContentPartPr/>
                <p14:nvPr/>
              </p14:nvContentPartPr>
              <p14:xfrm>
                <a:off x="2021773" y="2478072"/>
                <a:ext cx="76320" cy="46080"/>
              </p14:xfrm>
            </p:contentPart>
          </mc:Choice>
          <mc:Fallback>
            <p:pic>
              <p:nvPicPr>
                <p:cNvPr id="54" name="Freihand 53">
                  <a:extLst>
                    <a:ext uri="{FF2B5EF4-FFF2-40B4-BE49-F238E27FC236}">
                      <a16:creationId xmlns:a16="http://schemas.microsoft.com/office/drawing/2014/main" id="{39D7CFD8-8811-47A2-8914-95F74E553223}"/>
                    </a:ext>
                  </a:extLst>
                </p:cNvPr>
                <p:cNvPicPr/>
                <p:nvPr/>
              </p:nvPicPr>
              <p:blipFill>
                <a:blip r:embed="rId76"/>
                <a:stretch>
                  <a:fillRect/>
                </a:stretch>
              </p:blipFill>
              <p:spPr>
                <a:xfrm>
                  <a:off x="2017453" y="2473752"/>
                  <a:ext cx="84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5" name="Freihand 54">
                  <a:extLst>
                    <a:ext uri="{FF2B5EF4-FFF2-40B4-BE49-F238E27FC236}">
                      <a16:creationId xmlns:a16="http://schemas.microsoft.com/office/drawing/2014/main" id="{E4B3F815-B4AF-4F2F-AE04-436C61210259}"/>
                    </a:ext>
                  </a:extLst>
                </p14:cNvPr>
                <p14:cNvContentPartPr/>
                <p14:nvPr/>
              </p14:nvContentPartPr>
              <p14:xfrm>
                <a:off x="2139133" y="2389872"/>
                <a:ext cx="85680" cy="142200"/>
              </p14:xfrm>
            </p:contentPart>
          </mc:Choice>
          <mc:Fallback>
            <p:pic>
              <p:nvPicPr>
                <p:cNvPr id="55" name="Freihand 54">
                  <a:extLst>
                    <a:ext uri="{FF2B5EF4-FFF2-40B4-BE49-F238E27FC236}">
                      <a16:creationId xmlns:a16="http://schemas.microsoft.com/office/drawing/2014/main" id="{E4B3F815-B4AF-4F2F-AE04-436C61210259}"/>
                    </a:ext>
                  </a:extLst>
                </p:cNvPr>
                <p:cNvPicPr/>
                <p:nvPr/>
              </p:nvPicPr>
              <p:blipFill>
                <a:blip r:embed="rId78"/>
                <a:stretch>
                  <a:fillRect/>
                </a:stretch>
              </p:blipFill>
              <p:spPr>
                <a:xfrm>
                  <a:off x="2134813" y="2385552"/>
                  <a:ext cx="943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6" name="Freihand 55">
                  <a:extLst>
                    <a:ext uri="{FF2B5EF4-FFF2-40B4-BE49-F238E27FC236}">
                      <a16:creationId xmlns:a16="http://schemas.microsoft.com/office/drawing/2014/main" id="{5F455B61-2A68-4A94-9FB8-A8FE64B19283}"/>
                    </a:ext>
                  </a:extLst>
                </p14:cNvPr>
                <p14:cNvContentPartPr/>
                <p14:nvPr/>
              </p14:nvContentPartPr>
              <p14:xfrm>
                <a:off x="2186653" y="2438832"/>
                <a:ext cx="76320" cy="47880"/>
              </p14:xfrm>
            </p:contentPart>
          </mc:Choice>
          <mc:Fallback>
            <p:pic>
              <p:nvPicPr>
                <p:cNvPr id="56" name="Freihand 55">
                  <a:extLst>
                    <a:ext uri="{FF2B5EF4-FFF2-40B4-BE49-F238E27FC236}">
                      <a16:creationId xmlns:a16="http://schemas.microsoft.com/office/drawing/2014/main" id="{5F455B61-2A68-4A94-9FB8-A8FE64B19283}"/>
                    </a:ext>
                  </a:extLst>
                </p:cNvPr>
                <p:cNvPicPr/>
                <p:nvPr/>
              </p:nvPicPr>
              <p:blipFill>
                <a:blip r:embed="rId80"/>
                <a:stretch>
                  <a:fillRect/>
                </a:stretch>
              </p:blipFill>
              <p:spPr>
                <a:xfrm>
                  <a:off x="2182333" y="2434512"/>
                  <a:ext cx="84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7" name="Freihand 56">
                  <a:extLst>
                    <a:ext uri="{FF2B5EF4-FFF2-40B4-BE49-F238E27FC236}">
                      <a16:creationId xmlns:a16="http://schemas.microsoft.com/office/drawing/2014/main" id="{59B85C80-E10A-4E8E-8283-FE6070649F54}"/>
                    </a:ext>
                  </a:extLst>
                </p14:cNvPr>
                <p14:cNvContentPartPr/>
                <p14:nvPr/>
              </p14:nvContentPartPr>
              <p14:xfrm>
                <a:off x="2255773" y="2364672"/>
                <a:ext cx="66240" cy="156600"/>
              </p14:xfrm>
            </p:contentPart>
          </mc:Choice>
          <mc:Fallback>
            <p:pic>
              <p:nvPicPr>
                <p:cNvPr id="57" name="Freihand 56">
                  <a:extLst>
                    <a:ext uri="{FF2B5EF4-FFF2-40B4-BE49-F238E27FC236}">
                      <a16:creationId xmlns:a16="http://schemas.microsoft.com/office/drawing/2014/main" id="{59B85C80-E10A-4E8E-8283-FE6070649F54}"/>
                    </a:ext>
                  </a:extLst>
                </p:cNvPr>
                <p:cNvPicPr/>
                <p:nvPr/>
              </p:nvPicPr>
              <p:blipFill>
                <a:blip r:embed="rId82"/>
                <a:stretch>
                  <a:fillRect/>
                </a:stretch>
              </p:blipFill>
              <p:spPr>
                <a:xfrm>
                  <a:off x="2251453" y="2360352"/>
                  <a:ext cx="74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Freihand 57">
                  <a:extLst>
                    <a:ext uri="{FF2B5EF4-FFF2-40B4-BE49-F238E27FC236}">
                      <a16:creationId xmlns:a16="http://schemas.microsoft.com/office/drawing/2014/main" id="{6C4920B9-D554-4D4B-8235-86E2F470F477}"/>
                    </a:ext>
                  </a:extLst>
                </p14:cNvPr>
                <p14:cNvContentPartPr/>
                <p14:nvPr/>
              </p14:nvContentPartPr>
              <p14:xfrm>
                <a:off x="2084413" y="2434152"/>
                <a:ext cx="95400" cy="96840"/>
              </p14:xfrm>
            </p:contentPart>
          </mc:Choice>
          <mc:Fallback>
            <p:pic>
              <p:nvPicPr>
                <p:cNvPr id="58" name="Freihand 57">
                  <a:extLst>
                    <a:ext uri="{FF2B5EF4-FFF2-40B4-BE49-F238E27FC236}">
                      <a16:creationId xmlns:a16="http://schemas.microsoft.com/office/drawing/2014/main" id="{6C4920B9-D554-4D4B-8235-86E2F470F477}"/>
                    </a:ext>
                  </a:extLst>
                </p:cNvPr>
                <p:cNvPicPr/>
                <p:nvPr/>
              </p:nvPicPr>
              <p:blipFill>
                <a:blip r:embed="rId84"/>
                <a:stretch>
                  <a:fillRect/>
                </a:stretch>
              </p:blipFill>
              <p:spPr>
                <a:xfrm>
                  <a:off x="2080093" y="2429832"/>
                  <a:ext cx="104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 name="Freihand 58">
                  <a:extLst>
                    <a:ext uri="{FF2B5EF4-FFF2-40B4-BE49-F238E27FC236}">
                      <a16:creationId xmlns:a16="http://schemas.microsoft.com/office/drawing/2014/main" id="{FDC54F93-93B4-4079-8461-4FB52B1F302B}"/>
                    </a:ext>
                  </a:extLst>
                </p14:cNvPr>
                <p14:cNvContentPartPr/>
                <p14:nvPr/>
              </p14:nvContentPartPr>
              <p14:xfrm>
                <a:off x="1646653" y="2383032"/>
                <a:ext cx="49320" cy="30240"/>
              </p14:xfrm>
            </p:contentPart>
          </mc:Choice>
          <mc:Fallback>
            <p:pic>
              <p:nvPicPr>
                <p:cNvPr id="59" name="Freihand 58">
                  <a:extLst>
                    <a:ext uri="{FF2B5EF4-FFF2-40B4-BE49-F238E27FC236}">
                      <a16:creationId xmlns:a16="http://schemas.microsoft.com/office/drawing/2014/main" id="{FDC54F93-93B4-4079-8461-4FB52B1F302B}"/>
                    </a:ext>
                  </a:extLst>
                </p:cNvPr>
                <p:cNvPicPr/>
                <p:nvPr/>
              </p:nvPicPr>
              <p:blipFill>
                <a:blip r:embed="rId86"/>
                <a:stretch>
                  <a:fillRect/>
                </a:stretch>
              </p:blipFill>
              <p:spPr>
                <a:xfrm>
                  <a:off x="1642333" y="2378712"/>
                  <a:ext cx="57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3" name="Freihand 62">
                  <a:extLst>
                    <a:ext uri="{FF2B5EF4-FFF2-40B4-BE49-F238E27FC236}">
                      <a16:creationId xmlns:a16="http://schemas.microsoft.com/office/drawing/2014/main" id="{0B55F7C6-6B91-4D0B-8C07-E8B83C4E4673}"/>
                    </a:ext>
                  </a:extLst>
                </p14:cNvPr>
                <p14:cNvContentPartPr/>
                <p14:nvPr/>
              </p14:nvContentPartPr>
              <p14:xfrm>
                <a:off x="1682653" y="2675712"/>
                <a:ext cx="69120" cy="42480"/>
              </p14:xfrm>
            </p:contentPart>
          </mc:Choice>
          <mc:Fallback>
            <p:pic>
              <p:nvPicPr>
                <p:cNvPr id="63" name="Freihand 62">
                  <a:extLst>
                    <a:ext uri="{FF2B5EF4-FFF2-40B4-BE49-F238E27FC236}">
                      <a16:creationId xmlns:a16="http://schemas.microsoft.com/office/drawing/2014/main" id="{0B55F7C6-6B91-4D0B-8C07-E8B83C4E4673}"/>
                    </a:ext>
                  </a:extLst>
                </p:cNvPr>
                <p:cNvPicPr/>
                <p:nvPr/>
              </p:nvPicPr>
              <p:blipFill>
                <a:blip r:embed="rId88"/>
                <a:stretch>
                  <a:fillRect/>
                </a:stretch>
              </p:blipFill>
              <p:spPr>
                <a:xfrm>
                  <a:off x="1678333" y="2671392"/>
                  <a:ext cx="77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4" name="Freihand 63">
                  <a:extLst>
                    <a:ext uri="{FF2B5EF4-FFF2-40B4-BE49-F238E27FC236}">
                      <a16:creationId xmlns:a16="http://schemas.microsoft.com/office/drawing/2014/main" id="{31A76EEF-7AFF-4B17-8A85-577FE09BF7C1}"/>
                    </a:ext>
                  </a:extLst>
                </p14:cNvPr>
                <p14:cNvContentPartPr/>
                <p14:nvPr/>
              </p14:nvContentPartPr>
              <p14:xfrm>
                <a:off x="1736653" y="2654832"/>
                <a:ext cx="23400" cy="119880"/>
              </p14:xfrm>
            </p:contentPart>
          </mc:Choice>
          <mc:Fallback>
            <p:pic>
              <p:nvPicPr>
                <p:cNvPr id="64" name="Freihand 63">
                  <a:extLst>
                    <a:ext uri="{FF2B5EF4-FFF2-40B4-BE49-F238E27FC236}">
                      <a16:creationId xmlns:a16="http://schemas.microsoft.com/office/drawing/2014/main" id="{31A76EEF-7AFF-4B17-8A85-577FE09BF7C1}"/>
                    </a:ext>
                  </a:extLst>
                </p:cNvPr>
                <p:cNvPicPr/>
                <p:nvPr/>
              </p:nvPicPr>
              <p:blipFill>
                <a:blip r:embed="rId90"/>
                <a:stretch>
                  <a:fillRect/>
                </a:stretch>
              </p:blipFill>
              <p:spPr>
                <a:xfrm>
                  <a:off x="1732333" y="2650512"/>
                  <a:ext cx="32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5" name="Freihand 64">
                  <a:extLst>
                    <a:ext uri="{FF2B5EF4-FFF2-40B4-BE49-F238E27FC236}">
                      <a16:creationId xmlns:a16="http://schemas.microsoft.com/office/drawing/2014/main" id="{D6A111DC-1B78-49DB-8497-6ACBD5CAD2CD}"/>
                    </a:ext>
                  </a:extLst>
                </p14:cNvPr>
                <p14:cNvContentPartPr/>
                <p14:nvPr/>
              </p14:nvContentPartPr>
              <p14:xfrm>
                <a:off x="1828453" y="2599752"/>
                <a:ext cx="5760" cy="45360"/>
              </p14:xfrm>
            </p:contentPart>
          </mc:Choice>
          <mc:Fallback>
            <p:pic>
              <p:nvPicPr>
                <p:cNvPr id="65" name="Freihand 64">
                  <a:extLst>
                    <a:ext uri="{FF2B5EF4-FFF2-40B4-BE49-F238E27FC236}">
                      <a16:creationId xmlns:a16="http://schemas.microsoft.com/office/drawing/2014/main" id="{D6A111DC-1B78-49DB-8497-6ACBD5CAD2CD}"/>
                    </a:ext>
                  </a:extLst>
                </p:cNvPr>
                <p:cNvPicPr/>
                <p:nvPr/>
              </p:nvPicPr>
              <p:blipFill>
                <a:blip r:embed="rId92"/>
                <a:stretch>
                  <a:fillRect/>
                </a:stretch>
              </p:blipFill>
              <p:spPr>
                <a:xfrm>
                  <a:off x="1824133" y="2595432"/>
                  <a:ext cx="144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6" name="Freihand 65">
                  <a:extLst>
                    <a:ext uri="{FF2B5EF4-FFF2-40B4-BE49-F238E27FC236}">
                      <a16:creationId xmlns:a16="http://schemas.microsoft.com/office/drawing/2014/main" id="{15F5F260-1200-4F71-B24F-53CDF728C14A}"/>
                    </a:ext>
                  </a:extLst>
                </p14:cNvPr>
                <p14:cNvContentPartPr/>
                <p14:nvPr/>
              </p14:nvContentPartPr>
              <p14:xfrm>
                <a:off x="1770853" y="2574192"/>
                <a:ext cx="100440" cy="81000"/>
              </p14:xfrm>
            </p:contentPart>
          </mc:Choice>
          <mc:Fallback>
            <p:pic>
              <p:nvPicPr>
                <p:cNvPr id="66" name="Freihand 65">
                  <a:extLst>
                    <a:ext uri="{FF2B5EF4-FFF2-40B4-BE49-F238E27FC236}">
                      <a16:creationId xmlns:a16="http://schemas.microsoft.com/office/drawing/2014/main" id="{15F5F260-1200-4F71-B24F-53CDF728C14A}"/>
                    </a:ext>
                  </a:extLst>
                </p:cNvPr>
                <p:cNvPicPr/>
                <p:nvPr/>
              </p:nvPicPr>
              <p:blipFill>
                <a:blip r:embed="rId94"/>
                <a:stretch>
                  <a:fillRect/>
                </a:stretch>
              </p:blipFill>
              <p:spPr>
                <a:xfrm>
                  <a:off x="1766533" y="2569872"/>
                  <a:ext cx="1090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7" name="Freihand 66">
                  <a:extLst>
                    <a:ext uri="{FF2B5EF4-FFF2-40B4-BE49-F238E27FC236}">
                      <a16:creationId xmlns:a16="http://schemas.microsoft.com/office/drawing/2014/main" id="{6669166C-82F1-4B66-929B-BDA5CCAD19E2}"/>
                    </a:ext>
                  </a:extLst>
                </p14:cNvPr>
                <p14:cNvContentPartPr/>
                <p14:nvPr/>
              </p14:nvContentPartPr>
              <p14:xfrm>
                <a:off x="1895053" y="2636472"/>
                <a:ext cx="102960" cy="29880"/>
              </p14:xfrm>
            </p:contentPart>
          </mc:Choice>
          <mc:Fallback>
            <p:pic>
              <p:nvPicPr>
                <p:cNvPr id="67" name="Freihand 66">
                  <a:extLst>
                    <a:ext uri="{FF2B5EF4-FFF2-40B4-BE49-F238E27FC236}">
                      <a16:creationId xmlns:a16="http://schemas.microsoft.com/office/drawing/2014/main" id="{6669166C-82F1-4B66-929B-BDA5CCAD19E2}"/>
                    </a:ext>
                  </a:extLst>
                </p:cNvPr>
                <p:cNvPicPr/>
                <p:nvPr/>
              </p:nvPicPr>
              <p:blipFill>
                <a:blip r:embed="rId96"/>
                <a:stretch>
                  <a:fillRect/>
                </a:stretch>
              </p:blipFill>
              <p:spPr>
                <a:xfrm>
                  <a:off x="1890733" y="2632152"/>
                  <a:ext cx="1116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8" name="Freihand 67">
                  <a:extLst>
                    <a:ext uri="{FF2B5EF4-FFF2-40B4-BE49-F238E27FC236}">
                      <a16:creationId xmlns:a16="http://schemas.microsoft.com/office/drawing/2014/main" id="{64A099D8-5617-4150-B2FD-D006FC17D7FB}"/>
                    </a:ext>
                  </a:extLst>
                </p14:cNvPr>
                <p14:cNvContentPartPr/>
                <p14:nvPr/>
              </p14:nvContentPartPr>
              <p14:xfrm>
                <a:off x="1901533" y="2651232"/>
                <a:ext cx="111240" cy="44280"/>
              </p14:xfrm>
            </p:contentPart>
          </mc:Choice>
          <mc:Fallback>
            <p:pic>
              <p:nvPicPr>
                <p:cNvPr id="68" name="Freihand 67">
                  <a:extLst>
                    <a:ext uri="{FF2B5EF4-FFF2-40B4-BE49-F238E27FC236}">
                      <a16:creationId xmlns:a16="http://schemas.microsoft.com/office/drawing/2014/main" id="{64A099D8-5617-4150-B2FD-D006FC17D7FB}"/>
                    </a:ext>
                  </a:extLst>
                </p:cNvPr>
                <p:cNvPicPr/>
                <p:nvPr/>
              </p:nvPicPr>
              <p:blipFill>
                <a:blip r:embed="rId98"/>
                <a:stretch>
                  <a:fillRect/>
                </a:stretch>
              </p:blipFill>
              <p:spPr>
                <a:xfrm>
                  <a:off x="1897213" y="2646912"/>
                  <a:ext cx="1198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9" name="Freihand 68">
                  <a:extLst>
                    <a:ext uri="{FF2B5EF4-FFF2-40B4-BE49-F238E27FC236}">
                      <a16:creationId xmlns:a16="http://schemas.microsoft.com/office/drawing/2014/main" id="{9AFBDAD1-4205-45D9-ADA6-44485C2A131D}"/>
                    </a:ext>
                  </a:extLst>
                </p14:cNvPr>
                <p14:cNvContentPartPr/>
                <p14:nvPr/>
              </p14:nvContentPartPr>
              <p14:xfrm>
                <a:off x="2059933" y="2597952"/>
                <a:ext cx="57240" cy="92880"/>
              </p14:xfrm>
            </p:contentPart>
          </mc:Choice>
          <mc:Fallback>
            <p:pic>
              <p:nvPicPr>
                <p:cNvPr id="69" name="Freihand 68">
                  <a:extLst>
                    <a:ext uri="{FF2B5EF4-FFF2-40B4-BE49-F238E27FC236}">
                      <a16:creationId xmlns:a16="http://schemas.microsoft.com/office/drawing/2014/main" id="{9AFBDAD1-4205-45D9-ADA6-44485C2A131D}"/>
                    </a:ext>
                  </a:extLst>
                </p:cNvPr>
                <p:cNvPicPr/>
                <p:nvPr/>
              </p:nvPicPr>
              <p:blipFill>
                <a:blip r:embed="rId100"/>
                <a:stretch>
                  <a:fillRect/>
                </a:stretch>
              </p:blipFill>
              <p:spPr>
                <a:xfrm>
                  <a:off x="2055613" y="2593632"/>
                  <a:ext cx="65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1" name="Freihand 70">
                  <a:extLst>
                    <a:ext uri="{FF2B5EF4-FFF2-40B4-BE49-F238E27FC236}">
                      <a16:creationId xmlns:a16="http://schemas.microsoft.com/office/drawing/2014/main" id="{5AA7B4DE-0150-4AF2-86D6-788533EBD4BD}"/>
                    </a:ext>
                  </a:extLst>
                </p14:cNvPr>
                <p14:cNvContentPartPr/>
                <p14:nvPr/>
              </p14:nvContentPartPr>
              <p14:xfrm>
                <a:off x="763933" y="3609912"/>
                <a:ext cx="66600" cy="266760"/>
              </p14:xfrm>
            </p:contentPart>
          </mc:Choice>
          <mc:Fallback>
            <p:pic>
              <p:nvPicPr>
                <p:cNvPr id="71" name="Freihand 70">
                  <a:extLst>
                    <a:ext uri="{FF2B5EF4-FFF2-40B4-BE49-F238E27FC236}">
                      <a16:creationId xmlns:a16="http://schemas.microsoft.com/office/drawing/2014/main" id="{5AA7B4DE-0150-4AF2-86D6-788533EBD4BD}"/>
                    </a:ext>
                  </a:extLst>
                </p:cNvPr>
                <p:cNvPicPr/>
                <p:nvPr/>
              </p:nvPicPr>
              <p:blipFill>
                <a:blip r:embed="rId102"/>
                <a:stretch>
                  <a:fillRect/>
                </a:stretch>
              </p:blipFill>
              <p:spPr>
                <a:xfrm>
                  <a:off x="759613" y="3605592"/>
                  <a:ext cx="752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2" name="Freihand 71">
                  <a:extLst>
                    <a:ext uri="{FF2B5EF4-FFF2-40B4-BE49-F238E27FC236}">
                      <a16:creationId xmlns:a16="http://schemas.microsoft.com/office/drawing/2014/main" id="{27CBBF3C-4C44-4D28-B6FC-6E37271761C0}"/>
                    </a:ext>
                  </a:extLst>
                </p14:cNvPr>
                <p14:cNvContentPartPr/>
                <p14:nvPr/>
              </p14:nvContentPartPr>
              <p14:xfrm>
                <a:off x="596533" y="3833832"/>
                <a:ext cx="75240" cy="60480"/>
              </p14:xfrm>
            </p:contentPart>
          </mc:Choice>
          <mc:Fallback>
            <p:pic>
              <p:nvPicPr>
                <p:cNvPr id="72" name="Freihand 71">
                  <a:extLst>
                    <a:ext uri="{FF2B5EF4-FFF2-40B4-BE49-F238E27FC236}">
                      <a16:creationId xmlns:a16="http://schemas.microsoft.com/office/drawing/2014/main" id="{27CBBF3C-4C44-4D28-B6FC-6E37271761C0}"/>
                    </a:ext>
                  </a:extLst>
                </p:cNvPr>
                <p:cNvPicPr/>
                <p:nvPr/>
              </p:nvPicPr>
              <p:blipFill>
                <a:blip r:embed="rId104"/>
                <a:stretch>
                  <a:fillRect/>
                </a:stretch>
              </p:blipFill>
              <p:spPr>
                <a:xfrm>
                  <a:off x="592213" y="3829512"/>
                  <a:ext cx="83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3" name="Freihand 72">
                  <a:extLst>
                    <a:ext uri="{FF2B5EF4-FFF2-40B4-BE49-F238E27FC236}">
                      <a16:creationId xmlns:a16="http://schemas.microsoft.com/office/drawing/2014/main" id="{10E137F8-3E8B-499C-8FA0-DF3AFE6E1676}"/>
                    </a:ext>
                  </a:extLst>
                </p14:cNvPr>
                <p14:cNvContentPartPr/>
                <p14:nvPr/>
              </p14:nvContentPartPr>
              <p14:xfrm>
                <a:off x="673573" y="3779832"/>
                <a:ext cx="48600" cy="93960"/>
              </p14:xfrm>
            </p:contentPart>
          </mc:Choice>
          <mc:Fallback>
            <p:pic>
              <p:nvPicPr>
                <p:cNvPr id="73" name="Freihand 72">
                  <a:extLst>
                    <a:ext uri="{FF2B5EF4-FFF2-40B4-BE49-F238E27FC236}">
                      <a16:creationId xmlns:a16="http://schemas.microsoft.com/office/drawing/2014/main" id="{10E137F8-3E8B-499C-8FA0-DF3AFE6E1676}"/>
                    </a:ext>
                  </a:extLst>
                </p:cNvPr>
                <p:cNvPicPr/>
                <p:nvPr/>
              </p:nvPicPr>
              <p:blipFill>
                <a:blip r:embed="rId106"/>
                <a:stretch>
                  <a:fillRect/>
                </a:stretch>
              </p:blipFill>
              <p:spPr>
                <a:xfrm>
                  <a:off x="669253" y="3775512"/>
                  <a:ext cx="57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4" name="Freihand 73">
                  <a:extLst>
                    <a:ext uri="{FF2B5EF4-FFF2-40B4-BE49-F238E27FC236}">
                      <a16:creationId xmlns:a16="http://schemas.microsoft.com/office/drawing/2014/main" id="{FC189240-E3E9-408E-A767-5BF376602F68}"/>
                    </a:ext>
                  </a:extLst>
                </p14:cNvPr>
                <p14:cNvContentPartPr/>
                <p14:nvPr/>
              </p14:nvContentPartPr>
              <p14:xfrm>
                <a:off x="667453" y="3698112"/>
                <a:ext cx="86040" cy="70200"/>
              </p14:xfrm>
            </p:contentPart>
          </mc:Choice>
          <mc:Fallback>
            <p:pic>
              <p:nvPicPr>
                <p:cNvPr id="74" name="Freihand 73">
                  <a:extLst>
                    <a:ext uri="{FF2B5EF4-FFF2-40B4-BE49-F238E27FC236}">
                      <a16:creationId xmlns:a16="http://schemas.microsoft.com/office/drawing/2014/main" id="{FC189240-E3E9-408E-A767-5BF376602F68}"/>
                    </a:ext>
                  </a:extLst>
                </p:cNvPr>
                <p:cNvPicPr/>
                <p:nvPr/>
              </p:nvPicPr>
              <p:blipFill>
                <a:blip r:embed="rId108"/>
                <a:stretch>
                  <a:fillRect/>
                </a:stretch>
              </p:blipFill>
              <p:spPr>
                <a:xfrm>
                  <a:off x="663133" y="3693792"/>
                  <a:ext cx="946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6" name="Freihand 75">
                  <a:extLst>
                    <a:ext uri="{FF2B5EF4-FFF2-40B4-BE49-F238E27FC236}">
                      <a16:creationId xmlns:a16="http://schemas.microsoft.com/office/drawing/2014/main" id="{C88D3172-48FF-42FD-8EAA-C8A5A59E8C96}"/>
                    </a:ext>
                  </a:extLst>
                </p14:cNvPr>
                <p14:cNvContentPartPr/>
                <p14:nvPr/>
              </p14:nvContentPartPr>
              <p14:xfrm>
                <a:off x="411133" y="3085032"/>
                <a:ext cx="1296360" cy="334440"/>
              </p14:xfrm>
            </p:contentPart>
          </mc:Choice>
          <mc:Fallback>
            <p:pic>
              <p:nvPicPr>
                <p:cNvPr id="76" name="Freihand 75">
                  <a:extLst>
                    <a:ext uri="{FF2B5EF4-FFF2-40B4-BE49-F238E27FC236}">
                      <a16:creationId xmlns:a16="http://schemas.microsoft.com/office/drawing/2014/main" id="{C88D3172-48FF-42FD-8EAA-C8A5A59E8C96}"/>
                    </a:ext>
                  </a:extLst>
                </p:cNvPr>
                <p:cNvPicPr/>
                <p:nvPr/>
              </p:nvPicPr>
              <p:blipFill>
                <a:blip r:embed="rId110"/>
                <a:stretch>
                  <a:fillRect/>
                </a:stretch>
              </p:blipFill>
              <p:spPr>
                <a:xfrm>
                  <a:off x="406813" y="3080712"/>
                  <a:ext cx="130500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7" name="Freihand 76">
                  <a:extLst>
                    <a:ext uri="{FF2B5EF4-FFF2-40B4-BE49-F238E27FC236}">
                      <a16:creationId xmlns:a16="http://schemas.microsoft.com/office/drawing/2014/main" id="{59D3FBF4-8673-4B88-8259-D312588A13D1}"/>
                    </a:ext>
                  </a:extLst>
                </p14:cNvPr>
                <p14:cNvContentPartPr/>
                <p14:nvPr/>
              </p14:nvContentPartPr>
              <p14:xfrm>
                <a:off x="1841773" y="3040752"/>
                <a:ext cx="85680" cy="97920"/>
              </p14:xfrm>
            </p:contentPart>
          </mc:Choice>
          <mc:Fallback>
            <p:pic>
              <p:nvPicPr>
                <p:cNvPr id="77" name="Freihand 76">
                  <a:extLst>
                    <a:ext uri="{FF2B5EF4-FFF2-40B4-BE49-F238E27FC236}">
                      <a16:creationId xmlns:a16="http://schemas.microsoft.com/office/drawing/2014/main" id="{59D3FBF4-8673-4B88-8259-D312588A13D1}"/>
                    </a:ext>
                  </a:extLst>
                </p:cNvPr>
                <p:cNvPicPr/>
                <p:nvPr/>
              </p:nvPicPr>
              <p:blipFill>
                <a:blip r:embed="rId112"/>
                <a:stretch>
                  <a:fillRect/>
                </a:stretch>
              </p:blipFill>
              <p:spPr>
                <a:xfrm>
                  <a:off x="1837453" y="3036432"/>
                  <a:ext cx="94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8" name="Freihand 77">
                  <a:extLst>
                    <a:ext uri="{FF2B5EF4-FFF2-40B4-BE49-F238E27FC236}">
                      <a16:creationId xmlns:a16="http://schemas.microsoft.com/office/drawing/2014/main" id="{5D105D08-8BED-45B3-A4BC-58776DC9D645}"/>
                    </a:ext>
                  </a:extLst>
                </p14:cNvPr>
                <p14:cNvContentPartPr/>
                <p14:nvPr/>
              </p14:nvContentPartPr>
              <p14:xfrm>
                <a:off x="1982173" y="2973072"/>
                <a:ext cx="11160" cy="81360"/>
              </p14:xfrm>
            </p:contentPart>
          </mc:Choice>
          <mc:Fallback>
            <p:pic>
              <p:nvPicPr>
                <p:cNvPr id="78" name="Freihand 77">
                  <a:extLst>
                    <a:ext uri="{FF2B5EF4-FFF2-40B4-BE49-F238E27FC236}">
                      <a16:creationId xmlns:a16="http://schemas.microsoft.com/office/drawing/2014/main" id="{5D105D08-8BED-45B3-A4BC-58776DC9D645}"/>
                    </a:ext>
                  </a:extLst>
                </p:cNvPr>
                <p:cNvPicPr/>
                <p:nvPr/>
              </p:nvPicPr>
              <p:blipFill>
                <a:blip r:embed="rId114"/>
                <a:stretch>
                  <a:fillRect/>
                </a:stretch>
              </p:blipFill>
              <p:spPr>
                <a:xfrm>
                  <a:off x="1977853" y="2968752"/>
                  <a:ext cx="198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9" name="Freihand 78">
                  <a:extLst>
                    <a:ext uri="{FF2B5EF4-FFF2-40B4-BE49-F238E27FC236}">
                      <a16:creationId xmlns:a16="http://schemas.microsoft.com/office/drawing/2014/main" id="{5A28F17D-3EA1-417A-B36C-A80845996316}"/>
                    </a:ext>
                  </a:extLst>
                </p14:cNvPr>
                <p14:cNvContentPartPr/>
                <p14:nvPr/>
              </p14:nvContentPartPr>
              <p14:xfrm>
                <a:off x="1945453" y="2968032"/>
                <a:ext cx="79200" cy="72720"/>
              </p14:xfrm>
            </p:contentPart>
          </mc:Choice>
          <mc:Fallback>
            <p:pic>
              <p:nvPicPr>
                <p:cNvPr id="79" name="Freihand 78">
                  <a:extLst>
                    <a:ext uri="{FF2B5EF4-FFF2-40B4-BE49-F238E27FC236}">
                      <a16:creationId xmlns:a16="http://schemas.microsoft.com/office/drawing/2014/main" id="{5A28F17D-3EA1-417A-B36C-A80845996316}"/>
                    </a:ext>
                  </a:extLst>
                </p:cNvPr>
                <p:cNvPicPr/>
                <p:nvPr/>
              </p:nvPicPr>
              <p:blipFill>
                <a:blip r:embed="rId116"/>
                <a:stretch>
                  <a:fillRect/>
                </a:stretch>
              </p:blipFill>
              <p:spPr>
                <a:xfrm>
                  <a:off x="1941133" y="2963712"/>
                  <a:ext cx="87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1" name="Freihand 80">
                  <a:extLst>
                    <a:ext uri="{FF2B5EF4-FFF2-40B4-BE49-F238E27FC236}">
                      <a16:creationId xmlns:a16="http://schemas.microsoft.com/office/drawing/2014/main" id="{8BB6C1C1-78F9-4640-B014-239EE6002204}"/>
                    </a:ext>
                  </a:extLst>
                </p14:cNvPr>
                <p14:cNvContentPartPr/>
                <p14:nvPr/>
              </p14:nvContentPartPr>
              <p14:xfrm>
                <a:off x="2072533" y="3042192"/>
                <a:ext cx="117360" cy="14760"/>
              </p14:xfrm>
            </p:contentPart>
          </mc:Choice>
          <mc:Fallback>
            <p:pic>
              <p:nvPicPr>
                <p:cNvPr id="81" name="Freihand 80">
                  <a:extLst>
                    <a:ext uri="{FF2B5EF4-FFF2-40B4-BE49-F238E27FC236}">
                      <a16:creationId xmlns:a16="http://schemas.microsoft.com/office/drawing/2014/main" id="{8BB6C1C1-78F9-4640-B014-239EE6002204}"/>
                    </a:ext>
                  </a:extLst>
                </p:cNvPr>
                <p:cNvPicPr/>
                <p:nvPr/>
              </p:nvPicPr>
              <p:blipFill>
                <a:blip r:embed="rId118"/>
                <a:stretch>
                  <a:fillRect/>
                </a:stretch>
              </p:blipFill>
              <p:spPr>
                <a:xfrm>
                  <a:off x="2068213" y="3037872"/>
                  <a:ext cx="1260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2" name="Freihand 81">
                  <a:extLst>
                    <a:ext uri="{FF2B5EF4-FFF2-40B4-BE49-F238E27FC236}">
                      <a16:creationId xmlns:a16="http://schemas.microsoft.com/office/drawing/2014/main" id="{A45DFF7B-3DA1-4F1B-A5DB-2498AB62E03E}"/>
                    </a:ext>
                  </a:extLst>
                </p14:cNvPr>
                <p14:cNvContentPartPr/>
                <p14:nvPr/>
              </p14:nvContentPartPr>
              <p14:xfrm>
                <a:off x="2079373" y="3085392"/>
                <a:ext cx="114840" cy="20880"/>
              </p14:xfrm>
            </p:contentPart>
          </mc:Choice>
          <mc:Fallback>
            <p:pic>
              <p:nvPicPr>
                <p:cNvPr id="82" name="Freihand 81">
                  <a:extLst>
                    <a:ext uri="{FF2B5EF4-FFF2-40B4-BE49-F238E27FC236}">
                      <a16:creationId xmlns:a16="http://schemas.microsoft.com/office/drawing/2014/main" id="{A45DFF7B-3DA1-4F1B-A5DB-2498AB62E03E}"/>
                    </a:ext>
                  </a:extLst>
                </p:cNvPr>
                <p:cNvPicPr/>
                <p:nvPr/>
              </p:nvPicPr>
              <p:blipFill>
                <a:blip r:embed="rId120"/>
                <a:stretch>
                  <a:fillRect/>
                </a:stretch>
              </p:blipFill>
              <p:spPr>
                <a:xfrm>
                  <a:off x="2075053" y="3081072"/>
                  <a:ext cx="1234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4" name="Freihand 83">
                  <a:extLst>
                    <a:ext uri="{FF2B5EF4-FFF2-40B4-BE49-F238E27FC236}">
                      <a16:creationId xmlns:a16="http://schemas.microsoft.com/office/drawing/2014/main" id="{850659F9-6940-4CF6-B8B9-6BACFC8AC333}"/>
                    </a:ext>
                  </a:extLst>
                </p14:cNvPr>
                <p14:cNvContentPartPr/>
                <p14:nvPr/>
              </p14:nvContentPartPr>
              <p14:xfrm>
                <a:off x="2275573" y="2962632"/>
                <a:ext cx="76680" cy="108360"/>
              </p14:xfrm>
            </p:contentPart>
          </mc:Choice>
          <mc:Fallback>
            <p:pic>
              <p:nvPicPr>
                <p:cNvPr id="84" name="Freihand 83">
                  <a:extLst>
                    <a:ext uri="{FF2B5EF4-FFF2-40B4-BE49-F238E27FC236}">
                      <a16:creationId xmlns:a16="http://schemas.microsoft.com/office/drawing/2014/main" id="{850659F9-6940-4CF6-B8B9-6BACFC8AC333}"/>
                    </a:ext>
                  </a:extLst>
                </p:cNvPr>
                <p:cNvPicPr/>
                <p:nvPr/>
              </p:nvPicPr>
              <p:blipFill>
                <a:blip r:embed="rId122"/>
                <a:stretch>
                  <a:fillRect/>
                </a:stretch>
              </p:blipFill>
              <p:spPr>
                <a:xfrm>
                  <a:off x="2271253" y="2958312"/>
                  <a:ext cx="853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5" name="Freihand 84">
                  <a:extLst>
                    <a:ext uri="{FF2B5EF4-FFF2-40B4-BE49-F238E27FC236}">
                      <a16:creationId xmlns:a16="http://schemas.microsoft.com/office/drawing/2014/main" id="{CBCC1F48-BEC3-4436-A477-E482ABC52C79}"/>
                    </a:ext>
                  </a:extLst>
                </p14:cNvPr>
                <p14:cNvContentPartPr/>
                <p14:nvPr/>
              </p14:nvContentPartPr>
              <p14:xfrm>
                <a:off x="2431093" y="2975952"/>
                <a:ext cx="11880" cy="75600"/>
              </p14:xfrm>
            </p:contentPart>
          </mc:Choice>
          <mc:Fallback>
            <p:pic>
              <p:nvPicPr>
                <p:cNvPr id="85" name="Freihand 84">
                  <a:extLst>
                    <a:ext uri="{FF2B5EF4-FFF2-40B4-BE49-F238E27FC236}">
                      <a16:creationId xmlns:a16="http://schemas.microsoft.com/office/drawing/2014/main" id="{CBCC1F48-BEC3-4436-A477-E482ABC52C79}"/>
                    </a:ext>
                  </a:extLst>
                </p:cNvPr>
                <p:cNvPicPr/>
                <p:nvPr/>
              </p:nvPicPr>
              <p:blipFill>
                <a:blip r:embed="rId124"/>
                <a:stretch>
                  <a:fillRect/>
                </a:stretch>
              </p:blipFill>
              <p:spPr>
                <a:xfrm>
                  <a:off x="2426773" y="2971632"/>
                  <a:ext cx="20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6" name="Freihand 85">
                  <a:extLst>
                    <a:ext uri="{FF2B5EF4-FFF2-40B4-BE49-F238E27FC236}">
                      <a16:creationId xmlns:a16="http://schemas.microsoft.com/office/drawing/2014/main" id="{86FF2AE4-B2E1-44A8-8809-BFFF6A978C5F}"/>
                    </a:ext>
                  </a:extLst>
                </p14:cNvPr>
                <p14:cNvContentPartPr/>
                <p14:nvPr/>
              </p14:nvContentPartPr>
              <p14:xfrm>
                <a:off x="2396173" y="2943912"/>
                <a:ext cx="164880" cy="101880"/>
              </p14:xfrm>
            </p:contentPart>
          </mc:Choice>
          <mc:Fallback>
            <p:pic>
              <p:nvPicPr>
                <p:cNvPr id="86" name="Freihand 85">
                  <a:extLst>
                    <a:ext uri="{FF2B5EF4-FFF2-40B4-BE49-F238E27FC236}">
                      <a16:creationId xmlns:a16="http://schemas.microsoft.com/office/drawing/2014/main" id="{86FF2AE4-B2E1-44A8-8809-BFFF6A978C5F}"/>
                    </a:ext>
                  </a:extLst>
                </p:cNvPr>
                <p:cNvPicPr/>
                <p:nvPr/>
              </p:nvPicPr>
              <p:blipFill>
                <a:blip r:embed="rId126"/>
                <a:stretch>
                  <a:fillRect/>
                </a:stretch>
              </p:blipFill>
              <p:spPr>
                <a:xfrm>
                  <a:off x="2391853" y="2939592"/>
                  <a:ext cx="173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7" name="Freihand 86">
                  <a:extLst>
                    <a:ext uri="{FF2B5EF4-FFF2-40B4-BE49-F238E27FC236}">
                      <a16:creationId xmlns:a16="http://schemas.microsoft.com/office/drawing/2014/main" id="{B5ADC2E3-05E5-4837-B5A2-FC05173C8F67}"/>
                    </a:ext>
                  </a:extLst>
                </p14:cNvPr>
                <p14:cNvContentPartPr/>
                <p14:nvPr/>
              </p14:nvContentPartPr>
              <p14:xfrm>
                <a:off x="2496613" y="2925552"/>
                <a:ext cx="104400" cy="118080"/>
              </p14:xfrm>
            </p:contentPart>
          </mc:Choice>
          <mc:Fallback>
            <p:pic>
              <p:nvPicPr>
                <p:cNvPr id="87" name="Freihand 86">
                  <a:extLst>
                    <a:ext uri="{FF2B5EF4-FFF2-40B4-BE49-F238E27FC236}">
                      <a16:creationId xmlns:a16="http://schemas.microsoft.com/office/drawing/2014/main" id="{B5ADC2E3-05E5-4837-B5A2-FC05173C8F67}"/>
                    </a:ext>
                  </a:extLst>
                </p:cNvPr>
                <p:cNvPicPr/>
                <p:nvPr/>
              </p:nvPicPr>
              <p:blipFill>
                <a:blip r:embed="rId128"/>
                <a:stretch>
                  <a:fillRect/>
                </a:stretch>
              </p:blipFill>
              <p:spPr>
                <a:xfrm>
                  <a:off x="2492293" y="2921232"/>
                  <a:ext cx="113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8" name="Freihand 87">
                  <a:extLst>
                    <a:ext uri="{FF2B5EF4-FFF2-40B4-BE49-F238E27FC236}">
                      <a16:creationId xmlns:a16="http://schemas.microsoft.com/office/drawing/2014/main" id="{16082F7B-986B-48B1-9DD0-2E710EC3E004}"/>
                    </a:ext>
                  </a:extLst>
                </p14:cNvPr>
                <p14:cNvContentPartPr/>
                <p14:nvPr/>
              </p14:nvContentPartPr>
              <p14:xfrm>
                <a:off x="2676973" y="2918352"/>
                <a:ext cx="13680" cy="99720"/>
              </p14:xfrm>
            </p:contentPart>
          </mc:Choice>
          <mc:Fallback>
            <p:pic>
              <p:nvPicPr>
                <p:cNvPr id="88" name="Freihand 87">
                  <a:extLst>
                    <a:ext uri="{FF2B5EF4-FFF2-40B4-BE49-F238E27FC236}">
                      <a16:creationId xmlns:a16="http://schemas.microsoft.com/office/drawing/2014/main" id="{16082F7B-986B-48B1-9DD0-2E710EC3E004}"/>
                    </a:ext>
                  </a:extLst>
                </p:cNvPr>
                <p:cNvPicPr/>
                <p:nvPr/>
              </p:nvPicPr>
              <p:blipFill>
                <a:blip r:embed="rId130"/>
                <a:stretch>
                  <a:fillRect/>
                </a:stretch>
              </p:blipFill>
              <p:spPr>
                <a:xfrm>
                  <a:off x="2672653" y="2914032"/>
                  <a:ext cx="22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9" name="Freihand 88">
                  <a:extLst>
                    <a:ext uri="{FF2B5EF4-FFF2-40B4-BE49-F238E27FC236}">
                      <a16:creationId xmlns:a16="http://schemas.microsoft.com/office/drawing/2014/main" id="{CBE48001-EF45-4ED1-9581-23B83D43AA30}"/>
                    </a:ext>
                  </a:extLst>
                </p14:cNvPr>
                <p14:cNvContentPartPr/>
                <p14:nvPr/>
              </p14:nvContentPartPr>
              <p14:xfrm>
                <a:off x="2641333" y="2965152"/>
                <a:ext cx="65520" cy="13320"/>
              </p14:xfrm>
            </p:contentPart>
          </mc:Choice>
          <mc:Fallback>
            <p:pic>
              <p:nvPicPr>
                <p:cNvPr id="89" name="Freihand 88">
                  <a:extLst>
                    <a:ext uri="{FF2B5EF4-FFF2-40B4-BE49-F238E27FC236}">
                      <a16:creationId xmlns:a16="http://schemas.microsoft.com/office/drawing/2014/main" id="{CBE48001-EF45-4ED1-9581-23B83D43AA30}"/>
                    </a:ext>
                  </a:extLst>
                </p:cNvPr>
                <p:cNvPicPr/>
                <p:nvPr/>
              </p:nvPicPr>
              <p:blipFill>
                <a:blip r:embed="rId132"/>
                <a:stretch>
                  <a:fillRect/>
                </a:stretch>
              </p:blipFill>
              <p:spPr>
                <a:xfrm>
                  <a:off x="2637013" y="2960832"/>
                  <a:ext cx="74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0" name="Freihand 89">
                  <a:extLst>
                    <a:ext uri="{FF2B5EF4-FFF2-40B4-BE49-F238E27FC236}">
                      <a16:creationId xmlns:a16="http://schemas.microsoft.com/office/drawing/2014/main" id="{D198FC19-432E-4D15-AD44-3E806C906516}"/>
                    </a:ext>
                  </a:extLst>
                </p14:cNvPr>
                <p14:cNvContentPartPr/>
                <p14:nvPr/>
              </p14:nvContentPartPr>
              <p14:xfrm>
                <a:off x="2754373" y="2866152"/>
                <a:ext cx="124560" cy="156960"/>
              </p14:xfrm>
            </p:contentPart>
          </mc:Choice>
          <mc:Fallback>
            <p:pic>
              <p:nvPicPr>
                <p:cNvPr id="90" name="Freihand 89">
                  <a:extLst>
                    <a:ext uri="{FF2B5EF4-FFF2-40B4-BE49-F238E27FC236}">
                      <a16:creationId xmlns:a16="http://schemas.microsoft.com/office/drawing/2014/main" id="{D198FC19-432E-4D15-AD44-3E806C906516}"/>
                    </a:ext>
                  </a:extLst>
                </p:cNvPr>
                <p:cNvPicPr/>
                <p:nvPr/>
              </p:nvPicPr>
              <p:blipFill>
                <a:blip r:embed="rId134"/>
                <a:stretch>
                  <a:fillRect/>
                </a:stretch>
              </p:blipFill>
              <p:spPr>
                <a:xfrm>
                  <a:off x="2750053" y="2861832"/>
                  <a:ext cx="133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4" name="Freihand 93">
                  <a:extLst>
                    <a:ext uri="{FF2B5EF4-FFF2-40B4-BE49-F238E27FC236}">
                      <a16:creationId xmlns:a16="http://schemas.microsoft.com/office/drawing/2014/main" id="{815A4130-0980-4EBE-BBAF-479BD949E3D4}"/>
                    </a:ext>
                  </a:extLst>
                </p14:cNvPr>
                <p14:cNvContentPartPr/>
                <p14:nvPr/>
              </p14:nvContentPartPr>
              <p14:xfrm>
                <a:off x="1289533" y="3214272"/>
                <a:ext cx="9000" cy="123120"/>
              </p14:xfrm>
            </p:contentPart>
          </mc:Choice>
          <mc:Fallback>
            <p:pic>
              <p:nvPicPr>
                <p:cNvPr id="94" name="Freihand 93">
                  <a:extLst>
                    <a:ext uri="{FF2B5EF4-FFF2-40B4-BE49-F238E27FC236}">
                      <a16:creationId xmlns:a16="http://schemas.microsoft.com/office/drawing/2014/main" id="{815A4130-0980-4EBE-BBAF-479BD949E3D4}"/>
                    </a:ext>
                  </a:extLst>
                </p:cNvPr>
                <p:cNvPicPr/>
                <p:nvPr/>
              </p:nvPicPr>
              <p:blipFill>
                <a:blip r:embed="rId136"/>
                <a:stretch>
                  <a:fillRect/>
                </a:stretch>
              </p:blipFill>
              <p:spPr>
                <a:xfrm>
                  <a:off x="1285213" y="3209952"/>
                  <a:ext cx="17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5" name="Freihand 94">
                  <a:extLst>
                    <a:ext uri="{FF2B5EF4-FFF2-40B4-BE49-F238E27FC236}">
                      <a16:creationId xmlns:a16="http://schemas.microsoft.com/office/drawing/2014/main" id="{A3241144-B5D2-4BBF-922D-82F205550673}"/>
                    </a:ext>
                  </a:extLst>
                </p14:cNvPr>
                <p14:cNvContentPartPr/>
                <p14:nvPr/>
              </p14:nvContentPartPr>
              <p14:xfrm>
                <a:off x="1237693" y="3400392"/>
                <a:ext cx="49680" cy="513000"/>
              </p14:xfrm>
            </p:contentPart>
          </mc:Choice>
          <mc:Fallback>
            <p:pic>
              <p:nvPicPr>
                <p:cNvPr id="95" name="Freihand 94">
                  <a:extLst>
                    <a:ext uri="{FF2B5EF4-FFF2-40B4-BE49-F238E27FC236}">
                      <a16:creationId xmlns:a16="http://schemas.microsoft.com/office/drawing/2014/main" id="{A3241144-B5D2-4BBF-922D-82F205550673}"/>
                    </a:ext>
                  </a:extLst>
                </p:cNvPr>
                <p:cNvPicPr/>
                <p:nvPr/>
              </p:nvPicPr>
              <p:blipFill>
                <a:blip r:embed="rId138"/>
                <a:stretch>
                  <a:fillRect/>
                </a:stretch>
              </p:blipFill>
              <p:spPr>
                <a:xfrm>
                  <a:off x="1233373" y="3396072"/>
                  <a:ext cx="5832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7" name="Freihand 96">
                  <a:extLst>
                    <a:ext uri="{FF2B5EF4-FFF2-40B4-BE49-F238E27FC236}">
                      <a16:creationId xmlns:a16="http://schemas.microsoft.com/office/drawing/2014/main" id="{4FD7BA36-21E9-4390-AF10-8A8D7E719404}"/>
                    </a:ext>
                  </a:extLst>
                </p14:cNvPr>
                <p14:cNvContentPartPr/>
                <p14:nvPr/>
              </p14:nvContentPartPr>
              <p14:xfrm>
                <a:off x="453253" y="3125712"/>
                <a:ext cx="89280" cy="14760"/>
              </p14:xfrm>
            </p:contentPart>
          </mc:Choice>
          <mc:Fallback>
            <p:pic>
              <p:nvPicPr>
                <p:cNvPr id="97" name="Freihand 96">
                  <a:extLst>
                    <a:ext uri="{FF2B5EF4-FFF2-40B4-BE49-F238E27FC236}">
                      <a16:creationId xmlns:a16="http://schemas.microsoft.com/office/drawing/2014/main" id="{4FD7BA36-21E9-4390-AF10-8A8D7E719404}"/>
                    </a:ext>
                  </a:extLst>
                </p:cNvPr>
                <p:cNvPicPr/>
                <p:nvPr/>
              </p:nvPicPr>
              <p:blipFill>
                <a:blip r:embed="rId140"/>
                <a:stretch>
                  <a:fillRect/>
                </a:stretch>
              </p:blipFill>
              <p:spPr>
                <a:xfrm>
                  <a:off x="448933" y="3121392"/>
                  <a:ext cx="979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8" name="Freihand 97">
                  <a:extLst>
                    <a:ext uri="{FF2B5EF4-FFF2-40B4-BE49-F238E27FC236}">
                      <a16:creationId xmlns:a16="http://schemas.microsoft.com/office/drawing/2014/main" id="{C2391027-C2F3-4504-8F50-8416068EB004}"/>
                    </a:ext>
                  </a:extLst>
                </p14:cNvPr>
                <p14:cNvContentPartPr/>
                <p14:nvPr/>
              </p14:nvContentPartPr>
              <p14:xfrm>
                <a:off x="606973" y="3143352"/>
                <a:ext cx="342360" cy="19800"/>
              </p14:xfrm>
            </p:contentPart>
          </mc:Choice>
          <mc:Fallback>
            <p:pic>
              <p:nvPicPr>
                <p:cNvPr id="98" name="Freihand 97">
                  <a:extLst>
                    <a:ext uri="{FF2B5EF4-FFF2-40B4-BE49-F238E27FC236}">
                      <a16:creationId xmlns:a16="http://schemas.microsoft.com/office/drawing/2014/main" id="{C2391027-C2F3-4504-8F50-8416068EB004}"/>
                    </a:ext>
                  </a:extLst>
                </p:cNvPr>
                <p:cNvPicPr/>
                <p:nvPr/>
              </p:nvPicPr>
              <p:blipFill>
                <a:blip r:embed="rId142"/>
                <a:stretch>
                  <a:fillRect/>
                </a:stretch>
              </p:blipFill>
              <p:spPr>
                <a:xfrm>
                  <a:off x="602653" y="3139032"/>
                  <a:ext cx="351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9" name="Freihand 98">
                  <a:extLst>
                    <a:ext uri="{FF2B5EF4-FFF2-40B4-BE49-F238E27FC236}">
                      <a16:creationId xmlns:a16="http://schemas.microsoft.com/office/drawing/2014/main" id="{CE12C5D2-2537-4E5C-8BEC-D0376C702818}"/>
                    </a:ext>
                  </a:extLst>
                </p14:cNvPr>
                <p14:cNvContentPartPr/>
                <p14:nvPr/>
              </p14:nvContentPartPr>
              <p14:xfrm>
                <a:off x="1097653" y="3155952"/>
                <a:ext cx="199800" cy="16200"/>
              </p14:xfrm>
            </p:contentPart>
          </mc:Choice>
          <mc:Fallback>
            <p:pic>
              <p:nvPicPr>
                <p:cNvPr id="99" name="Freihand 98">
                  <a:extLst>
                    <a:ext uri="{FF2B5EF4-FFF2-40B4-BE49-F238E27FC236}">
                      <a16:creationId xmlns:a16="http://schemas.microsoft.com/office/drawing/2014/main" id="{CE12C5D2-2537-4E5C-8BEC-D0376C702818}"/>
                    </a:ext>
                  </a:extLst>
                </p:cNvPr>
                <p:cNvPicPr/>
                <p:nvPr/>
              </p:nvPicPr>
              <p:blipFill>
                <a:blip r:embed="rId144"/>
                <a:stretch>
                  <a:fillRect/>
                </a:stretch>
              </p:blipFill>
              <p:spPr>
                <a:xfrm>
                  <a:off x="1093333" y="3151632"/>
                  <a:ext cx="2084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1" name="Freihand 100">
                  <a:extLst>
                    <a:ext uri="{FF2B5EF4-FFF2-40B4-BE49-F238E27FC236}">
                      <a16:creationId xmlns:a16="http://schemas.microsoft.com/office/drawing/2014/main" id="{CEE548AF-FA90-4BC4-8DF3-AAAF746DB8EE}"/>
                    </a:ext>
                  </a:extLst>
                </p14:cNvPr>
                <p14:cNvContentPartPr/>
                <p14:nvPr/>
              </p14:nvContentPartPr>
              <p14:xfrm>
                <a:off x="1110973" y="4079352"/>
                <a:ext cx="88560" cy="44640"/>
              </p14:xfrm>
            </p:contentPart>
          </mc:Choice>
          <mc:Fallback>
            <p:pic>
              <p:nvPicPr>
                <p:cNvPr id="101" name="Freihand 100">
                  <a:extLst>
                    <a:ext uri="{FF2B5EF4-FFF2-40B4-BE49-F238E27FC236}">
                      <a16:creationId xmlns:a16="http://schemas.microsoft.com/office/drawing/2014/main" id="{CEE548AF-FA90-4BC4-8DF3-AAAF746DB8EE}"/>
                    </a:ext>
                  </a:extLst>
                </p:cNvPr>
                <p:cNvPicPr/>
                <p:nvPr/>
              </p:nvPicPr>
              <p:blipFill>
                <a:blip r:embed="rId146"/>
                <a:stretch>
                  <a:fillRect/>
                </a:stretch>
              </p:blipFill>
              <p:spPr>
                <a:xfrm>
                  <a:off x="1106653" y="4075032"/>
                  <a:ext cx="972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2" name="Freihand 101">
                  <a:extLst>
                    <a:ext uri="{FF2B5EF4-FFF2-40B4-BE49-F238E27FC236}">
                      <a16:creationId xmlns:a16="http://schemas.microsoft.com/office/drawing/2014/main" id="{454543ED-AE99-4C20-8B5C-4C45E0F0E247}"/>
                    </a:ext>
                  </a:extLst>
                </p14:cNvPr>
                <p14:cNvContentPartPr/>
                <p14:nvPr/>
              </p14:nvContentPartPr>
              <p14:xfrm>
                <a:off x="1157413" y="4087632"/>
                <a:ext cx="66240" cy="133200"/>
              </p14:xfrm>
            </p:contentPart>
          </mc:Choice>
          <mc:Fallback>
            <p:pic>
              <p:nvPicPr>
                <p:cNvPr id="102" name="Freihand 101">
                  <a:extLst>
                    <a:ext uri="{FF2B5EF4-FFF2-40B4-BE49-F238E27FC236}">
                      <a16:creationId xmlns:a16="http://schemas.microsoft.com/office/drawing/2014/main" id="{454543ED-AE99-4C20-8B5C-4C45E0F0E247}"/>
                    </a:ext>
                  </a:extLst>
                </p:cNvPr>
                <p:cNvPicPr/>
                <p:nvPr/>
              </p:nvPicPr>
              <p:blipFill>
                <a:blip r:embed="rId148"/>
                <a:stretch>
                  <a:fillRect/>
                </a:stretch>
              </p:blipFill>
              <p:spPr>
                <a:xfrm>
                  <a:off x="1153093" y="4083312"/>
                  <a:ext cx="74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3" name="Freihand 102">
                  <a:extLst>
                    <a:ext uri="{FF2B5EF4-FFF2-40B4-BE49-F238E27FC236}">
                      <a16:creationId xmlns:a16="http://schemas.microsoft.com/office/drawing/2014/main" id="{4C42477B-7FC4-4BBB-A604-1EAC622C492E}"/>
                    </a:ext>
                  </a:extLst>
                </p14:cNvPr>
                <p14:cNvContentPartPr/>
                <p14:nvPr/>
              </p14:nvContentPartPr>
              <p14:xfrm>
                <a:off x="1246333" y="3996912"/>
                <a:ext cx="127080" cy="102240"/>
              </p14:xfrm>
            </p:contentPart>
          </mc:Choice>
          <mc:Fallback>
            <p:pic>
              <p:nvPicPr>
                <p:cNvPr id="103" name="Freihand 102">
                  <a:extLst>
                    <a:ext uri="{FF2B5EF4-FFF2-40B4-BE49-F238E27FC236}">
                      <a16:creationId xmlns:a16="http://schemas.microsoft.com/office/drawing/2014/main" id="{4C42477B-7FC4-4BBB-A604-1EAC622C492E}"/>
                    </a:ext>
                  </a:extLst>
                </p:cNvPr>
                <p:cNvPicPr/>
                <p:nvPr/>
              </p:nvPicPr>
              <p:blipFill>
                <a:blip r:embed="rId150"/>
                <a:stretch>
                  <a:fillRect/>
                </a:stretch>
              </p:blipFill>
              <p:spPr>
                <a:xfrm>
                  <a:off x="1242013" y="3992592"/>
                  <a:ext cx="135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5" name="Freihand 104">
                  <a:extLst>
                    <a:ext uri="{FF2B5EF4-FFF2-40B4-BE49-F238E27FC236}">
                      <a16:creationId xmlns:a16="http://schemas.microsoft.com/office/drawing/2014/main" id="{AE421049-02B8-4E6C-BD5D-2DFFFF396D78}"/>
                    </a:ext>
                  </a:extLst>
                </p14:cNvPr>
                <p14:cNvContentPartPr/>
                <p14:nvPr/>
              </p14:nvContentPartPr>
              <p14:xfrm>
                <a:off x="1094053" y="4628352"/>
                <a:ext cx="37440" cy="1249200"/>
              </p14:xfrm>
            </p:contentPart>
          </mc:Choice>
          <mc:Fallback>
            <p:pic>
              <p:nvPicPr>
                <p:cNvPr id="105" name="Freihand 104">
                  <a:extLst>
                    <a:ext uri="{FF2B5EF4-FFF2-40B4-BE49-F238E27FC236}">
                      <a16:creationId xmlns:a16="http://schemas.microsoft.com/office/drawing/2014/main" id="{AE421049-02B8-4E6C-BD5D-2DFFFF396D78}"/>
                    </a:ext>
                  </a:extLst>
                </p:cNvPr>
                <p:cNvPicPr/>
                <p:nvPr/>
              </p:nvPicPr>
              <p:blipFill>
                <a:blip r:embed="rId152"/>
                <a:stretch>
                  <a:fillRect/>
                </a:stretch>
              </p:blipFill>
              <p:spPr>
                <a:xfrm>
                  <a:off x="1089733" y="4624032"/>
                  <a:ext cx="46080" cy="1257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6" name="Freihand 105">
                  <a:extLst>
                    <a:ext uri="{FF2B5EF4-FFF2-40B4-BE49-F238E27FC236}">
                      <a16:creationId xmlns:a16="http://schemas.microsoft.com/office/drawing/2014/main" id="{C9B0C31C-5046-49D1-A06A-E52EFF4ED274}"/>
                    </a:ext>
                  </a:extLst>
                </p14:cNvPr>
                <p14:cNvContentPartPr/>
                <p14:nvPr/>
              </p14:nvContentPartPr>
              <p14:xfrm>
                <a:off x="1020253" y="5821392"/>
                <a:ext cx="1642680" cy="27000"/>
              </p14:xfrm>
            </p:contentPart>
          </mc:Choice>
          <mc:Fallback>
            <p:pic>
              <p:nvPicPr>
                <p:cNvPr id="106" name="Freihand 105">
                  <a:extLst>
                    <a:ext uri="{FF2B5EF4-FFF2-40B4-BE49-F238E27FC236}">
                      <a16:creationId xmlns:a16="http://schemas.microsoft.com/office/drawing/2014/main" id="{C9B0C31C-5046-49D1-A06A-E52EFF4ED274}"/>
                    </a:ext>
                  </a:extLst>
                </p:cNvPr>
                <p:cNvPicPr/>
                <p:nvPr/>
              </p:nvPicPr>
              <p:blipFill>
                <a:blip r:embed="rId154"/>
                <a:stretch>
                  <a:fillRect/>
                </a:stretch>
              </p:blipFill>
              <p:spPr>
                <a:xfrm>
                  <a:off x="1015933" y="5817072"/>
                  <a:ext cx="16513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7" name="Freihand 106">
                  <a:extLst>
                    <a:ext uri="{FF2B5EF4-FFF2-40B4-BE49-F238E27FC236}">
                      <a16:creationId xmlns:a16="http://schemas.microsoft.com/office/drawing/2014/main" id="{3E571346-A324-4842-B2E6-479C621C8D31}"/>
                    </a:ext>
                  </a:extLst>
                </p14:cNvPr>
                <p14:cNvContentPartPr/>
                <p14:nvPr/>
              </p14:nvContentPartPr>
              <p14:xfrm>
                <a:off x="2662933" y="5751192"/>
                <a:ext cx="122760" cy="139680"/>
              </p14:xfrm>
            </p:contentPart>
          </mc:Choice>
          <mc:Fallback>
            <p:pic>
              <p:nvPicPr>
                <p:cNvPr id="107" name="Freihand 106">
                  <a:extLst>
                    <a:ext uri="{FF2B5EF4-FFF2-40B4-BE49-F238E27FC236}">
                      <a16:creationId xmlns:a16="http://schemas.microsoft.com/office/drawing/2014/main" id="{3E571346-A324-4842-B2E6-479C621C8D31}"/>
                    </a:ext>
                  </a:extLst>
                </p:cNvPr>
                <p:cNvPicPr/>
                <p:nvPr/>
              </p:nvPicPr>
              <p:blipFill>
                <a:blip r:embed="rId156"/>
                <a:stretch>
                  <a:fillRect/>
                </a:stretch>
              </p:blipFill>
              <p:spPr>
                <a:xfrm>
                  <a:off x="2658613" y="5746872"/>
                  <a:ext cx="131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8" name="Freihand 107">
                  <a:extLst>
                    <a:ext uri="{FF2B5EF4-FFF2-40B4-BE49-F238E27FC236}">
                      <a16:creationId xmlns:a16="http://schemas.microsoft.com/office/drawing/2014/main" id="{4C5DAD6F-7564-4E85-A224-A128DEF45F1A}"/>
                    </a:ext>
                  </a:extLst>
                </p14:cNvPr>
                <p14:cNvContentPartPr/>
                <p14:nvPr/>
              </p14:nvContentPartPr>
              <p14:xfrm>
                <a:off x="1010893" y="4508472"/>
                <a:ext cx="211680" cy="135720"/>
              </p14:xfrm>
            </p:contentPart>
          </mc:Choice>
          <mc:Fallback>
            <p:pic>
              <p:nvPicPr>
                <p:cNvPr id="108" name="Freihand 107">
                  <a:extLst>
                    <a:ext uri="{FF2B5EF4-FFF2-40B4-BE49-F238E27FC236}">
                      <a16:creationId xmlns:a16="http://schemas.microsoft.com/office/drawing/2014/main" id="{4C5DAD6F-7564-4E85-A224-A128DEF45F1A}"/>
                    </a:ext>
                  </a:extLst>
                </p:cNvPr>
                <p:cNvPicPr/>
                <p:nvPr/>
              </p:nvPicPr>
              <p:blipFill>
                <a:blip r:embed="rId158"/>
                <a:stretch>
                  <a:fillRect/>
                </a:stretch>
              </p:blipFill>
              <p:spPr>
                <a:xfrm>
                  <a:off x="1006573" y="4504152"/>
                  <a:ext cx="220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0" name="Freihand 39">
                  <a:extLst>
                    <a:ext uri="{FF2B5EF4-FFF2-40B4-BE49-F238E27FC236}">
                      <a16:creationId xmlns:a16="http://schemas.microsoft.com/office/drawing/2014/main" id="{A61BFCA8-5BD1-4391-A2B5-C2C4147105DD}"/>
                    </a:ext>
                  </a:extLst>
                </p14:cNvPr>
                <p14:cNvContentPartPr/>
                <p14:nvPr/>
              </p14:nvContentPartPr>
              <p14:xfrm>
                <a:off x="2067133" y="4098072"/>
                <a:ext cx="100440" cy="74160"/>
              </p14:xfrm>
            </p:contentPart>
          </mc:Choice>
          <mc:Fallback>
            <p:pic>
              <p:nvPicPr>
                <p:cNvPr id="40" name="Freihand 39">
                  <a:extLst>
                    <a:ext uri="{FF2B5EF4-FFF2-40B4-BE49-F238E27FC236}">
                      <a16:creationId xmlns:a16="http://schemas.microsoft.com/office/drawing/2014/main" id="{A61BFCA8-5BD1-4391-A2B5-C2C4147105DD}"/>
                    </a:ext>
                  </a:extLst>
                </p:cNvPr>
                <p:cNvPicPr/>
                <p:nvPr/>
              </p:nvPicPr>
              <p:blipFill>
                <a:blip r:embed="rId160"/>
                <a:stretch>
                  <a:fillRect/>
                </a:stretch>
              </p:blipFill>
              <p:spPr>
                <a:xfrm>
                  <a:off x="2062813" y="4093752"/>
                  <a:ext cx="109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1" name="Freihand 40">
                  <a:extLst>
                    <a:ext uri="{FF2B5EF4-FFF2-40B4-BE49-F238E27FC236}">
                      <a16:creationId xmlns:a16="http://schemas.microsoft.com/office/drawing/2014/main" id="{3A2C6C86-529C-4C66-8188-A0DD27A9AD16}"/>
                    </a:ext>
                  </a:extLst>
                </p14:cNvPr>
                <p14:cNvContentPartPr/>
                <p14:nvPr/>
              </p14:nvContentPartPr>
              <p14:xfrm>
                <a:off x="2099173" y="4096632"/>
                <a:ext cx="97200" cy="205560"/>
              </p14:xfrm>
            </p:contentPart>
          </mc:Choice>
          <mc:Fallback>
            <p:pic>
              <p:nvPicPr>
                <p:cNvPr id="41" name="Freihand 40">
                  <a:extLst>
                    <a:ext uri="{FF2B5EF4-FFF2-40B4-BE49-F238E27FC236}">
                      <a16:creationId xmlns:a16="http://schemas.microsoft.com/office/drawing/2014/main" id="{3A2C6C86-529C-4C66-8188-A0DD27A9AD16}"/>
                    </a:ext>
                  </a:extLst>
                </p:cNvPr>
                <p:cNvPicPr/>
                <p:nvPr/>
              </p:nvPicPr>
              <p:blipFill>
                <a:blip r:embed="rId162"/>
                <a:stretch>
                  <a:fillRect/>
                </a:stretch>
              </p:blipFill>
              <p:spPr>
                <a:xfrm>
                  <a:off x="2094853" y="4092312"/>
                  <a:ext cx="1058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9" name="Freihand 108">
                  <a:extLst>
                    <a:ext uri="{FF2B5EF4-FFF2-40B4-BE49-F238E27FC236}">
                      <a16:creationId xmlns:a16="http://schemas.microsoft.com/office/drawing/2014/main" id="{13BDA554-9745-4E71-B360-10538D271A9C}"/>
                    </a:ext>
                  </a:extLst>
                </p14:cNvPr>
                <p14:cNvContentPartPr/>
                <p14:nvPr/>
              </p14:nvContentPartPr>
              <p14:xfrm>
                <a:off x="1550533" y="4329552"/>
                <a:ext cx="62640" cy="117360"/>
              </p14:xfrm>
            </p:contentPart>
          </mc:Choice>
          <mc:Fallback>
            <p:pic>
              <p:nvPicPr>
                <p:cNvPr id="109" name="Freihand 108">
                  <a:extLst>
                    <a:ext uri="{FF2B5EF4-FFF2-40B4-BE49-F238E27FC236}">
                      <a16:creationId xmlns:a16="http://schemas.microsoft.com/office/drawing/2014/main" id="{13BDA554-9745-4E71-B360-10538D271A9C}"/>
                    </a:ext>
                  </a:extLst>
                </p:cNvPr>
                <p:cNvPicPr/>
                <p:nvPr/>
              </p:nvPicPr>
              <p:blipFill>
                <a:blip r:embed="rId164"/>
                <a:stretch>
                  <a:fillRect/>
                </a:stretch>
              </p:blipFill>
              <p:spPr>
                <a:xfrm>
                  <a:off x="1546213" y="4325232"/>
                  <a:ext cx="71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0" name="Freihand 109">
                  <a:extLst>
                    <a:ext uri="{FF2B5EF4-FFF2-40B4-BE49-F238E27FC236}">
                      <a16:creationId xmlns:a16="http://schemas.microsoft.com/office/drawing/2014/main" id="{ED98EB2E-9BDE-4766-911A-B70E6105ABFC}"/>
                    </a:ext>
                  </a:extLst>
                </p14:cNvPr>
                <p14:cNvContentPartPr/>
                <p14:nvPr/>
              </p14:nvContentPartPr>
              <p14:xfrm>
                <a:off x="1641253" y="4358712"/>
                <a:ext cx="66240" cy="89280"/>
              </p14:xfrm>
            </p:contentPart>
          </mc:Choice>
          <mc:Fallback>
            <p:pic>
              <p:nvPicPr>
                <p:cNvPr id="110" name="Freihand 109">
                  <a:extLst>
                    <a:ext uri="{FF2B5EF4-FFF2-40B4-BE49-F238E27FC236}">
                      <a16:creationId xmlns:a16="http://schemas.microsoft.com/office/drawing/2014/main" id="{ED98EB2E-9BDE-4766-911A-B70E6105ABFC}"/>
                    </a:ext>
                  </a:extLst>
                </p:cNvPr>
                <p:cNvPicPr/>
                <p:nvPr/>
              </p:nvPicPr>
              <p:blipFill>
                <a:blip r:embed="rId166"/>
                <a:stretch>
                  <a:fillRect/>
                </a:stretch>
              </p:blipFill>
              <p:spPr>
                <a:xfrm>
                  <a:off x="1636933" y="4354392"/>
                  <a:ext cx="74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1" name="Freihand 110">
                  <a:extLst>
                    <a:ext uri="{FF2B5EF4-FFF2-40B4-BE49-F238E27FC236}">
                      <a16:creationId xmlns:a16="http://schemas.microsoft.com/office/drawing/2014/main" id="{A9834F78-B4AF-4562-AE5D-67865C8CEE1D}"/>
                    </a:ext>
                  </a:extLst>
                </p14:cNvPr>
                <p14:cNvContentPartPr/>
                <p14:nvPr/>
              </p14:nvContentPartPr>
              <p14:xfrm>
                <a:off x="1734493" y="4390752"/>
                <a:ext cx="64080" cy="6840"/>
              </p14:xfrm>
            </p:contentPart>
          </mc:Choice>
          <mc:Fallback>
            <p:pic>
              <p:nvPicPr>
                <p:cNvPr id="111" name="Freihand 110">
                  <a:extLst>
                    <a:ext uri="{FF2B5EF4-FFF2-40B4-BE49-F238E27FC236}">
                      <a16:creationId xmlns:a16="http://schemas.microsoft.com/office/drawing/2014/main" id="{A9834F78-B4AF-4562-AE5D-67865C8CEE1D}"/>
                    </a:ext>
                  </a:extLst>
                </p:cNvPr>
                <p:cNvPicPr/>
                <p:nvPr/>
              </p:nvPicPr>
              <p:blipFill>
                <a:blip r:embed="rId168"/>
                <a:stretch>
                  <a:fillRect/>
                </a:stretch>
              </p:blipFill>
              <p:spPr>
                <a:xfrm>
                  <a:off x="1730173" y="4386432"/>
                  <a:ext cx="727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2" name="Freihand 111">
                  <a:extLst>
                    <a:ext uri="{FF2B5EF4-FFF2-40B4-BE49-F238E27FC236}">
                      <a16:creationId xmlns:a16="http://schemas.microsoft.com/office/drawing/2014/main" id="{8C9295DB-45AC-483F-A1C9-9E36683877FB}"/>
                    </a:ext>
                  </a:extLst>
                </p14:cNvPr>
                <p14:cNvContentPartPr/>
                <p14:nvPr/>
              </p14:nvContentPartPr>
              <p14:xfrm>
                <a:off x="1879573" y="4326672"/>
                <a:ext cx="78840" cy="113040"/>
              </p14:xfrm>
            </p:contentPart>
          </mc:Choice>
          <mc:Fallback>
            <p:pic>
              <p:nvPicPr>
                <p:cNvPr id="112" name="Freihand 111">
                  <a:extLst>
                    <a:ext uri="{FF2B5EF4-FFF2-40B4-BE49-F238E27FC236}">
                      <a16:creationId xmlns:a16="http://schemas.microsoft.com/office/drawing/2014/main" id="{8C9295DB-45AC-483F-A1C9-9E36683877FB}"/>
                    </a:ext>
                  </a:extLst>
                </p:cNvPr>
                <p:cNvPicPr/>
                <p:nvPr/>
              </p:nvPicPr>
              <p:blipFill>
                <a:blip r:embed="rId170"/>
                <a:stretch>
                  <a:fillRect/>
                </a:stretch>
              </p:blipFill>
              <p:spPr>
                <a:xfrm>
                  <a:off x="1875253" y="4322352"/>
                  <a:ext cx="87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3" name="Freihand 112">
                  <a:extLst>
                    <a:ext uri="{FF2B5EF4-FFF2-40B4-BE49-F238E27FC236}">
                      <a16:creationId xmlns:a16="http://schemas.microsoft.com/office/drawing/2014/main" id="{EE3EB535-BB99-424B-A9F0-C9FBA2C4210F}"/>
                    </a:ext>
                  </a:extLst>
                </p14:cNvPr>
                <p14:cNvContentPartPr/>
                <p14:nvPr/>
              </p14:nvContentPartPr>
              <p14:xfrm>
                <a:off x="2005573" y="4336032"/>
                <a:ext cx="102960" cy="84960"/>
              </p14:xfrm>
            </p:contentPart>
          </mc:Choice>
          <mc:Fallback>
            <p:pic>
              <p:nvPicPr>
                <p:cNvPr id="113" name="Freihand 112">
                  <a:extLst>
                    <a:ext uri="{FF2B5EF4-FFF2-40B4-BE49-F238E27FC236}">
                      <a16:creationId xmlns:a16="http://schemas.microsoft.com/office/drawing/2014/main" id="{EE3EB535-BB99-424B-A9F0-C9FBA2C4210F}"/>
                    </a:ext>
                  </a:extLst>
                </p:cNvPr>
                <p:cNvPicPr/>
                <p:nvPr/>
              </p:nvPicPr>
              <p:blipFill>
                <a:blip r:embed="rId172"/>
                <a:stretch>
                  <a:fillRect/>
                </a:stretch>
              </p:blipFill>
              <p:spPr>
                <a:xfrm>
                  <a:off x="2001253" y="4331712"/>
                  <a:ext cx="111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4" name="Freihand 113">
                  <a:extLst>
                    <a:ext uri="{FF2B5EF4-FFF2-40B4-BE49-F238E27FC236}">
                      <a16:creationId xmlns:a16="http://schemas.microsoft.com/office/drawing/2014/main" id="{E0C6DC03-4CE3-40E6-81BB-6BE0E2FBD813}"/>
                    </a:ext>
                  </a:extLst>
                </p14:cNvPr>
                <p14:cNvContentPartPr/>
                <p14:nvPr/>
              </p14:nvContentPartPr>
              <p14:xfrm>
                <a:off x="2247853" y="4354752"/>
                <a:ext cx="75600" cy="10080"/>
              </p14:xfrm>
            </p:contentPart>
          </mc:Choice>
          <mc:Fallback>
            <p:pic>
              <p:nvPicPr>
                <p:cNvPr id="114" name="Freihand 113">
                  <a:extLst>
                    <a:ext uri="{FF2B5EF4-FFF2-40B4-BE49-F238E27FC236}">
                      <a16:creationId xmlns:a16="http://schemas.microsoft.com/office/drawing/2014/main" id="{E0C6DC03-4CE3-40E6-81BB-6BE0E2FBD813}"/>
                    </a:ext>
                  </a:extLst>
                </p:cNvPr>
                <p:cNvPicPr/>
                <p:nvPr/>
              </p:nvPicPr>
              <p:blipFill>
                <a:blip r:embed="rId174"/>
                <a:stretch>
                  <a:fillRect/>
                </a:stretch>
              </p:blipFill>
              <p:spPr>
                <a:xfrm>
                  <a:off x="2243533" y="4350432"/>
                  <a:ext cx="84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5" name="Freihand 114">
                  <a:extLst>
                    <a:ext uri="{FF2B5EF4-FFF2-40B4-BE49-F238E27FC236}">
                      <a16:creationId xmlns:a16="http://schemas.microsoft.com/office/drawing/2014/main" id="{1A1B29F4-AC45-48DE-BA80-E666BF22D307}"/>
                    </a:ext>
                  </a:extLst>
                </p14:cNvPr>
                <p14:cNvContentPartPr/>
                <p14:nvPr/>
              </p14:nvContentPartPr>
              <p14:xfrm>
                <a:off x="2398693" y="4282752"/>
                <a:ext cx="83520" cy="93600"/>
              </p14:xfrm>
            </p:contentPart>
          </mc:Choice>
          <mc:Fallback>
            <p:pic>
              <p:nvPicPr>
                <p:cNvPr id="115" name="Freihand 114">
                  <a:extLst>
                    <a:ext uri="{FF2B5EF4-FFF2-40B4-BE49-F238E27FC236}">
                      <a16:creationId xmlns:a16="http://schemas.microsoft.com/office/drawing/2014/main" id="{1A1B29F4-AC45-48DE-BA80-E666BF22D307}"/>
                    </a:ext>
                  </a:extLst>
                </p:cNvPr>
                <p:cNvPicPr/>
                <p:nvPr/>
              </p:nvPicPr>
              <p:blipFill>
                <a:blip r:embed="rId176"/>
                <a:stretch>
                  <a:fillRect/>
                </a:stretch>
              </p:blipFill>
              <p:spPr>
                <a:xfrm>
                  <a:off x="2394373" y="4278432"/>
                  <a:ext cx="92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6" name="Freihand 115">
                  <a:extLst>
                    <a:ext uri="{FF2B5EF4-FFF2-40B4-BE49-F238E27FC236}">
                      <a16:creationId xmlns:a16="http://schemas.microsoft.com/office/drawing/2014/main" id="{77D9371F-E9AE-4AAC-8237-9B237372F96E}"/>
                    </a:ext>
                  </a:extLst>
                </p14:cNvPr>
                <p14:cNvContentPartPr/>
                <p14:nvPr/>
              </p14:nvContentPartPr>
              <p14:xfrm>
                <a:off x="2522893" y="4324512"/>
                <a:ext cx="36720" cy="56880"/>
              </p14:xfrm>
            </p:contentPart>
          </mc:Choice>
          <mc:Fallback>
            <p:pic>
              <p:nvPicPr>
                <p:cNvPr id="116" name="Freihand 115">
                  <a:extLst>
                    <a:ext uri="{FF2B5EF4-FFF2-40B4-BE49-F238E27FC236}">
                      <a16:creationId xmlns:a16="http://schemas.microsoft.com/office/drawing/2014/main" id="{77D9371F-E9AE-4AAC-8237-9B237372F96E}"/>
                    </a:ext>
                  </a:extLst>
                </p:cNvPr>
                <p:cNvPicPr/>
                <p:nvPr/>
              </p:nvPicPr>
              <p:blipFill>
                <a:blip r:embed="rId178"/>
                <a:stretch>
                  <a:fillRect/>
                </a:stretch>
              </p:blipFill>
              <p:spPr>
                <a:xfrm>
                  <a:off x="2518573" y="4320192"/>
                  <a:ext cx="45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7" name="Freihand 116">
                  <a:extLst>
                    <a:ext uri="{FF2B5EF4-FFF2-40B4-BE49-F238E27FC236}">
                      <a16:creationId xmlns:a16="http://schemas.microsoft.com/office/drawing/2014/main" id="{5EFEC5D0-26B3-455F-9881-983AF69D99EC}"/>
                    </a:ext>
                  </a:extLst>
                </p14:cNvPr>
                <p14:cNvContentPartPr/>
                <p14:nvPr/>
              </p14:nvContentPartPr>
              <p14:xfrm>
                <a:off x="2608573" y="4251072"/>
                <a:ext cx="79560" cy="118800"/>
              </p14:xfrm>
            </p:contentPart>
          </mc:Choice>
          <mc:Fallback>
            <p:pic>
              <p:nvPicPr>
                <p:cNvPr id="117" name="Freihand 116">
                  <a:extLst>
                    <a:ext uri="{FF2B5EF4-FFF2-40B4-BE49-F238E27FC236}">
                      <a16:creationId xmlns:a16="http://schemas.microsoft.com/office/drawing/2014/main" id="{5EFEC5D0-26B3-455F-9881-983AF69D99EC}"/>
                    </a:ext>
                  </a:extLst>
                </p:cNvPr>
                <p:cNvPicPr/>
                <p:nvPr/>
              </p:nvPicPr>
              <p:blipFill>
                <a:blip r:embed="rId180"/>
                <a:stretch>
                  <a:fillRect/>
                </a:stretch>
              </p:blipFill>
              <p:spPr>
                <a:xfrm>
                  <a:off x="2604253" y="4246752"/>
                  <a:ext cx="88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8" name="Freihand 117">
                  <a:extLst>
                    <a:ext uri="{FF2B5EF4-FFF2-40B4-BE49-F238E27FC236}">
                      <a16:creationId xmlns:a16="http://schemas.microsoft.com/office/drawing/2014/main" id="{B5103F93-6DA7-4666-8977-2E78EA717B1D}"/>
                    </a:ext>
                  </a:extLst>
                </p14:cNvPr>
                <p14:cNvContentPartPr/>
                <p14:nvPr/>
              </p14:nvContentPartPr>
              <p14:xfrm>
                <a:off x="2741053" y="4223352"/>
                <a:ext cx="204480" cy="145080"/>
              </p14:xfrm>
            </p:contentPart>
          </mc:Choice>
          <mc:Fallback>
            <p:pic>
              <p:nvPicPr>
                <p:cNvPr id="118" name="Freihand 117">
                  <a:extLst>
                    <a:ext uri="{FF2B5EF4-FFF2-40B4-BE49-F238E27FC236}">
                      <a16:creationId xmlns:a16="http://schemas.microsoft.com/office/drawing/2014/main" id="{B5103F93-6DA7-4666-8977-2E78EA717B1D}"/>
                    </a:ext>
                  </a:extLst>
                </p:cNvPr>
                <p:cNvPicPr/>
                <p:nvPr/>
              </p:nvPicPr>
              <p:blipFill>
                <a:blip r:embed="rId182"/>
                <a:stretch>
                  <a:fillRect/>
                </a:stretch>
              </p:blipFill>
              <p:spPr>
                <a:xfrm>
                  <a:off x="2736733" y="4219032"/>
                  <a:ext cx="213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9" name="Freihand 118">
                  <a:extLst>
                    <a:ext uri="{FF2B5EF4-FFF2-40B4-BE49-F238E27FC236}">
                      <a16:creationId xmlns:a16="http://schemas.microsoft.com/office/drawing/2014/main" id="{3EA558F8-441B-4F0D-A0A2-F048898B6F72}"/>
                    </a:ext>
                  </a:extLst>
                </p14:cNvPr>
                <p14:cNvContentPartPr/>
                <p14:nvPr/>
              </p14:nvContentPartPr>
              <p14:xfrm>
                <a:off x="757453" y="4482192"/>
                <a:ext cx="46440" cy="90360"/>
              </p14:xfrm>
            </p:contentPart>
          </mc:Choice>
          <mc:Fallback>
            <p:pic>
              <p:nvPicPr>
                <p:cNvPr id="119" name="Freihand 118">
                  <a:extLst>
                    <a:ext uri="{FF2B5EF4-FFF2-40B4-BE49-F238E27FC236}">
                      <a16:creationId xmlns:a16="http://schemas.microsoft.com/office/drawing/2014/main" id="{3EA558F8-441B-4F0D-A0A2-F048898B6F72}"/>
                    </a:ext>
                  </a:extLst>
                </p:cNvPr>
                <p:cNvPicPr/>
                <p:nvPr/>
              </p:nvPicPr>
              <p:blipFill>
                <a:blip r:embed="rId184"/>
                <a:stretch>
                  <a:fillRect/>
                </a:stretch>
              </p:blipFill>
              <p:spPr>
                <a:xfrm>
                  <a:off x="753133" y="4477872"/>
                  <a:ext cx="55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0" name="Freihand 119">
                  <a:extLst>
                    <a:ext uri="{FF2B5EF4-FFF2-40B4-BE49-F238E27FC236}">
                      <a16:creationId xmlns:a16="http://schemas.microsoft.com/office/drawing/2014/main" id="{C0F1EC23-6BC7-4DB1-ACA0-AFAC5102727A}"/>
                    </a:ext>
                  </a:extLst>
                </p14:cNvPr>
                <p14:cNvContentPartPr/>
                <p14:nvPr/>
              </p14:nvContentPartPr>
              <p14:xfrm>
                <a:off x="730453" y="4388952"/>
                <a:ext cx="6480" cy="3240"/>
              </p14:xfrm>
            </p:contentPart>
          </mc:Choice>
          <mc:Fallback>
            <p:pic>
              <p:nvPicPr>
                <p:cNvPr id="120" name="Freihand 119">
                  <a:extLst>
                    <a:ext uri="{FF2B5EF4-FFF2-40B4-BE49-F238E27FC236}">
                      <a16:creationId xmlns:a16="http://schemas.microsoft.com/office/drawing/2014/main" id="{C0F1EC23-6BC7-4DB1-ACA0-AFAC5102727A}"/>
                    </a:ext>
                  </a:extLst>
                </p:cNvPr>
                <p:cNvPicPr/>
                <p:nvPr/>
              </p:nvPicPr>
              <p:blipFill>
                <a:blip r:embed="rId186"/>
                <a:stretch>
                  <a:fillRect/>
                </a:stretch>
              </p:blipFill>
              <p:spPr>
                <a:xfrm>
                  <a:off x="726133" y="4384632"/>
                  <a:ext cx="151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24" name="Freihand 123">
                  <a:extLst>
                    <a:ext uri="{FF2B5EF4-FFF2-40B4-BE49-F238E27FC236}">
                      <a16:creationId xmlns:a16="http://schemas.microsoft.com/office/drawing/2014/main" id="{F930A9AF-28DB-4432-A39B-05F8EBE0E06E}"/>
                    </a:ext>
                  </a:extLst>
                </p14:cNvPr>
                <p14:cNvContentPartPr/>
                <p14:nvPr/>
              </p14:nvContentPartPr>
              <p14:xfrm>
                <a:off x="676093" y="4602072"/>
                <a:ext cx="186120" cy="33480"/>
              </p14:xfrm>
            </p:contentPart>
          </mc:Choice>
          <mc:Fallback>
            <p:pic>
              <p:nvPicPr>
                <p:cNvPr id="124" name="Freihand 123">
                  <a:extLst>
                    <a:ext uri="{FF2B5EF4-FFF2-40B4-BE49-F238E27FC236}">
                      <a16:creationId xmlns:a16="http://schemas.microsoft.com/office/drawing/2014/main" id="{F930A9AF-28DB-4432-A39B-05F8EBE0E06E}"/>
                    </a:ext>
                  </a:extLst>
                </p:cNvPr>
                <p:cNvPicPr/>
                <p:nvPr/>
              </p:nvPicPr>
              <p:blipFill>
                <a:blip r:embed="rId188"/>
                <a:stretch>
                  <a:fillRect/>
                </a:stretch>
              </p:blipFill>
              <p:spPr>
                <a:xfrm>
                  <a:off x="671773" y="4597752"/>
                  <a:ext cx="1947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5" name="Freihand 124">
                  <a:extLst>
                    <a:ext uri="{FF2B5EF4-FFF2-40B4-BE49-F238E27FC236}">
                      <a16:creationId xmlns:a16="http://schemas.microsoft.com/office/drawing/2014/main" id="{775667FA-E30B-493C-8691-9D9B857367E9}"/>
                    </a:ext>
                  </a:extLst>
                </p14:cNvPr>
                <p14:cNvContentPartPr/>
                <p14:nvPr/>
              </p14:nvContentPartPr>
              <p14:xfrm>
                <a:off x="2498773" y="5978352"/>
                <a:ext cx="99720" cy="56160"/>
              </p14:xfrm>
            </p:contentPart>
          </mc:Choice>
          <mc:Fallback>
            <p:pic>
              <p:nvPicPr>
                <p:cNvPr id="125" name="Freihand 124">
                  <a:extLst>
                    <a:ext uri="{FF2B5EF4-FFF2-40B4-BE49-F238E27FC236}">
                      <a16:creationId xmlns:a16="http://schemas.microsoft.com/office/drawing/2014/main" id="{775667FA-E30B-493C-8691-9D9B857367E9}"/>
                    </a:ext>
                  </a:extLst>
                </p:cNvPr>
                <p:cNvPicPr/>
                <p:nvPr/>
              </p:nvPicPr>
              <p:blipFill>
                <a:blip r:embed="rId190"/>
                <a:stretch>
                  <a:fillRect/>
                </a:stretch>
              </p:blipFill>
              <p:spPr>
                <a:xfrm>
                  <a:off x="2494453" y="5974032"/>
                  <a:ext cx="1083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6" name="Freihand 125">
                  <a:extLst>
                    <a:ext uri="{FF2B5EF4-FFF2-40B4-BE49-F238E27FC236}">
                      <a16:creationId xmlns:a16="http://schemas.microsoft.com/office/drawing/2014/main" id="{791DA9B2-AB0F-4A16-993F-E8157FE28898}"/>
                    </a:ext>
                  </a:extLst>
                </p14:cNvPr>
                <p14:cNvContentPartPr/>
                <p14:nvPr/>
              </p14:nvContentPartPr>
              <p14:xfrm>
                <a:off x="2536933" y="5985552"/>
                <a:ext cx="79920" cy="148320"/>
              </p14:xfrm>
            </p:contentPart>
          </mc:Choice>
          <mc:Fallback>
            <p:pic>
              <p:nvPicPr>
                <p:cNvPr id="126" name="Freihand 125">
                  <a:extLst>
                    <a:ext uri="{FF2B5EF4-FFF2-40B4-BE49-F238E27FC236}">
                      <a16:creationId xmlns:a16="http://schemas.microsoft.com/office/drawing/2014/main" id="{791DA9B2-AB0F-4A16-993F-E8157FE28898}"/>
                    </a:ext>
                  </a:extLst>
                </p:cNvPr>
                <p:cNvPicPr/>
                <p:nvPr/>
              </p:nvPicPr>
              <p:blipFill>
                <a:blip r:embed="rId192"/>
                <a:stretch>
                  <a:fillRect/>
                </a:stretch>
              </p:blipFill>
              <p:spPr>
                <a:xfrm>
                  <a:off x="2532613" y="5981232"/>
                  <a:ext cx="885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2" name="Freihand 131">
                  <a:extLst>
                    <a:ext uri="{FF2B5EF4-FFF2-40B4-BE49-F238E27FC236}">
                      <a16:creationId xmlns:a16="http://schemas.microsoft.com/office/drawing/2014/main" id="{1F10DEB7-17F1-4357-95A2-1BFFCA82B0F1}"/>
                    </a:ext>
                  </a:extLst>
                </p14:cNvPr>
                <p14:cNvContentPartPr/>
                <p14:nvPr/>
              </p14:nvContentPartPr>
              <p14:xfrm>
                <a:off x="1784893" y="3168552"/>
                <a:ext cx="1275480" cy="113040"/>
              </p14:xfrm>
            </p:contentPart>
          </mc:Choice>
          <mc:Fallback>
            <p:pic>
              <p:nvPicPr>
                <p:cNvPr id="132" name="Freihand 131">
                  <a:extLst>
                    <a:ext uri="{FF2B5EF4-FFF2-40B4-BE49-F238E27FC236}">
                      <a16:creationId xmlns:a16="http://schemas.microsoft.com/office/drawing/2014/main" id="{1F10DEB7-17F1-4357-95A2-1BFFCA82B0F1}"/>
                    </a:ext>
                  </a:extLst>
                </p:cNvPr>
                <p:cNvPicPr/>
                <p:nvPr/>
              </p:nvPicPr>
              <p:blipFill>
                <a:blip r:embed="rId194"/>
                <a:stretch>
                  <a:fillRect/>
                </a:stretch>
              </p:blipFill>
              <p:spPr>
                <a:xfrm>
                  <a:off x="1780573" y="3164232"/>
                  <a:ext cx="12841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4" name="Freihand 133">
                  <a:extLst>
                    <a:ext uri="{FF2B5EF4-FFF2-40B4-BE49-F238E27FC236}">
                      <a16:creationId xmlns:a16="http://schemas.microsoft.com/office/drawing/2014/main" id="{AC3FAE9F-9839-43AF-BD29-29FA23925728}"/>
                    </a:ext>
                  </a:extLst>
                </p14:cNvPr>
                <p14:cNvContentPartPr/>
                <p14:nvPr/>
              </p14:nvContentPartPr>
              <p14:xfrm>
                <a:off x="1649173" y="2721792"/>
                <a:ext cx="529560" cy="133920"/>
              </p14:xfrm>
            </p:contentPart>
          </mc:Choice>
          <mc:Fallback>
            <p:pic>
              <p:nvPicPr>
                <p:cNvPr id="134" name="Freihand 133">
                  <a:extLst>
                    <a:ext uri="{FF2B5EF4-FFF2-40B4-BE49-F238E27FC236}">
                      <a16:creationId xmlns:a16="http://schemas.microsoft.com/office/drawing/2014/main" id="{AC3FAE9F-9839-43AF-BD29-29FA23925728}"/>
                    </a:ext>
                  </a:extLst>
                </p:cNvPr>
                <p:cNvPicPr/>
                <p:nvPr/>
              </p:nvPicPr>
              <p:blipFill>
                <a:blip r:embed="rId196"/>
                <a:stretch>
                  <a:fillRect/>
                </a:stretch>
              </p:blipFill>
              <p:spPr>
                <a:xfrm>
                  <a:off x="1644853" y="2717472"/>
                  <a:ext cx="538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8" name="Freihand 127">
                  <a:extLst>
                    <a:ext uri="{FF2B5EF4-FFF2-40B4-BE49-F238E27FC236}">
                      <a16:creationId xmlns:a16="http://schemas.microsoft.com/office/drawing/2014/main" id="{C774DD2C-6FAB-4ABC-A6F1-760EFA8F6CCE}"/>
                    </a:ext>
                  </a:extLst>
                </p14:cNvPr>
                <p14:cNvContentPartPr/>
                <p14:nvPr/>
              </p14:nvContentPartPr>
              <p14:xfrm>
                <a:off x="1368373" y="4769472"/>
                <a:ext cx="768240" cy="763560"/>
              </p14:xfrm>
            </p:contentPart>
          </mc:Choice>
          <mc:Fallback>
            <p:pic>
              <p:nvPicPr>
                <p:cNvPr id="128" name="Freihand 127">
                  <a:extLst>
                    <a:ext uri="{FF2B5EF4-FFF2-40B4-BE49-F238E27FC236}">
                      <a16:creationId xmlns:a16="http://schemas.microsoft.com/office/drawing/2014/main" id="{C774DD2C-6FAB-4ABC-A6F1-760EFA8F6CCE}"/>
                    </a:ext>
                  </a:extLst>
                </p:cNvPr>
                <p:cNvPicPr/>
                <p:nvPr/>
              </p:nvPicPr>
              <p:blipFill>
                <a:blip r:embed="rId198"/>
                <a:stretch>
                  <a:fillRect/>
                </a:stretch>
              </p:blipFill>
              <p:spPr>
                <a:xfrm>
                  <a:off x="1364053" y="4765152"/>
                  <a:ext cx="776880" cy="772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9" name="Freihand 128">
                  <a:extLst>
                    <a:ext uri="{FF2B5EF4-FFF2-40B4-BE49-F238E27FC236}">
                      <a16:creationId xmlns:a16="http://schemas.microsoft.com/office/drawing/2014/main" id="{725C7E9A-8F83-48D4-999A-EA4107B32F1C}"/>
                    </a:ext>
                  </a:extLst>
                </p14:cNvPr>
                <p14:cNvContentPartPr/>
                <p14:nvPr/>
              </p14:nvContentPartPr>
              <p14:xfrm>
                <a:off x="2241733" y="5428992"/>
                <a:ext cx="67680" cy="127440"/>
              </p14:xfrm>
            </p:contentPart>
          </mc:Choice>
          <mc:Fallback>
            <p:pic>
              <p:nvPicPr>
                <p:cNvPr id="129" name="Freihand 128">
                  <a:extLst>
                    <a:ext uri="{FF2B5EF4-FFF2-40B4-BE49-F238E27FC236}">
                      <a16:creationId xmlns:a16="http://schemas.microsoft.com/office/drawing/2014/main" id="{725C7E9A-8F83-48D4-999A-EA4107B32F1C}"/>
                    </a:ext>
                  </a:extLst>
                </p:cNvPr>
                <p:cNvPicPr/>
                <p:nvPr/>
              </p:nvPicPr>
              <p:blipFill>
                <a:blip r:embed="rId200"/>
                <a:stretch>
                  <a:fillRect/>
                </a:stretch>
              </p:blipFill>
              <p:spPr>
                <a:xfrm>
                  <a:off x="2237413" y="5424672"/>
                  <a:ext cx="76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0" name="Freihand 129">
                  <a:extLst>
                    <a:ext uri="{FF2B5EF4-FFF2-40B4-BE49-F238E27FC236}">
                      <a16:creationId xmlns:a16="http://schemas.microsoft.com/office/drawing/2014/main" id="{C7EB7C9A-66C1-4F20-853F-B0BA48581CC2}"/>
                    </a:ext>
                  </a:extLst>
                </p14:cNvPr>
                <p14:cNvContentPartPr/>
                <p14:nvPr/>
              </p14:nvContentPartPr>
              <p14:xfrm>
                <a:off x="2179453" y="5443392"/>
                <a:ext cx="17640" cy="133920"/>
              </p14:xfrm>
            </p:contentPart>
          </mc:Choice>
          <mc:Fallback>
            <p:pic>
              <p:nvPicPr>
                <p:cNvPr id="130" name="Freihand 129">
                  <a:extLst>
                    <a:ext uri="{FF2B5EF4-FFF2-40B4-BE49-F238E27FC236}">
                      <a16:creationId xmlns:a16="http://schemas.microsoft.com/office/drawing/2014/main" id="{C7EB7C9A-66C1-4F20-853F-B0BA48581CC2}"/>
                    </a:ext>
                  </a:extLst>
                </p:cNvPr>
                <p:cNvPicPr/>
                <p:nvPr/>
              </p:nvPicPr>
              <p:blipFill>
                <a:blip r:embed="rId202"/>
                <a:stretch>
                  <a:fillRect/>
                </a:stretch>
              </p:blipFill>
              <p:spPr>
                <a:xfrm>
                  <a:off x="2175133" y="5439072"/>
                  <a:ext cx="26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6" name="Freihand 135">
                  <a:extLst>
                    <a:ext uri="{FF2B5EF4-FFF2-40B4-BE49-F238E27FC236}">
                      <a16:creationId xmlns:a16="http://schemas.microsoft.com/office/drawing/2014/main" id="{FA86613C-8201-4E1C-A4D9-AEC6F4994CF0}"/>
                    </a:ext>
                  </a:extLst>
                </p14:cNvPr>
                <p14:cNvContentPartPr/>
                <p14:nvPr/>
              </p14:nvContentPartPr>
              <p14:xfrm>
                <a:off x="2588053" y="5436912"/>
                <a:ext cx="73800" cy="79200"/>
              </p14:xfrm>
            </p:contentPart>
          </mc:Choice>
          <mc:Fallback>
            <p:pic>
              <p:nvPicPr>
                <p:cNvPr id="136" name="Freihand 135">
                  <a:extLst>
                    <a:ext uri="{FF2B5EF4-FFF2-40B4-BE49-F238E27FC236}">
                      <a16:creationId xmlns:a16="http://schemas.microsoft.com/office/drawing/2014/main" id="{FA86613C-8201-4E1C-A4D9-AEC6F4994CF0}"/>
                    </a:ext>
                  </a:extLst>
                </p:cNvPr>
                <p:cNvPicPr/>
                <p:nvPr/>
              </p:nvPicPr>
              <p:blipFill>
                <a:blip r:embed="rId204"/>
                <a:stretch>
                  <a:fillRect/>
                </a:stretch>
              </p:blipFill>
              <p:spPr>
                <a:xfrm>
                  <a:off x="2583733" y="5432592"/>
                  <a:ext cx="82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7" name="Freihand 136">
                  <a:extLst>
                    <a:ext uri="{FF2B5EF4-FFF2-40B4-BE49-F238E27FC236}">
                      <a16:creationId xmlns:a16="http://schemas.microsoft.com/office/drawing/2014/main" id="{C757419D-F913-4024-A95E-668316D798B2}"/>
                    </a:ext>
                  </a:extLst>
                </p14:cNvPr>
                <p14:cNvContentPartPr/>
                <p14:nvPr/>
              </p14:nvContentPartPr>
              <p14:xfrm>
                <a:off x="2628373" y="5460312"/>
                <a:ext cx="47520" cy="110520"/>
              </p14:xfrm>
            </p:contentPart>
          </mc:Choice>
          <mc:Fallback>
            <p:pic>
              <p:nvPicPr>
                <p:cNvPr id="137" name="Freihand 136">
                  <a:extLst>
                    <a:ext uri="{FF2B5EF4-FFF2-40B4-BE49-F238E27FC236}">
                      <a16:creationId xmlns:a16="http://schemas.microsoft.com/office/drawing/2014/main" id="{C757419D-F913-4024-A95E-668316D798B2}"/>
                    </a:ext>
                  </a:extLst>
                </p:cNvPr>
                <p:cNvPicPr/>
                <p:nvPr/>
              </p:nvPicPr>
              <p:blipFill>
                <a:blip r:embed="rId206"/>
                <a:stretch>
                  <a:fillRect/>
                </a:stretch>
              </p:blipFill>
              <p:spPr>
                <a:xfrm>
                  <a:off x="2624053" y="5455992"/>
                  <a:ext cx="56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8" name="Freihand 137">
                  <a:extLst>
                    <a:ext uri="{FF2B5EF4-FFF2-40B4-BE49-F238E27FC236}">
                      <a16:creationId xmlns:a16="http://schemas.microsoft.com/office/drawing/2014/main" id="{C2977729-0311-41BF-8FE1-EC5595C90285}"/>
                    </a:ext>
                  </a:extLst>
                </p14:cNvPr>
                <p14:cNvContentPartPr/>
                <p14:nvPr/>
              </p14:nvContentPartPr>
              <p14:xfrm>
                <a:off x="2746813" y="5473632"/>
                <a:ext cx="90720" cy="34920"/>
              </p14:xfrm>
            </p:contentPart>
          </mc:Choice>
          <mc:Fallback>
            <p:pic>
              <p:nvPicPr>
                <p:cNvPr id="138" name="Freihand 137">
                  <a:extLst>
                    <a:ext uri="{FF2B5EF4-FFF2-40B4-BE49-F238E27FC236}">
                      <a16:creationId xmlns:a16="http://schemas.microsoft.com/office/drawing/2014/main" id="{C2977729-0311-41BF-8FE1-EC5595C90285}"/>
                    </a:ext>
                  </a:extLst>
                </p:cNvPr>
                <p:cNvPicPr/>
                <p:nvPr/>
              </p:nvPicPr>
              <p:blipFill>
                <a:blip r:embed="rId208"/>
                <a:stretch>
                  <a:fillRect/>
                </a:stretch>
              </p:blipFill>
              <p:spPr>
                <a:xfrm>
                  <a:off x="2742493" y="5469312"/>
                  <a:ext cx="993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9" name="Freihand 138">
                  <a:extLst>
                    <a:ext uri="{FF2B5EF4-FFF2-40B4-BE49-F238E27FC236}">
                      <a16:creationId xmlns:a16="http://schemas.microsoft.com/office/drawing/2014/main" id="{C689D0DC-8716-485C-8EF4-F8E3B6A12E9E}"/>
                    </a:ext>
                  </a:extLst>
                </p14:cNvPr>
                <p14:cNvContentPartPr/>
                <p14:nvPr/>
              </p14:nvContentPartPr>
              <p14:xfrm>
                <a:off x="2363773" y="5498112"/>
                <a:ext cx="85680" cy="11880"/>
              </p14:xfrm>
            </p:contentPart>
          </mc:Choice>
          <mc:Fallback>
            <p:pic>
              <p:nvPicPr>
                <p:cNvPr id="139" name="Freihand 138">
                  <a:extLst>
                    <a:ext uri="{FF2B5EF4-FFF2-40B4-BE49-F238E27FC236}">
                      <a16:creationId xmlns:a16="http://schemas.microsoft.com/office/drawing/2014/main" id="{C689D0DC-8716-485C-8EF4-F8E3B6A12E9E}"/>
                    </a:ext>
                  </a:extLst>
                </p:cNvPr>
                <p:cNvPicPr/>
                <p:nvPr/>
              </p:nvPicPr>
              <p:blipFill>
                <a:blip r:embed="rId210"/>
                <a:stretch>
                  <a:fillRect/>
                </a:stretch>
              </p:blipFill>
              <p:spPr>
                <a:xfrm>
                  <a:off x="2359453" y="5493792"/>
                  <a:ext cx="94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0" name="Freihand 139">
                  <a:extLst>
                    <a:ext uri="{FF2B5EF4-FFF2-40B4-BE49-F238E27FC236}">
                      <a16:creationId xmlns:a16="http://schemas.microsoft.com/office/drawing/2014/main" id="{740DBF4F-75DE-4CC4-9717-B28E1DDC429E}"/>
                    </a:ext>
                  </a:extLst>
                </p14:cNvPr>
                <p14:cNvContentPartPr/>
                <p14:nvPr/>
              </p14:nvContentPartPr>
              <p14:xfrm>
                <a:off x="2431093" y="5467872"/>
                <a:ext cx="36720" cy="84240"/>
              </p14:xfrm>
            </p:contentPart>
          </mc:Choice>
          <mc:Fallback>
            <p:pic>
              <p:nvPicPr>
                <p:cNvPr id="140" name="Freihand 139">
                  <a:extLst>
                    <a:ext uri="{FF2B5EF4-FFF2-40B4-BE49-F238E27FC236}">
                      <a16:creationId xmlns:a16="http://schemas.microsoft.com/office/drawing/2014/main" id="{740DBF4F-75DE-4CC4-9717-B28E1DDC429E}"/>
                    </a:ext>
                  </a:extLst>
                </p:cNvPr>
                <p:cNvPicPr/>
                <p:nvPr/>
              </p:nvPicPr>
              <p:blipFill>
                <a:blip r:embed="rId212"/>
                <a:stretch>
                  <a:fillRect/>
                </a:stretch>
              </p:blipFill>
              <p:spPr>
                <a:xfrm>
                  <a:off x="2426773" y="5463552"/>
                  <a:ext cx="45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1" name="Freihand 140">
                  <a:extLst>
                    <a:ext uri="{FF2B5EF4-FFF2-40B4-BE49-F238E27FC236}">
                      <a16:creationId xmlns:a16="http://schemas.microsoft.com/office/drawing/2014/main" id="{6F7C2A6D-5609-49EB-BB59-E060DD0D9CCC}"/>
                    </a:ext>
                  </a:extLst>
                </p14:cNvPr>
                <p14:cNvContentPartPr/>
                <p14:nvPr/>
              </p14:nvContentPartPr>
              <p14:xfrm>
                <a:off x="2949853" y="5444832"/>
                <a:ext cx="68760" cy="45000"/>
              </p14:xfrm>
            </p:contentPart>
          </mc:Choice>
          <mc:Fallback>
            <p:pic>
              <p:nvPicPr>
                <p:cNvPr id="141" name="Freihand 140">
                  <a:extLst>
                    <a:ext uri="{FF2B5EF4-FFF2-40B4-BE49-F238E27FC236}">
                      <a16:creationId xmlns:a16="http://schemas.microsoft.com/office/drawing/2014/main" id="{6F7C2A6D-5609-49EB-BB59-E060DD0D9CCC}"/>
                    </a:ext>
                  </a:extLst>
                </p:cNvPr>
                <p:cNvPicPr/>
                <p:nvPr/>
              </p:nvPicPr>
              <p:blipFill>
                <a:blip r:embed="rId214"/>
                <a:stretch>
                  <a:fillRect/>
                </a:stretch>
              </p:blipFill>
              <p:spPr>
                <a:xfrm>
                  <a:off x="2945533" y="5440512"/>
                  <a:ext cx="77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2" name="Freihand 141">
                  <a:extLst>
                    <a:ext uri="{FF2B5EF4-FFF2-40B4-BE49-F238E27FC236}">
                      <a16:creationId xmlns:a16="http://schemas.microsoft.com/office/drawing/2014/main" id="{A12416FB-8241-4CE0-A270-EDD6DEAC965D}"/>
                    </a:ext>
                  </a:extLst>
                </p14:cNvPr>
                <p14:cNvContentPartPr/>
                <p14:nvPr/>
              </p14:nvContentPartPr>
              <p14:xfrm>
                <a:off x="2985853" y="5462112"/>
                <a:ext cx="56520" cy="90720"/>
              </p14:xfrm>
            </p:contentPart>
          </mc:Choice>
          <mc:Fallback>
            <p:pic>
              <p:nvPicPr>
                <p:cNvPr id="142" name="Freihand 141">
                  <a:extLst>
                    <a:ext uri="{FF2B5EF4-FFF2-40B4-BE49-F238E27FC236}">
                      <a16:creationId xmlns:a16="http://schemas.microsoft.com/office/drawing/2014/main" id="{A12416FB-8241-4CE0-A270-EDD6DEAC965D}"/>
                    </a:ext>
                  </a:extLst>
                </p:cNvPr>
                <p:cNvPicPr/>
                <p:nvPr/>
              </p:nvPicPr>
              <p:blipFill>
                <a:blip r:embed="rId216"/>
                <a:stretch>
                  <a:fillRect/>
                </a:stretch>
              </p:blipFill>
              <p:spPr>
                <a:xfrm>
                  <a:off x="2981533" y="5457792"/>
                  <a:ext cx="65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3" name="Freihand 142">
                  <a:extLst>
                    <a:ext uri="{FF2B5EF4-FFF2-40B4-BE49-F238E27FC236}">
                      <a16:creationId xmlns:a16="http://schemas.microsoft.com/office/drawing/2014/main" id="{8E5B1840-B787-439C-97C4-F875D32E1F00}"/>
                    </a:ext>
                  </a:extLst>
                </p14:cNvPr>
                <p14:cNvContentPartPr/>
                <p14:nvPr/>
              </p14:nvContentPartPr>
              <p14:xfrm>
                <a:off x="3094213" y="5361312"/>
                <a:ext cx="17640" cy="78120"/>
              </p14:xfrm>
            </p:contentPart>
          </mc:Choice>
          <mc:Fallback>
            <p:pic>
              <p:nvPicPr>
                <p:cNvPr id="143" name="Freihand 142">
                  <a:extLst>
                    <a:ext uri="{FF2B5EF4-FFF2-40B4-BE49-F238E27FC236}">
                      <a16:creationId xmlns:a16="http://schemas.microsoft.com/office/drawing/2014/main" id="{8E5B1840-B787-439C-97C4-F875D32E1F00}"/>
                    </a:ext>
                  </a:extLst>
                </p:cNvPr>
                <p:cNvPicPr/>
                <p:nvPr/>
              </p:nvPicPr>
              <p:blipFill>
                <a:blip r:embed="rId218"/>
                <a:stretch>
                  <a:fillRect/>
                </a:stretch>
              </p:blipFill>
              <p:spPr>
                <a:xfrm>
                  <a:off x="3089893" y="5356992"/>
                  <a:ext cx="26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4" name="Freihand 143">
                  <a:extLst>
                    <a:ext uri="{FF2B5EF4-FFF2-40B4-BE49-F238E27FC236}">
                      <a16:creationId xmlns:a16="http://schemas.microsoft.com/office/drawing/2014/main" id="{C659245B-E035-4256-8688-704C26DB3496}"/>
                    </a:ext>
                  </a:extLst>
                </p14:cNvPr>
                <p14:cNvContentPartPr/>
                <p14:nvPr/>
              </p14:nvContentPartPr>
              <p14:xfrm>
                <a:off x="3037333" y="5362392"/>
                <a:ext cx="92520" cy="97920"/>
              </p14:xfrm>
            </p:contentPart>
          </mc:Choice>
          <mc:Fallback>
            <p:pic>
              <p:nvPicPr>
                <p:cNvPr id="144" name="Freihand 143">
                  <a:extLst>
                    <a:ext uri="{FF2B5EF4-FFF2-40B4-BE49-F238E27FC236}">
                      <a16:creationId xmlns:a16="http://schemas.microsoft.com/office/drawing/2014/main" id="{C659245B-E035-4256-8688-704C26DB3496}"/>
                    </a:ext>
                  </a:extLst>
                </p:cNvPr>
                <p:cNvPicPr/>
                <p:nvPr/>
              </p:nvPicPr>
              <p:blipFill>
                <a:blip r:embed="rId220"/>
                <a:stretch>
                  <a:fillRect/>
                </a:stretch>
              </p:blipFill>
              <p:spPr>
                <a:xfrm>
                  <a:off x="3033013" y="5358072"/>
                  <a:ext cx="101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5" name="Freihand 144">
                  <a:extLst>
                    <a:ext uri="{FF2B5EF4-FFF2-40B4-BE49-F238E27FC236}">
                      <a16:creationId xmlns:a16="http://schemas.microsoft.com/office/drawing/2014/main" id="{57D79472-4A06-439E-8533-D01356BCDC1E}"/>
                    </a:ext>
                  </a:extLst>
                </p14:cNvPr>
                <p14:cNvContentPartPr/>
                <p14:nvPr/>
              </p14:nvContentPartPr>
              <p14:xfrm>
                <a:off x="3238573" y="5453472"/>
                <a:ext cx="139320" cy="11160"/>
              </p14:xfrm>
            </p:contentPart>
          </mc:Choice>
          <mc:Fallback>
            <p:pic>
              <p:nvPicPr>
                <p:cNvPr id="145" name="Freihand 144">
                  <a:extLst>
                    <a:ext uri="{FF2B5EF4-FFF2-40B4-BE49-F238E27FC236}">
                      <a16:creationId xmlns:a16="http://schemas.microsoft.com/office/drawing/2014/main" id="{57D79472-4A06-439E-8533-D01356BCDC1E}"/>
                    </a:ext>
                  </a:extLst>
                </p:cNvPr>
                <p:cNvPicPr/>
                <p:nvPr/>
              </p:nvPicPr>
              <p:blipFill>
                <a:blip r:embed="rId222"/>
                <a:stretch>
                  <a:fillRect/>
                </a:stretch>
              </p:blipFill>
              <p:spPr>
                <a:xfrm>
                  <a:off x="3234253" y="5449152"/>
                  <a:ext cx="1479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6" name="Freihand 145">
                  <a:extLst>
                    <a:ext uri="{FF2B5EF4-FFF2-40B4-BE49-F238E27FC236}">
                      <a16:creationId xmlns:a16="http://schemas.microsoft.com/office/drawing/2014/main" id="{030E3F8E-D5DF-4C28-8C58-05FCB65964A4}"/>
                    </a:ext>
                  </a:extLst>
                </p14:cNvPr>
                <p14:cNvContentPartPr/>
                <p14:nvPr/>
              </p14:nvContentPartPr>
              <p14:xfrm>
                <a:off x="3272773" y="5480472"/>
                <a:ext cx="96840" cy="15480"/>
              </p14:xfrm>
            </p:contentPart>
          </mc:Choice>
          <mc:Fallback>
            <p:pic>
              <p:nvPicPr>
                <p:cNvPr id="146" name="Freihand 145">
                  <a:extLst>
                    <a:ext uri="{FF2B5EF4-FFF2-40B4-BE49-F238E27FC236}">
                      <a16:creationId xmlns:a16="http://schemas.microsoft.com/office/drawing/2014/main" id="{030E3F8E-D5DF-4C28-8C58-05FCB65964A4}"/>
                    </a:ext>
                  </a:extLst>
                </p:cNvPr>
                <p:cNvPicPr/>
                <p:nvPr/>
              </p:nvPicPr>
              <p:blipFill>
                <a:blip r:embed="rId224"/>
                <a:stretch>
                  <a:fillRect/>
                </a:stretch>
              </p:blipFill>
              <p:spPr>
                <a:xfrm>
                  <a:off x="3268453" y="5476152"/>
                  <a:ext cx="105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7" name="Freihand 146">
                  <a:extLst>
                    <a:ext uri="{FF2B5EF4-FFF2-40B4-BE49-F238E27FC236}">
                      <a16:creationId xmlns:a16="http://schemas.microsoft.com/office/drawing/2014/main" id="{55D7C3E4-6C31-45EA-A8B8-22217DB43E95}"/>
                    </a:ext>
                  </a:extLst>
                </p14:cNvPr>
                <p14:cNvContentPartPr/>
                <p14:nvPr/>
              </p14:nvContentPartPr>
              <p14:xfrm>
                <a:off x="3508573" y="5374992"/>
                <a:ext cx="107640" cy="128520"/>
              </p14:xfrm>
            </p:contentPart>
          </mc:Choice>
          <mc:Fallback>
            <p:pic>
              <p:nvPicPr>
                <p:cNvPr id="147" name="Freihand 146">
                  <a:extLst>
                    <a:ext uri="{FF2B5EF4-FFF2-40B4-BE49-F238E27FC236}">
                      <a16:creationId xmlns:a16="http://schemas.microsoft.com/office/drawing/2014/main" id="{55D7C3E4-6C31-45EA-A8B8-22217DB43E95}"/>
                    </a:ext>
                  </a:extLst>
                </p:cNvPr>
                <p:cNvPicPr/>
                <p:nvPr/>
              </p:nvPicPr>
              <p:blipFill>
                <a:blip r:embed="rId226"/>
                <a:stretch>
                  <a:fillRect/>
                </a:stretch>
              </p:blipFill>
              <p:spPr>
                <a:xfrm>
                  <a:off x="3504253" y="5370672"/>
                  <a:ext cx="116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8" name="Freihand 147">
                  <a:extLst>
                    <a:ext uri="{FF2B5EF4-FFF2-40B4-BE49-F238E27FC236}">
                      <a16:creationId xmlns:a16="http://schemas.microsoft.com/office/drawing/2014/main" id="{D4B922F2-7B50-47AF-AE1F-2EEC7BE18CBD}"/>
                    </a:ext>
                  </a:extLst>
                </p14:cNvPr>
                <p14:cNvContentPartPr/>
                <p14:nvPr/>
              </p14:nvContentPartPr>
              <p14:xfrm>
                <a:off x="3769213" y="5404872"/>
                <a:ext cx="720" cy="70200"/>
              </p14:xfrm>
            </p:contentPart>
          </mc:Choice>
          <mc:Fallback>
            <p:pic>
              <p:nvPicPr>
                <p:cNvPr id="148" name="Freihand 147">
                  <a:extLst>
                    <a:ext uri="{FF2B5EF4-FFF2-40B4-BE49-F238E27FC236}">
                      <a16:creationId xmlns:a16="http://schemas.microsoft.com/office/drawing/2014/main" id="{D4B922F2-7B50-47AF-AE1F-2EEC7BE18CBD}"/>
                    </a:ext>
                  </a:extLst>
                </p:cNvPr>
                <p:cNvPicPr/>
                <p:nvPr/>
              </p:nvPicPr>
              <p:blipFill>
                <a:blip r:embed="rId228"/>
                <a:stretch>
                  <a:fillRect/>
                </a:stretch>
              </p:blipFill>
              <p:spPr>
                <a:xfrm>
                  <a:off x="3764893" y="5400552"/>
                  <a:ext cx="9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 name="Freihand 148">
                  <a:extLst>
                    <a:ext uri="{FF2B5EF4-FFF2-40B4-BE49-F238E27FC236}">
                      <a16:creationId xmlns:a16="http://schemas.microsoft.com/office/drawing/2014/main" id="{DF421AA4-98E8-4A2D-93F3-442A848826E5}"/>
                    </a:ext>
                  </a:extLst>
                </p14:cNvPr>
                <p14:cNvContentPartPr/>
                <p14:nvPr/>
              </p14:nvContentPartPr>
              <p14:xfrm>
                <a:off x="3726373" y="5441592"/>
                <a:ext cx="86400" cy="9360"/>
              </p14:xfrm>
            </p:contentPart>
          </mc:Choice>
          <mc:Fallback>
            <p:pic>
              <p:nvPicPr>
                <p:cNvPr id="149" name="Freihand 148">
                  <a:extLst>
                    <a:ext uri="{FF2B5EF4-FFF2-40B4-BE49-F238E27FC236}">
                      <a16:creationId xmlns:a16="http://schemas.microsoft.com/office/drawing/2014/main" id="{DF421AA4-98E8-4A2D-93F3-442A848826E5}"/>
                    </a:ext>
                  </a:extLst>
                </p:cNvPr>
                <p:cNvPicPr/>
                <p:nvPr/>
              </p:nvPicPr>
              <p:blipFill>
                <a:blip r:embed="rId230"/>
                <a:stretch>
                  <a:fillRect/>
                </a:stretch>
              </p:blipFill>
              <p:spPr>
                <a:xfrm>
                  <a:off x="3722053" y="5437272"/>
                  <a:ext cx="95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0" name="Freihand 149">
                  <a:extLst>
                    <a:ext uri="{FF2B5EF4-FFF2-40B4-BE49-F238E27FC236}">
                      <a16:creationId xmlns:a16="http://schemas.microsoft.com/office/drawing/2014/main" id="{E9DFCDD3-8C01-4728-9BA0-FCB9661A347A}"/>
                    </a:ext>
                  </a:extLst>
                </p14:cNvPr>
                <p14:cNvContentPartPr/>
                <p14:nvPr/>
              </p14:nvContentPartPr>
              <p14:xfrm>
                <a:off x="3860293" y="5375352"/>
                <a:ext cx="114480" cy="106200"/>
              </p14:xfrm>
            </p:contentPart>
          </mc:Choice>
          <mc:Fallback>
            <p:pic>
              <p:nvPicPr>
                <p:cNvPr id="150" name="Freihand 149">
                  <a:extLst>
                    <a:ext uri="{FF2B5EF4-FFF2-40B4-BE49-F238E27FC236}">
                      <a16:creationId xmlns:a16="http://schemas.microsoft.com/office/drawing/2014/main" id="{E9DFCDD3-8C01-4728-9BA0-FCB9661A347A}"/>
                    </a:ext>
                  </a:extLst>
                </p:cNvPr>
                <p:cNvPicPr/>
                <p:nvPr/>
              </p:nvPicPr>
              <p:blipFill>
                <a:blip r:embed="rId232"/>
                <a:stretch>
                  <a:fillRect/>
                </a:stretch>
              </p:blipFill>
              <p:spPr>
                <a:xfrm>
                  <a:off x="3855973" y="5371032"/>
                  <a:ext cx="123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1" name="Freihand 150">
                  <a:extLst>
                    <a:ext uri="{FF2B5EF4-FFF2-40B4-BE49-F238E27FC236}">
                      <a16:creationId xmlns:a16="http://schemas.microsoft.com/office/drawing/2014/main" id="{31DAE52C-3639-436A-82C3-9A5013D80DF1}"/>
                    </a:ext>
                  </a:extLst>
                </p14:cNvPr>
                <p14:cNvContentPartPr/>
                <p14:nvPr/>
              </p14:nvContentPartPr>
              <p14:xfrm>
                <a:off x="3851293" y="5366712"/>
                <a:ext cx="138240" cy="360"/>
              </p14:xfrm>
            </p:contentPart>
          </mc:Choice>
          <mc:Fallback>
            <p:pic>
              <p:nvPicPr>
                <p:cNvPr id="151" name="Freihand 150">
                  <a:extLst>
                    <a:ext uri="{FF2B5EF4-FFF2-40B4-BE49-F238E27FC236}">
                      <a16:creationId xmlns:a16="http://schemas.microsoft.com/office/drawing/2014/main" id="{31DAE52C-3639-436A-82C3-9A5013D80DF1}"/>
                    </a:ext>
                  </a:extLst>
                </p:cNvPr>
                <p:cNvPicPr/>
                <p:nvPr/>
              </p:nvPicPr>
              <p:blipFill>
                <a:blip r:embed="rId234"/>
                <a:stretch>
                  <a:fillRect/>
                </a:stretch>
              </p:blipFill>
              <p:spPr>
                <a:xfrm>
                  <a:off x="3846973" y="5362392"/>
                  <a:ext cx="1468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2" name="Freihand 151">
                  <a:extLst>
                    <a:ext uri="{FF2B5EF4-FFF2-40B4-BE49-F238E27FC236}">
                      <a16:creationId xmlns:a16="http://schemas.microsoft.com/office/drawing/2014/main" id="{EEDD2A23-233C-43C7-939F-9B8386E76FF0}"/>
                    </a:ext>
                  </a:extLst>
                </p14:cNvPr>
                <p14:cNvContentPartPr/>
                <p14:nvPr/>
              </p14:nvContentPartPr>
              <p14:xfrm>
                <a:off x="4037413" y="5329272"/>
                <a:ext cx="162720" cy="139680"/>
              </p14:xfrm>
            </p:contentPart>
          </mc:Choice>
          <mc:Fallback>
            <p:pic>
              <p:nvPicPr>
                <p:cNvPr id="152" name="Freihand 151">
                  <a:extLst>
                    <a:ext uri="{FF2B5EF4-FFF2-40B4-BE49-F238E27FC236}">
                      <a16:creationId xmlns:a16="http://schemas.microsoft.com/office/drawing/2014/main" id="{EEDD2A23-233C-43C7-939F-9B8386E76FF0}"/>
                    </a:ext>
                  </a:extLst>
                </p:cNvPr>
                <p:cNvPicPr/>
                <p:nvPr/>
              </p:nvPicPr>
              <p:blipFill>
                <a:blip r:embed="rId236"/>
                <a:stretch>
                  <a:fillRect/>
                </a:stretch>
              </p:blipFill>
              <p:spPr>
                <a:xfrm>
                  <a:off x="4033093" y="5324952"/>
                  <a:ext cx="171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3" name="Freihand 152">
                  <a:extLst>
                    <a:ext uri="{FF2B5EF4-FFF2-40B4-BE49-F238E27FC236}">
                      <a16:creationId xmlns:a16="http://schemas.microsoft.com/office/drawing/2014/main" id="{9AA6A61C-FA49-4339-9ACC-DC2F9610D62B}"/>
                    </a:ext>
                  </a:extLst>
                </p14:cNvPr>
                <p14:cNvContentPartPr/>
                <p14:nvPr/>
              </p14:nvContentPartPr>
              <p14:xfrm>
                <a:off x="4170973" y="5279592"/>
                <a:ext cx="90000" cy="257040"/>
              </p14:xfrm>
            </p:contentPart>
          </mc:Choice>
          <mc:Fallback>
            <p:pic>
              <p:nvPicPr>
                <p:cNvPr id="153" name="Freihand 152">
                  <a:extLst>
                    <a:ext uri="{FF2B5EF4-FFF2-40B4-BE49-F238E27FC236}">
                      <a16:creationId xmlns:a16="http://schemas.microsoft.com/office/drawing/2014/main" id="{9AA6A61C-FA49-4339-9ACC-DC2F9610D62B}"/>
                    </a:ext>
                  </a:extLst>
                </p:cNvPr>
                <p:cNvPicPr/>
                <p:nvPr/>
              </p:nvPicPr>
              <p:blipFill>
                <a:blip r:embed="rId238"/>
                <a:stretch>
                  <a:fillRect/>
                </a:stretch>
              </p:blipFill>
              <p:spPr>
                <a:xfrm>
                  <a:off x="4166653" y="5275272"/>
                  <a:ext cx="986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5" name="Freihand 154">
                  <a:extLst>
                    <a:ext uri="{FF2B5EF4-FFF2-40B4-BE49-F238E27FC236}">
                      <a16:creationId xmlns:a16="http://schemas.microsoft.com/office/drawing/2014/main" id="{6BED2EDA-779B-4D3E-8CC6-862D58757986}"/>
                    </a:ext>
                  </a:extLst>
                </p14:cNvPr>
                <p14:cNvContentPartPr/>
                <p14:nvPr/>
              </p14:nvContentPartPr>
              <p14:xfrm>
                <a:off x="4401373" y="5400192"/>
                <a:ext cx="10440" cy="5040"/>
              </p14:xfrm>
            </p:contentPart>
          </mc:Choice>
          <mc:Fallback>
            <p:pic>
              <p:nvPicPr>
                <p:cNvPr id="155" name="Freihand 154">
                  <a:extLst>
                    <a:ext uri="{FF2B5EF4-FFF2-40B4-BE49-F238E27FC236}">
                      <a16:creationId xmlns:a16="http://schemas.microsoft.com/office/drawing/2014/main" id="{6BED2EDA-779B-4D3E-8CC6-862D58757986}"/>
                    </a:ext>
                  </a:extLst>
                </p:cNvPr>
                <p:cNvPicPr/>
                <p:nvPr/>
              </p:nvPicPr>
              <p:blipFill>
                <a:blip r:embed="rId240"/>
                <a:stretch>
                  <a:fillRect/>
                </a:stretch>
              </p:blipFill>
              <p:spPr>
                <a:xfrm>
                  <a:off x="4397053" y="5395872"/>
                  <a:ext cx="190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6" name="Freihand 155">
                  <a:extLst>
                    <a:ext uri="{FF2B5EF4-FFF2-40B4-BE49-F238E27FC236}">
                      <a16:creationId xmlns:a16="http://schemas.microsoft.com/office/drawing/2014/main" id="{61D20FD9-A1D7-4222-9DFD-B6F995549120}"/>
                    </a:ext>
                  </a:extLst>
                </p14:cNvPr>
                <p14:cNvContentPartPr/>
                <p14:nvPr/>
              </p14:nvContentPartPr>
              <p14:xfrm>
                <a:off x="4375093" y="5410992"/>
                <a:ext cx="12960" cy="5040"/>
              </p14:xfrm>
            </p:contentPart>
          </mc:Choice>
          <mc:Fallback>
            <p:pic>
              <p:nvPicPr>
                <p:cNvPr id="156" name="Freihand 155">
                  <a:extLst>
                    <a:ext uri="{FF2B5EF4-FFF2-40B4-BE49-F238E27FC236}">
                      <a16:creationId xmlns:a16="http://schemas.microsoft.com/office/drawing/2014/main" id="{61D20FD9-A1D7-4222-9DFD-B6F995549120}"/>
                    </a:ext>
                  </a:extLst>
                </p:cNvPr>
                <p:cNvPicPr/>
                <p:nvPr/>
              </p:nvPicPr>
              <p:blipFill>
                <a:blip r:embed="rId242"/>
                <a:stretch>
                  <a:fillRect/>
                </a:stretch>
              </p:blipFill>
              <p:spPr>
                <a:xfrm>
                  <a:off x="4370773" y="5406672"/>
                  <a:ext cx="216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7" name="Freihand 156">
                  <a:extLst>
                    <a:ext uri="{FF2B5EF4-FFF2-40B4-BE49-F238E27FC236}">
                      <a16:creationId xmlns:a16="http://schemas.microsoft.com/office/drawing/2014/main" id="{D0769565-865F-4189-A761-E95259353A4A}"/>
                    </a:ext>
                  </a:extLst>
                </p14:cNvPr>
                <p14:cNvContentPartPr/>
                <p14:nvPr/>
              </p14:nvContentPartPr>
              <p14:xfrm>
                <a:off x="4413253" y="5351232"/>
                <a:ext cx="17280" cy="109440"/>
              </p14:xfrm>
            </p:contentPart>
          </mc:Choice>
          <mc:Fallback>
            <p:pic>
              <p:nvPicPr>
                <p:cNvPr id="157" name="Freihand 156">
                  <a:extLst>
                    <a:ext uri="{FF2B5EF4-FFF2-40B4-BE49-F238E27FC236}">
                      <a16:creationId xmlns:a16="http://schemas.microsoft.com/office/drawing/2014/main" id="{D0769565-865F-4189-A761-E95259353A4A}"/>
                    </a:ext>
                  </a:extLst>
                </p:cNvPr>
                <p:cNvPicPr/>
                <p:nvPr/>
              </p:nvPicPr>
              <p:blipFill>
                <a:blip r:embed="rId244"/>
                <a:stretch>
                  <a:fillRect/>
                </a:stretch>
              </p:blipFill>
              <p:spPr>
                <a:xfrm>
                  <a:off x="4408933" y="5346912"/>
                  <a:ext cx="259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8" name="Freihand 157">
                  <a:extLst>
                    <a:ext uri="{FF2B5EF4-FFF2-40B4-BE49-F238E27FC236}">
                      <a16:creationId xmlns:a16="http://schemas.microsoft.com/office/drawing/2014/main" id="{72DE75CA-F16F-42DE-855F-09CE5B28B17C}"/>
                    </a:ext>
                  </a:extLst>
                </p14:cNvPr>
                <p14:cNvContentPartPr/>
                <p14:nvPr/>
              </p14:nvContentPartPr>
              <p14:xfrm>
                <a:off x="4371133" y="5401632"/>
                <a:ext cx="114120" cy="14040"/>
              </p14:xfrm>
            </p:contentPart>
          </mc:Choice>
          <mc:Fallback>
            <p:pic>
              <p:nvPicPr>
                <p:cNvPr id="158" name="Freihand 157">
                  <a:extLst>
                    <a:ext uri="{FF2B5EF4-FFF2-40B4-BE49-F238E27FC236}">
                      <a16:creationId xmlns:a16="http://schemas.microsoft.com/office/drawing/2014/main" id="{72DE75CA-F16F-42DE-855F-09CE5B28B17C}"/>
                    </a:ext>
                  </a:extLst>
                </p:cNvPr>
                <p:cNvPicPr/>
                <p:nvPr/>
              </p:nvPicPr>
              <p:blipFill>
                <a:blip r:embed="rId246"/>
                <a:stretch>
                  <a:fillRect/>
                </a:stretch>
              </p:blipFill>
              <p:spPr>
                <a:xfrm>
                  <a:off x="4366813" y="5397312"/>
                  <a:ext cx="122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9" name="Freihand 158">
                  <a:extLst>
                    <a:ext uri="{FF2B5EF4-FFF2-40B4-BE49-F238E27FC236}">
                      <a16:creationId xmlns:a16="http://schemas.microsoft.com/office/drawing/2014/main" id="{D730DD08-8D90-4B34-9A8D-938943C6A087}"/>
                    </a:ext>
                  </a:extLst>
                </p14:cNvPr>
                <p14:cNvContentPartPr/>
                <p14:nvPr/>
              </p14:nvContentPartPr>
              <p14:xfrm>
                <a:off x="4522333" y="5331072"/>
                <a:ext cx="101520" cy="175320"/>
              </p14:xfrm>
            </p:contentPart>
          </mc:Choice>
          <mc:Fallback>
            <p:pic>
              <p:nvPicPr>
                <p:cNvPr id="159" name="Freihand 158">
                  <a:extLst>
                    <a:ext uri="{FF2B5EF4-FFF2-40B4-BE49-F238E27FC236}">
                      <a16:creationId xmlns:a16="http://schemas.microsoft.com/office/drawing/2014/main" id="{D730DD08-8D90-4B34-9A8D-938943C6A087}"/>
                    </a:ext>
                  </a:extLst>
                </p:cNvPr>
                <p:cNvPicPr/>
                <p:nvPr/>
              </p:nvPicPr>
              <p:blipFill>
                <a:blip r:embed="rId248"/>
                <a:stretch>
                  <a:fillRect/>
                </a:stretch>
              </p:blipFill>
              <p:spPr>
                <a:xfrm>
                  <a:off x="4518013" y="5326752"/>
                  <a:ext cx="110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1" name="Freihand 160">
                  <a:extLst>
                    <a:ext uri="{FF2B5EF4-FFF2-40B4-BE49-F238E27FC236}">
                      <a16:creationId xmlns:a16="http://schemas.microsoft.com/office/drawing/2014/main" id="{475582F7-FB7D-46AF-B2A9-29F1DC48FB2D}"/>
                    </a:ext>
                  </a:extLst>
                </p14:cNvPr>
                <p14:cNvContentPartPr/>
                <p14:nvPr/>
              </p14:nvContentPartPr>
              <p14:xfrm>
                <a:off x="1294573" y="4814832"/>
                <a:ext cx="1043640" cy="736560"/>
              </p14:xfrm>
            </p:contentPart>
          </mc:Choice>
          <mc:Fallback>
            <p:pic>
              <p:nvPicPr>
                <p:cNvPr id="161" name="Freihand 160">
                  <a:extLst>
                    <a:ext uri="{FF2B5EF4-FFF2-40B4-BE49-F238E27FC236}">
                      <a16:creationId xmlns:a16="http://schemas.microsoft.com/office/drawing/2014/main" id="{475582F7-FB7D-46AF-B2A9-29F1DC48FB2D}"/>
                    </a:ext>
                  </a:extLst>
                </p:cNvPr>
                <p:cNvPicPr/>
                <p:nvPr/>
              </p:nvPicPr>
              <p:blipFill>
                <a:blip r:embed="rId250"/>
                <a:stretch>
                  <a:fillRect/>
                </a:stretch>
              </p:blipFill>
              <p:spPr>
                <a:xfrm>
                  <a:off x="1290253" y="4810512"/>
                  <a:ext cx="1052280" cy="745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3" name="Freihand 162">
                  <a:extLst>
                    <a:ext uri="{FF2B5EF4-FFF2-40B4-BE49-F238E27FC236}">
                      <a16:creationId xmlns:a16="http://schemas.microsoft.com/office/drawing/2014/main" id="{C663539A-D7E3-47AD-BF2D-43A1641DD80B}"/>
                    </a:ext>
                  </a:extLst>
                </p14:cNvPr>
                <p14:cNvContentPartPr/>
                <p14:nvPr/>
              </p14:nvContentPartPr>
              <p14:xfrm>
                <a:off x="2347213" y="4657872"/>
                <a:ext cx="137160" cy="162000"/>
              </p14:xfrm>
            </p:contentPart>
          </mc:Choice>
          <mc:Fallback>
            <p:pic>
              <p:nvPicPr>
                <p:cNvPr id="163" name="Freihand 162">
                  <a:extLst>
                    <a:ext uri="{FF2B5EF4-FFF2-40B4-BE49-F238E27FC236}">
                      <a16:creationId xmlns:a16="http://schemas.microsoft.com/office/drawing/2014/main" id="{C663539A-D7E3-47AD-BF2D-43A1641DD80B}"/>
                    </a:ext>
                  </a:extLst>
                </p:cNvPr>
                <p:cNvPicPr/>
                <p:nvPr/>
              </p:nvPicPr>
              <p:blipFill>
                <a:blip r:embed="rId252"/>
                <a:stretch>
                  <a:fillRect/>
                </a:stretch>
              </p:blipFill>
              <p:spPr>
                <a:xfrm>
                  <a:off x="2342893" y="4653552"/>
                  <a:ext cx="1458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4" name="Freihand 163">
                  <a:extLst>
                    <a:ext uri="{FF2B5EF4-FFF2-40B4-BE49-F238E27FC236}">
                      <a16:creationId xmlns:a16="http://schemas.microsoft.com/office/drawing/2014/main" id="{4411F2ED-0D97-4B45-A2E7-A69AF6ED6558}"/>
                    </a:ext>
                  </a:extLst>
                </p14:cNvPr>
                <p14:cNvContentPartPr/>
                <p14:nvPr/>
              </p14:nvContentPartPr>
              <p14:xfrm>
                <a:off x="2504893" y="4651752"/>
                <a:ext cx="128880" cy="144000"/>
              </p14:xfrm>
            </p:contentPart>
          </mc:Choice>
          <mc:Fallback>
            <p:pic>
              <p:nvPicPr>
                <p:cNvPr id="164" name="Freihand 163">
                  <a:extLst>
                    <a:ext uri="{FF2B5EF4-FFF2-40B4-BE49-F238E27FC236}">
                      <a16:creationId xmlns:a16="http://schemas.microsoft.com/office/drawing/2014/main" id="{4411F2ED-0D97-4B45-A2E7-A69AF6ED6558}"/>
                    </a:ext>
                  </a:extLst>
                </p:cNvPr>
                <p:cNvPicPr/>
                <p:nvPr/>
              </p:nvPicPr>
              <p:blipFill>
                <a:blip r:embed="rId254"/>
                <a:stretch>
                  <a:fillRect/>
                </a:stretch>
              </p:blipFill>
              <p:spPr>
                <a:xfrm>
                  <a:off x="2500573" y="4647432"/>
                  <a:ext cx="1375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5" name="Freihand 164">
                  <a:extLst>
                    <a:ext uri="{FF2B5EF4-FFF2-40B4-BE49-F238E27FC236}">
                      <a16:creationId xmlns:a16="http://schemas.microsoft.com/office/drawing/2014/main" id="{0606341B-3421-4E42-88E5-450C61C4B509}"/>
                    </a:ext>
                  </a:extLst>
                </p14:cNvPr>
                <p14:cNvContentPartPr/>
                <p14:nvPr/>
              </p14:nvContentPartPr>
              <p14:xfrm>
                <a:off x="2801173" y="4711152"/>
                <a:ext cx="132120" cy="18720"/>
              </p14:xfrm>
            </p:contentPart>
          </mc:Choice>
          <mc:Fallback>
            <p:pic>
              <p:nvPicPr>
                <p:cNvPr id="165" name="Freihand 164">
                  <a:extLst>
                    <a:ext uri="{FF2B5EF4-FFF2-40B4-BE49-F238E27FC236}">
                      <a16:creationId xmlns:a16="http://schemas.microsoft.com/office/drawing/2014/main" id="{0606341B-3421-4E42-88E5-450C61C4B509}"/>
                    </a:ext>
                  </a:extLst>
                </p:cNvPr>
                <p:cNvPicPr/>
                <p:nvPr/>
              </p:nvPicPr>
              <p:blipFill>
                <a:blip r:embed="rId256"/>
                <a:stretch>
                  <a:fillRect/>
                </a:stretch>
              </p:blipFill>
              <p:spPr>
                <a:xfrm>
                  <a:off x="2796853" y="4706832"/>
                  <a:ext cx="1407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6" name="Freihand 165">
                  <a:extLst>
                    <a:ext uri="{FF2B5EF4-FFF2-40B4-BE49-F238E27FC236}">
                      <a16:creationId xmlns:a16="http://schemas.microsoft.com/office/drawing/2014/main" id="{140D2355-F322-4D82-9F6A-D2EDCE3F7F36}"/>
                    </a:ext>
                  </a:extLst>
                </p14:cNvPr>
                <p14:cNvContentPartPr/>
                <p14:nvPr/>
              </p14:nvContentPartPr>
              <p14:xfrm>
                <a:off x="2880373" y="4686672"/>
                <a:ext cx="98640" cy="113040"/>
              </p14:xfrm>
            </p:contentPart>
          </mc:Choice>
          <mc:Fallback>
            <p:pic>
              <p:nvPicPr>
                <p:cNvPr id="166" name="Freihand 165">
                  <a:extLst>
                    <a:ext uri="{FF2B5EF4-FFF2-40B4-BE49-F238E27FC236}">
                      <a16:creationId xmlns:a16="http://schemas.microsoft.com/office/drawing/2014/main" id="{140D2355-F322-4D82-9F6A-D2EDCE3F7F36}"/>
                    </a:ext>
                  </a:extLst>
                </p:cNvPr>
                <p:cNvPicPr/>
                <p:nvPr/>
              </p:nvPicPr>
              <p:blipFill>
                <a:blip r:embed="rId258"/>
                <a:stretch>
                  <a:fillRect/>
                </a:stretch>
              </p:blipFill>
              <p:spPr>
                <a:xfrm>
                  <a:off x="2876053" y="4682352"/>
                  <a:ext cx="1072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8" name="Freihand 167">
                  <a:extLst>
                    <a:ext uri="{FF2B5EF4-FFF2-40B4-BE49-F238E27FC236}">
                      <a16:creationId xmlns:a16="http://schemas.microsoft.com/office/drawing/2014/main" id="{274BB5ED-8063-4D3E-830C-03CC4FD033E0}"/>
                    </a:ext>
                  </a:extLst>
                </p14:cNvPr>
                <p14:cNvContentPartPr/>
                <p14:nvPr/>
              </p14:nvContentPartPr>
              <p14:xfrm>
                <a:off x="3183493" y="4581552"/>
                <a:ext cx="87120" cy="92520"/>
              </p14:xfrm>
            </p:contentPart>
          </mc:Choice>
          <mc:Fallback>
            <p:pic>
              <p:nvPicPr>
                <p:cNvPr id="168" name="Freihand 167">
                  <a:extLst>
                    <a:ext uri="{FF2B5EF4-FFF2-40B4-BE49-F238E27FC236}">
                      <a16:creationId xmlns:a16="http://schemas.microsoft.com/office/drawing/2014/main" id="{274BB5ED-8063-4D3E-830C-03CC4FD033E0}"/>
                    </a:ext>
                  </a:extLst>
                </p:cNvPr>
                <p:cNvPicPr/>
                <p:nvPr/>
              </p:nvPicPr>
              <p:blipFill>
                <a:blip r:embed="rId260"/>
                <a:stretch>
                  <a:fillRect/>
                </a:stretch>
              </p:blipFill>
              <p:spPr>
                <a:xfrm>
                  <a:off x="3179173" y="4577232"/>
                  <a:ext cx="95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9" name="Freihand 168">
                  <a:extLst>
                    <a:ext uri="{FF2B5EF4-FFF2-40B4-BE49-F238E27FC236}">
                      <a16:creationId xmlns:a16="http://schemas.microsoft.com/office/drawing/2014/main" id="{1DA2990B-2F8D-4223-99FF-72C38A9C8147}"/>
                    </a:ext>
                  </a:extLst>
                </p14:cNvPr>
                <p14:cNvContentPartPr/>
                <p14:nvPr/>
              </p14:nvContentPartPr>
              <p14:xfrm>
                <a:off x="3139573" y="4692792"/>
                <a:ext cx="153000" cy="24840"/>
              </p14:xfrm>
            </p:contentPart>
          </mc:Choice>
          <mc:Fallback>
            <p:pic>
              <p:nvPicPr>
                <p:cNvPr id="169" name="Freihand 168">
                  <a:extLst>
                    <a:ext uri="{FF2B5EF4-FFF2-40B4-BE49-F238E27FC236}">
                      <a16:creationId xmlns:a16="http://schemas.microsoft.com/office/drawing/2014/main" id="{1DA2990B-2F8D-4223-99FF-72C38A9C8147}"/>
                    </a:ext>
                  </a:extLst>
                </p:cNvPr>
                <p:cNvPicPr/>
                <p:nvPr/>
              </p:nvPicPr>
              <p:blipFill>
                <a:blip r:embed="rId262"/>
                <a:stretch>
                  <a:fillRect/>
                </a:stretch>
              </p:blipFill>
              <p:spPr>
                <a:xfrm>
                  <a:off x="3135253" y="4688472"/>
                  <a:ext cx="161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0" name="Freihand 169">
                  <a:extLst>
                    <a:ext uri="{FF2B5EF4-FFF2-40B4-BE49-F238E27FC236}">
                      <a16:creationId xmlns:a16="http://schemas.microsoft.com/office/drawing/2014/main" id="{8F02B5AE-4BDE-482B-B04D-68E6FBA9C8F1}"/>
                    </a:ext>
                  </a:extLst>
                </p14:cNvPr>
                <p14:cNvContentPartPr/>
                <p14:nvPr/>
              </p14:nvContentPartPr>
              <p14:xfrm>
                <a:off x="3161173" y="4753632"/>
                <a:ext cx="75600" cy="146520"/>
              </p14:xfrm>
            </p:contentPart>
          </mc:Choice>
          <mc:Fallback>
            <p:pic>
              <p:nvPicPr>
                <p:cNvPr id="170" name="Freihand 169">
                  <a:extLst>
                    <a:ext uri="{FF2B5EF4-FFF2-40B4-BE49-F238E27FC236}">
                      <a16:creationId xmlns:a16="http://schemas.microsoft.com/office/drawing/2014/main" id="{8F02B5AE-4BDE-482B-B04D-68E6FBA9C8F1}"/>
                    </a:ext>
                  </a:extLst>
                </p:cNvPr>
                <p:cNvPicPr/>
                <p:nvPr/>
              </p:nvPicPr>
              <p:blipFill>
                <a:blip r:embed="rId264"/>
                <a:stretch>
                  <a:fillRect/>
                </a:stretch>
              </p:blipFill>
              <p:spPr>
                <a:xfrm>
                  <a:off x="3156853" y="4749312"/>
                  <a:ext cx="84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1" name="Freihand 170">
                  <a:extLst>
                    <a:ext uri="{FF2B5EF4-FFF2-40B4-BE49-F238E27FC236}">
                      <a16:creationId xmlns:a16="http://schemas.microsoft.com/office/drawing/2014/main" id="{839D53CF-37D8-4EE1-B173-5C5AFD24A257}"/>
                    </a:ext>
                  </a:extLst>
                </p14:cNvPr>
                <p14:cNvContentPartPr/>
                <p14:nvPr/>
              </p14:nvContentPartPr>
              <p14:xfrm>
                <a:off x="3398413" y="4710072"/>
                <a:ext cx="130680" cy="4680"/>
              </p14:xfrm>
            </p:contentPart>
          </mc:Choice>
          <mc:Fallback>
            <p:pic>
              <p:nvPicPr>
                <p:cNvPr id="171" name="Freihand 170">
                  <a:extLst>
                    <a:ext uri="{FF2B5EF4-FFF2-40B4-BE49-F238E27FC236}">
                      <a16:creationId xmlns:a16="http://schemas.microsoft.com/office/drawing/2014/main" id="{839D53CF-37D8-4EE1-B173-5C5AFD24A257}"/>
                    </a:ext>
                  </a:extLst>
                </p:cNvPr>
                <p:cNvPicPr/>
                <p:nvPr/>
              </p:nvPicPr>
              <p:blipFill>
                <a:blip r:embed="rId266"/>
                <a:stretch>
                  <a:fillRect/>
                </a:stretch>
              </p:blipFill>
              <p:spPr>
                <a:xfrm>
                  <a:off x="3394093" y="4705752"/>
                  <a:ext cx="13932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2" name="Freihand 171">
                  <a:extLst>
                    <a:ext uri="{FF2B5EF4-FFF2-40B4-BE49-F238E27FC236}">
                      <a16:creationId xmlns:a16="http://schemas.microsoft.com/office/drawing/2014/main" id="{F49D44A7-2999-4F8A-8F5C-46788AC87A91}"/>
                    </a:ext>
                  </a:extLst>
                </p14:cNvPr>
                <p14:cNvContentPartPr/>
                <p14:nvPr/>
              </p14:nvContentPartPr>
              <p14:xfrm>
                <a:off x="3416413" y="4741032"/>
                <a:ext cx="104760" cy="16920"/>
              </p14:xfrm>
            </p:contentPart>
          </mc:Choice>
          <mc:Fallback>
            <p:pic>
              <p:nvPicPr>
                <p:cNvPr id="172" name="Freihand 171">
                  <a:extLst>
                    <a:ext uri="{FF2B5EF4-FFF2-40B4-BE49-F238E27FC236}">
                      <a16:creationId xmlns:a16="http://schemas.microsoft.com/office/drawing/2014/main" id="{F49D44A7-2999-4F8A-8F5C-46788AC87A91}"/>
                    </a:ext>
                  </a:extLst>
                </p:cNvPr>
                <p:cNvPicPr/>
                <p:nvPr/>
              </p:nvPicPr>
              <p:blipFill>
                <a:blip r:embed="rId268"/>
                <a:stretch>
                  <a:fillRect/>
                </a:stretch>
              </p:blipFill>
              <p:spPr>
                <a:xfrm>
                  <a:off x="3412093" y="4736712"/>
                  <a:ext cx="113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3" name="Freihand 172">
                  <a:extLst>
                    <a:ext uri="{FF2B5EF4-FFF2-40B4-BE49-F238E27FC236}">
                      <a16:creationId xmlns:a16="http://schemas.microsoft.com/office/drawing/2014/main" id="{E4602BEB-296C-45BE-89D9-07CC7527E612}"/>
                    </a:ext>
                  </a:extLst>
                </p14:cNvPr>
                <p14:cNvContentPartPr/>
                <p14:nvPr/>
              </p14:nvContentPartPr>
              <p14:xfrm>
                <a:off x="3641773" y="4638072"/>
                <a:ext cx="111600" cy="149400"/>
              </p14:xfrm>
            </p:contentPart>
          </mc:Choice>
          <mc:Fallback>
            <p:pic>
              <p:nvPicPr>
                <p:cNvPr id="173" name="Freihand 172">
                  <a:extLst>
                    <a:ext uri="{FF2B5EF4-FFF2-40B4-BE49-F238E27FC236}">
                      <a16:creationId xmlns:a16="http://schemas.microsoft.com/office/drawing/2014/main" id="{E4602BEB-296C-45BE-89D9-07CC7527E612}"/>
                    </a:ext>
                  </a:extLst>
                </p:cNvPr>
                <p:cNvPicPr/>
                <p:nvPr/>
              </p:nvPicPr>
              <p:blipFill>
                <a:blip r:embed="rId270"/>
                <a:stretch>
                  <a:fillRect/>
                </a:stretch>
              </p:blipFill>
              <p:spPr>
                <a:xfrm>
                  <a:off x="3637453" y="4633752"/>
                  <a:ext cx="120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4" name="Freihand 173">
                  <a:extLst>
                    <a:ext uri="{FF2B5EF4-FFF2-40B4-BE49-F238E27FC236}">
                      <a16:creationId xmlns:a16="http://schemas.microsoft.com/office/drawing/2014/main" id="{44EB422B-3930-496E-9055-F94B251E7B2C}"/>
                    </a:ext>
                  </a:extLst>
                </p14:cNvPr>
                <p14:cNvContentPartPr/>
                <p14:nvPr/>
              </p14:nvContentPartPr>
              <p14:xfrm>
                <a:off x="3783253" y="4570752"/>
                <a:ext cx="26640" cy="86040"/>
              </p14:xfrm>
            </p:contentPart>
          </mc:Choice>
          <mc:Fallback>
            <p:pic>
              <p:nvPicPr>
                <p:cNvPr id="174" name="Freihand 173">
                  <a:extLst>
                    <a:ext uri="{FF2B5EF4-FFF2-40B4-BE49-F238E27FC236}">
                      <a16:creationId xmlns:a16="http://schemas.microsoft.com/office/drawing/2014/main" id="{44EB422B-3930-496E-9055-F94B251E7B2C}"/>
                    </a:ext>
                  </a:extLst>
                </p:cNvPr>
                <p:cNvPicPr/>
                <p:nvPr/>
              </p:nvPicPr>
              <p:blipFill>
                <a:blip r:embed="rId272"/>
                <a:stretch>
                  <a:fillRect/>
                </a:stretch>
              </p:blipFill>
              <p:spPr>
                <a:xfrm>
                  <a:off x="3778933" y="4566432"/>
                  <a:ext cx="352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5" name="Freihand 174">
                  <a:extLst>
                    <a:ext uri="{FF2B5EF4-FFF2-40B4-BE49-F238E27FC236}">
                      <a16:creationId xmlns:a16="http://schemas.microsoft.com/office/drawing/2014/main" id="{6B6D507A-BE26-4BFB-AACB-C204F4F333AA}"/>
                    </a:ext>
                  </a:extLst>
                </p14:cNvPr>
                <p14:cNvContentPartPr/>
                <p14:nvPr/>
              </p14:nvContentPartPr>
              <p14:xfrm>
                <a:off x="3729613" y="4561392"/>
                <a:ext cx="127440" cy="88920"/>
              </p14:xfrm>
            </p:contentPart>
          </mc:Choice>
          <mc:Fallback>
            <p:pic>
              <p:nvPicPr>
                <p:cNvPr id="175" name="Freihand 174">
                  <a:extLst>
                    <a:ext uri="{FF2B5EF4-FFF2-40B4-BE49-F238E27FC236}">
                      <a16:creationId xmlns:a16="http://schemas.microsoft.com/office/drawing/2014/main" id="{6B6D507A-BE26-4BFB-AACB-C204F4F333AA}"/>
                    </a:ext>
                  </a:extLst>
                </p:cNvPr>
                <p:cNvPicPr/>
                <p:nvPr/>
              </p:nvPicPr>
              <p:blipFill>
                <a:blip r:embed="rId274"/>
                <a:stretch>
                  <a:fillRect/>
                </a:stretch>
              </p:blipFill>
              <p:spPr>
                <a:xfrm>
                  <a:off x="3725293" y="4557072"/>
                  <a:ext cx="136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6" name="Freihand 175">
                  <a:extLst>
                    <a:ext uri="{FF2B5EF4-FFF2-40B4-BE49-F238E27FC236}">
                      <a16:creationId xmlns:a16="http://schemas.microsoft.com/office/drawing/2014/main" id="{1AF9BA68-BA17-4699-95C3-6F2D50D56AA3}"/>
                    </a:ext>
                  </a:extLst>
                </p14:cNvPr>
                <p14:cNvContentPartPr/>
                <p14:nvPr/>
              </p14:nvContentPartPr>
              <p14:xfrm>
                <a:off x="3880453" y="4590192"/>
                <a:ext cx="77040" cy="178920"/>
              </p14:xfrm>
            </p:contentPart>
          </mc:Choice>
          <mc:Fallback>
            <p:pic>
              <p:nvPicPr>
                <p:cNvPr id="176" name="Freihand 175">
                  <a:extLst>
                    <a:ext uri="{FF2B5EF4-FFF2-40B4-BE49-F238E27FC236}">
                      <a16:creationId xmlns:a16="http://schemas.microsoft.com/office/drawing/2014/main" id="{1AF9BA68-BA17-4699-95C3-6F2D50D56AA3}"/>
                    </a:ext>
                  </a:extLst>
                </p:cNvPr>
                <p:cNvPicPr/>
                <p:nvPr/>
              </p:nvPicPr>
              <p:blipFill>
                <a:blip r:embed="rId276"/>
                <a:stretch>
                  <a:fillRect/>
                </a:stretch>
              </p:blipFill>
              <p:spPr>
                <a:xfrm>
                  <a:off x="3876133" y="4585872"/>
                  <a:ext cx="85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7" name="Freihand 176">
                  <a:extLst>
                    <a:ext uri="{FF2B5EF4-FFF2-40B4-BE49-F238E27FC236}">
                      <a16:creationId xmlns:a16="http://schemas.microsoft.com/office/drawing/2014/main" id="{6F58FEEE-F915-40B8-A56F-EEE7CC9166E8}"/>
                    </a:ext>
                  </a:extLst>
                </p14:cNvPr>
                <p14:cNvContentPartPr/>
                <p14:nvPr/>
              </p14:nvContentPartPr>
              <p14:xfrm>
                <a:off x="4011493" y="4670112"/>
                <a:ext cx="94680" cy="46800"/>
              </p14:xfrm>
            </p:contentPart>
          </mc:Choice>
          <mc:Fallback>
            <p:pic>
              <p:nvPicPr>
                <p:cNvPr id="177" name="Freihand 176">
                  <a:extLst>
                    <a:ext uri="{FF2B5EF4-FFF2-40B4-BE49-F238E27FC236}">
                      <a16:creationId xmlns:a16="http://schemas.microsoft.com/office/drawing/2014/main" id="{6F58FEEE-F915-40B8-A56F-EEE7CC9166E8}"/>
                    </a:ext>
                  </a:extLst>
                </p:cNvPr>
                <p:cNvPicPr/>
                <p:nvPr/>
              </p:nvPicPr>
              <p:blipFill>
                <a:blip r:embed="rId278"/>
                <a:stretch>
                  <a:fillRect/>
                </a:stretch>
              </p:blipFill>
              <p:spPr>
                <a:xfrm>
                  <a:off x="4007173" y="4665792"/>
                  <a:ext cx="103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8" name="Freihand 177">
                  <a:extLst>
                    <a:ext uri="{FF2B5EF4-FFF2-40B4-BE49-F238E27FC236}">
                      <a16:creationId xmlns:a16="http://schemas.microsoft.com/office/drawing/2014/main" id="{840E525B-76B1-494E-B9E6-FC0D59C450B0}"/>
                    </a:ext>
                  </a:extLst>
                </p14:cNvPr>
                <p14:cNvContentPartPr/>
                <p14:nvPr/>
              </p14:nvContentPartPr>
              <p14:xfrm>
                <a:off x="4037053" y="4674792"/>
                <a:ext cx="78840" cy="130680"/>
              </p14:xfrm>
            </p:contentPart>
          </mc:Choice>
          <mc:Fallback>
            <p:pic>
              <p:nvPicPr>
                <p:cNvPr id="178" name="Freihand 177">
                  <a:extLst>
                    <a:ext uri="{FF2B5EF4-FFF2-40B4-BE49-F238E27FC236}">
                      <a16:creationId xmlns:a16="http://schemas.microsoft.com/office/drawing/2014/main" id="{840E525B-76B1-494E-B9E6-FC0D59C450B0}"/>
                    </a:ext>
                  </a:extLst>
                </p:cNvPr>
                <p:cNvPicPr/>
                <p:nvPr/>
              </p:nvPicPr>
              <p:blipFill>
                <a:blip r:embed="rId280"/>
                <a:stretch>
                  <a:fillRect/>
                </a:stretch>
              </p:blipFill>
              <p:spPr>
                <a:xfrm>
                  <a:off x="4032733" y="4670472"/>
                  <a:ext cx="87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9" name="Freihand 178">
                  <a:extLst>
                    <a:ext uri="{FF2B5EF4-FFF2-40B4-BE49-F238E27FC236}">
                      <a16:creationId xmlns:a16="http://schemas.microsoft.com/office/drawing/2014/main" id="{1A7F716E-50A6-4F1F-885D-35D2FC6B4221}"/>
                    </a:ext>
                  </a:extLst>
                </p14:cNvPr>
                <p14:cNvContentPartPr/>
                <p14:nvPr/>
              </p14:nvContentPartPr>
              <p14:xfrm>
                <a:off x="4107973" y="4747872"/>
                <a:ext cx="14040" cy="87480"/>
              </p14:xfrm>
            </p:contentPart>
          </mc:Choice>
          <mc:Fallback>
            <p:pic>
              <p:nvPicPr>
                <p:cNvPr id="179" name="Freihand 178">
                  <a:extLst>
                    <a:ext uri="{FF2B5EF4-FFF2-40B4-BE49-F238E27FC236}">
                      <a16:creationId xmlns:a16="http://schemas.microsoft.com/office/drawing/2014/main" id="{1A7F716E-50A6-4F1F-885D-35D2FC6B4221}"/>
                    </a:ext>
                  </a:extLst>
                </p:cNvPr>
                <p:cNvPicPr/>
                <p:nvPr/>
              </p:nvPicPr>
              <p:blipFill>
                <a:blip r:embed="rId282"/>
                <a:stretch>
                  <a:fillRect/>
                </a:stretch>
              </p:blipFill>
              <p:spPr>
                <a:xfrm>
                  <a:off x="4103653" y="4743552"/>
                  <a:ext cx="226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0" name="Freihand 179">
                  <a:extLst>
                    <a:ext uri="{FF2B5EF4-FFF2-40B4-BE49-F238E27FC236}">
                      <a16:creationId xmlns:a16="http://schemas.microsoft.com/office/drawing/2014/main" id="{777192FA-3ECC-4566-84ED-B2257768336D}"/>
                    </a:ext>
                  </a:extLst>
                </p14:cNvPr>
                <p14:cNvContentPartPr/>
                <p14:nvPr/>
              </p14:nvContentPartPr>
              <p14:xfrm>
                <a:off x="4233973" y="4615032"/>
                <a:ext cx="76320" cy="141840"/>
              </p14:xfrm>
            </p:contentPart>
          </mc:Choice>
          <mc:Fallback>
            <p:pic>
              <p:nvPicPr>
                <p:cNvPr id="180" name="Freihand 179">
                  <a:extLst>
                    <a:ext uri="{FF2B5EF4-FFF2-40B4-BE49-F238E27FC236}">
                      <a16:creationId xmlns:a16="http://schemas.microsoft.com/office/drawing/2014/main" id="{777192FA-3ECC-4566-84ED-B2257768336D}"/>
                    </a:ext>
                  </a:extLst>
                </p:cNvPr>
                <p:cNvPicPr/>
                <p:nvPr/>
              </p:nvPicPr>
              <p:blipFill>
                <a:blip r:embed="rId284"/>
                <a:stretch>
                  <a:fillRect/>
                </a:stretch>
              </p:blipFill>
              <p:spPr>
                <a:xfrm>
                  <a:off x="4229653" y="4610712"/>
                  <a:ext cx="84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1" name="Freihand 180">
                  <a:extLst>
                    <a:ext uri="{FF2B5EF4-FFF2-40B4-BE49-F238E27FC236}">
                      <a16:creationId xmlns:a16="http://schemas.microsoft.com/office/drawing/2014/main" id="{B7692AF7-BD0A-40B3-9466-940E9145E155}"/>
                    </a:ext>
                  </a:extLst>
                </p14:cNvPr>
                <p14:cNvContentPartPr/>
                <p14:nvPr/>
              </p14:nvContentPartPr>
              <p14:xfrm>
                <a:off x="4294453" y="4575072"/>
                <a:ext cx="117360" cy="254880"/>
              </p14:xfrm>
            </p:contentPart>
          </mc:Choice>
          <mc:Fallback>
            <p:pic>
              <p:nvPicPr>
                <p:cNvPr id="181" name="Freihand 180">
                  <a:extLst>
                    <a:ext uri="{FF2B5EF4-FFF2-40B4-BE49-F238E27FC236}">
                      <a16:creationId xmlns:a16="http://schemas.microsoft.com/office/drawing/2014/main" id="{B7692AF7-BD0A-40B3-9466-940E9145E155}"/>
                    </a:ext>
                  </a:extLst>
                </p:cNvPr>
                <p:cNvPicPr/>
                <p:nvPr/>
              </p:nvPicPr>
              <p:blipFill>
                <a:blip r:embed="rId286"/>
                <a:stretch>
                  <a:fillRect/>
                </a:stretch>
              </p:blipFill>
              <p:spPr>
                <a:xfrm>
                  <a:off x="4290133" y="4570752"/>
                  <a:ext cx="1260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3" name="Freihand 182">
                  <a:extLst>
                    <a:ext uri="{FF2B5EF4-FFF2-40B4-BE49-F238E27FC236}">
                      <a16:creationId xmlns:a16="http://schemas.microsoft.com/office/drawing/2014/main" id="{164E78A9-3B61-451C-8285-8BC95B3692A2}"/>
                    </a:ext>
                  </a:extLst>
                </p14:cNvPr>
                <p14:cNvContentPartPr/>
                <p14:nvPr/>
              </p14:nvContentPartPr>
              <p14:xfrm>
                <a:off x="4237573" y="4483632"/>
                <a:ext cx="95040" cy="14400"/>
              </p14:xfrm>
            </p:contentPart>
          </mc:Choice>
          <mc:Fallback>
            <p:pic>
              <p:nvPicPr>
                <p:cNvPr id="183" name="Freihand 182">
                  <a:extLst>
                    <a:ext uri="{FF2B5EF4-FFF2-40B4-BE49-F238E27FC236}">
                      <a16:creationId xmlns:a16="http://schemas.microsoft.com/office/drawing/2014/main" id="{164E78A9-3B61-451C-8285-8BC95B3692A2}"/>
                    </a:ext>
                  </a:extLst>
                </p:cNvPr>
                <p:cNvPicPr/>
                <p:nvPr/>
              </p:nvPicPr>
              <p:blipFill>
                <a:blip r:embed="rId288"/>
                <a:stretch>
                  <a:fillRect/>
                </a:stretch>
              </p:blipFill>
              <p:spPr>
                <a:xfrm>
                  <a:off x="4233253" y="4479312"/>
                  <a:ext cx="103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4" name="Freihand 183">
                  <a:extLst>
                    <a:ext uri="{FF2B5EF4-FFF2-40B4-BE49-F238E27FC236}">
                      <a16:creationId xmlns:a16="http://schemas.microsoft.com/office/drawing/2014/main" id="{7B27995D-E499-4991-80E9-1DABD0F849ED}"/>
                    </a:ext>
                  </a:extLst>
                </p14:cNvPr>
                <p14:cNvContentPartPr/>
                <p14:nvPr/>
              </p14:nvContentPartPr>
              <p14:xfrm>
                <a:off x="4051093" y="4428552"/>
                <a:ext cx="24480" cy="126720"/>
              </p14:xfrm>
            </p:contentPart>
          </mc:Choice>
          <mc:Fallback>
            <p:pic>
              <p:nvPicPr>
                <p:cNvPr id="184" name="Freihand 183">
                  <a:extLst>
                    <a:ext uri="{FF2B5EF4-FFF2-40B4-BE49-F238E27FC236}">
                      <a16:creationId xmlns:a16="http://schemas.microsoft.com/office/drawing/2014/main" id="{7B27995D-E499-4991-80E9-1DABD0F849ED}"/>
                    </a:ext>
                  </a:extLst>
                </p:cNvPr>
                <p:cNvPicPr/>
                <p:nvPr/>
              </p:nvPicPr>
              <p:blipFill>
                <a:blip r:embed="rId290"/>
                <a:stretch>
                  <a:fillRect/>
                </a:stretch>
              </p:blipFill>
              <p:spPr>
                <a:xfrm>
                  <a:off x="4046773" y="4424232"/>
                  <a:ext cx="33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5" name="Freihand 184">
                  <a:extLst>
                    <a:ext uri="{FF2B5EF4-FFF2-40B4-BE49-F238E27FC236}">
                      <a16:creationId xmlns:a16="http://schemas.microsoft.com/office/drawing/2014/main" id="{6E4C975E-5316-46C6-AA9D-1674985E1545}"/>
                    </a:ext>
                  </a:extLst>
                </p14:cNvPr>
                <p14:cNvContentPartPr/>
                <p14:nvPr/>
              </p14:nvContentPartPr>
              <p14:xfrm>
                <a:off x="4024093" y="4473192"/>
                <a:ext cx="96120" cy="15840"/>
              </p14:xfrm>
            </p:contentPart>
          </mc:Choice>
          <mc:Fallback>
            <p:pic>
              <p:nvPicPr>
                <p:cNvPr id="185" name="Freihand 184">
                  <a:extLst>
                    <a:ext uri="{FF2B5EF4-FFF2-40B4-BE49-F238E27FC236}">
                      <a16:creationId xmlns:a16="http://schemas.microsoft.com/office/drawing/2014/main" id="{6E4C975E-5316-46C6-AA9D-1674985E1545}"/>
                    </a:ext>
                  </a:extLst>
                </p:cNvPr>
                <p:cNvPicPr/>
                <p:nvPr/>
              </p:nvPicPr>
              <p:blipFill>
                <a:blip r:embed="rId292"/>
                <a:stretch>
                  <a:fillRect/>
                </a:stretch>
              </p:blipFill>
              <p:spPr>
                <a:xfrm>
                  <a:off x="4019773" y="4468872"/>
                  <a:ext cx="1047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8" name="Freihand 187">
                  <a:extLst>
                    <a:ext uri="{FF2B5EF4-FFF2-40B4-BE49-F238E27FC236}">
                      <a16:creationId xmlns:a16="http://schemas.microsoft.com/office/drawing/2014/main" id="{2A06058C-3D37-4A4A-A3C4-8AE7D630730B}"/>
                    </a:ext>
                  </a:extLst>
                </p14:cNvPr>
                <p14:cNvContentPartPr/>
                <p14:nvPr/>
              </p14:nvContentPartPr>
              <p14:xfrm>
                <a:off x="1769773" y="5589552"/>
                <a:ext cx="13320" cy="132120"/>
              </p14:xfrm>
            </p:contentPart>
          </mc:Choice>
          <mc:Fallback>
            <p:pic>
              <p:nvPicPr>
                <p:cNvPr id="188" name="Freihand 187">
                  <a:extLst>
                    <a:ext uri="{FF2B5EF4-FFF2-40B4-BE49-F238E27FC236}">
                      <a16:creationId xmlns:a16="http://schemas.microsoft.com/office/drawing/2014/main" id="{2A06058C-3D37-4A4A-A3C4-8AE7D630730B}"/>
                    </a:ext>
                  </a:extLst>
                </p:cNvPr>
                <p:cNvPicPr/>
                <p:nvPr/>
              </p:nvPicPr>
              <p:blipFill>
                <a:blip r:embed="rId294"/>
                <a:stretch>
                  <a:fillRect/>
                </a:stretch>
              </p:blipFill>
              <p:spPr>
                <a:xfrm>
                  <a:off x="1765453" y="5585232"/>
                  <a:ext cx="21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7" name="Freihand 186">
                  <a:extLst>
                    <a:ext uri="{FF2B5EF4-FFF2-40B4-BE49-F238E27FC236}">
                      <a16:creationId xmlns:a16="http://schemas.microsoft.com/office/drawing/2014/main" id="{300BE873-084B-4BA2-BC0E-1916E3E44795}"/>
                    </a:ext>
                  </a:extLst>
                </p14:cNvPr>
                <p14:cNvContentPartPr/>
                <p14:nvPr/>
              </p14:nvContentPartPr>
              <p14:xfrm>
                <a:off x="1779133" y="5161872"/>
                <a:ext cx="20520" cy="256320"/>
              </p14:xfrm>
            </p:contentPart>
          </mc:Choice>
          <mc:Fallback>
            <p:pic>
              <p:nvPicPr>
                <p:cNvPr id="187" name="Freihand 186">
                  <a:extLst>
                    <a:ext uri="{FF2B5EF4-FFF2-40B4-BE49-F238E27FC236}">
                      <a16:creationId xmlns:a16="http://schemas.microsoft.com/office/drawing/2014/main" id="{300BE873-084B-4BA2-BC0E-1916E3E44795}"/>
                    </a:ext>
                  </a:extLst>
                </p:cNvPr>
                <p:cNvPicPr/>
                <p:nvPr/>
              </p:nvPicPr>
              <p:blipFill>
                <a:blip r:embed="rId296"/>
                <a:stretch>
                  <a:fillRect/>
                </a:stretch>
              </p:blipFill>
              <p:spPr>
                <a:xfrm>
                  <a:off x="1774813" y="5157552"/>
                  <a:ext cx="291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9" name="Freihand 188">
                  <a:extLst>
                    <a:ext uri="{FF2B5EF4-FFF2-40B4-BE49-F238E27FC236}">
                      <a16:creationId xmlns:a16="http://schemas.microsoft.com/office/drawing/2014/main" id="{18C69C9E-384F-43E4-AD64-030288FB6EBB}"/>
                    </a:ext>
                  </a:extLst>
                </p14:cNvPr>
                <p14:cNvContentPartPr/>
                <p14:nvPr/>
              </p14:nvContentPartPr>
              <p14:xfrm>
                <a:off x="1137253" y="5113992"/>
                <a:ext cx="337320" cy="33840"/>
              </p14:xfrm>
            </p:contentPart>
          </mc:Choice>
          <mc:Fallback>
            <p:pic>
              <p:nvPicPr>
                <p:cNvPr id="189" name="Freihand 188">
                  <a:extLst>
                    <a:ext uri="{FF2B5EF4-FFF2-40B4-BE49-F238E27FC236}">
                      <a16:creationId xmlns:a16="http://schemas.microsoft.com/office/drawing/2014/main" id="{18C69C9E-384F-43E4-AD64-030288FB6EBB}"/>
                    </a:ext>
                  </a:extLst>
                </p:cNvPr>
                <p:cNvPicPr/>
                <p:nvPr/>
              </p:nvPicPr>
              <p:blipFill>
                <a:blip r:embed="rId298"/>
                <a:stretch>
                  <a:fillRect/>
                </a:stretch>
              </p:blipFill>
              <p:spPr>
                <a:xfrm>
                  <a:off x="1132933" y="5109672"/>
                  <a:ext cx="345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0" name="Freihand 189">
                  <a:extLst>
                    <a:ext uri="{FF2B5EF4-FFF2-40B4-BE49-F238E27FC236}">
                      <a16:creationId xmlns:a16="http://schemas.microsoft.com/office/drawing/2014/main" id="{42541C11-AB2D-4E7D-8C0C-41A6002F6363}"/>
                    </a:ext>
                  </a:extLst>
                </p14:cNvPr>
                <p14:cNvContentPartPr/>
                <p14:nvPr/>
              </p14:nvContentPartPr>
              <p14:xfrm>
                <a:off x="1591573" y="5148912"/>
                <a:ext cx="180360" cy="30960"/>
              </p14:xfrm>
            </p:contentPart>
          </mc:Choice>
          <mc:Fallback>
            <p:pic>
              <p:nvPicPr>
                <p:cNvPr id="190" name="Freihand 189">
                  <a:extLst>
                    <a:ext uri="{FF2B5EF4-FFF2-40B4-BE49-F238E27FC236}">
                      <a16:creationId xmlns:a16="http://schemas.microsoft.com/office/drawing/2014/main" id="{42541C11-AB2D-4E7D-8C0C-41A6002F6363}"/>
                    </a:ext>
                  </a:extLst>
                </p:cNvPr>
                <p:cNvPicPr/>
                <p:nvPr/>
              </p:nvPicPr>
              <p:blipFill>
                <a:blip r:embed="rId300"/>
                <a:stretch>
                  <a:fillRect/>
                </a:stretch>
              </p:blipFill>
              <p:spPr>
                <a:xfrm>
                  <a:off x="1587253" y="5144592"/>
                  <a:ext cx="189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2" name="Freihand 191">
                  <a:extLst>
                    <a:ext uri="{FF2B5EF4-FFF2-40B4-BE49-F238E27FC236}">
                      <a16:creationId xmlns:a16="http://schemas.microsoft.com/office/drawing/2014/main" id="{6BDDAE73-EB93-4DE5-97F2-8D1C2358E621}"/>
                    </a:ext>
                  </a:extLst>
                </p14:cNvPr>
                <p14:cNvContentPartPr/>
                <p14:nvPr/>
              </p14:nvContentPartPr>
              <p14:xfrm>
                <a:off x="1651693" y="5940192"/>
                <a:ext cx="89280" cy="31680"/>
              </p14:xfrm>
            </p:contentPart>
          </mc:Choice>
          <mc:Fallback>
            <p:pic>
              <p:nvPicPr>
                <p:cNvPr id="192" name="Freihand 191">
                  <a:extLst>
                    <a:ext uri="{FF2B5EF4-FFF2-40B4-BE49-F238E27FC236}">
                      <a16:creationId xmlns:a16="http://schemas.microsoft.com/office/drawing/2014/main" id="{6BDDAE73-EB93-4DE5-97F2-8D1C2358E621}"/>
                    </a:ext>
                  </a:extLst>
                </p:cNvPr>
                <p:cNvPicPr/>
                <p:nvPr/>
              </p:nvPicPr>
              <p:blipFill>
                <a:blip r:embed="rId302"/>
                <a:stretch>
                  <a:fillRect/>
                </a:stretch>
              </p:blipFill>
              <p:spPr>
                <a:xfrm>
                  <a:off x="1647373" y="5935872"/>
                  <a:ext cx="979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3" name="Freihand 192">
                  <a:extLst>
                    <a:ext uri="{FF2B5EF4-FFF2-40B4-BE49-F238E27FC236}">
                      <a16:creationId xmlns:a16="http://schemas.microsoft.com/office/drawing/2014/main" id="{9D2B44F5-0739-4EB1-9774-38615C96CBB8}"/>
                    </a:ext>
                  </a:extLst>
                </p14:cNvPr>
                <p14:cNvContentPartPr/>
                <p14:nvPr/>
              </p14:nvContentPartPr>
              <p14:xfrm>
                <a:off x="1701373" y="5951352"/>
                <a:ext cx="70560" cy="145080"/>
              </p14:xfrm>
            </p:contentPart>
          </mc:Choice>
          <mc:Fallback>
            <p:pic>
              <p:nvPicPr>
                <p:cNvPr id="193" name="Freihand 192">
                  <a:extLst>
                    <a:ext uri="{FF2B5EF4-FFF2-40B4-BE49-F238E27FC236}">
                      <a16:creationId xmlns:a16="http://schemas.microsoft.com/office/drawing/2014/main" id="{9D2B44F5-0739-4EB1-9774-38615C96CBB8}"/>
                    </a:ext>
                  </a:extLst>
                </p:cNvPr>
                <p:cNvPicPr/>
                <p:nvPr/>
              </p:nvPicPr>
              <p:blipFill>
                <a:blip r:embed="rId304"/>
                <a:stretch>
                  <a:fillRect/>
                </a:stretch>
              </p:blipFill>
              <p:spPr>
                <a:xfrm>
                  <a:off x="1697053" y="5947032"/>
                  <a:ext cx="79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4" name="Freihand 193">
                  <a:extLst>
                    <a:ext uri="{FF2B5EF4-FFF2-40B4-BE49-F238E27FC236}">
                      <a16:creationId xmlns:a16="http://schemas.microsoft.com/office/drawing/2014/main" id="{91BDDF25-015F-48E4-8198-458B5BB7B342}"/>
                    </a:ext>
                  </a:extLst>
                </p14:cNvPr>
                <p14:cNvContentPartPr/>
                <p14:nvPr/>
              </p14:nvContentPartPr>
              <p14:xfrm>
                <a:off x="1791013" y="5877192"/>
                <a:ext cx="113760" cy="101880"/>
              </p14:xfrm>
            </p:contentPart>
          </mc:Choice>
          <mc:Fallback>
            <p:pic>
              <p:nvPicPr>
                <p:cNvPr id="194" name="Freihand 193">
                  <a:extLst>
                    <a:ext uri="{FF2B5EF4-FFF2-40B4-BE49-F238E27FC236}">
                      <a16:creationId xmlns:a16="http://schemas.microsoft.com/office/drawing/2014/main" id="{91BDDF25-015F-48E4-8198-458B5BB7B342}"/>
                    </a:ext>
                  </a:extLst>
                </p:cNvPr>
                <p:cNvPicPr/>
                <p:nvPr/>
              </p:nvPicPr>
              <p:blipFill>
                <a:blip r:embed="rId306"/>
                <a:stretch>
                  <a:fillRect/>
                </a:stretch>
              </p:blipFill>
              <p:spPr>
                <a:xfrm>
                  <a:off x="1786693" y="5872872"/>
                  <a:ext cx="122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6" name="Freihand 195">
                  <a:extLst>
                    <a:ext uri="{FF2B5EF4-FFF2-40B4-BE49-F238E27FC236}">
                      <a16:creationId xmlns:a16="http://schemas.microsoft.com/office/drawing/2014/main" id="{11F66A91-7C93-4D50-9051-CD1DC9C12156}"/>
                    </a:ext>
                  </a:extLst>
                </p14:cNvPr>
                <p14:cNvContentPartPr/>
                <p14:nvPr/>
              </p14:nvContentPartPr>
              <p14:xfrm>
                <a:off x="902173" y="5135592"/>
                <a:ext cx="46440" cy="116280"/>
              </p14:xfrm>
            </p:contentPart>
          </mc:Choice>
          <mc:Fallback>
            <p:pic>
              <p:nvPicPr>
                <p:cNvPr id="196" name="Freihand 195">
                  <a:extLst>
                    <a:ext uri="{FF2B5EF4-FFF2-40B4-BE49-F238E27FC236}">
                      <a16:creationId xmlns:a16="http://schemas.microsoft.com/office/drawing/2014/main" id="{11F66A91-7C93-4D50-9051-CD1DC9C12156}"/>
                    </a:ext>
                  </a:extLst>
                </p:cNvPr>
                <p:cNvPicPr/>
                <p:nvPr/>
              </p:nvPicPr>
              <p:blipFill>
                <a:blip r:embed="rId308"/>
                <a:stretch>
                  <a:fillRect/>
                </a:stretch>
              </p:blipFill>
              <p:spPr>
                <a:xfrm>
                  <a:off x="897853" y="5131272"/>
                  <a:ext cx="55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7" name="Freihand 196">
                  <a:extLst>
                    <a:ext uri="{FF2B5EF4-FFF2-40B4-BE49-F238E27FC236}">
                      <a16:creationId xmlns:a16="http://schemas.microsoft.com/office/drawing/2014/main" id="{844A748B-BE91-416C-9DFC-C778FB829675}"/>
                    </a:ext>
                  </a:extLst>
                </p14:cNvPr>
                <p14:cNvContentPartPr/>
                <p14:nvPr/>
              </p14:nvContentPartPr>
              <p14:xfrm>
                <a:off x="864373" y="5062152"/>
                <a:ext cx="40320" cy="11880"/>
              </p14:xfrm>
            </p:contentPart>
          </mc:Choice>
          <mc:Fallback>
            <p:pic>
              <p:nvPicPr>
                <p:cNvPr id="197" name="Freihand 196">
                  <a:extLst>
                    <a:ext uri="{FF2B5EF4-FFF2-40B4-BE49-F238E27FC236}">
                      <a16:creationId xmlns:a16="http://schemas.microsoft.com/office/drawing/2014/main" id="{844A748B-BE91-416C-9DFC-C778FB829675}"/>
                    </a:ext>
                  </a:extLst>
                </p:cNvPr>
                <p:cNvPicPr/>
                <p:nvPr/>
              </p:nvPicPr>
              <p:blipFill>
                <a:blip r:embed="rId310"/>
                <a:stretch>
                  <a:fillRect/>
                </a:stretch>
              </p:blipFill>
              <p:spPr>
                <a:xfrm>
                  <a:off x="860053" y="5057832"/>
                  <a:ext cx="489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8" name="Freihand 197">
                  <a:extLst>
                    <a:ext uri="{FF2B5EF4-FFF2-40B4-BE49-F238E27FC236}">
                      <a16:creationId xmlns:a16="http://schemas.microsoft.com/office/drawing/2014/main" id="{948A3FEB-5128-4811-B1E4-ED4E358EBE43}"/>
                    </a:ext>
                  </a:extLst>
                </p14:cNvPr>
                <p14:cNvContentPartPr/>
                <p14:nvPr/>
              </p14:nvContentPartPr>
              <p14:xfrm>
                <a:off x="948253" y="5029752"/>
                <a:ext cx="96120" cy="110160"/>
              </p14:xfrm>
            </p:contentPart>
          </mc:Choice>
          <mc:Fallback>
            <p:pic>
              <p:nvPicPr>
                <p:cNvPr id="198" name="Freihand 197">
                  <a:extLst>
                    <a:ext uri="{FF2B5EF4-FFF2-40B4-BE49-F238E27FC236}">
                      <a16:creationId xmlns:a16="http://schemas.microsoft.com/office/drawing/2014/main" id="{948A3FEB-5128-4811-B1E4-ED4E358EBE43}"/>
                    </a:ext>
                  </a:extLst>
                </p:cNvPr>
                <p:cNvPicPr/>
                <p:nvPr/>
              </p:nvPicPr>
              <p:blipFill>
                <a:blip r:embed="rId312"/>
                <a:stretch>
                  <a:fillRect/>
                </a:stretch>
              </p:blipFill>
              <p:spPr>
                <a:xfrm>
                  <a:off x="943933" y="5025432"/>
                  <a:ext cx="104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2" name="Freihand 201">
                  <a:extLst>
                    <a:ext uri="{FF2B5EF4-FFF2-40B4-BE49-F238E27FC236}">
                      <a16:creationId xmlns:a16="http://schemas.microsoft.com/office/drawing/2014/main" id="{70CB25F2-D583-4350-9281-C9AF433976BD}"/>
                    </a:ext>
                  </a:extLst>
                </p14:cNvPr>
                <p14:cNvContentPartPr/>
                <p14:nvPr/>
              </p14:nvContentPartPr>
              <p14:xfrm>
                <a:off x="2958133" y="4385712"/>
                <a:ext cx="447480" cy="758160"/>
              </p14:xfrm>
            </p:contentPart>
          </mc:Choice>
          <mc:Fallback>
            <p:pic>
              <p:nvPicPr>
                <p:cNvPr id="202" name="Freihand 201">
                  <a:extLst>
                    <a:ext uri="{FF2B5EF4-FFF2-40B4-BE49-F238E27FC236}">
                      <a16:creationId xmlns:a16="http://schemas.microsoft.com/office/drawing/2014/main" id="{70CB25F2-D583-4350-9281-C9AF433976BD}"/>
                    </a:ext>
                  </a:extLst>
                </p:cNvPr>
                <p:cNvPicPr/>
                <p:nvPr/>
              </p:nvPicPr>
              <p:blipFill>
                <a:blip r:embed="rId314"/>
                <a:stretch>
                  <a:fillRect/>
                </a:stretch>
              </p:blipFill>
              <p:spPr>
                <a:xfrm>
                  <a:off x="2953813" y="4381392"/>
                  <a:ext cx="456120" cy="7668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5C9D7E-3337-4EEF-9F41-3B5BB54CD1E1}"/>
              </a:ext>
            </a:extLst>
          </p:cNvPr>
          <p:cNvSpPr txBox="1"/>
          <p:nvPr/>
        </p:nvSpPr>
        <p:spPr>
          <a:xfrm>
            <a:off x="1784789" y="41477"/>
            <a:ext cx="7099798" cy="104565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Neukeynesianische</a:t>
            </a:r>
            <a:r>
              <a:rPr lang="de-DE" sz="3266" dirty="0">
                <a:latin typeface="Times New Roman" pitchFamily="18"/>
                <a:ea typeface="Droid Sans Fallback" pitchFamily="2"/>
                <a:cs typeface="Lohit Hindi" pitchFamily="2"/>
              </a:rPr>
              <a:t> Theorie starrer Preise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33311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Neben den Löhnen wird auch bei anderen Waren- und Dienstleistungen eine langsame Preisanpassung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werden manche Unternehmen die Anpassungskosten durch Preissenkungen ihrer eigenen Produkte scheuen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Unternehmen, die ihre Preise nicht anpassen, werden Umsatzeinbußen erfahren, die auf Absatzrückgänge zurückzuführen sind.</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niedrigeres gesamtwirtschaftliches Angebot bei niedrigeren Preisen.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D5CF066A-B421-481B-BEB8-EB874DC48D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8D57672-072C-4B4D-946C-06BEB378547E}"/>
                  </a:ext>
                </a:extLst>
              </p14:cNvPr>
              <p14:cNvContentPartPr/>
              <p14:nvPr/>
            </p14:nvContentPartPr>
            <p14:xfrm>
              <a:off x="6525733" y="611832"/>
              <a:ext cx="2613960" cy="53280"/>
            </p14:xfrm>
          </p:contentPart>
        </mc:Choice>
        <mc:Fallback>
          <p:pic>
            <p:nvPicPr>
              <p:cNvPr id="2" name="Freihand 1">
                <a:extLst>
                  <a:ext uri="{FF2B5EF4-FFF2-40B4-BE49-F238E27FC236}">
                    <a16:creationId xmlns:a16="http://schemas.microsoft.com/office/drawing/2014/main" id="{28D57672-072C-4B4D-946C-06BEB378547E}"/>
                  </a:ext>
                </a:extLst>
              </p:cNvPr>
              <p:cNvPicPr/>
              <p:nvPr/>
            </p:nvPicPr>
            <p:blipFill>
              <a:blip r:embed="rId4"/>
              <a:stretch>
                <a:fillRect/>
              </a:stretch>
            </p:blipFill>
            <p:spPr>
              <a:xfrm>
                <a:off x="6521413" y="607512"/>
                <a:ext cx="26226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8CC05398-EC2A-4C8C-B0CC-7E7A3D8C9665}"/>
                  </a:ext>
                </a:extLst>
              </p14:cNvPr>
              <p14:cNvContentPartPr/>
              <p14:nvPr/>
            </p14:nvContentPartPr>
            <p14:xfrm>
              <a:off x="3285373" y="1908552"/>
              <a:ext cx="2959560" cy="78840"/>
            </p14:xfrm>
          </p:contentPart>
        </mc:Choice>
        <mc:Fallback>
          <p:pic>
            <p:nvPicPr>
              <p:cNvPr id="6" name="Freihand 5">
                <a:extLst>
                  <a:ext uri="{FF2B5EF4-FFF2-40B4-BE49-F238E27FC236}">
                    <a16:creationId xmlns:a16="http://schemas.microsoft.com/office/drawing/2014/main" id="{8CC05398-EC2A-4C8C-B0CC-7E7A3D8C9665}"/>
                  </a:ext>
                </a:extLst>
              </p:cNvPr>
              <p:cNvPicPr/>
              <p:nvPr/>
            </p:nvPicPr>
            <p:blipFill>
              <a:blip r:embed="rId6"/>
              <a:stretch>
                <a:fillRect/>
              </a:stretch>
            </p:blipFill>
            <p:spPr>
              <a:xfrm>
                <a:off x="3281053" y="1904232"/>
                <a:ext cx="2968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4A1BFF8A-EF9B-4798-B9AE-42C21E7B0982}"/>
                  </a:ext>
                </a:extLst>
              </p14:cNvPr>
              <p14:cNvContentPartPr/>
              <p14:nvPr/>
            </p14:nvContentPartPr>
            <p14:xfrm>
              <a:off x="530293" y="3003672"/>
              <a:ext cx="4370400" cy="93240"/>
            </p14:xfrm>
          </p:contentPart>
        </mc:Choice>
        <mc:Fallback>
          <p:pic>
            <p:nvPicPr>
              <p:cNvPr id="7" name="Freihand 6">
                <a:extLst>
                  <a:ext uri="{FF2B5EF4-FFF2-40B4-BE49-F238E27FC236}">
                    <a16:creationId xmlns:a16="http://schemas.microsoft.com/office/drawing/2014/main" id="{4A1BFF8A-EF9B-4798-B9AE-42C21E7B0982}"/>
                  </a:ext>
                </a:extLst>
              </p:cNvPr>
              <p:cNvPicPr/>
              <p:nvPr/>
            </p:nvPicPr>
            <p:blipFill>
              <a:blip r:embed="rId8"/>
              <a:stretch>
                <a:fillRect/>
              </a:stretch>
            </p:blipFill>
            <p:spPr>
              <a:xfrm>
                <a:off x="525973" y="2999352"/>
                <a:ext cx="4379040" cy="101880"/>
              </a:xfrm>
              <a:prstGeom prst="rect">
                <a:avLst/>
              </a:prstGeom>
            </p:spPr>
          </p:pic>
        </mc:Fallback>
      </mc:AlternateContent>
      <p:grpSp>
        <p:nvGrpSpPr>
          <p:cNvPr id="13" name="Gruppieren 12">
            <a:extLst>
              <a:ext uri="{FF2B5EF4-FFF2-40B4-BE49-F238E27FC236}">
                <a16:creationId xmlns:a16="http://schemas.microsoft.com/office/drawing/2014/main" id="{2D047ED2-E8F2-4C39-8212-7A9BB9F5B6F0}"/>
              </a:ext>
            </a:extLst>
          </p:cNvPr>
          <p:cNvGrpSpPr/>
          <p:nvPr/>
        </p:nvGrpSpPr>
        <p:grpSpPr>
          <a:xfrm>
            <a:off x="5037133" y="2248032"/>
            <a:ext cx="2252880" cy="513000"/>
            <a:chOff x="5037133" y="2248032"/>
            <a:chExt cx="2252880" cy="51300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62AF49C-9271-4852-9C51-334376F394EE}"/>
                    </a:ext>
                  </a:extLst>
                </p14:cNvPr>
                <p14:cNvContentPartPr/>
                <p14:nvPr/>
              </p14:nvContentPartPr>
              <p14:xfrm>
                <a:off x="6842893" y="2411472"/>
                <a:ext cx="167400" cy="191520"/>
              </p14:xfrm>
            </p:contentPart>
          </mc:Choice>
          <mc:Fallback>
            <p:pic>
              <p:nvPicPr>
                <p:cNvPr id="8" name="Freihand 7">
                  <a:extLst>
                    <a:ext uri="{FF2B5EF4-FFF2-40B4-BE49-F238E27FC236}">
                      <a16:creationId xmlns:a16="http://schemas.microsoft.com/office/drawing/2014/main" id="{562AF49C-9271-4852-9C51-334376F394EE}"/>
                    </a:ext>
                  </a:extLst>
                </p:cNvPr>
                <p:cNvPicPr/>
                <p:nvPr/>
              </p:nvPicPr>
              <p:blipFill>
                <a:blip r:embed="rId10"/>
                <a:stretch>
                  <a:fillRect/>
                </a:stretch>
              </p:blipFill>
              <p:spPr>
                <a:xfrm>
                  <a:off x="6838573" y="2407152"/>
                  <a:ext cx="1760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4106D9B-51F4-472D-980A-C2D220B5706C}"/>
                    </a:ext>
                  </a:extLst>
                </p14:cNvPr>
                <p14:cNvContentPartPr/>
                <p14:nvPr/>
              </p14:nvContentPartPr>
              <p14:xfrm>
                <a:off x="7185613" y="2248032"/>
                <a:ext cx="25920" cy="264960"/>
              </p14:xfrm>
            </p:contentPart>
          </mc:Choice>
          <mc:Fallback>
            <p:pic>
              <p:nvPicPr>
                <p:cNvPr id="9" name="Freihand 8">
                  <a:extLst>
                    <a:ext uri="{FF2B5EF4-FFF2-40B4-BE49-F238E27FC236}">
                      <a16:creationId xmlns:a16="http://schemas.microsoft.com/office/drawing/2014/main" id="{A4106D9B-51F4-472D-980A-C2D220B5706C}"/>
                    </a:ext>
                  </a:extLst>
                </p:cNvPr>
                <p:cNvPicPr/>
                <p:nvPr/>
              </p:nvPicPr>
              <p:blipFill>
                <a:blip r:embed="rId12"/>
                <a:stretch>
                  <a:fillRect/>
                </a:stretch>
              </p:blipFill>
              <p:spPr>
                <a:xfrm>
                  <a:off x="7181293" y="2243712"/>
                  <a:ext cx="345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8384FC8-0755-489D-98DD-ADEB3EA92625}"/>
                    </a:ext>
                  </a:extLst>
                </p14:cNvPr>
                <p14:cNvContentPartPr/>
                <p14:nvPr/>
              </p14:nvContentPartPr>
              <p14:xfrm>
                <a:off x="7105333" y="2375112"/>
                <a:ext cx="184680" cy="169200"/>
              </p14:xfrm>
            </p:contentPart>
          </mc:Choice>
          <mc:Fallback>
            <p:pic>
              <p:nvPicPr>
                <p:cNvPr id="10" name="Freihand 9">
                  <a:extLst>
                    <a:ext uri="{FF2B5EF4-FFF2-40B4-BE49-F238E27FC236}">
                      <a16:creationId xmlns:a16="http://schemas.microsoft.com/office/drawing/2014/main" id="{A8384FC8-0755-489D-98DD-ADEB3EA92625}"/>
                    </a:ext>
                  </a:extLst>
                </p:cNvPr>
                <p:cNvPicPr/>
                <p:nvPr/>
              </p:nvPicPr>
              <p:blipFill>
                <a:blip r:embed="rId14"/>
                <a:stretch>
                  <a:fillRect/>
                </a:stretch>
              </p:blipFill>
              <p:spPr>
                <a:xfrm>
                  <a:off x="7101013" y="2370792"/>
                  <a:ext cx="193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350CD92-EE56-4F2F-B016-DF0C2D40A493}"/>
                    </a:ext>
                  </a:extLst>
                </p14:cNvPr>
                <p14:cNvContentPartPr/>
                <p14:nvPr/>
              </p14:nvContentPartPr>
              <p14:xfrm>
                <a:off x="5037133" y="2270352"/>
                <a:ext cx="1431360" cy="490680"/>
              </p14:xfrm>
            </p:contentPart>
          </mc:Choice>
          <mc:Fallback>
            <p:pic>
              <p:nvPicPr>
                <p:cNvPr id="12" name="Freihand 11">
                  <a:extLst>
                    <a:ext uri="{FF2B5EF4-FFF2-40B4-BE49-F238E27FC236}">
                      <a16:creationId xmlns:a16="http://schemas.microsoft.com/office/drawing/2014/main" id="{E350CD92-EE56-4F2F-B016-DF0C2D40A493}"/>
                    </a:ext>
                  </a:extLst>
                </p:cNvPr>
                <p:cNvPicPr/>
                <p:nvPr/>
              </p:nvPicPr>
              <p:blipFill>
                <a:blip r:embed="rId16"/>
                <a:stretch>
                  <a:fillRect/>
                </a:stretch>
              </p:blipFill>
              <p:spPr>
                <a:xfrm>
                  <a:off x="5032813" y="2266032"/>
                  <a:ext cx="1440000" cy="49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E5039A25-EFCE-4118-ABFF-92565921E3EF}"/>
                  </a:ext>
                </a:extLst>
              </p14:cNvPr>
              <p14:cNvContentPartPr/>
              <p14:nvPr/>
            </p14:nvContentPartPr>
            <p14:xfrm>
              <a:off x="5828413" y="3373032"/>
              <a:ext cx="2148480" cy="59400"/>
            </p14:xfrm>
          </p:contentPart>
        </mc:Choice>
        <mc:Fallback>
          <p:pic>
            <p:nvPicPr>
              <p:cNvPr id="14" name="Freihand 13">
                <a:extLst>
                  <a:ext uri="{FF2B5EF4-FFF2-40B4-BE49-F238E27FC236}">
                    <a16:creationId xmlns:a16="http://schemas.microsoft.com/office/drawing/2014/main" id="{E5039A25-EFCE-4118-ABFF-92565921E3EF}"/>
                  </a:ext>
                </a:extLst>
              </p:cNvPr>
              <p:cNvPicPr/>
              <p:nvPr/>
            </p:nvPicPr>
            <p:blipFill>
              <a:blip r:embed="rId18"/>
              <a:stretch>
                <a:fillRect/>
              </a:stretch>
            </p:blipFill>
            <p:spPr>
              <a:xfrm>
                <a:off x="5824093" y="3368712"/>
                <a:ext cx="2157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B98EA09D-E527-40BD-BB03-31763613FC37}"/>
                  </a:ext>
                </a:extLst>
              </p14:cNvPr>
              <p14:cNvContentPartPr/>
              <p14:nvPr/>
            </p14:nvContentPartPr>
            <p14:xfrm>
              <a:off x="1288093" y="3795312"/>
              <a:ext cx="3338640" cy="55080"/>
            </p14:xfrm>
          </p:contentPart>
        </mc:Choice>
        <mc:Fallback>
          <p:pic>
            <p:nvPicPr>
              <p:cNvPr id="15" name="Freihand 14">
                <a:extLst>
                  <a:ext uri="{FF2B5EF4-FFF2-40B4-BE49-F238E27FC236}">
                    <a16:creationId xmlns:a16="http://schemas.microsoft.com/office/drawing/2014/main" id="{B98EA09D-E527-40BD-BB03-31763613FC37}"/>
                  </a:ext>
                </a:extLst>
              </p:cNvPr>
              <p:cNvPicPr/>
              <p:nvPr/>
            </p:nvPicPr>
            <p:blipFill>
              <a:blip r:embed="rId20"/>
              <a:stretch>
                <a:fillRect/>
              </a:stretch>
            </p:blipFill>
            <p:spPr>
              <a:xfrm>
                <a:off x="1283773" y="3790992"/>
                <a:ext cx="3347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3BE0D69E-65C1-466A-874C-8CAFC1D33338}"/>
                  </a:ext>
                </a:extLst>
              </p14:cNvPr>
              <p14:cNvContentPartPr/>
              <p14:nvPr/>
            </p14:nvContentPartPr>
            <p14:xfrm>
              <a:off x="4314613" y="4927152"/>
              <a:ext cx="3409920" cy="39600"/>
            </p14:xfrm>
          </p:contentPart>
        </mc:Choice>
        <mc:Fallback>
          <p:pic>
            <p:nvPicPr>
              <p:cNvPr id="16" name="Freihand 15">
                <a:extLst>
                  <a:ext uri="{FF2B5EF4-FFF2-40B4-BE49-F238E27FC236}">
                    <a16:creationId xmlns:a16="http://schemas.microsoft.com/office/drawing/2014/main" id="{3BE0D69E-65C1-466A-874C-8CAFC1D33338}"/>
                  </a:ext>
                </a:extLst>
              </p:cNvPr>
              <p:cNvPicPr/>
              <p:nvPr/>
            </p:nvPicPr>
            <p:blipFill>
              <a:blip r:embed="rId22"/>
              <a:stretch>
                <a:fillRect/>
              </a:stretch>
            </p:blipFill>
            <p:spPr>
              <a:xfrm>
                <a:off x="4310293" y="4922832"/>
                <a:ext cx="34185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81F6F1E1-DD30-46E5-9266-D2520E02FA6F}"/>
                  </a:ext>
                </a:extLst>
              </p14:cNvPr>
              <p14:cNvContentPartPr/>
              <p14:nvPr/>
            </p14:nvContentPartPr>
            <p14:xfrm>
              <a:off x="3272053" y="6017232"/>
              <a:ext cx="4041360" cy="79560"/>
            </p14:xfrm>
          </p:contentPart>
        </mc:Choice>
        <mc:Fallback>
          <p:pic>
            <p:nvPicPr>
              <p:cNvPr id="17" name="Freihand 16">
                <a:extLst>
                  <a:ext uri="{FF2B5EF4-FFF2-40B4-BE49-F238E27FC236}">
                    <a16:creationId xmlns:a16="http://schemas.microsoft.com/office/drawing/2014/main" id="{81F6F1E1-DD30-46E5-9266-D2520E02FA6F}"/>
                  </a:ext>
                </a:extLst>
              </p:cNvPr>
              <p:cNvPicPr/>
              <p:nvPr/>
            </p:nvPicPr>
            <p:blipFill>
              <a:blip r:embed="rId24"/>
              <a:stretch>
                <a:fillRect/>
              </a:stretch>
            </p:blipFill>
            <p:spPr>
              <a:xfrm>
                <a:off x="3267733" y="6012912"/>
                <a:ext cx="4050000" cy="88200"/>
              </a:xfrm>
              <a:prstGeom prst="rect">
                <a:avLst/>
              </a:prstGeom>
            </p:spPr>
          </p:pic>
        </mc:Fallback>
      </mc:AlternateContent>
      <p:grpSp>
        <p:nvGrpSpPr>
          <p:cNvPr id="27" name="Gruppieren 26">
            <a:extLst>
              <a:ext uri="{FF2B5EF4-FFF2-40B4-BE49-F238E27FC236}">
                <a16:creationId xmlns:a16="http://schemas.microsoft.com/office/drawing/2014/main" id="{301382F8-C56C-4107-AA9F-4CF71EE4341F}"/>
              </a:ext>
            </a:extLst>
          </p:cNvPr>
          <p:cNvGrpSpPr/>
          <p:nvPr/>
        </p:nvGrpSpPr>
        <p:grpSpPr>
          <a:xfrm>
            <a:off x="6154213" y="6140352"/>
            <a:ext cx="672120" cy="472320"/>
            <a:chOff x="6154213" y="6140352"/>
            <a:chExt cx="672120" cy="472320"/>
          </a:xfrm>
        </p:grpSpPr>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B3595F6C-B6FD-415C-9F0B-03E3223FFD1D}"/>
                    </a:ext>
                  </a:extLst>
                </p14:cNvPr>
                <p14:cNvContentPartPr/>
                <p14:nvPr/>
              </p14:nvContentPartPr>
              <p14:xfrm>
                <a:off x="6154213" y="6305952"/>
                <a:ext cx="144360" cy="161640"/>
              </p14:xfrm>
            </p:contentPart>
          </mc:Choice>
          <mc:Fallback>
            <p:pic>
              <p:nvPicPr>
                <p:cNvPr id="18" name="Freihand 17">
                  <a:extLst>
                    <a:ext uri="{FF2B5EF4-FFF2-40B4-BE49-F238E27FC236}">
                      <a16:creationId xmlns:a16="http://schemas.microsoft.com/office/drawing/2014/main" id="{B3595F6C-B6FD-415C-9F0B-03E3223FFD1D}"/>
                    </a:ext>
                  </a:extLst>
                </p:cNvPr>
                <p:cNvPicPr/>
                <p:nvPr/>
              </p:nvPicPr>
              <p:blipFill>
                <a:blip r:embed="rId26"/>
                <a:stretch>
                  <a:fillRect/>
                </a:stretch>
              </p:blipFill>
              <p:spPr>
                <a:xfrm>
                  <a:off x="6149893" y="6301632"/>
                  <a:ext cx="153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21630634-70C1-41A4-A429-1FEFA24F09FF}"/>
                    </a:ext>
                  </a:extLst>
                </p14:cNvPr>
                <p14:cNvContentPartPr/>
                <p14:nvPr/>
              </p14:nvContentPartPr>
              <p14:xfrm>
                <a:off x="6168973" y="6313872"/>
                <a:ext cx="153000" cy="298800"/>
              </p14:xfrm>
            </p:contentPart>
          </mc:Choice>
          <mc:Fallback>
            <p:pic>
              <p:nvPicPr>
                <p:cNvPr id="19" name="Freihand 18">
                  <a:extLst>
                    <a:ext uri="{FF2B5EF4-FFF2-40B4-BE49-F238E27FC236}">
                      <a16:creationId xmlns:a16="http://schemas.microsoft.com/office/drawing/2014/main" id="{21630634-70C1-41A4-A429-1FEFA24F09FF}"/>
                    </a:ext>
                  </a:extLst>
                </p:cNvPr>
                <p:cNvPicPr/>
                <p:nvPr/>
              </p:nvPicPr>
              <p:blipFill>
                <a:blip r:embed="rId28"/>
                <a:stretch>
                  <a:fillRect/>
                </a:stretch>
              </p:blipFill>
              <p:spPr>
                <a:xfrm>
                  <a:off x="6164653" y="6309552"/>
                  <a:ext cx="16164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5DB42A6E-5E66-48C6-9CE5-4DD17B715193}"/>
                    </a:ext>
                  </a:extLst>
                </p14:cNvPr>
                <p14:cNvContentPartPr/>
                <p14:nvPr/>
              </p14:nvContentPartPr>
              <p14:xfrm>
                <a:off x="6414853" y="6219912"/>
                <a:ext cx="120240" cy="281520"/>
              </p14:xfrm>
            </p:contentPart>
          </mc:Choice>
          <mc:Fallback>
            <p:pic>
              <p:nvPicPr>
                <p:cNvPr id="21" name="Freihand 20">
                  <a:extLst>
                    <a:ext uri="{FF2B5EF4-FFF2-40B4-BE49-F238E27FC236}">
                      <a16:creationId xmlns:a16="http://schemas.microsoft.com/office/drawing/2014/main" id="{5DB42A6E-5E66-48C6-9CE5-4DD17B715193}"/>
                    </a:ext>
                  </a:extLst>
                </p:cNvPr>
                <p:cNvPicPr/>
                <p:nvPr/>
              </p:nvPicPr>
              <p:blipFill>
                <a:blip r:embed="rId30"/>
                <a:stretch>
                  <a:fillRect/>
                </a:stretch>
              </p:blipFill>
              <p:spPr>
                <a:xfrm>
                  <a:off x="6410533" y="6215592"/>
                  <a:ext cx="1288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CCF4DDF1-BD45-4C35-B3A7-9791B55A4854}"/>
                    </a:ext>
                  </a:extLst>
                </p14:cNvPr>
                <p14:cNvContentPartPr/>
                <p14:nvPr/>
              </p14:nvContentPartPr>
              <p14:xfrm>
                <a:off x="6312253" y="6191832"/>
                <a:ext cx="84240" cy="97920"/>
              </p14:xfrm>
            </p:contentPart>
          </mc:Choice>
          <mc:Fallback>
            <p:pic>
              <p:nvPicPr>
                <p:cNvPr id="22" name="Freihand 21">
                  <a:extLst>
                    <a:ext uri="{FF2B5EF4-FFF2-40B4-BE49-F238E27FC236}">
                      <a16:creationId xmlns:a16="http://schemas.microsoft.com/office/drawing/2014/main" id="{CCF4DDF1-BD45-4C35-B3A7-9791B55A4854}"/>
                    </a:ext>
                  </a:extLst>
                </p:cNvPr>
                <p:cNvPicPr/>
                <p:nvPr/>
              </p:nvPicPr>
              <p:blipFill>
                <a:blip r:embed="rId32"/>
                <a:stretch>
                  <a:fillRect/>
                </a:stretch>
              </p:blipFill>
              <p:spPr>
                <a:xfrm>
                  <a:off x="6307933" y="6187512"/>
                  <a:ext cx="92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0987767B-360D-4E9C-9682-5903F0A0AA28}"/>
                    </a:ext>
                  </a:extLst>
                </p14:cNvPr>
                <p14:cNvContentPartPr/>
                <p14:nvPr/>
              </p14:nvContentPartPr>
              <p14:xfrm>
                <a:off x="6595573" y="6325392"/>
                <a:ext cx="108360" cy="203760"/>
              </p14:xfrm>
            </p:contentPart>
          </mc:Choice>
          <mc:Fallback>
            <p:pic>
              <p:nvPicPr>
                <p:cNvPr id="23" name="Freihand 22">
                  <a:extLst>
                    <a:ext uri="{FF2B5EF4-FFF2-40B4-BE49-F238E27FC236}">
                      <a16:creationId xmlns:a16="http://schemas.microsoft.com/office/drawing/2014/main" id="{0987767B-360D-4E9C-9682-5903F0A0AA28}"/>
                    </a:ext>
                  </a:extLst>
                </p:cNvPr>
                <p:cNvPicPr/>
                <p:nvPr/>
              </p:nvPicPr>
              <p:blipFill>
                <a:blip r:embed="rId34"/>
                <a:stretch>
                  <a:fillRect/>
                </a:stretch>
              </p:blipFill>
              <p:spPr>
                <a:xfrm>
                  <a:off x="6591253" y="6321072"/>
                  <a:ext cx="1170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23F1FCD3-0212-4F8F-B5ED-1D344A7CA13E}"/>
                    </a:ext>
                  </a:extLst>
                </p14:cNvPr>
                <p14:cNvContentPartPr/>
                <p14:nvPr/>
              </p14:nvContentPartPr>
              <p14:xfrm>
                <a:off x="6733813" y="6254832"/>
                <a:ext cx="92520" cy="203760"/>
              </p14:xfrm>
            </p:contentPart>
          </mc:Choice>
          <mc:Fallback>
            <p:pic>
              <p:nvPicPr>
                <p:cNvPr id="24" name="Freihand 23">
                  <a:extLst>
                    <a:ext uri="{FF2B5EF4-FFF2-40B4-BE49-F238E27FC236}">
                      <a16:creationId xmlns:a16="http://schemas.microsoft.com/office/drawing/2014/main" id="{23F1FCD3-0212-4F8F-B5ED-1D344A7CA13E}"/>
                    </a:ext>
                  </a:extLst>
                </p:cNvPr>
                <p:cNvPicPr/>
                <p:nvPr/>
              </p:nvPicPr>
              <p:blipFill>
                <a:blip r:embed="rId36"/>
                <a:stretch>
                  <a:fillRect/>
                </a:stretch>
              </p:blipFill>
              <p:spPr>
                <a:xfrm>
                  <a:off x="6729493" y="6250512"/>
                  <a:ext cx="101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24EF4A83-817D-42DC-9981-2A84EDD66010}"/>
                    </a:ext>
                  </a:extLst>
                </p14:cNvPr>
                <p14:cNvContentPartPr/>
                <p14:nvPr/>
              </p14:nvContentPartPr>
              <p14:xfrm>
                <a:off x="6626173" y="6140352"/>
                <a:ext cx="29160" cy="114120"/>
              </p14:xfrm>
            </p:contentPart>
          </mc:Choice>
          <mc:Fallback>
            <p:pic>
              <p:nvPicPr>
                <p:cNvPr id="25" name="Freihand 24">
                  <a:extLst>
                    <a:ext uri="{FF2B5EF4-FFF2-40B4-BE49-F238E27FC236}">
                      <a16:creationId xmlns:a16="http://schemas.microsoft.com/office/drawing/2014/main" id="{24EF4A83-817D-42DC-9981-2A84EDD66010}"/>
                    </a:ext>
                  </a:extLst>
                </p:cNvPr>
                <p:cNvPicPr/>
                <p:nvPr/>
              </p:nvPicPr>
              <p:blipFill>
                <a:blip r:embed="rId38"/>
                <a:stretch>
                  <a:fillRect/>
                </a:stretch>
              </p:blipFill>
              <p:spPr>
                <a:xfrm>
                  <a:off x="6621853" y="6136032"/>
                  <a:ext cx="37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E4CFE425-8DF7-4D15-BFBD-0D953A826CE1}"/>
                    </a:ext>
                  </a:extLst>
                </p14:cNvPr>
                <p14:cNvContentPartPr/>
                <p14:nvPr/>
              </p14:nvContentPartPr>
              <p14:xfrm>
                <a:off x="6560293" y="6169512"/>
                <a:ext cx="128160" cy="21240"/>
              </p14:xfrm>
            </p:contentPart>
          </mc:Choice>
          <mc:Fallback>
            <p:pic>
              <p:nvPicPr>
                <p:cNvPr id="26" name="Freihand 25">
                  <a:extLst>
                    <a:ext uri="{FF2B5EF4-FFF2-40B4-BE49-F238E27FC236}">
                      <a16:creationId xmlns:a16="http://schemas.microsoft.com/office/drawing/2014/main" id="{E4CFE425-8DF7-4D15-BFBD-0D953A826CE1}"/>
                    </a:ext>
                  </a:extLst>
                </p:cNvPr>
                <p:cNvPicPr/>
                <p:nvPr/>
              </p:nvPicPr>
              <p:blipFill>
                <a:blip r:embed="rId40"/>
                <a:stretch>
                  <a:fillRect/>
                </a:stretch>
              </p:blipFill>
              <p:spPr>
                <a:xfrm>
                  <a:off x="6555973" y="6165192"/>
                  <a:ext cx="136800" cy="29880"/>
                </a:xfrm>
                <a:prstGeom prst="rect">
                  <a:avLst/>
                </a:prstGeom>
              </p:spPr>
            </p:pic>
          </mc:Fallback>
        </mc:AlternateContent>
      </p:grpSp>
    </p:spTree>
    <p:extLst>
      <p:ext uri="{BB962C8B-B14F-4D97-AF65-F5344CB8AC3E}">
        <p14:creationId xmlns:p14="http://schemas.microsoft.com/office/powerpoint/2010/main" val="577781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517CA62-5B8D-40F8-B86C-F716B04BCD32}"/>
              </a:ext>
            </a:extLst>
          </p:cNvPr>
          <p:cNvSpPr txBox="1"/>
          <p:nvPr/>
        </p:nvSpPr>
        <p:spPr>
          <a:xfrm>
            <a:off x="1654155" y="41477"/>
            <a:ext cx="7743628" cy="497172"/>
          </a:xfrm>
          <a:prstGeom prst="rect">
            <a:avLst/>
          </a:prstGeom>
          <a:noFill/>
          <a:ln>
            <a:noFill/>
          </a:ln>
        </p:spPr>
        <p:txBody>
          <a:bodyPr vert="horz" wrap="none" lIns="81646" tIns="40823" rIns="81646" bIns="40823" anchorCtr="0" compatLnSpc="0">
            <a:spAutoFit/>
          </a:bodyPr>
          <a:lstStyle/>
          <a:p>
            <a:pPr hangingPunct="0"/>
            <a:r>
              <a:rPr lang="de-DE" sz="2812" dirty="0">
                <a:latin typeface="Times New Roman" pitchFamily="18"/>
                <a:ea typeface="Droid Sans Fallback" pitchFamily="2"/>
                <a:cs typeface="Lohit Hindi" pitchFamily="2"/>
              </a:rPr>
              <a:t>Neuklassische Theorie der Wahrnehmungsstörungen</a:t>
            </a:r>
          </a:p>
        </p:txBody>
      </p:sp>
      <p:sp>
        <p:nvSpPr>
          <p:cNvPr id="5" name="Textfeld 4"/>
          <p:cNvSpPr txBox="1"/>
          <p:nvPr/>
        </p:nvSpPr>
        <p:spPr>
          <a:xfrm>
            <a:off x="154058" y="681546"/>
            <a:ext cx="8377467" cy="6020404"/>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Wirtschaftssubjekte können nicht zwischen einer Änderung des gesamtwirtschaftlichen Preisniveaus und den eigenen relativen Preise unterscheiden.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Geht man im Allgemeinen von einem sinkenden gesamtwirtschaftlichen Preisniveau aus, so können Produzenten irrtümlich der Ansicht sein, dass die eigenen </a:t>
            </a:r>
            <a:r>
              <a:rPr lang="de-DE" sz="2400" dirty="0" err="1"/>
              <a:t>Outputpreise</a:t>
            </a:r>
            <a:r>
              <a:rPr lang="de-DE" sz="2400" dirty="0"/>
              <a:t> relativ zu anderen Preisen fallen, und reagieren deswegen mit Produktionsrückgängen.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Genauso können Arbeitnehmer irrtümlich bei eigenen Nominallohnrückgängen von Reallohnrückgängen ausgehen und mit einer Reduktion des Arbeitseinsatzes reagieren.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insgesamt ein niedrigeres gesamtwirtschaftliches Angebot bei niedrigeren Preisen.  </a:t>
            </a:r>
          </a:p>
          <a:p>
            <a:pPr marL="342900" indent="-342900">
              <a:buFont typeface="Arial" panose="020B0604020202020204" pitchFamily="34" charset="0"/>
              <a:buChar char="•"/>
            </a:pPr>
            <a:endParaRPr lang="de-DE" sz="2400" dirty="0"/>
          </a:p>
        </p:txBody>
      </p:sp>
      <p:sp>
        <p:nvSpPr>
          <p:cNvPr id="4" name="Rechteck 3">
            <a:extLst>
              <a:ext uri="{FF2B5EF4-FFF2-40B4-BE49-F238E27FC236}">
                <a16:creationId xmlns:a16="http://schemas.microsoft.com/office/drawing/2014/main" id="{A912A3ED-ABB1-40E8-89FB-3572F31B64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999CE86-6085-4396-81A6-D957EA1562FA}"/>
                  </a:ext>
                </a:extLst>
              </p14:cNvPr>
              <p14:cNvContentPartPr/>
              <p14:nvPr/>
            </p14:nvContentPartPr>
            <p14:xfrm>
              <a:off x="5519893" y="457392"/>
              <a:ext cx="3579840" cy="101520"/>
            </p14:xfrm>
          </p:contentPart>
        </mc:Choice>
        <mc:Fallback>
          <p:pic>
            <p:nvPicPr>
              <p:cNvPr id="2" name="Freihand 1">
                <a:extLst>
                  <a:ext uri="{FF2B5EF4-FFF2-40B4-BE49-F238E27FC236}">
                    <a16:creationId xmlns:a16="http://schemas.microsoft.com/office/drawing/2014/main" id="{9999CE86-6085-4396-81A6-D957EA1562FA}"/>
                  </a:ext>
                </a:extLst>
              </p:cNvPr>
              <p:cNvPicPr/>
              <p:nvPr/>
            </p:nvPicPr>
            <p:blipFill>
              <a:blip r:embed="rId4"/>
              <a:stretch>
                <a:fillRect/>
              </a:stretch>
            </p:blipFill>
            <p:spPr>
              <a:xfrm>
                <a:off x="5515573" y="453072"/>
                <a:ext cx="3588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841E00A2-5333-4748-AC84-FEDCC378C200}"/>
                  </a:ext>
                </a:extLst>
              </p14:cNvPr>
              <p14:cNvContentPartPr/>
              <p14:nvPr/>
            </p14:nvContentPartPr>
            <p14:xfrm>
              <a:off x="537493" y="2882352"/>
              <a:ext cx="3758040" cy="55080"/>
            </p14:xfrm>
          </p:contentPart>
        </mc:Choice>
        <mc:Fallback>
          <p:pic>
            <p:nvPicPr>
              <p:cNvPr id="7" name="Freihand 6">
                <a:extLst>
                  <a:ext uri="{FF2B5EF4-FFF2-40B4-BE49-F238E27FC236}">
                    <a16:creationId xmlns:a16="http://schemas.microsoft.com/office/drawing/2014/main" id="{841E00A2-5333-4748-AC84-FEDCC378C200}"/>
                  </a:ext>
                </a:extLst>
              </p:cNvPr>
              <p:cNvPicPr/>
              <p:nvPr/>
            </p:nvPicPr>
            <p:blipFill>
              <a:blip r:embed="rId6"/>
              <a:stretch>
                <a:fillRect/>
              </a:stretch>
            </p:blipFill>
            <p:spPr>
              <a:xfrm>
                <a:off x="533173" y="2878032"/>
                <a:ext cx="37666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E5BBE29E-1098-433B-849A-0DFD1CB5C029}"/>
                  </a:ext>
                </a:extLst>
              </p14:cNvPr>
              <p14:cNvContentPartPr/>
              <p14:nvPr/>
            </p14:nvContentPartPr>
            <p14:xfrm>
              <a:off x="5186893" y="2537472"/>
              <a:ext cx="1040760" cy="56880"/>
            </p14:xfrm>
          </p:contentPart>
        </mc:Choice>
        <mc:Fallback>
          <p:pic>
            <p:nvPicPr>
              <p:cNvPr id="6" name="Freihand 5">
                <a:extLst>
                  <a:ext uri="{FF2B5EF4-FFF2-40B4-BE49-F238E27FC236}">
                    <a16:creationId xmlns:a16="http://schemas.microsoft.com/office/drawing/2014/main" id="{E5BBE29E-1098-433B-849A-0DFD1CB5C029}"/>
                  </a:ext>
                </a:extLst>
              </p:cNvPr>
              <p:cNvPicPr/>
              <p:nvPr/>
            </p:nvPicPr>
            <p:blipFill>
              <a:blip r:embed="rId8"/>
              <a:stretch>
                <a:fillRect/>
              </a:stretch>
            </p:blipFill>
            <p:spPr>
              <a:xfrm>
                <a:off x="5182573" y="2533152"/>
                <a:ext cx="1049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Freihand 12">
                <a:extLst>
                  <a:ext uri="{FF2B5EF4-FFF2-40B4-BE49-F238E27FC236}">
                    <a16:creationId xmlns:a16="http://schemas.microsoft.com/office/drawing/2014/main" id="{EC716093-7F79-471A-8FE9-3445773CB835}"/>
                  </a:ext>
                </a:extLst>
              </p14:cNvPr>
              <p14:cNvContentPartPr/>
              <p14:nvPr/>
            </p14:nvContentPartPr>
            <p14:xfrm>
              <a:off x="2181253" y="3351432"/>
              <a:ext cx="1294200" cy="46440"/>
            </p14:xfrm>
          </p:contentPart>
        </mc:Choice>
        <mc:Fallback>
          <p:pic>
            <p:nvPicPr>
              <p:cNvPr id="13" name="Freihand 12">
                <a:extLst>
                  <a:ext uri="{FF2B5EF4-FFF2-40B4-BE49-F238E27FC236}">
                    <a16:creationId xmlns:a16="http://schemas.microsoft.com/office/drawing/2014/main" id="{EC716093-7F79-471A-8FE9-3445773CB835}"/>
                  </a:ext>
                </a:extLst>
              </p:cNvPr>
              <p:cNvPicPr/>
              <p:nvPr/>
            </p:nvPicPr>
            <p:blipFill>
              <a:blip r:embed="rId10"/>
              <a:stretch>
                <a:fillRect/>
              </a:stretch>
            </p:blipFill>
            <p:spPr>
              <a:xfrm>
                <a:off x="2176933" y="3347112"/>
                <a:ext cx="13028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 name="Freihand 13">
                <a:extLst>
                  <a:ext uri="{FF2B5EF4-FFF2-40B4-BE49-F238E27FC236}">
                    <a16:creationId xmlns:a16="http://schemas.microsoft.com/office/drawing/2014/main" id="{E945DB93-9083-416E-BD27-485FE075822E}"/>
                  </a:ext>
                </a:extLst>
              </p14:cNvPr>
              <p14:cNvContentPartPr/>
              <p14:nvPr/>
            </p14:nvContentPartPr>
            <p14:xfrm>
              <a:off x="2098093" y="3284832"/>
              <a:ext cx="1201320" cy="534600"/>
            </p14:xfrm>
          </p:contentPart>
        </mc:Choice>
        <mc:Fallback>
          <p:pic>
            <p:nvPicPr>
              <p:cNvPr id="14" name="Freihand 13">
                <a:extLst>
                  <a:ext uri="{FF2B5EF4-FFF2-40B4-BE49-F238E27FC236}">
                    <a16:creationId xmlns:a16="http://schemas.microsoft.com/office/drawing/2014/main" id="{E945DB93-9083-416E-BD27-485FE075822E}"/>
                  </a:ext>
                </a:extLst>
              </p:cNvPr>
              <p:cNvPicPr/>
              <p:nvPr/>
            </p:nvPicPr>
            <p:blipFill>
              <a:blip r:embed="rId12"/>
              <a:stretch>
                <a:fillRect/>
              </a:stretch>
            </p:blipFill>
            <p:spPr>
              <a:xfrm>
                <a:off x="2093773" y="3280512"/>
                <a:ext cx="120996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5" name="Freihand 14">
                <a:extLst>
                  <a:ext uri="{FF2B5EF4-FFF2-40B4-BE49-F238E27FC236}">
                    <a16:creationId xmlns:a16="http://schemas.microsoft.com/office/drawing/2014/main" id="{44FAB9D6-6323-406A-A9EB-FC71E0F44635}"/>
                  </a:ext>
                </a:extLst>
              </p14:cNvPr>
              <p14:cNvContentPartPr/>
              <p14:nvPr/>
            </p14:nvContentPartPr>
            <p14:xfrm>
              <a:off x="3796933" y="3705672"/>
              <a:ext cx="2507400" cy="151200"/>
            </p14:xfrm>
          </p:contentPart>
        </mc:Choice>
        <mc:Fallback>
          <p:pic>
            <p:nvPicPr>
              <p:cNvPr id="15" name="Freihand 14">
                <a:extLst>
                  <a:ext uri="{FF2B5EF4-FFF2-40B4-BE49-F238E27FC236}">
                    <a16:creationId xmlns:a16="http://schemas.microsoft.com/office/drawing/2014/main" id="{44FAB9D6-6323-406A-A9EB-FC71E0F44635}"/>
                  </a:ext>
                </a:extLst>
              </p:cNvPr>
              <p:cNvPicPr/>
              <p:nvPr/>
            </p:nvPicPr>
            <p:blipFill>
              <a:blip r:embed="rId14"/>
              <a:stretch>
                <a:fillRect/>
              </a:stretch>
            </p:blipFill>
            <p:spPr>
              <a:xfrm>
                <a:off x="3792613" y="3701352"/>
                <a:ext cx="25160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74DA4178-B552-492C-8661-7F003B482211}"/>
                  </a:ext>
                </a:extLst>
              </p14:cNvPr>
              <p14:cNvContentPartPr/>
              <p14:nvPr/>
            </p14:nvContentPartPr>
            <p14:xfrm>
              <a:off x="2271253" y="4051272"/>
              <a:ext cx="3400920" cy="124920"/>
            </p14:xfrm>
          </p:contentPart>
        </mc:Choice>
        <mc:Fallback>
          <p:pic>
            <p:nvPicPr>
              <p:cNvPr id="16" name="Freihand 15">
                <a:extLst>
                  <a:ext uri="{FF2B5EF4-FFF2-40B4-BE49-F238E27FC236}">
                    <a16:creationId xmlns:a16="http://schemas.microsoft.com/office/drawing/2014/main" id="{74DA4178-B552-492C-8661-7F003B482211}"/>
                  </a:ext>
                </a:extLst>
              </p:cNvPr>
              <p:cNvPicPr/>
              <p:nvPr/>
            </p:nvPicPr>
            <p:blipFill>
              <a:blip r:embed="rId16"/>
              <a:stretch>
                <a:fillRect/>
              </a:stretch>
            </p:blipFill>
            <p:spPr>
              <a:xfrm>
                <a:off x="2266933" y="4046952"/>
                <a:ext cx="3409560" cy="133560"/>
              </a:xfrm>
              <a:prstGeom prst="rect">
                <a:avLst/>
              </a:prstGeom>
            </p:spPr>
          </p:pic>
        </mc:Fallback>
      </mc:AlternateContent>
      <p:grpSp>
        <p:nvGrpSpPr>
          <p:cNvPr id="19" name="Gruppieren 18">
            <a:extLst>
              <a:ext uri="{FF2B5EF4-FFF2-40B4-BE49-F238E27FC236}">
                <a16:creationId xmlns:a16="http://schemas.microsoft.com/office/drawing/2014/main" id="{A8302170-FDA2-4226-8EE5-580AA51812F5}"/>
              </a:ext>
            </a:extLst>
          </p:cNvPr>
          <p:cNvGrpSpPr/>
          <p:nvPr/>
        </p:nvGrpSpPr>
        <p:grpSpPr>
          <a:xfrm>
            <a:off x="3614053" y="2856432"/>
            <a:ext cx="1301040" cy="90720"/>
            <a:chOff x="3614053" y="2856432"/>
            <a:chExt cx="1301040" cy="90720"/>
          </a:xfrm>
        </p:grpSpPr>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388155A7-8DC5-4451-B534-56398D84552F}"/>
                    </a:ext>
                  </a:extLst>
                </p14:cNvPr>
                <p14:cNvContentPartPr/>
                <p14:nvPr/>
              </p14:nvContentPartPr>
              <p14:xfrm>
                <a:off x="3739333" y="2856432"/>
                <a:ext cx="384480" cy="28440"/>
              </p14:xfrm>
            </p:contentPart>
          </mc:Choice>
          <mc:Fallback>
            <p:pic>
              <p:nvPicPr>
                <p:cNvPr id="17" name="Freihand 16">
                  <a:extLst>
                    <a:ext uri="{FF2B5EF4-FFF2-40B4-BE49-F238E27FC236}">
                      <a16:creationId xmlns:a16="http://schemas.microsoft.com/office/drawing/2014/main" id="{388155A7-8DC5-4451-B534-56398D84552F}"/>
                    </a:ext>
                  </a:extLst>
                </p:cNvPr>
                <p:cNvPicPr/>
                <p:nvPr/>
              </p:nvPicPr>
              <p:blipFill>
                <a:blip r:embed="rId18"/>
                <a:stretch>
                  <a:fillRect/>
                </a:stretch>
              </p:blipFill>
              <p:spPr>
                <a:xfrm>
                  <a:off x="3735013" y="2852112"/>
                  <a:ext cx="393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B465EDF6-B9F3-4CB6-BF69-AAF657A33422}"/>
                    </a:ext>
                  </a:extLst>
                </p14:cNvPr>
                <p14:cNvContentPartPr/>
                <p14:nvPr/>
              </p14:nvContentPartPr>
              <p14:xfrm>
                <a:off x="3614053" y="2889192"/>
                <a:ext cx="1301040" cy="57960"/>
              </p14:xfrm>
            </p:contentPart>
          </mc:Choice>
          <mc:Fallback>
            <p:pic>
              <p:nvPicPr>
                <p:cNvPr id="18" name="Freihand 17">
                  <a:extLst>
                    <a:ext uri="{FF2B5EF4-FFF2-40B4-BE49-F238E27FC236}">
                      <a16:creationId xmlns:a16="http://schemas.microsoft.com/office/drawing/2014/main" id="{B465EDF6-B9F3-4CB6-BF69-AAF657A33422}"/>
                    </a:ext>
                  </a:extLst>
                </p:cNvPr>
                <p:cNvPicPr/>
                <p:nvPr/>
              </p:nvPicPr>
              <p:blipFill>
                <a:blip r:embed="rId20"/>
                <a:stretch>
                  <a:fillRect/>
                </a:stretch>
              </p:blipFill>
              <p:spPr>
                <a:xfrm>
                  <a:off x="3609733" y="2884872"/>
                  <a:ext cx="1309680" cy="66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20" name="Freihand 19">
                <a:extLst>
                  <a:ext uri="{FF2B5EF4-FFF2-40B4-BE49-F238E27FC236}">
                    <a16:creationId xmlns:a16="http://schemas.microsoft.com/office/drawing/2014/main" id="{45EF558F-E857-408A-B890-1AAEED8A9DBF}"/>
                  </a:ext>
                </a:extLst>
              </p14:cNvPr>
              <p14:cNvContentPartPr/>
              <p14:nvPr/>
            </p14:nvContentPartPr>
            <p14:xfrm>
              <a:off x="4449253" y="4760832"/>
              <a:ext cx="1229760" cy="67320"/>
            </p14:xfrm>
          </p:contentPart>
        </mc:Choice>
        <mc:Fallback>
          <p:pic>
            <p:nvPicPr>
              <p:cNvPr id="20" name="Freihand 19">
                <a:extLst>
                  <a:ext uri="{FF2B5EF4-FFF2-40B4-BE49-F238E27FC236}">
                    <a16:creationId xmlns:a16="http://schemas.microsoft.com/office/drawing/2014/main" id="{45EF558F-E857-408A-B890-1AAEED8A9DBF}"/>
                  </a:ext>
                </a:extLst>
              </p:cNvPr>
              <p:cNvPicPr/>
              <p:nvPr/>
            </p:nvPicPr>
            <p:blipFill>
              <a:blip r:embed="rId22"/>
              <a:stretch>
                <a:fillRect/>
              </a:stretch>
            </p:blipFill>
            <p:spPr>
              <a:xfrm>
                <a:off x="4444933" y="4756512"/>
                <a:ext cx="1238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1" name="Freihand 20">
                <a:extLst>
                  <a:ext uri="{FF2B5EF4-FFF2-40B4-BE49-F238E27FC236}">
                    <a16:creationId xmlns:a16="http://schemas.microsoft.com/office/drawing/2014/main" id="{1D9E663F-F000-4D53-A2E0-C76C16B0D682}"/>
                  </a:ext>
                </a:extLst>
              </p14:cNvPr>
              <p14:cNvContentPartPr/>
              <p14:nvPr/>
            </p14:nvContentPartPr>
            <p14:xfrm>
              <a:off x="466573" y="5109672"/>
              <a:ext cx="3386520" cy="83160"/>
            </p14:xfrm>
          </p:contentPart>
        </mc:Choice>
        <mc:Fallback>
          <p:pic>
            <p:nvPicPr>
              <p:cNvPr id="21" name="Freihand 20">
                <a:extLst>
                  <a:ext uri="{FF2B5EF4-FFF2-40B4-BE49-F238E27FC236}">
                    <a16:creationId xmlns:a16="http://schemas.microsoft.com/office/drawing/2014/main" id="{1D9E663F-F000-4D53-A2E0-C76C16B0D682}"/>
                  </a:ext>
                </a:extLst>
              </p:cNvPr>
              <p:cNvPicPr/>
              <p:nvPr/>
            </p:nvPicPr>
            <p:blipFill>
              <a:blip r:embed="rId24"/>
              <a:stretch>
                <a:fillRect/>
              </a:stretch>
            </p:blipFill>
            <p:spPr>
              <a:xfrm>
                <a:off x="462253" y="5105352"/>
                <a:ext cx="3395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Freihand 21">
                <a:extLst>
                  <a:ext uri="{FF2B5EF4-FFF2-40B4-BE49-F238E27FC236}">
                    <a16:creationId xmlns:a16="http://schemas.microsoft.com/office/drawing/2014/main" id="{6F53CB51-D685-4989-9799-C401889F152D}"/>
                  </a:ext>
                </a:extLst>
              </p14:cNvPr>
              <p14:cNvContentPartPr/>
              <p14:nvPr/>
            </p14:nvContentPartPr>
            <p14:xfrm>
              <a:off x="4187533" y="5130192"/>
              <a:ext cx="2534760" cy="88560"/>
            </p14:xfrm>
          </p:contentPart>
        </mc:Choice>
        <mc:Fallback>
          <p:pic>
            <p:nvPicPr>
              <p:cNvPr id="22" name="Freihand 21">
                <a:extLst>
                  <a:ext uri="{FF2B5EF4-FFF2-40B4-BE49-F238E27FC236}">
                    <a16:creationId xmlns:a16="http://schemas.microsoft.com/office/drawing/2014/main" id="{6F53CB51-D685-4989-9799-C401889F152D}"/>
                  </a:ext>
                </a:extLst>
              </p:cNvPr>
              <p:cNvPicPr/>
              <p:nvPr/>
            </p:nvPicPr>
            <p:blipFill>
              <a:blip r:embed="rId26"/>
              <a:stretch>
                <a:fillRect/>
              </a:stretch>
            </p:blipFill>
            <p:spPr>
              <a:xfrm>
                <a:off x="4183213" y="5125872"/>
                <a:ext cx="2543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Freihand 22">
                <a:extLst>
                  <a:ext uri="{FF2B5EF4-FFF2-40B4-BE49-F238E27FC236}">
                    <a16:creationId xmlns:a16="http://schemas.microsoft.com/office/drawing/2014/main" id="{6DA9CA37-5162-4993-A721-A3CFA9E916A0}"/>
                  </a:ext>
                </a:extLst>
              </p14:cNvPr>
              <p14:cNvContentPartPr/>
              <p14:nvPr/>
            </p14:nvContentPartPr>
            <p14:xfrm>
              <a:off x="4369693" y="4291392"/>
              <a:ext cx="1445400" cy="626040"/>
            </p14:xfrm>
          </p:contentPart>
        </mc:Choice>
        <mc:Fallback>
          <p:pic>
            <p:nvPicPr>
              <p:cNvPr id="23" name="Freihand 22">
                <a:extLst>
                  <a:ext uri="{FF2B5EF4-FFF2-40B4-BE49-F238E27FC236}">
                    <a16:creationId xmlns:a16="http://schemas.microsoft.com/office/drawing/2014/main" id="{6DA9CA37-5162-4993-A721-A3CFA9E916A0}"/>
                  </a:ext>
                </a:extLst>
              </p:cNvPr>
              <p:cNvPicPr/>
              <p:nvPr/>
            </p:nvPicPr>
            <p:blipFill>
              <a:blip r:embed="rId28"/>
              <a:stretch>
                <a:fillRect/>
              </a:stretch>
            </p:blipFill>
            <p:spPr>
              <a:xfrm>
                <a:off x="4365373" y="4287072"/>
                <a:ext cx="1454040" cy="634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3BA4AE0D-21B4-4DD3-B23D-72CB012C69E2}"/>
                  </a:ext>
                </a:extLst>
              </p14:cNvPr>
              <p14:cNvContentPartPr/>
              <p14:nvPr/>
            </p14:nvContentPartPr>
            <p14:xfrm>
              <a:off x="5248813" y="36192"/>
              <a:ext cx="4301280" cy="713520"/>
            </p14:xfrm>
          </p:contentPart>
        </mc:Choice>
        <mc:Fallback>
          <p:pic>
            <p:nvPicPr>
              <p:cNvPr id="24" name="Freihand 23">
                <a:extLst>
                  <a:ext uri="{FF2B5EF4-FFF2-40B4-BE49-F238E27FC236}">
                    <a16:creationId xmlns:a16="http://schemas.microsoft.com/office/drawing/2014/main" id="{3BA4AE0D-21B4-4DD3-B23D-72CB012C69E2}"/>
                  </a:ext>
                </a:extLst>
              </p:cNvPr>
              <p:cNvPicPr/>
              <p:nvPr/>
            </p:nvPicPr>
            <p:blipFill>
              <a:blip r:embed="rId30"/>
              <a:stretch>
                <a:fillRect/>
              </a:stretch>
            </p:blipFill>
            <p:spPr>
              <a:xfrm>
                <a:off x="5244493" y="31872"/>
                <a:ext cx="4309920" cy="722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E3B31B20-6950-4403-A1C9-ED52774CB2E8}"/>
                  </a:ext>
                </a:extLst>
              </p14:cNvPr>
              <p14:cNvContentPartPr/>
              <p14:nvPr/>
            </p14:nvContentPartPr>
            <p14:xfrm>
              <a:off x="2294653" y="5574432"/>
              <a:ext cx="3913200" cy="75240"/>
            </p14:xfrm>
          </p:contentPart>
        </mc:Choice>
        <mc:Fallback>
          <p:pic>
            <p:nvPicPr>
              <p:cNvPr id="25" name="Freihand 24">
                <a:extLst>
                  <a:ext uri="{FF2B5EF4-FFF2-40B4-BE49-F238E27FC236}">
                    <a16:creationId xmlns:a16="http://schemas.microsoft.com/office/drawing/2014/main" id="{E3B31B20-6950-4403-A1C9-ED52774CB2E8}"/>
                  </a:ext>
                </a:extLst>
              </p:cNvPr>
              <p:cNvPicPr/>
              <p:nvPr/>
            </p:nvPicPr>
            <p:blipFill>
              <a:blip r:embed="rId32"/>
              <a:stretch>
                <a:fillRect/>
              </a:stretch>
            </p:blipFill>
            <p:spPr>
              <a:xfrm>
                <a:off x="2290333" y="5570112"/>
                <a:ext cx="3921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 name="Freihand 7">
                <a:extLst>
                  <a:ext uri="{FF2B5EF4-FFF2-40B4-BE49-F238E27FC236}">
                    <a16:creationId xmlns:a16="http://schemas.microsoft.com/office/drawing/2014/main" id="{128C9FE6-0C37-42E0-90F5-9B5398107D0E}"/>
                  </a:ext>
                </a:extLst>
              </p14:cNvPr>
              <p14:cNvContentPartPr/>
              <p14:nvPr/>
            </p14:nvContentPartPr>
            <p14:xfrm>
              <a:off x="7175893" y="2352072"/>
              <a:ext cx="24840" cy="195480"/>
            </p14:xfrm>
          </p:contentPart>
        </mc:Choice>
        <mc:Fallback>
          <p:pic>
            <p:nvPicPr>
              <p:cNvPr id="8" name="Freihand 7">
                <a:extLst>
                  <a:ext uri="{FF2B5EF4-FFF2-40B4-BE49-F238E27FC236}">
                    <a16:creationId xmlns:a16="http://schemas.microsoft.com/office/drawing/2014/main" id="{128C9FE6-0C37-42E0-90F5-9B5398107D0E}"/>
                  </a:ext>
                </a:extLst>
              </p:cNvPr>
              <p:cNvPicPr/>
              <p:nvPr/>
            </p:nvPicPr>
            <p:blipFill>
              <a:blip r:embed="rId34"/>
              <a:stretch>
                <a:fillRect/>
              </a:stretch>
            </p:blipFill>
            <p:spPr>
              <a:xfrm>
                <a:off x="7171573" y="2347752"/>
                <a:ext cx="33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 name="Freihand 8">
                <a:extLst>
                  <a:ext uri="{FF2B5EF4-FFF2-40B4-BE49-F238E27FC236}">
                    <a16:creationId xmlns:a16="http://schemas.microsoft.com/office/drawing/2014/main" id="{4ABF8E95-8409-4C6E-990A-B5FFB5EA03E6}"/>
                  </a:ext>
                </a:extLst>
              </p14:cNvPr>
              <p14:cNvContentPartPr/>
              <p14:nvPr/>
            </p14:nvContentPartPr>
            <p14:xfrm>
              <a:off x="7040173" y="2308872"/>
              <a:ext cx="282960" cy="136080"/>
            </p14:xfrm>
          </p:contentPart>
        </mc:Choice>
        <mc:Fallback>
          <p:pic>
            <p:nvPicPr>
              <p:cNvPr id="9" name="Freihand 8">
                <a:extLst>
                  <a:ext uri="{FF2B5EF4-FFF2-40B4-BE49-F238E27FC236}">
                    <a16:creationId xmlns:a16="http://schemas.microsoft.com/office/drawing/2014/main" id="{4ABF8E95-8409-4C6E-990A-B5FFB5EA03E6}"/>
                  </a:ext>
                </a:extLst>
              </p:cNvPr>
              <p:cNvPicPr/>
              <p:nvPr/>
            </p:nvPicPr>
            <p:blipFill>
              <a:blip r:embed="rId36"/>
              <a:stretch>
                <a:fillRect/>
              </a:stretch>
            </p:blipFill>
            <p:spPr>
              <a:xfrm>
                <a:off x="7035853" y="2304552"/>
                <a:ext cx="291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0" name="Freihand 9">
                <a:extLst>
                  <a:ext uri="{FF2B5EF4-FFF2-40B4-BE49-F238E27FC236}">
                    <a16:creationId xmlns:a16="http://schemas.microsoft.com/office/drawing/2014/main" id="{B1C098ED-E555-4626-A848-A5836A873E62}"/>
                  </a:ext>
                </a:extLst>
              </p14:cNvPr>
              <p14:cNvContentPartPr/>
              <p14:nvPr/>
            </p14:nvContentPartPr>
            <p14:xfrm>
              <a:off x="7464613" y="2214912"/>
              <a:ext cx="12240" cy="232920"/>
            </p14:xfrm>
          </p:contentPart>
        </mc:Choice>
        <mc:Fallback>
          <p:pic>
            <p:nvPicPr>
              <p:cNvPr id="10" name="Freihand 9">
                <a:extLst>
                  <a:ext uri="{FF2B5EF4-FFF2-40B4-BE49-F238E27FC236}">
                    <a16:creationId xmlns:a16="http://schemas.microsoft.com/office/drawing/2014/main" id="{B1C098ED-E555-4626-A848-A5836A873E62}"/>
                  </a:ext>
                </a:extLst>
              </p:cNvPr>
              <p:cNvPicPr/>
              <p:nvPr/>
            </p:nvPicPr>
            <p:blipFill>
              <a:blip r:embed="rId38"/>
              <a:stretch>
                <a:fillRect/>
              </a:stretch>
            </p:blipFill>
            <p:spPr>
              <a:xfrm>
                <a:off x="7460293" y="2210592"/>
                <a:ext cx="208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 name="Freihand 10">
                <a:extLst>
                  <a:ext uri="{FF2B5EF4-FFF2-40B4-BE49-F238E27FC236}">
                    <a16:creationId xmlns:a16="http://schemas.microsoft.com/office/drawing/2014/main" id="{4652C253-8EFE-4CDE-9CF0-766D52596E9A}"/>
                  </a:ext>
                </a:extLst>
              </p14:cNvPr>
              <p14:cNvContentPartPr/>
              <p14:nvPr/>
            </p14:nvContentPartPr>
            <p14:xfrm>
              <a:off x="7353373" y="2323272"/>
              <a:ext cx="235080" cy="147960"/>
            </p14:xfrm>
          </p:contentPart>
        </mc:Choice>
        <mc:Fallback>
          <p:pic>
            <p:nvPicPr>
              <p:cNvPr id="11" name="Freihand 10">
                <a:extLst>
                  <a:ext uri="{FF2B5EF4-FFF2-40B4-BE49-F238E27FC236}">
                    <a16:creationId xmlns:a16="http://schemas.microsoft.com/office/drawing/2014/main" id="{4652C253-8EFE-4CDE-9CF0-766D52596E9A}"/>
                  </a:ext>
                </a:extLst>
              </p:cNvPr>
              <p:cNvPicPr/>
              <p:nvPr/>
            </p:nvPicPr>
            <p:blipFill>
              <a:blip r:embed="rId40"/>
              <a:stretch>
                <a:fillRect/>
              </a:stretch>
            </p:blipFill>
            <p:spPr>
              <a:xfrm>
                <a:off x="7349053" y="2318952"/>
                <a:ext cx="243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BE582904-0524-4CAA-89D6-68A1E4723C06}"/>
                  </a:ext>
                </a:extLst>
              </p14:cNvPr>
              <p14:cNvContentPartPr/>
              <p14:nvPr/>
            </p14:nvContentPartPr>
            <p14:xfrm>
              <a:off x="7565773" y="2916192"/>
              <a:ext cx="1834200" cy="3366720"/>
            </p14:xfrm>
          </p:contentPart>
        </mc:Choice>
        <mc:Fallback>
          <p:pic>
            <p:nvPicPr>
              <p:cNvPr id="26" name="Freihand 25">
                <a:extLst>
                  <a:ext uri="{FF2B5EF4-FFF2-40B4-BE49-F238E27FC236}">
                    <a16:creationId xmlns:a16="http://schemas.microsoft.com/office/drawing/2014/main" id="{BE582904-0524-4CAA-89D6-68A1E4723C06}"/>
                  </a:ext>
                </a:extLst>
              </p:cNvPr>
              <p:cNvPicPr/>
              <p:nvPr/>
            </p:nvPicPr>
            <p:blipFill>
              <a:blip r:embed="rId42"/>
              <a:stretch>
                <a:fillRect/>
              </a:stretch>
            </p:blipFill>
            <p:spPr>
              <a:xfrm>
                <a:off x="7561453" y="2911872"/>
                <a:ext cx="1842840" cy="3375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CB5FB60F-01D9-429C-81CD-8FEDA91A6C96}"/>
                  </a:ext>
                </a:extLst>
              </p14:cNvPr>
              <p14:cNvContentPartPr/>
              <p14:nvPr/>
            </p14:nvContentPartPr>
            <p14:xfrm>
              <a:off x="9222133" y="2775432"/>
              <a:ext cx="297720" cy="403560"/>
            </p14:xfrm>
          </p:contentPart>
        </mc:Choice>
        <mc:Fallback>
          <p:pic>
            <p:nvPicPr>
              <p:cNvPr id="27" name="Freihand 26">
                <a:extLst>
                  <a:ext uri="{FF2B5EF4-FFF2-40B4-BE49-F238E27FC236}">
                    <a16:creationId xmlns:a16="http://schemas.microsoft.com/office/drawing/2014/main" id="{CB5FB60F-01D9-429C-81CD-8FEDA91A6C96}"/>
                  </a:ext>
                </a:extLst>
              </p:cNvPr>
              <p:cNvPicPr/>
              <p:nvPr/>
            </p:nvPicPr>
            <p:blipFill>
              <a:blip r:embed="rId44"/>
              <a:stretch>
                <a:fillRect/>
              </a:stretch>
            </p:blipFill>
            <p:spPr>
              <a:xfrm>
                <a:off x="9217813" y="2771112"/>
                <a:ext cx="306360" cy="412200"/>
              </a:xfrm>
              <a:prstGeom prst="rect">
                <a:avLst/>
              </a:prstGeom>
            </p:spPr>
          </p:pic>
        </mc:Fallback>
      </mc:AlternateContent>
      <p:grpSp>
        <p:nvGrpSpPr>
          <p:cNvPr id="39" name="Gruppieren 38">
            <a:extLst>
              <a:ext uri="{FF2B5EF4-FFF2-40B4-BE49-F238E27FC236}">
                <a16:creationId xmlns:a16="http://schemas.microsoft.com/office/drawing/2014/main" id="{94396E45-8C02-439E-9AB9-5AC51BE085F0}"/>
              </a:ext>
            </a:extLst>
          </p:cNvPr>
          <p:cNvGrpSpPr/>
          <p:nvPr/>
        </p:nvGrpSpPr>
        <p:grpSpPr>
          <a:xfrm>
            <a:off x="9796333" y="2050752"/>
            <a:ext cx="840240" cy="966240"/>
            <a:chOff x="9796333" y="2050752"/>
            <a:chExt cx="840240" cy="966240"/>
          </a:xfrm>
        </p:grpSpPr>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445323F8-EEBE-406F-963B-51D95B76F234}"/>
                    </a:ext>
                  </a:extLst>
                </p14:cNvPr>
                <p14:cNvContentPartPr/>
                <p14:nvPr/>
              </p14:nvContentPartPr>
              <p14:xfrm>
                <a:off x="9796333" y="2630352"/>
                <a:ext cx="156240" cy="165600"/>
              </p14:xfrm>
            </p:contentPart>
          </mc:Choice>
          <mc:Fallback>
            <p:pic>
              <p:nvPicPr>
                <p:cNvPr id="29" name="Freihand 28">
                  <a:extLst>
                    <a:ext uri="{FF2B5EF4-FFF2-40B4-BE49-F238E27FC236}">
                      <a16:creationId xmlns:a16="http://schemas.microsoft.com/office/drawing/2014/main" id="{445323F8-EEBE-406F-963B-51D95B76F234}"/>
                    </a:ext>
                  </a:extLst>
                </p:cNvPr>
                <p:cNvPicPr/>
                <p:nvPr/>
              </p:nvPicPr>
              <p:blipFill>
                <a:blip r:embed="rId46"/>
                <a:stretch>
                  <a:fillRect/>
                </a:stretch>
              </p:blipFill>
              <p:spPr>
                <a:xfrm>
                  <a:off x="9792013" y="2626032"/>
                  <a:ext cx="1648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71981C95-1B1A-495C-A53B-34AF0171C4EC}"/>
                    </a:ext>
                  </a:extLst>
                </p14:cNvPr>
                <p14:cNvContentPartPr/>
                <p14:nvPr/>
              </p14:nvContentPartPr>
              <p14:xfrm>
                <a:off x="9903613" y="2595432"/>
                <a:ext cx="25920" cy="421560"/>
              </p14:xfrm>
            </p:contentPart>
          </mc:Choice>
          <mc:Fallback>
            <p:pic>
              <p:nvPicPr>
                <p:cNvPr id="30" name="Freihand 29">
                  <a:extLst>
                    <a:ext uri="{FF2B5EF4-FFF2-40B4-BE49-F238E27FC236}">
                      <a16:creationId xmlns:a16="http://schemas.microsoft.com/office/drawing/2014/main" id="{71981C95-1B1A-495C-A53B-34AF0171C4EC}"/>
                    </a:ext>
                  </a:extLst>
                </p:cNvPr>
                <p:cNvPicPr/>
                <p:nvPr/>
              </p:nvPicPr>
              <p:blipFill>
                <a:blip r:embed="rId48"/>
                <a:stretch>
                  <a:fillRect/>
                </a:stretch>
              </p:blipFill>
              <p:spPr>
                <a:xfrm>
                  <a:off x="9899293" y="2591112"/>
                  <a:ext cx="3456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EDC8C49D-4DBB-407B-AFCC-74062BFC8D71}"/>
                    </a:ext>
                  </a:extLst>
                </p14:cNvPr>
                <p14:cNvContentPartPr/>
                <p14:nvPr/>
              </p14:nvContentPartPr>
              <p14:xfrm>
                <a:off x="10081453" y="2407152"/>
                <a:ext cx="117720" cy="350640"/>
              </p14:xfrm>
            </p:contentPart>
          </mc:Choice>
          <mc:Fallback>
            <p:pic>
              <p:nvPicPr>
                <p:cNvPr id="32" name="Freihand 31">
                  <a:extLst>
                    <a:ext uri="{FF2B5EF4-FFF2-40B4-BE49-F238E27FC236}">
                      <a16:creationId xmlns:a16="http://schemas.microsoft.com/office/drawing/2014/main" id="{EDC8C49D-4DBB-407B-AFCC-74062BFC8D71}"/>
                    </a:ext>
                  </a:extLst>
                </p:cNvPr>
                <p:cNvPicPr/>
                <p:nvPr/>
              </p:nvPicPr>
              <p:blipFill>
                <a:blip r:embed="rId50"/>
                <a:stretch>
                  <a:fillRect/>
                </a:stretch>
              </p:blipFill>
              <p:spPr>
                <a:xfrm>
                  <a:off x="10077133" y="2402832"/>
                  <a:ext cx="1263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F1480564-CC53-424E-85A9-3A0D3CE04C4B}"/>
                    </a:ext>
                  </a:extLst>
                </p14:cNvPr>
                <p14:cNvContentPartPr/>
                <p14:nvPr/>
              </p14:nvContentPartPr>
              <p14:xfrm>
                <a:off x="10300333" y="2458632"/>
                <a:ext cx="164520" cy="283680"/>
              </p14:xfrm>
            </p:contentPart>
          </mc:Choice>
          <mc:Fallback>
            <p:pic>
              <p:nvPicPr>
                <p:cNvPr id="33" name="Freihand 32">
                  <a:extLst>
                    <a:ext uri="{FF2B5EF4-FFF2-40B4-BE49-F238E27FC236}">
                      <a16:creationId xmlns:a16="http://schemas.microsoft.com/office/drawing/2014/main" id="{F1480564-CC53-424E-85A9-3A0D3CE04C4B}"/>
                    </a:ext>
                  </a:extLst>
                </p:cNvPr>
                <p:cNvPicPr/>
                <p:nvPr/>
              </p:nvPicPr>
              <p:blipFill>
                <a:blip r:embed="rId52"/>
                <a:stretch>
                  <a:fillRect/>
                </a:stretch>
              </p:blipFill>
              <p:spPr>
                <a:xfrm>
                  <a:off x="10296013" y="2454312"/>
                  <a:ext cx="1731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16CA0B57-7839-4C99-B08A-8BEA48632046}"/>
                    </a:ext>
                  </a:extLst>
                </p14:cNvPr>
                <p14:cNvContentPartPr/>
                <p14:nvPr/>
              </p14:nvContentPartPr>
              <p14:xfrm>
                <a:off x="10487893" y="2246592"/>
                <a:ext cx="148680" cy="367200"/>
              </p14:xfrm>
            </p:contentPart>
          </mc:Choice>
          <mc:Fallback>
            <p:pic>
              <p:nvPicPr>
                <p:cNvPr id="34" name="Freihand 33">
                  <a:extLst>
                    <a:ext uri="{FF2B5EF4-FFF2-40B4-BE49-F238E27FC236}">
                      <a16:creationId xmlns:a16="http://schemas.microsoft.com/office/drawing/2014/main" id="{16CA0B57-7839-4C99-B08A-8BEA48632046}"/>
                    </a:ext>
                  </a:extLst>
                </p:cNvPr>
                <p:cNvPicPr/>
                <p:nvPr/>
              </p:nvPicPr>
              <p:blipFill>
                <a:blip r:embed="rId54"/>
                <a:stretch>
                  <a:fillRect/>
                </a:stretch>
              </p:blipFill>
              <p:spPr>
                <a:xfrm>
                  <a:off x="10483573" y="2242272"/>
                  <a:ext cx="15732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00965B5C-BB05-4145-A234-24D6827B1447}"/>
                    </a:ext>
                  </a:extLst>
                </p14:cNvPr>
                <p14:cNvContentPartPr/>
                <p14:nvPr/>
              </p14:nvContentPartPr>
              <p14:xfrm>
                <a:off x="10203493" y="2050752"/>
                <a:ext cx="86040" cy="146520"/>
              </p14:xfrm>
            </p:contentPart>
          </mc:Choice>
          <mc:Fallback>
            <p:pic>
              <p:nvPicPr>
                <p:cNvPr id="35" name="Freihand 34">
                  <a:extLst>
                    <a:ext uri="{FF2B5EF4-FFF2-40B4-BE49-F238E27FC236}">
                      <a16:creationId xmlns:a16="http://schemas.microsoft.com/office/drawing/2014/main" id="{00965B5C-BB05-4145-A234-24D6827B1447}"/>
                    </a:ext>
                  </a:extLst>
                </p:cNvPr>
                <p:cNvPicPr/>
                <p:nvPr/>
              </p:nvPicPr>
              <p:blipFill>
                <a:blip r:embed="rId56"/>
                <a:stretch>
                  <a:fillRect/>
                </a:stretch>
              </p:blipFill>
              <p:spPr>
                <a:xfrm>
                  <a:off x="10199173" y="2046432"/>
                  <a:ext cx="94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CFB3659C-F1DB-4D2B-BA3C-6827F72F20DF}"/>
                    </a:ext>
                  </a:extLst>
                </p14:cNvPr>
                <p14:cNvContentPartPr/>
                <p14:nvPr/>
              </p14:nvContentPartPr>
              <p14:xfrm>
                <a:off x="10133653" y="2088912"/>
                <a:ext cx="200520" cy="77040"/>
              </p14:xfrm>
            </p:contentPart>
          </mc:Choice>
          <mc:Fallback>
            <p:pic>
              <p:nvPicPr>
                <p:cNvPr id="36" name="Freihand 35">
                  <a:extLst>
                    <a:ext uri="{FF2B5EF4-FFF2-40B4-BE49-F238E27FC236}">
                      <a16:creationId xmlns:a16="http://schemas.microsoft.com/office/drawing/2014/main" id="{CFB3659C-F1DB-4D2B-BA3C-6827F72F20DF}"/>
                    </a:ext>
                  </a:extLst>
                </p:cNvPr>
                <p:cNvPicPr/>
                <p:nvPr/>
              </p:nvPicPr>
              <p:blipFill>
                <a:blip r:embed="rId58"/>
                <a:stretch>
                  <a:fillRect/>
                </a:stretch>
              </p:blipFill>
              <p:spPr>
                <a:xfrm>
                  <a:off x="10129333" y="2084592"/>
                  <a:ext cx="209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D828DA74-673D-485D-912D-085A55DEBEDD}"/>
                    </a:ext>
                  </a:extLst>
                </p14:cNvPr>
                <p14:cNvContentPartPr/>
                <p14:nvPr/>
              </p14:nvContentPartPr>
              <p14:xfrm>
                <a:off x="9891733" y="2370792"/>
                <a:ext cx="104400" cy="136080"/>
              </p14:xfrm>
            </p:contentPart>
          </mc:Choice>
          <mc:Fallback>
            <p:pic>
              <p:nvPicPr>
                <p:cNvPr id="38" name="Freihand 37">
                  <a:extLst>
                    <a:ext uri="{FF2B5EF4-FFF2-40B4-BE49-F238E27FC236}">
                      <a16:creationId xmlns:a16="http://schemas.microsoft.com/office/drawing/2014/main" id="{D828DA74-673D-485D-912D-085A55DEBEDD}"/>
                    </a:ext>
                  </a:extLst>
                </p:cNvPr>
                <p:cNvPicPr/>
                <p:nvPr/>
              </p:nvPicPr>
              <p:blipFill>
                <a:blip r:embed="rId60"/>
                <a:stretch>
                  <a:fillRect/>
                </a:stretch>
              </p:blipFill>
              <p:spPr>
                <a:xfrm>
                  <a:off x="9887413" y="2366472"/>
                  <a:ext cx="113040" cy="144720"/>
                </a:xfrm>
                <a:prstGeom prst="rect">
                  <a:avLst/>
                </a:prstGeom>
              </p:spPr>
            </p:pic>
          </mc:Fallback>
        </mc:AlternateContent>
      </p:grpSp>
    </p:spTree>
    <p:extLst>
      <p:ext uri="{BB962C8B-B14F-4D97-AF65-F5344CB8AC3E}">
        <p14:creationId xmlns:p14="http://schemas.microsoft.com/office/powerpoint/2010/main" val="1973247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3094009" y="152262"/>
                <a:ext cx="6406550" cy="463846"/>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3094009" y="152262"/>
                <a:ext cx="6406550" cy="463846"/>
              </a:xfrm>
              <a:prstGeom prst="rect">
                <a:avLst/>
              </a:prstGeom>
              <a:blipFill>
                <a:blip r:embed="rId3"/>
                <a:stretch>
                  <a:fillRect l="-1524"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19858" y="5672178"/>
            <a:ext cx="8589304" cy="707365"/>
          </a:xfrm>
          <a:prstGeom prst="rect">
            <a:avLst/>
          </a:prstGeom>
          <a:noFill/>
          <a:ln>
            <a:noFill/>
          </a:ln>
        </p:spPr>
        <p:txBody>
          <a:bodyPr vert="horz" wrap="square" lIns="81646" tIns="40823" rIns="81646" bIns="40823" anchorCtr="0" compatLnSpc="0">
            <a:noAutofit/>
          </a:bodyPr>
          <a:lstStyle/>
          <a:p>
            <a:r>
              <a:rPr lang="de-DE" sz="1996" dirty="0"/>
              <a:t>Bei gegebenen Preiserwartungen steigt das Preisniveau bei steigender Produktion</a:t>
            </a:r>
            <a:endParaRPr lang="de-DE" sz="2000" dirty="0"/>
          </a:p>
          <a:p>
            <a:endParaRPr lang="de-DE" sz="1996" dirty="0"/>
          </a:p>
          <a:p>
            <a:endParaRPr lang="de-DE" sz="1996" dirty="0"/>
          </a:p>
          <a:p>
            <a:pPr marL="342900" indent="-342900">
              <a:buFont typeface="Arial" panose="020B0604020202020204" pitchFamily="34" charset="0"/>
              <a:buChar char="•"/>
            </a:pPr>
            <a:endParaRPr lang="de-DE" sz="1996" dirty="0"/>
          </a:p>
        </p:txBody>
      </p:sp>
      <p:cxnSp>
        <p:nvCxnSpPr>
          <p:cNvPr id="9" name="Straight Arrow Connector 6"/>
          <p:cNvCxnSpPr/>
          <p:nvPr/>
        </p:nvCxnSpPr>
        <p:spPr>
          <a:xfrm flipV="1">
            <a:off x="1739241" y="1142648"/>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1739242" y="4708619"/>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1347087" y="1077323"/>
            <a:ext cx="295274" cy="343620"/>
          </a:xfrm>
          <a:prstGeom prst="rect">
            <a:avLst/>
          </a:prstGeom>
          <a:noFill/>
        </p:spPr>
        <p:txBody>
          <a:bodyPr wrap="none" rtlCol="0">
            <a:spAutoFit/>
          </a:bodyPr>
          <a:lstStyle/>
          <a:p>
            <a:r>
              <a:rPr lang="de-DE" sz="1633" dirty="0"/>
              <a:t>p</a:t>
            </a:r>
          </a:p>
        </p:txBody>
      </p:sp>
      <p:sp>
        <p:nvSpPr>
          <p:cNvPr id="12" name="Textfeld 11"/>
          <p:cNvSpPr txBox="1"/>
          <p:nvPr/>
        </p:nvSpPr>
        <p:spPr>
          <a:xfrm>
            <a:off x="7087815" y="4727057"/>
            <a:ext cx="287258" cy="343620"/>
          </a:xfrm>
          <a:prstGeom prst="rect">
            <a:avLst/>
          </a:prstGeom>
          <a:noFill/>
        </p:spPr>
        <p:txBody>
          <a:bodyPr wrap="none" rtlCol="0">
            <a:spAutoFit/>
          </a:bodyPr>
          <a:lstStyle/>
          <a:p>
            <a:r>
              <a:rPr lang="de-DE" sz="1633" dirty="0"/>
              <a:t>Y</a:t>
            </a:r>
          </a:p>
        </p:txBody>
      </p:sp>
      <p:sp>
        <p:nvSpPr>
          <p:cNvPr id="3" name="Freihandform 2"/>
          <p:cNvSpPr/>
          <p:nvPr/>
        </p:nvSpPr>
        <p:spPr>
          <a:xfrm>
            <a:off x="1892065" y="1453123"/>
            <a:ext cx="3751942" cy="2569029"/>
          </a:xfrm>
          <a:custGeom>
            <a:avLst/>
            <a:gdLst>
              <a:gd name="connsiteX0" fmla="*/ 0 w 3751942"/>
              <a:gd name="connsiteY0" fmla="*/ 2569029 h 2569029"/>
              <a:gd name="connsiteX1" fmla="*/ 1886857 w 3751942"/>
              <a:gd name="connsiteY1" fmla="*/ 1843315 h 2569029"/>
              <a:gd name="connsiteX2" fmla="*/ 3751942 w 3751942"/>
              <a:gd name="connsiteY2" fmla="*/ 0 h 2569029"/>
            </a:gdLst>
            <a:ahLst/>
            <a:cxnLst>
              <a:cxn ang="0">
                <a:pos x="connsiteX0" y="connsiteY0"/>
              </a:cxn>
              <a:cxn ang="0">
                <a:pos x="connsiteX1" y="connsiteY1"/>
              </a:cxn>
              <a:cxn ang="0">
                <a:pos x="connsiteX2" y="connsiteY2"/>
              </a:cxn>
            </a:cxnLst>
            <a:rect l="l" t="t" r="r" b="b"/>
            <a:pathLst>
              <a:path w="3751942" h="2569029">
                <a:moveTo>
                  <a:pt x="0" y="2569029"/>
                </a:moveTo>
                <a:cubicBezTo>
                  <a:pt x="630766" y="2420258"/>
                  <a:pt x="1261533" y="2271487"/>
                  <a:pt x="1886857" y="1843315"/>
                </a:cubicBezTo>
                <a:cubicBezTo>
                  <a:pt x="2512181" y="1415143"/>
                  <a:pt x="3132061" y="707571"/>
                  <a:pt x="375194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7" name="Rechteck 6"/>
              <p:cNvSpPr/>
              <p:nvPr/>
            </p:nvSpPr>
            <p:spPr>
              <a:xfrm>
                <a:off x="5796830" y="1075572"/>
                <a:ext cx="497764" cy="3702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de-DE" i="1">
                              <a:latin typeface="Cambria Math" panose="02040503050406030204" pitchFamily="18" charset="0"/>
                            </a:rPr>
                          </m:ctrlPr>
                        </m:sSupPr>
                        <m:e>
                          <m:r>
                            <a:rPr lang="de-DE" i="1">
                              <a:latin typeface="Cambria Math" panose="02040503050406030204" pitchFamily="18" charset="0"/>
                            </a:rPr>
                            <m:t>𝑌</m:t>
                          </m:r>
                        </m:e>
                        <m:sup>
                          <m:r>
                            <a:rPr lang="de-DE" i="1">
                              <a:latin typeface="Cambria Math" panose="02040503050406030204" pitchFamily="18" charset="0"/>
                            </a:rPr>
                            <m:t>𝑆</m:t>
                          </m:r>
                        </m:sup>
                      </m:sSup>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5796830" y="1075572"/>
                <a:ext cx="497764" cy="370230"/>
              </a:xfrm>
              <a:prstGeom prst="rect">
                <a:avLst/>
              </a:prstGeom>
              <a:blipFill>
                <a:blip r:embed="rId4"/>
                <a:stretch>
                  <a:fillRect/>
                </a:stretch>
              </a:blipFill>
            </p:spPr>
            <p:txBody>
              <a:bodyPr/>
              <a:lstStyle/>
              <a:p>
                <a:r>
                  <a:rPr lang="de-DE">
                    <a:noFill/>
                  </a:rPr>
                  <a:t> </a:t>
                </a:r>
              </a:p>
            </p:txBody>
          </p:sp>
        </mc:Fallback>
      </mc:AlternateContent>
      <p:sp>
        <p:nvSpPr>
          <p:cNvPr id="2" name="Rechteck 1"/>
          <p:cNvSpPr/>
          <p:nvPr/>
        </p:nvSpPr>
        <p:spPr>
          <a:xfrm>
            <a:off x="5391108" y="1077323"/>
            <a:ext cx="582211" cy="369332"/>
          </a:xfrm>
          <a:prstGeom prst="rect">
            <a:avLst/>
          </a:prstGeom>
        </p:spPr>
        <p:txBody>
          <a:bodyPr wrap="none">
            <a:spAutoFit/>
          </a:bodyPr>
          <a:lstStyle/>
          <a:p>
            <a:r>
              <a:rPr lang="de-DE" b="1" dirty="0">
                <a:solidFill>
                  <a:srgbClr val="000000"/>
                </a:solidFill>
                <a:latin typeface="Sparkasse Rg" pitchFamily="34" charset="0"/>
              </a:rPr>
              <a:t>AS:</a:t>
            </a:r>
            <a:endParaRPr lang="de-DE" dirty="0"/>
          </a:p>
        </p:txBody>
      </p:sp>
      <p:sp>
        <p:nvSpPr>
          <p:cNvPr id="13" name="Rechteck 12">
            <a:extLst>
              <a:ext uri="{FF2B5EF4-FFF2-40B4-BE49-F238E27FC236}">
                <a16:creationId xmlns:a16="http://schemas.microsoft.com/office/drawing/2014/main" id="{5D864021-4026-4708-A518-B8B556D2C0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F2C78FAF-5FFF-4A78-825E-8C6D3799D8FB}"/>
                  </a:ext>
                </a:extLst>
              </p14:cNvPr>
              <p14:cNvContentPartPr/>
              <p14:nvPr/>
            </p14:nvContentPartPr>
            <p14:xfrm>
              <a:off x="5856853" y="954912"/>
              <a:ext cx="480240" cy="545760"/>
            </p14:xfrm>
          </p:contentPart>
        </mc:Choice>
        <mc:Fallback>
          <p:pic>
            <p:nvPicPr>
              <p:cNvPr id="4" name="Freihand 3">
                <a:extLst>
                  <a:ext uri="{FF2B5EF4-FFF2-40B4-BE49-F238E27FC236}">
                    <a16:creationId xmlns:a16="http://schemas.microsoft.com/office/drawing/2014/main" id="{F2C78FAF-5FFF-4A78-825E-8C6D3799D8FB}"/>
                  </a:ext>
                </a:extLst>
              </p:cNvPr>
              <p:cNvPicPr/>
              <p:nvPr/>
            </p:nvPicPr>
            <p:blipFill>
              <a:blip r:embed="rId6"/>
              <a:stretch>
                <a:fillRect/>
              </a:stretch>
            </p:blipFill>
            <p:spPr>
              <a:xfrm>
                <a:off x="5852533" y="950592"/>
                <a:ext cx="488880" cy="554400"/>
              </a:xfrm>
              <a:prstGeom prst="rect">
                <a:avLst/>
              </a:prstGeom>
            </p:spPr>
          </p:pic>
        </mc:Fallback>
      </mc:AlternateContent>
      <p:grpSp>
        <p:nvGrpSpPr>
          <p:cNvPr id="14" name="Gruppieren 13">
            <a:extLst>
              <a:ext uri="{FF2B5EF4-FFF2-40B4-BE49-F238E27FC236}">
                <a16:creationId xmlns:a16="http://schemas.microsoft.com/office/drawing/2014/main" id="{B1BB439A-438E-4D94-A58B-F3BAE6ABCB0E}"/>
              </a:ext>
            </a:extLst>
          </p:cNvPr>
          <p:cNvGrpSpPr/>
          <p:nvPr/>
        </p:nvGrpSpPr>
        <p:grpSpPr>
          <a:xfrm>
            <a:off x="6622573" y="1061472"/>
            <a:ext cx="627480" cy="209880"/>
            <a:chOff x="6622573" y="1061472"/>
            <a:chExt cx="627480" cy="20988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63647767-5E9A-468F-82C0-F2F3C10A47F9}"/>
                    </a:ext>
                  </a:extLst>
                </p14:cNvPr>
                <p14:cNvContentPartPr/>
                <p14:nvPr/>
              </p14:nvContentPartPr>
              <p14:xfrm>
                <a:off x="6816253" y="1161552"/>
                <a:ext cx="433800" cy="36720"/>
              </p14:xfrm>
            </p:contentPart>
          </mc:Choice>
          <mc:Fallback>
            <p:pic>
              <p:nvPicPr>
                <p:cNvPr id="5" name="Freihand 4">
                  <a:extLst>
                    <a:ext uri="{FF2B5EF4-FFF2-40B4-BE49-F238E27FC236}">
                      <a16:creationId xmlns:a16="http://schemas.microsoft.com/office/drawing/2014/main" id="{63647767-5E9A-468F-82C0-F2F3C10A47F9}"/>
                    </a:ext>
                  </a:extLst>
                </p:cNvPr>
                <p:cNvPicPr/>
                <p:nvPr/>
              </p:nvPicPr>
              <p:blipFill>
                <a:blip r:embed="rId8"/>
                <a:stretch>
                  <a:fillRect/>
                </a:stretch>
              </p:blipFill>
              <p:spPr>
                <a:xfrm>
                  <a:off x="6811933" y="1157232"/>
                  <a:ext cx="4424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2521321-DD75-4652-BDD8-FCC5EA1860EE}"/>
                    </a:ext>
                  </a:extLst>
                </p14:cNvPr>
                <p14:cNvContentPartPr/>
                <p14:nvPr/>
              </p14:nvContentPartPr>
              <p14:xfrm>
                <a:off x="6622573" y="1061472"/>
                <a:ext cx="333000" cy="209880"/>
              </p14:xfrm>
            </p:contentPart>
          </mc:Choice>
          <mc:Fallback>
            <p:pic>
              <p:nvPicPr>
                <p:cNvPr id="8" name="Freihand 7">
                  <a:extLst>
                    <a:ext uri="{FF2B5EF4-FFF2-40B4-BE49-F238E27FC236}">
                      <a16:creationId xmlns:a16="http://schemas.microsoft.com/office/drawing/2014/main" id="{D2521321-DD75-4652-BDD8-FCC5EA1860EE}"/>
                    </a:ext>
                  </a:extLst>
                </p:cNvPr>
                <p:cNvPicPr/>
                <p:nvPr/>
              </p:nvPicPr>
              <p:blipFill>
                <a:blip r:embed="rId10"/>
                <a:stretch>
                  <a:fillRect/>
                </a:stretch>
              </p:blipFill>
              <p:spPr>
                <a:xfrm>
                  <a:off x="6618253" y="1057152"/>
                  <a:ext cx="341640" cy="218520"/>
                </a:xfrm>
                <a:prstGeom prst="rect">
                  <a:avLst/>
                </a:prstGeom>
              </p:spPr>
            </p:pic>
          </mc:Fallback>
        </mc:AlternateContent>
      </p:grpSp>
      <p:grpSp>
        <p:nvGrpSpPr>
          <p:cNvPr id="174112" name="Gruppieren 174111">
            <a:extLst>
              <a:ext uri="{FF2B5EF4-FFF2-40B4-BE49-F238E27FC236}">
                <a16:creationId xmlns:a16="http://schemas.microsoft.com/office/drawing/2014/main" id="{4C17A0D8-4893-45D6-B299-C56C2692FC9E}"/>
              </a:ext>
            </a:extLst>
          </p:cNvPr>
          <p:cNvGrpSpPr/>
          <p:nvPr/>
        </p:nvGrpSpPr>
        <p:grpSpPr>
          <a:xfrm>
            <a:off x="10107373" y="2310312"/>
            <a:ext cx="1656360" cy="1594800"/>
            <a:chOff x="10107373" y="2310312"/>
            <a:chExt cx="1656360" cy="1594800"/>
          </a:xfrm>
        </p:grpSpPr>
        <mc:AlternateContent xmlns:mc="http://schemas.openxmlformats.org/markup-compatibility/2006">
          <mc:Choice xmlns:p14="http://schemas.microsoft.com/office/powerpoint/2010/main" Requires="p14">
            <p:contentPart p14:bwMode="auto" r:id="rId11">
              <p14:nvContentPartPr>
                <p14:cNvPr id="174090" name="Freihand 174089">
                  <a:extLst>
                    <a:ext uri="{FF2B5EF4-FFF2-40B4-BE49-F238E27FC236}">
                      <a16:creationId xmlns:a16="http://schemas.microsoft.com/office/drawing/2014/main" id="{C713D392-848F-45FE-984D-ABA7C9BAB13A}"/>
                    </a:ext>
                  </a:extLst>
                </p14:cNvPr>
                <p14:cNvContentPartPr/>
                <p14:nvPr/>
              </p14:nvContentPartPr>
              <p14:xfrm>
                <a:off x="10279093" y="2481312"/>
                <a:ext cx="163800" cy="1208880"/>
              </p14:xfrm>
            </p:contentPart>
          </mc:Choice>
          <mc:Fallback>
            <p:pic>
              <p:nvPicPr>
                <p:cNvPr id="174090" name="Freihand 174089">
                  <a:extLst>
                    <a:ext uri="{FF2B5EF4-FFF2-40B4-BE49-F238E27FC236}">
                      <a16:creationId xmlns:a16="http://schemas.microsoft.com/office/drawing/2014/main" id="{C713D392-848F-45FE-984D-ABA7C9BAB13A}"/>
                    </a:ext>
                  </a:extLst>
                </p:cNvPr>
                <p:cNvPicPr/>
                <p:nvPr/>
              </p:nvPicPr>
              <p:blipFill>
                <a:blip r:embed="rId12"/>
                <a:stretch>
                  <a:fillRect/>
                </a:stretch>
              </p:blipFill>
              <p:spPr>
                <a:xfrm>
                  <a:off x="10274773" y="2476992"/>
                  <a:ext cx="172440" cy="1217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4091" name="Freihand 174090">
                  <a:extLst>
                    <a:ext uri="{FF2B5EF4-FFF2-40B4-BE49-F238E27FC236}">
                      <a16:creationId xmlns:a16="http://schemas.microsoft.com/office/drawing/2014/main" id="{9F8D6E43-5AED-4F88-8B11-77F328939C04}"/>
                    </a:ext>
                  </a:extLst>
                </p14:cNvPr>
                <p14:cNvContentPartPr/>
                <p14:nvPr/>
              </p14:nvContentPartPr>
              <p14:xfrm>
                <a:off x="10214293" y="3526752"/>
                <a:ext cx="1423080" cy="110880"/>
              </p14:xfrm>
            </p:contentPart>
          </mc:Choice>
          <mc:Fallback>
            <p:pic>
              <p:nvPicPr>
                <p:cNvPr id="174091" name="Freihand 174090">
                  <a:extLst>
                    <a:ext uri="{FF2B5EF4-FFF2-40B4-BE49-F238E27FC236}">
                      <a16:creationId xmlns:a16="http://schemas.microsoft.com/office/drawing/2014/main" id="{9F8D6E43-5AED-4F88-8B11-77F328939C04}"/>
                    </a:ext>
                  </a:extLst>
                </p:cNvPr>
                <p:cNvPicPr/>
                <p:nvPr/>
              </p:nvPicPr>
              <p:blipFill>
                <a:blip r:embed="rId14"/>
                <a:stretch>
                  <a:fillRect/>
                </a:stretch>
              </p:blipFill>
              <p:spPr>
                <a:xfrm>
                  <a:off x="10209973" y="3522432"/>
                  <a:ext cx="1431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74092" name="Freihand 174091">
                  <a:extLst>
                    <a:ext uri="{FF2B5EF4-FFF2-40B4-BE49-F238E27FC236}">
                      <a16:creationId xmlns:a16="http://schemas.microsoft.com/office/drawing/2014/main" id="{B4B44F84-BC5E-4B3F-88ED-F80F91CC2B2A}"/>
                    </a:ext>
                  </a:extLst>
                </p14:cNvPr>
                <p14:cNvContentPartPr/>
                <p14:nvPr/>
              </p14:nvContentPartPr>
              <p14:xfrm>
                <a:off x="11591293" y="3458352"/>
                <a:ext cx="142200" cy="157320"/>
              </p14:xfrm>
            </p:contentPart>
          </mc:Choice>
          <mc:Fallback>
            <p:pic>
              <p:nvPicPr>
                <p:cNvPr id="174092" name="Freihand 174091">
                  <a:extLst>
                    <a:ext uri="{FF2B5EF4-FFF2-40B4-BE49-F238E27FC236}">
                      <a16:creationId xmlns:a16="http://schemas.microsoft.com/office/drawing/2014/main" id="{B4B44F84-BC5E-4B3F-88ED-F80F91CC2B2A}"/>
                    </a:ext>
                  </a:extLst>
                </p:cNvPr>
                <p:cNvPicPr/>
                <p:nvPr/>
              </p:nvPicPr>
              <p:blipFill>
                <a:blip r:embed="rId16"/>
                <a:stretch>
                  <a:fillRect/>
                </a:stretch>
              </p:blipFill>
              <p:spPr>
                <a:xfrm>
                  <a:off x="11586973" y="3454032"/>
                  <a:ext cx="1508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4093" name="Freihand 174092">
                  <a:extLst>
                    <a:ext uri="{FF2B5EF4-FFF2-40B4-BE49-F238E27FC236}">
                      <a16:creationId xmlns:a16="http://schemas.microsoft.com/office/drawing/2014/main" id="{ADF1896D-2628-4F38-AC88-CB83DE18BF01}"/>
                    </a:ext>
                  </a:extLst>
                </p14:cNvPr>
                <p14:cNvContentPartPr/>
                <p14:nvPr/>
              </p14:nvContentPartPr>
              <p14:xfrm>
                <a:off x="10242733" y="2318952"/>
                <a:ext cx="291600" cy="237960"/>
              </p14:xfrm>
            </p:contentPart>
          </mc:Choice>
          <mc:Fallback>
            <p:pic>
              <p:nvPicPr>
                <p:cNvPr id="174093" name="Freihand 174092">
                  <a:extLst>
                    <a:ext uri="{FF2B5EF4-FFF2-40B4-BE49-F238E27FC236}">
                      <a16:creationId xmlns:a16="http://schemas.microsoft.com/office/drawing/2014/main" id="{ADF1896D-2628-4F38-AC88-CB83DE18BF01}"/>
                    </a:ext>
                  </a:extLst>
                </p:cNvPr>
                <p:cNvPicPr/>
                <p:nvPr/>
              </p:nvPicPr>
              <p:blipFill>
                <a:blip r:embed="rId18"/>
                <a:stretch>
                  <a:fillRect/>
                </a:stretch>
              </p:blipFill>
              <p:spPr>
                <a:xfrm>
                  <a:off x="10238413" y="2314632"/>
                  <a:ext cx="3002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4094" name="Freihand 174093">
                  <a:extLst>
                    <a:ext uri="{FF2B5EF4-FFF2-40B4-BE49-F238E27FC236}">
                      <a16:creationId xmlns:a16="http://schemas.microsoft.com/office/drawing/2014/main" id="{F245B3A5-8A6C-4D97-B211-6947009E0638}"/>
                    </a:ext>
                  </a:extLst>
                </p14:cNvPr>
                <p14:cNvContentPartPr/>
                <p14:nvPr/>
              </p14:nvContentPartPr>
              <p14:xfrm>
                <a:off x="10107373" y="2310312"/>
                <a:ext cx="129960" cy="318240"/>
              </p14:xfrm>
            </p:contentPart>
          </mc:Choice>
          <mc:Fallback>
            <p:pic>
              <p:nvPicPr>
                <p:cNvPr id="174094" name="Freihand 174093">
                  <a:extLst>
                    <a:ext uri="{FF2B5EF4-FFF2-40B4-BE49-F238E27FC236}">
                      <a16:creationId xmlns:a16="http://schemas.microsoft.com/office/drawing/2014/main" id="{F245B3A5-8A6C-4D97-B211-6947009E0638}"/>
                    </a:ext>
                  </a:extLst>
                </p:cNvPr>
                <p:cNvPicPr/>
                <p:nvPr/>
              </p:nvPicPr>
              <p:blipFill>
                <a:blip r:embed="rId20"/>
                <a:stretch>
                  <a:fillRect/>
                </a:stretch>
              </p:blipFill>
              <p:spPr>
                <a:xfrm>
                  <a:off x="10103053" y="2305992"/>
                  <a:ext cx="13860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4096" name="Freihand 174095">
                  <a:extLst>
                    <a:ext uri="{FF2B5EF4-FFF2-40B4-BE49-F238E27FC236}">
                      <a16:creationId xmlns:a16="http://schemas.microsoft.com/office/drawing/2014/main" id="{D196D563-FCA1-4245-B17B-B71339EDF6DD}"/>
                    </a:ext>
                  </a:extLst>
                </p14:cNvPr>
                <p14:cNvContentPartPr/>
                <p14:nvPr/>
              </p14:nvContentPartPr>
              <p14:xfrm>
                <a:off x="11539813" y="3685152"/>
                <a:ext cx="143640" cy="219960"/>
              </p14:xfrm>
            </p:contentPart>
          </mc:Choice>
          <mc:Fallback>
            <p:pic>
              <p:nvPicPr>
                <p:cNvPr id="174096" name="Freihand 174095">
                  <a:extLst>
                    <a:ext uri="{FF2B5EF4-FFF2-40B4-BE49-F238E27FC236}">
                      <a16:creationId xmlns:a16="http://schemas.microsoft.com/office/drawing/2014/main" id="{D196D563-FCA1-4245-B17B-B71339EDF6DD}"/>
                    </a:ext>
                  </a:extLst>
                </p:cNvPr>
                <p:cNvPicPr/>
                <p:nvPr/>
              </p:nvPicPr>
              <p:blipFill>
                <a:blip r:embed="rId22"/>
                <a:stretch>
                  <a:fillRect/>
                </a:stretch>
              </p:blipFill>
              <p:spPr>
                <a:xfrm>
                  <a:off x="11535493" y="3680832"/>
                  <a:ext cx="1522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4097" name="Freihand 174096">
                  <a:extLst>
                    <a:ext uri="{FF2B5EF4-FFF2-40B4-BE49-F238E27FC236}">
                      <a16:creationId xmlns:a16="http://schemas.microsoft.com/office/drawing/2014/main" id="{748A883C-433E-484D-A667-B1AC239E4FF6}"/>
                    </a:ext>
                  </a:extLst>
                </p14:cNvPr>
                <p14:cNvContentPartPr/>
                <p14:nvPr/>
              </p14:nvContentPartPr>
              <p14:xfrm>
                <a:off x="10731613" y="2587512"/>
                <a:ext cx="690120" cy="700920"/>
              </p14:xfrm>
            </p:contentPart>
          </mc:Choice>
          <mc:Fallback>
            <p:pic>
              <p:nvPicPr>
                <p:cNvPr id="174097" name="Freihand 174096">
                  <a:extLst>
                    <a:ext uri="{FF2B5EF4-FFF2-40B4-BE49-F238E27FC236}">
                      <a16:creationId xmlns:a16="http://schemas.microsoft.com/office/drawing/2014/main" id="{748A883C-433E-484D-A667-B1AC239E4FF6}"/>
                    </a:ext>
                  </a:extLst>
                </p:cNvPr>
                <p:cNvPicPr/>
                <p:nvPr/>
              </p:nvPicPr>
              <p:blipFill>
                <a:blip r:embed="rId24"/>
                <a:stretch>
                  <a:fillRect/>
                </a:stretch>
              </p:blipFill>
              <p:spPr>
                <a:xfrm>
                  <a:off x="10727293" y="2583192"/>
                  <a:ext cx="698760" cy="709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4098" name="Freihand 174097">
                  <a:extLst>
                    <a:ext uri="{FF2B5EF4-FFF2-40B4-BE49-F238E27FC236}">
                      <a16:creationId xmlns:a16="http://schemas.microsoft.com/office/drawing/2014/main" id="{CCC5FAFB-F01A-4256-8961-F667B1963A1A}"/>
                    </a:ext>
                  </a:extLst>
                </p14:cNvPr>
                <p14:cNvContentPartPr/>
                <p14:nvPr/>
              </p14:nvContentPartPr>
              <p14:xfrm>
                <a:off x="10800733" y="2397432"/>
                <a:ext cx="707760" cy="884520"/>
              </p14:xfrm>
            </p:contentPart>
          </mc:Choice>
          <mc:Fallback>
            <p:pic>
              <p:nvPicPr>
                <p:cNvPr id="174098" name="Freihand 174097">
                  <a:extLst>
                    <a:ext uri="{FF2B5EF4-FFF2-40B4-BE49-F238E27FC236}">
                      <a16:creationId xmlns:a16="http://schemas.microsoft.com/office/drawing/2014/main" id="{CCC5FAFB-F01A-4256-8961-F667B1963A1A}"/>
                    </a:ext>
                  </a:extLst>
                </p:cNvPr>
                <p:cNvPicPr/>
                <p:nvPr/>
              </p:nvPicPr>
              <p:blipFill>
                <a:blip r:embed="rId26"/>
                <a:stretch>
                  <a:fillRect/>
                </a:stretch>
              </p:blipFill>
              <p:spPr>
                <a:xfrm>
                  <a:off x="10796413" y="2393112"/>
                  <a:ext cx="716400" cy="893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4100" name="Freihand 174099">
                  <a:extLst>
                    <a:ext uri="{FF2B5EF4-FFF2-40B4-BE49-F238E27FC236}">
                      <a16:creationId xmlns:a16="http://schemas.microsoft.com/office/drawing/2014/main" id="{D282BB57-60A0-422B-A8E9-28CDB2D432AB}"/>
                    </a:ext>
                  </a:extLst>
                </p14:cNvPr>
                <p14:cNvContentPartPr/>
                <p14:nvPr/>
              </p14:nvContentPartPr>
              <p14:xfrm>
                <a:off x="11521093" y="2363232"/>
                <a:ext cx="131400" cy="198720"/>
              </p14:xfrm>
            </p:contentPart>
          </mc:Choice>
          <mc:Fallback>
            <p:pic>
              <p:nvPicPr>
                <p:cNvPr id="174100" name="Freihand 174099">
                  <a:extLst>
                    <a:ext uri="{FF2B5EF4-FFF2-40B4-BE49-F238E27FC236}">
                      <a16:creationId xmlns:a16="http://schemas.microsoft.com/office/drawing/2014/main" id="{D282BB57-60A0-422B-A8E9-28CDB2D432AB}"/>
                    </a:ext>
                  </a:extLst>
                </p:cNvPr>
                <p:cNvPicPr/>
                <p:nvPr/>
              </p:nvPicPr>
              <p:blipFill>
                <a:blip r:embed="rId28"/>
                <a:stretch>
                  <a:fillRect/>
                </a:stretch>
              </p:blipFill>
              <p:spPr>
                <a:xfrm>
                  <a:off x="11516773" y="2358912"/>
                  <a:ext cx="1400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4102" name="Freihand 174101">
                  <a:extLst>
                    <a:ext uri="{FF2B5EF4-FFF2-40B4-BE49-F238E27FC236}">
                      <a16:creationId xmlns:a16="http://schemas.microsoft.com/office/drawing/2014/main" id="{F62C5814-A483-4799-8A35-6D7DD212B378}"/>
                    </a:ext>
                  </a:extLst>
                </p14:cNvPr>
                <p14:cNvContentPartPr/>
                <p14:nvPr/>
              </p14:nvContentPartPr>
              <p14:xfrm>
                <a:off x="11530813" y="3182232"/>
                <a:ext cx="91800" cy="145080"/>
              </p14:xfrm>
            </p:contentPart>
          </mc:Choice>
          <mc:Fallback>
            <p:pic>
              <p:nvPicPr>
                <p:cNvPr id="174102" name="Freihand 174101">
                  <a:extLst>
                    <a:ext uri="{FF2B5EF4-FFF2-40B4-BE49-F238E27FC236}">
                      <a16:creationId xmlns:a16="http://schemas.microsoft.com/office/drawing/2014/main" id="{F62C5814-A483-4799-8A35-6D7DD212B378}"/>
                    </a:ext>
                  </a:extLst>
                </p:cNvPr>
                <p:cNvPicPr/>
                <p:nvPr/>
              </p:nvPicPr>
              <p:blipFill>
                <a:blip r:embed="rId30"/>
                <a:stretch>
                  <a:fillRect/>
                </a:stretch>
              </p:blipFill>
              <p:spPr>
                <a:xfrm>
                  <a:off x="11526493" y="3177912"/>
                  <a:ext cx="100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4103" name="Freihand 174102">
                  <a:extLst>
                    <a:ext uri="{FF2B5EF4-FFF2-40B4-BE49-F238E27FC236}">
                      <a16:creationId xmlns:a16="http://schemas.microsoft.com/office/drawing/2014/main" id="{952F9179-62DB-4671-AC67-06B7A849CA84}"/>
                    </a:ext>
                  </a:extLst>
                </p14:cNvPr>
                <p14:cNvContentPartPr/>
                <p14:nvPr/>
              </p14:nvContentPartPr>
              <p14:xfrm>
                <a:off x="11628013" y="3170352"/>
                <a:ext cx="52920" cy="173880"/>
              </p14:xfrm>
            </p:contentPart>
          </mc:Choice>
          <mc:Fallback>
            <p:pic>
              <p:nvPicPr>
                <p:cNvPr id="174103" name="Freihand 174102">
                  <a:extLst>
                    <a:ext uri="{FF2B5EF4-FFF2-40B4-BE49-F238E27FC236}">
                      <a16:creationId xmlns:a16="http://schemas.microsoft.com/office/drawing/2014/main" id="{952F9179-62DB-4671-AC67-06B7A849CA84}"/>
                    </a:ext>
                  </a:extLst>
                </p:cNvPr>
                <p:cNvPicPr/>
                <p:nvPr/>
              </p:nvPicPr>
              <p:blipFill>
                <a:blip r:embed="rId32"/>
                <a:stretch>
                  <a:fillRect/>
                </a:stretch>
              </p:blipFill>
              <p:spPr>
                <a:xfrm>
                  <a:off x="11623693" y="3166032"/>
                  <a:ext cx="615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74105" name="Freihand 174104">
                  <a:extLst>
                    <a:ext uri="{FF2B5EF4-FFF2-40B4-BE49-F238E27FC236}">
                      <a16:creationId xmlns:a16="http://schemas.microsoft.com/office/drawing/2014/main" id="{9353F2C5-52EF-4E49-9EF9-13B93F5B628E}"/>
                    </a:ext>
                  </a:extLst>
                </p14:cNvPr>
                <p14:cNvContentPartPr/>
                <p14:nvPr/>
              </p14:nvContentPartPr>
              <p14:xfrm>
                <a:off x="11517493" y="2322192"/>
                <a:ext cx="118080" cy="255960"/>
              </p14:xfrm>
            </p:contentPart>
          </mc:Choice>
          <mc:Fallback>
            <p:pic>
              <p:nvPicPr>
                <p:cNvPr id="174105" name="Freihand 174104">
                  <a:extLst>
                    <a:ext uri="{FF2B5EF4-FFF2-40B4-BE49-F238E27FC236}">
                      <a16:creationId xmlns:a16="http://schemas.microsoft.com/office/drawing/2014/main" id="{9353F2C5-52EF-4E49-9EF9-13B93F5B628E}"/>
                    </a:ext>
                  </a:extLst>
                </p:cNvPr>
                <p:cNvPicPr/>
                <p:nvPr/>
              </p:nvPicPr>
              <p:blipFill>
                <a:blip r:embed="rId34"/>
                <a:stretch>
                  <a:fillRect/>
                </a:stretch>
              </p:blipFill>
              <p:spPr>
                <a:xfrm>
                  <a:off x="11513173" y="2317872"/>
                  <a:ext cx="1267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4106" name="Freihand 174105">
                  <a:extLst>
                    <a:ext uri="{FF2B5EF4-FFF2-40B4-BE49-F238E27FC236}">
                      <a16:creationId xmlns:a16="http://schemas.microsoft.com/office/drawing/2014/main" id="{DE7DB0AA-D1A2-4A04-9C4E-EEE7796CEB42}"/>
                    </a:ext>
                  </a:extLst>
                </p14:cNvPr>
                <p14:cNvContentPartPr/>
                <p14:nvPr/>
              </p14:nvContentPartPr>
              <p14:xfrm>
                <a:off x="11556013" y="2329752"/>
                <a:ext cx="154080" cy="236880"/>
              </p14:xfrm>
            </p:contentPart>
          </mc:Choice>
          <mc:Fallback>
            <p:pic>
              <p:nvPicPr>
                <p:cNvPr id="174106" name="Freihand 174105">
                  <a:extLst>
                    <a:ext uri="{FF2B5EF4-FFF2-40B4-BE49-F238E27FC236}">
                      <a16:creationId xmlns:a16="http://schemas.microsoft.com/office/drawing/2014/main" id="{DE7DB0AA-D1A2-4A04-9C4E-EEE7796CEB42}"/>
                    </a:ext>
                  </a:extLst>
                </p:cNvPr>
                <p:cNvPicPr/>
                <p:nvPr/>
              </p:nvPicPr>
              <p:blipFill>
                <a:blip r:embed="rId36"/>
                <a:stretch>
                  <a:fillRect/>
                </a:stretch>
              </p:blipFill>
              <p:spPr>
                <a:xfrm>
                  <a:off x="11551693" y="2325432"/>
                  <a:ext cx="1627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74108" name="Freihand 174107">
                  <a:extLst>
                    <a:ext uri="{FF2B5EF4-FFF2-40B4-BE49-F238E27FC236}">
                      <a16:creationId xmlns:a16="http://schemas.microsoft.com/office/drawing/2014/main" id="{1713282F-D681-4F51-BBF3-3C77801F2236}"/>
                    </a:ext>
                  </a:extLst>
                </p14:cNvPr>
                <p14:cNvContentPartPr/>
                <p14:nvPr/>
              </p14:nvContentPartPr>
              <p14:xfrm>
                <a:off x="11618653" y="3285552"/>
                <a:ext cx="8280" cy="21240"/>
              </p14:xfrm>
            </p:contentPart>
          </mc:Choice>
          <mc:Fallback>
            <p:pic>
              <p:nvPicPr>
                <p:cNvPr id="174108" name="Freihand 174107">
                  <a:extLst>
                    <a:ext uri="{FF2B5EF4-FFF2-40B4-BE49-F238E27FC236}">
                      <a16:creationId xmlns:a16="http://schemas.microsoft.com/office/drawing/2014/main" id="{1713282F-D681-4F51-BBF3-3C77801F2236}"/>
                    </a:ext>
                  </a:extLst>
                </p:cNvPr>
                <p:cNvPicPr/>
                <p:nvPr/>
              </p:nvPicPr>
              <p:blipFill>
                <a:blip r:embed="rId38"/>
                <a:stretch>
                  <a:fillRect/>
                </a:stretch>
              </p:blipFill>
              <p:spPr>
                <a:xfrm>
                  <a:off x="11614333" y="3281232"/>
                  <a:ext cx="16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4109" name="Freihand 174108">
                  <a:extLst>
                    <a:ext uri="{FF2B5EF4-FFF2-40B4-BE49-F238E27FC236}">
                      <a16:creationId xmlns:a16="http://schemas.microsoft.com/office/drawing/2014/main" id="{FADBFEEA-E866-4C2F-8A39-F89197B91D27}"/>
                    </a:ext>
                  </a:extLst>
                </p14:cNvPr>
                <p14:cNvContentPartPr/>
                <p14:nvPr/>
              </p14:nvContentPartPr>
              <p14:xfrm>
                <a:off x="11596333" y="3154152"/>
                <a:ext cx="163440" cy="267120"/>
              </p14:xfrm>
            </p:contentPart>
          </mc:Choice>
          <mc:Fallback>
            <p:pic>
              <p:nvPicPr>
                <p:cNvPr id="174109" name="Freihand 174108">
                  <a:extLst>
                    <a:ext uri="{FF2B5EF4-FFF2-40B4-BE49-F238E27FC236}">
                      <a16:creationId xmlns:a16="http://schemas.microsoft.com/office/drawing/2014/main" id="{FADBFEEA-E866-4C2F-8A39-F89197B91D27}"/>
                    </a:ext>
                  </a:extLst>
                </p:cNvPr>
                <p:cNvPicPr/>
                <p:nvPr/>
              </p:nvPicPr>
              <p:blipFill>
                <a:blip r:embed="rId40"/>
                <a:stretch>
                  <a:fillRect/>
                </a:stretch>
              </p:blipFill>
              <p:spPr>
                <a:xfrm>
                  <a:off x="11592013" y="3149832"/>
                  <a:ext cx="1720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74110" name="Freihand 174109">
                  <a:extLst>
                    <a:ext uri="{FF2B5EF4-FFF2-40B4-BE49-F238E27FC236}">
                      <a16:creationId xmlns:a16="http://schemas.microsoft.com/office/drawing/2014/main" id="{5468EE71-F7D0-4ABF-B682-D3DE965DFDB1}"/>
                    </a:ext>
                  </a:extLst>
                </p14:cNvPr>
                <p14:cNvContentPartPr/>
                <p14:nvPr/>
              </p14:nvContentPartPr>
              <p14:xfrm>
                <a:off x="11597413" y="3247752"/>
                <a:ext cx="45360" cy="177840"/>
              </p14:xfrm>
            </p:contentPart>
          </mc:Choice>
          <mc:Fallback>
            <p:pic>
              <p:nvPicPr>
                <p:cNvPr id="174110" name="Freihand 174109">
                  <a:extLst>
                    <a:ext uri="{FF2B5EF4-FFF2-40B4-BE49-F238E27FC236}">
                      <a16:creationId xmlns:a16="http://schemas.microsoft.com/office/drawing/2014/main" id="{5468EE71-F7D0-4ABF-B682-D3DE965DFDB1}"/>
                    </a:ext>
                  </a:extLst>
                </p:cNvPr>
                <p:cNvPicPr/>
                <p:nvPr/>
              </p:nvPicPr>
              <p:blipFill>
                <a:blip r:embed="rId42"/>
                <a:stretch>
                  <a:fillRect/>
                </a:stretch>
              </p:blipFill>
              <p:spPr>
                <a:xfrm>
                  <a:off x="11593093" y="3243432"/>
                  <a:ext cx="540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4111" name="Freihand 174110">
                  <a:extLst>
                    <a:ext uri="{FF2B5EF4-FFF2-40B4-BE49-F238E27FC236}">
                      <a16:creationId xmlns:a16="http://schemas.microsoft.com/office/drawing/2014/main" id="{25FE6FFE-6CFE-4C64-A2B0-19D622EF61C3}"/>
                    </a:ext>
                  </a:extLst>
                </p14:cNvPr>
                <p14:cNvContentPartPr/>
                <p14:nvPr/>
              </p14:nvContentPartPr>
              <p14:xfrm>
                <a:off x="11607133" y="3188352"/>
                <a:ext cx="156600" cy="219960"/>
              </p14:xfrm>
            </p:contentPart>
          </mc:Choice>
          <mc:Fallback>
            <p:pic>
              <p:nvPicPr>
                <p:cNvPr id="174111" name="Freihand 174110">
                  <a:extLst>
                    <a:ext uri="{FF2B5EF4-FFF2-40B4-BE49-F238E27FC236}">
                      <a16:creationId xmlns:a16="http://schemas.microsoft.com/office/drawing/2014/main" id="{25FE6FFE-6CFE-4C64-A2B0-19D622EF61C3}"/>
                    </a:ext>
                  </a:extLst>
                </p:cNvPr>
                <p:cNvPicPr/>
                <p:nvPr/>
              </p:nvPicPr>
              <p:blipFill>
                <a:blip r:embed="rId44"/>
                <a:stretch>
                  <a:fillRect/>
                </a:stretch>
              </p:blipFill>
              <p:spPr>
                <a:xfrm>
                  <a:off x="11602813" y="3184032"/>
                  <a:ext cx="165240" cy="228600"/>
                </a:xfrm>
                <a:prstGeom prst="rect">
                  <a:avLst/>
                </a:prstGeom>
              </p:spPr>
            </p:pic>
          </mc:Fallback>
        </mc:AlternateContent>
      </p:grpSp>
      <p:grpSp>
        <p:nvGrpSpPr>
          <p:cNvPr id="174115" name="Gruppieren 174114">
            <a:extLst>
              <a:ext uri="{FF2B5EF4-FFF2-40B4-BE49-F238E27FC236}">
                <a16:creationId xmlns:a16="http://schemas.microsoft.com/office/drawing/2014/main" id="{67166872-C56F-4116-A236-A40C54DD9C16}"/>
              </a:ext>
            </a:extLst>
          </p:cNvPr>
          <p:cNvGrpSpPr/>
          <p:nvPr/>
        </p:nvGrpSpPr>
        <p:grpSpPr>
          <a:xfrm>
            <a:off x="7504933" y="861672"/>
            <a:ext cx="4194360" cy="1253160"/>
            <a:chOff x="7504933" y="861672"/>
            <a:chExt cx="4194360" cy="1253160"/>
          </a:xfrm>
        </p:grpSpPr>
        <mc:AlternateContent xmlns:mc="http://schemas.openxmlformats.org/markup-compatibility/2006">
          <mc:Choice xmlns:p14="http://schemas.microsoft.com/office/powerpoint/2010/main" Requires="p14">
            <p:contentPart p14:bwMode="auto" r:id="rId45">
              <p14:nvContentPartPr>
                <p14:cNvPr id="15" name="Freihand 14">
                  <a:extLst>
                    <a:ext uri="{FF2B5EF4-FFF2-40B4-BE49-F238E27FC236}">
                      <a16:creationId xmlns:a16="http://schemas.microsoft.com/office/drawing/2014/main" id="{65F4E7BA-3EAA-4424-A396-ED880A39562C}"/>
                    </a:ext>
                  </a:extLst>
                </p14:cNvPr>
                <p14:cNvContentPartPr/>
                <p14:nvPr/>
              </p14:nvContentPartPr>
              <p14:xfrm>
                <a:off x="7504933" y="1099272"/>
                <a:ext cx="306720" cy="132120"/>
              </p14:xfrm>
            </p:contentPart>
          </mc:Choice>
          <mc:Fallback>
            <p:pic>
              <p:nvPicPr>
                <p:cNvPr id="15" name="Freihand 14">
                  <a:extLst>
                    <a:ext uri="{FF2B5EF4-FFF2-40B4-BE49-F238E27FC236}">
                      <a16:creationId xmlns:a16="http://schemas.microsoft.com/office/drawing/2014/main" id="{65F4E7BA-3EAA-4424-A396-ED880A39562C}"/>
                    </a:ext>
                  </a:extLst>
                </p:cNvPr>
                <p:cNvPicPr/>
                <p:nvPr/>
              </p:nvPicPr>
              <p:blipFill>
                <a:blip r:embed="rId46"/>
                <a:stretch>
                  <a:fillRect/>
                </a:stretch>
              </p:blipFill>
              <p:spPr>
                <a:xfrm>
                  <a:off x="7500613" y="1094952"/>
                  <a:ext cx="3153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6" name="Freihand 15">
                  <a:extLst>
                    <a:ext uri="{FF2B5EF4-FFF2-40B4-BE49-F238E27FC236}">
                      <a16:creationId xmlns:a16="http://schemas.microsoft.com/office/drawing/2014/main" id="{6F07E362-0704-4C13-B3DF-4CE81B4E0F71}"/>
                    </a:ext>
                  </a:extLst>
                </p14:cNvPr>
                <p14:cNvContentPartPr/>
                <p14:nvPr/>
              </p14:nvContentPartPr>
              <p14:xfrm>
                <a:off x="7799053" y="1026552"/>
                <a:ext cx="14040" cy="22320"/>
              </p14:xfrm>
            </p:contentPart>
          </mc:Choice>
          <mc:Fallback>
            <p:pic>
              <p:nvPicPr>
                <p:cNvPr id="16" name="Freihand 15">
                  <a:extLst>
                    <a:ext uri="{FF2B5EF4-FFF2-40B4-BE49-F238E27FC236}">
                      <a16:creationId xmlns:a16="http://schemas.microsoft.com/office/drawing/2014/main" id="{6F07E362-0704-4C13-B3DF-4CE81B4E0F71}"/>
                    </a:ext>
                  </a:extLst>
                </p:cNvPr>
                <p:cNvPicPr/>
                <p:nvPr/>
              </p:nvPicPr>
              <p:blipFill>
                <a:blip r:embed="rId48"/>
                <a:stretch>
                  <a:fillRect/>
                </a:stretch>
              </p:blipFill>
              <p:spPr>
                <a:xfrm>
                  <a:off x="7794733" y="1022232"/>
                  <a:ext cx="22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7" name="Freihand 16">
                  <a:extLst>
                    <a:ext uri="{FF2B5EF4-FFF2-40B4-BE49-F238E27FC236}">
                      <a16:creationId xmlns:a16="http://schemas.microsoft.com/office/drawing/2014/main" id="{F9C02ED9-4BE1-4E79-A0D6-D272C5E29F4A}"/>
                    </a:ext>
                  </a:extLst>
                </p14:cNvPr>
                <p14:cNvContentPartPr/>
                <p14:nvPr/>
              </p14:nvContentPartPr>
              <p14:xfrm>
                <a:off x="7865653" y="1008552"/>
                <a:ext cx="150120" cy="189360"/>
              </p14:xfrm>
            </p:contentPart>
          </mc:Choice>
          <mc:Fallback>
            <p:pic>
              <p:nvPicPr>
                <p:cNvPr id="17" name="Freihand 16">
                  <a:extLst>
                    <a:ext uri="{FF2B5EF4-FFF2-40B4-BE49-F238E27FC236}">
                      <a16:creationId xmlns:a16="http://schemas.microsoft.com/office/drawing/2014/main" id="{F9C02ED9-4BE1-4E79-A0D6-D272C5E29F4A}"/>
                    </a:ext>
                  </a:extLst>
                </p:cNvPr>
                <p:cNvPicPr/>
                <p:nvPr/>
              </p:nvPicPr>
              <p:blipFill>
                <a:blip r:embed="rId50"/>
                <a:stretch>
                  <a:fillRect/>
                </a:stretch>
              </p:blipFill>
              <p:spPr>
                <a:xfrm>
                  <a:off x="7861333" y="1004232"/>
                  <a:ext cx="158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8" name="Freihand 17">
                  <a:extLst>
                    <a:ext uri="{FF2B5EF4-FFF2-40B4-BE49-F238E27FC236}">
                      <a16:creationId xmlns:a16="http://schemas.microsoft.com/office/drawing/2014/main" id="{AA412F19-2AB6-4351-8AF0-B9EB320D8C35}"/>
                    </a:ext>
                  </a:extLst>
                </p14:cNvPr>
                <p14:cNvContentPartPr/>
                <p14:nvPr/>
              </p14:nvContentPartPr>
              <p14:xfrm>
                <a:off x="8086693" y="997032"/>
                <a:ext cx="133920" cy="188280"/>
              </p14:xfrm>
            </p:contentPart>
          </mc:Choice>
          <mc:Fallback>
            <p:pic>
              <p:nvPicPr>
                <p:cNvPr id="18" name="Freihand 17">
                  <a:extLst>
                    <a:ext uri="{FF2B5EF4-FFF2-40B4-BE49-F238E27FC236}">
                      <a16:creationId xmlns:a16="http://schemas.microsoft.com/office/drawing/2014/main" id="{AA412F19-2AB6-4351-8AF0-B9EB320D8C35}"/>
                    </a:ext>
                  </a:extLst>
                </p:cNvPr>
                <p:cNvPicPr/>
                <p:nvPr/>
              </p:nvPicPr>
              <p:blipFill>
                <a:blip r:embed="rId52"/>
                <a:stretch>
                  <a:fillRect/>
                </a:stretch>
              </p:blipFill>
              <p:spPr>
                <a:xfrm>
                  <a:off x="8082373" y="992712"/>
                  <a:ext cx="1425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9" name="Freihand 18">
                  <a:extLst>
                    <a:ext uri="{FF2B5EF4-FFF2-40B4-BE49-F238E27FC236}">
                      <a16:creationId xmlns:a16="http://schemas.microsoft.com/office/drawing/2014/main" id="{E3F40B37-7EBE-43E6-A4C6-B9ED7582EB3D}"/>
                    </a:ext>
                  </a:extLst>
                </p14:cNvPr>
                <p14:cNvContentPartPr/>
                <p14:nvPr/>
              </p14:nvContentPartPr>
              <p14:xfrm>
                <a:off x="8205853" y="1042752"/>
                <a:ext cx="38520" cy="32040"/>
              </p14:xfrm>
            </p:contentPart>
          </mc:Choice>
          <mc:Fallback>
            <p:pic>
              <p:nvPicPr>
                <p:cNvPr id="19" name="Freihand 18">
                  <a:extLst>
                    <a:ext uri="{FF2B5EF4-FFF2-40B4-BE49-F238E27FC236}">
                      <a16:creationId xmlns:a16="http://schemas.microsoft.com/office/drawing/2014/main" id="{E3F40B37-7EBE-43E6-A4C6-B9ED7582EB3D}"/>
                    </a:ext>
                  </a:extLst>
                </p:cNvPr>
                <p:cNvPicPr/>
                <p:nvPr/>
              </p:nvPicPr>
              <p:blipFill>
                <a:blip r:embed="rId54"/>
                <a:stretch>
                  <a:fillRect/>
                </a:stretch>
              </p:blipFill>
              <p:spPr>
                <a:xfrm>
                  <a:off x="8201533" y="1038432"/>
                  <a:ext cx="47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0" name="Freihand 19">
                  <a:extLst>
                    <a:ext uri="{FF2B5EF4-FFF2-40B4-BE49-F238E27FC236}">
                      <a16:creationId xmlns:a16="http://schemas.microsoft.com/office/drawing/2014/main" id="{499C4609-074A-495A-9191-E1387B76364A}"/>
                    </a:ext>
                  </a:extLst>
                </p14:cNvPr>
                <p14:cNvContentPartPr/>
                <p14:nvPr/>
              </p14:nvContentPartPr>
              <p14:xfrm>
                <a:off x="8250853" y="1082352"/>
                <a:ext cx="81000" cy="250920"/>
              </p14:xfrm>
            </p:contentPart>
          </mc:Choice>
          <mc:Fallback>
            <p:pic>
              <p:nvPicPr>
                <p:cNvPr id="20" name="Freihand 19">
                  <a:extLst>
                    <a:ext uri="{FF2B5EF4-FFF2-40B4-BE49-F238E27FC236}">
                      <a16:creationId xmlns:a16="http://schemas.microsoft.com/office/drawing/2014/main" id="{499C4609-074A-495A-9191-E1387B76364A}"/>
                    </a:ext>
                  </a:extLst>
                </p:cNvPr>
                <p:cNvPicPr/>
                <p:nvPr/>
              </p:nvPicPr>
              <p:blipFill>
                <a:blip r:embed="rId56"/>
                <a:stretch>
                  <a:fillRect/>
                </a:stretch>
              </p:blipFill>
              <p:spPr>
                <a:xfrm>
                  <a:off x="8246533" y="1078032"/>
                  <a:ext cx="896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1" name="Freihand 20">
                  <a:extLst>
                    <a:ext uri="{FF2B5EF4-FFF2-40B4-BE49-F238E27FC236}">
                      <a16:creationId xmlns:a16="http://schemas.microsoft.com/office/drawing/2014/main" id="{2A44E67C-A603-4D9E-BEB0-7E4F06E5B23C}"/>
                    </a:ext>
                  </a:extLst>
                </p14:cNvPr>
                <p14:cNvContentPartPr/>
                <p14:nvPr/>
              </p14:nvContentPartPr>
              <p14:xfrm>
                <a:off x="8481253" y="1155432"/>
                <a:ext cx="5400" cy="90360"/>
              </p14:xfrm>
            </p:contentPart>
          </mc:Choice>
          <mc:Fallback>
            <p:pic>
              <p:nvPicPr>
                <p:cNvPr id="21" name="Freihand 20">
                  <a:extLst>
                    <a:ext uri="{FF2B5EF4-FFF2-40B4-BE49-F238E27FC236}">
                      <a16:creationId xmlns:a16="http://schemas.microsoft.com/office/drawing/2014/main" id="{2A44E67C-A603-4D9E-BEB0-7E4F06E5B23C}"/>
                    </a:ext>
                  </a:extLst>
                </p:cNvPr>
                <p:cNvPicPr/>
                <p:nvPr/>
              </p:nvPicPr>
              <p:blipFill>
                <a:blip r:embed="rId58"/>
                <a:stretch>
                  <a:fillRect/>
                </a:stretch>
              </p:blipFill>
              <p:spPr>
                <a:xfrm>
                  <a:off x="8476933" y="1151112"/>
                  <a:ext cx="14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2" name="Freihand 21">
                  <a:extLst>
                    <a:ext uri="{FF2B5EF4-FFF2-40B4-BE49-F238E27FC236}">
                      <a16:creationId xmlns:a16="http://schemas.microsoft.com/office/drawing/2014/main" id="{8D88A813-F7A9-412C-A0FD-DC8F1E97F1BC}"/>
                    </a:ext>
                  </a:extLst>
                </p14:cNvPr>
                <p14:cNvContentPartPr/>
                <p14:nvPr/>
              </p14:nvContentPartPr>
              <p14:xfrm>
                <a:off x="8618413" y="1020792"/>
                <a:ext cx="285120" cy="123120"/>
              </p14:xfrm>
            </p:contentPart>
          </mc:Choice>
          <mc:Fallback>
            <p:pic>
              <p:nvPicPr>
                <p:cNvPr id="22" name="Freihand 21">
                  <a:extLst>
                    <a:ext uri="{FF2B5EF4-FFF2-40B4-BE49-F238E27FC236}">
                      <a16:creationId xmlns:a16="http://schemas.microsoft.com/office/drawing/2014/main" id="{8D88A813-F7A9-412C-A0FD-DC8F1E97F1BC}"/>
                    </a:ext>
                  </a:extLst>
                </p:cNvPr>
                <p:cNvPicPr/>
                <p:nvPr/>
              </p:nvPicPr>
              <p:blipFill>
                <a:blip r:embed="rId60"/>
                <a:stretch>
                  <a:fillRect/>
                </a:stretch>
              </p:blipFill>
              <p:spPr>
                <a:xfrm>
                  <a:off x="8614093" y="1016472"/>
                  <a:ext cx="2937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3" name="Freihand 22">
                  <a:extLst>
                    <a:ext uri="{FF2B5EF4-FFF2-40B4-BE49-F238E27FC236}">
                      <a16:creationId xmlns:a16="http://schemas.microsoft.com/office/drawing/2014/main" id="{E80FAB7A-9CA6-4744-B643-91E94094915F}"/>
                    </a:ext>
                  </a:extLst>
                </p14:cNvPr>
                <p14:cNvContentPartPr/>
                <p14:nvPr/>
              </p14:nvContentPartPr>
              <p14:xfrm>
                <a:off x="8939893" y="1045272"/>
                <a:ext cx="64440" cy="95040"/>
              </p14:xfrm>
            </p:contentPart>
          </mc:Choice>
          <mc:Fallback>
            <p:pic>
              <p:nvPicPr>
                <p:cNvPr id="23" name="Freihand 22">
                  <a:extLst>
                    <a:ext uri="{FF2B5EF4-FFF2-40B4-BE49-F238E27FC236}">
                      <a16:creationId xmlns:a16="http://schemas.microsoft.com/office/drawing/2014/main" id="{E80FAB7A-9CA6-4744-B643-91E94094915F}"/>
                    </a:ext>
                  </a:extLst>
                </p:cNvPr>
                <p:cNvPicPr/>
                <p:nvPr/>
              </p:nvPicPr>
              <p:blipFill>
                <a:blip r:embed="rId62"/>
                <a:stretch>
                  <a:fillRect/>
                </a:stretch>
              </p:blipFill>
              <p:spPr>
                <a:xfrm>
                  <a:off x="8935573" y="1040952"/>
                  <a:ext cx="73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4" name="Freihand 23">
                  <a:extLst>
                    <a:ext uri="{FF2B5EF4-FFF2-40B4-BE49-F238E27FC236}">
                      <a16:creationId xmlns:a16="http://schemas.microsoft.com/office/drawing/2014/main" id="{1B126976-4D43-4CBA-BC1E-0F74D7DD72D7}"/>
                    </a:ext>
                  </a:extLst>
                </p14:cNvPr>
                <p14:cNvContentPartPr/>
                <p14:nvPr/>
              </p14:nvContentPartPr>
              <p14:xfrm>
                <a:off x="9047173" y="1041312"/>
                <a:ext cx="80280" cy="93600"/>
              </p14:xfrm>
            </p:contentPart>
          </mc:Choice>
          <mc:Fallback>
            <p:pic>
              <p:nvPicPr>
                <p:cNvPr id="24" name="Freihand 23">
                  <a:extLst>
                    <a:ext uri="{FF2B5EF4-FFF2-40B4-BE49-F238E27FC236}">
                      <a16:creationId xmlns:a16="http://schemas.microsoft.com/office/drawing/2014/main" id="{1B126976-4D43-4CBA-BC1E-0F74D7DD72D7}"/>
                    </a:ext>
                  </a:extLst>
                </p:cNvPr>
                <p:cNvPicPr/>
                <p:nvPr/>
              </p:nvPicPr>
              <p:blipFill>
                <a:blip r:embed="rId64"/>
                <a:stretch>
                  <a:fillRect/>
                </a:stretch>
              </p:blipFill>
              <p:spPr>
                <a:xfrm>
                  <a:off x="9042853" y="1036992"/>
                  <a:ext cx="88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5" name="Freihand 24">
                  <a:extLst>
                    <a:ext uri="{FF2B5EF4-FFF2-40B4-BE49-F238E27FC236}">
                      <a16:creationId xmlns:a16="http://schemas.microsoft.com/office/drawing/2014/main" id="{731D42ED-1C9C-4F5E-8EE4-35C5223E5F97}"/>
                    </a:ext>
                  </a:extLst>
                </p14:cNvPr>
                <p14:cNvContentPartPr/>
                <p14:nvPr/>
              </p14:nvContentPartPr>
              <p14:xfrm>
                <a:off x="9353893" y="926472"/>
                <a:ext cx="130320" cy="162720"/>
              </p14:xfrm>
            </p:contentPart>
          </mc:Choice>
          <mc:Fallback>
            <p:pic>
              <p:nvPicPr>
                <p:cNvPr id="25" name="Freihand 24">
                  <a:extLst>
                    <a:ext uri="{FF2B5EF4-FFF2-40B4-BE49-F238E27FC236}">
                      <a16:creationId xmlns:a16="http://schemas.microsoft.com/office/drawing/2014/main" id="{731D42ED-1C9C-4F5E-8EE4-35C5223E5F97}"/>
                    </a:ext>
                  </a:extLst>
                </p:cNvPr>
                <p:cNvPicPr/>
                <p:nvPr/>
              </p:nvPicPr>
              <p:blipFill>
                <a:blip r:embed="rId66"/>
                <a:stretch>
                  <a:fillRect/>
                </a:stretch>
              </p:blipFill>
              <p:spPr>
                <a:xfrm>
                  <a:off x="9349573" y="922152"/>
                  <a:ext cx="138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6" name="Freihand 25">
                  <a:extLst>
                    <a:ext uri="{FF2B5EF4-FFF2-40B4-BE49-F238E27FC236}">
                      <a16:creationId xmlns:a16="http://schemas.microsoft.com/office/drawing/2014/main" id="{1A443869-B6D0-45B0-840F-12CE75BD1571}"/>
                    </a:ext>
                  </a:extLst>
                </p14:cNvPr>
                <p14:cNvContentPartPr/>
                <p14:nvPr/>
              </p14:nvContentPartPr>
              <p14:xfrm>
                <a:off x="9419413" y="989112"/>
                <a:ext cx="433440" cy="118440"/>
              </p14:xfrm>
            </p:contentPart>
          </mc:Choice>
          <mc:Fallback>
            <p:pic>
              <p:nvPicPr>
                <p:cNvPr id="26" name="Freihand 25">
                  <a:extLst>
                    <a:ext uri="{FF2B5EF4-FFF2-40B4-BE49-F238E27FC236}">
                      <a16:creationId xmlns:a16="http://schemas.microsoft.com/office/drawing/2014/main" id="{1A443869-B6D0-45B0-840F-12CE75BD1571}"/>
                    </a:ext>
                  </a:extLst>
                </p:cNvPr>
                <p:cNvPicPr/>
                <p:nvPr/>
              </p:nvPicPr>
              <p:blipFill>
                <a:blip r:embed="rId68"/>
                <a:stretch>
                  <a:fillRect/>
                </a:stretch>
              </p:blipFill>
              <p:spPr>
                <a:xfrm>
                  <a:off x="9415093" y="984792"/>
                  <a:ext cx="442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7" name="Freihand 26">
                  <a:extLst>
                    <a:ext uri="{FF2B5EF4-FFF2-40B4-BE49-F238E27FC236}">
                      <a16:creationId xmlns:a16="http://schemas.microsoft.com/office/drawing/2014/main" id="{CFDCA3F0-881A-4993-98DB-A49EB855AEB1}"/>
                    </a:ext>
                  </a:extLst>
                </p14:cNvPr>
                <p14:cNvContentPartPr/>
                <p14:nvPr/>
              </p14:nvContentPartPr>
              <p14:xfrm>
                <a:off x="10001893" y="976872"/>
                <a:ext cx="19800" cy="67680"/>
              </p14:xfrm>
            </p:contentPart>
          </mc:Choice>
          <mc:Fallback>
            <p:pic>
              <p:nvPicPr>
                <p:cNvPr id="27" name="Freihand 26">
                  <a:extLst>
                    <a:ext uri="{FF2B5EF4-FFF2-40B4-BE49-F238E27FC236}">
                      <a16:creationId xmlns:a16="http://schemas.microsoft.com/office/drawing/2014/main" id="{CFDCA3F0-881A-4993-98DB-A49EB855AEB1}"/>
                    </a:ext>
                  </a:extLst>
                </p:cNvPr>
                <p:cNvPicPr/>
                <p:nvPr/>
              </p:nvPicPr>
              <p:blipFill>
                <a:blip r:embed="rId70"/>
                <a:stretch>
                  <a:fillRect/>
                </a:stretch>
              </p:blipFill>
              <p:spPr>
                <a:xfrm>
                  <a:off x="9997573" y="972552"/>
                  <a:ext cx="28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8" name="Freihand 27">
                  <a:extLst>
                    <a:ext uri="{FF2B5EF4-FFF2-40B4-BE49-F238E27FC236}">
                      <a16:creationId xmlns:a16="http://schemas.microsoft.com/office/drawing/2014/main" id="{BE4E5FFD-C231-4FDC-B350-B60DD7E2C2AB}"/>
                    </a:ext>
                  </a:extLst>
                </p14:cNvPr>
                <p14:cNvContentPartPr/>
                <p14:nvPr/>
              </p14:nvContentPartPr>
              <p14:xfrm>
                <a:off x="10020613" y="917472"/>
                <a:ext cx="49320" cy="33840"/>
              </p14:xfrm>
            </p:contentPart>
          </mc:Choice>
          <mc:Fallback>
            <p:pic>
              <p:nvPicPr>
                <p:cNvPr id="28" name="Freihand 27">
                  <a:extLst>
                    <a:ext uri="{FF2B5EF4-FFF2-40B4-BE49-F238E27FC236}">
                      <a16:creationId xmlns:a16="http://schemas.microsoft.com/office/drawing/2014/main" id="{BE4E5FFD-C231-4FDC-B350-B60DD7E2C2AB}"/>
                    </a:ext>
                  </a:extLst>
                </p:cNvPr>
                <p:cNvPicPr/>
                <p:nvPr/>
              </p:nvPicPr>
              <p:blipFill>
                <a:blip r:embed="rId72"/>
                <a:stretch>
                  <a:fillRect/>
                </a:stretch>
              </p:blipFill>
              <p:spPr>
                <a:xfrm>
                  <a:off x="10016293" y="913152"/>
                  <a:ext cx="57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9" name="Freihand 28">
                  <a:extLst>
                    <a:ext uri="{FF2B5EF4-FFF2-40B4-BE49-F238E27FC236}">
                      <a16:creationId xmlns:a16="http://schemas.microsoft.com/office/drawing/2014/main" id="{69946CCC-43E4-4768-B448-2F2F3EF7DF27}"/>
                    </a:ext>
                  </a:extLst>
                </p14:cNvPr>
                <p14:cNvContentPartPr/>
                <p14:nvPr/>
              </p14:nvContentPartPr>
              <p14:xfrm>
                <a:off x="10070653" y="861672"/>
                <a:ext cx="189000" cy="187560"/>
              </p14:xfrm>
            </p:contentPart>
          </mc:Choice>
          <mc:Fallback>
            <p:pic>
              <p:nvPicPr>
                <p:cNvPr id="29" name="Freihand 28">
                  <a:extLst>
                    <a:ext uri="{FF2B5EF4-FFF2-40B4-BE49-F238E27FC236}">
                      <a16:creationId xmlns:a16="http://schemas.microsoft.com/office/drawing/2014/main" id="{69946CCC-43E4-4768-B448-2F2F3EF7DF27}"/>
                    </a:ext>
                  </a:extLst>
                </p:cNvPr>
                <p:cNvPicPr/>
                <p:nvPr/>
              </p:nvPicPr>
              <p:blipFill>
                <a:blip r:embed="rId74"/>
                <a:stretch>
                  <a:fillRect/>
                </a:stretch>
              </p:blipFill>
              <p:spPr>
                <a:xfrm>
                  <a:off x="10066333" y="857352"/>
                  <a:ext cx="1976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2" name="Freihand 31">
                  <a:extLst>
                    <a:ext uri="{FF2B5EF4-FFF2-40B4-BE49-F238E27FC236}">
                      <a16:creationId xmlns:a16="http://schemas.microsoft.com/office/drawing/2014/main" id="{0BD55843-E588-4D4D-B187-7EFA9F1BF5D0}"/>
                    </a:ext>
                  </a:extLst>
                </p14:cNvPr>
                <p14:cNvContentPartPr/>
                <p14:nvPr/>
              </p14:nvContentPartPr>
              <p14:xfrm>
                <a:off x="10498333" y="900552"/>
                <a:ext cx="304560" cy="102240"/>
              </p14:xfrm>
            </p:contentPart>
          </mc:Choice>
          <mc:Fallback>
            <p:pic>
              <p:nvPicPr>
                <p:cNvPr id="32" name="Freihand 31">
                  <a:extLst>
                    <a:ext uri="{FF2B5EF4-FFF2-40B4-BE49-F238E27FC236}">
                      <a16:creationId xmlns:a16="http://schemas.microsoft.com/office/drawing/2014/main" id="{0BD55843-E588-4D4D-B187-7EFA9F1BF5D0}"/>
                    </a:ext>
                  </a:extLst>
                </p:cNvPr>
                <p:cNvPicPr/>
                <p:nvPr/>
              </p:nvPicPr>
              <p:blipFill>
                <a:blip r:embed="rId76"/>
                <a:stretch>
                  <a:fillRect/>
                </a:stretch>
              </p:blipFill>
              <p:spPr>
                <a:xfrm>
                  <a:off x="10494013" y="896232"/>
                  <a:ext cx="313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3" name="Freihand 32">
                  <a:extLst>
                    <a:ext uri="{FF2B5EF4-FFF2-40B4-BE49-F238E27FC236}">
                      <a16:creationId xmlns:a16="http://schemas.microsoft.com/office/drawing/2014/main" id="{63294213-8CC7-45E4-8EA5-56ED66F1AB1B}"/>
                    </a:ext>
                  </a:extLst>
                </p14:cNvPr>
                <p14:cNvContentPartPr/>
                <p14:nvPr/>
              </p14:nvContentPartPr>
              <p14:xfrm>
                <a:off x="10821613" y="888312"/>
                <a:ext cx="71280" cy="112680"/>
              </p14:xfrm>
            </p:contentPart>
          </mc:Choice>
          <mc:Fallback>
            <p:pic>
              <p:nvPicPr>
                <p:cNvPr id="33" name="Freihand 32">
                  <a:extLst>
                    <a:ext uri="{FF2B5EF4-FFF2-40B4-BE49-F238E27FC236}">
                      <a16:creationId xmlns:a16="http://schemas.microsoft.com/office/drawing/2014/main" id="{63294213-8CC7-45E4-8EA5-56ED66F1AB1B}"/>
                    </a:ext>
                  </a:extLst>
                </p:cNvPr>
                <p:cNvPicPr/>
                <p:nvPr/>
              </p:nvPicPr>
              <p:blipFill>
                <a:blip r:embed="rId78"/>
                <a:stretch>
                  <a:fillRect/>
                </a:stretch>
              </p:blipFill>
              <p:spPr>
                <a:xfrm>
                  <a:off x="10817293" y="883992"/>
                  <a:ext cx="79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5" name="Freihand 34">
                  <a:extLst>
                    <a:ext uri="{FF2B5EF4-FFF2-40B4-BE49-F238E27FC236}">
                      <a16:creationId xmlns:a16="http://schemas.microsoft.com/office/drawing/2014/main" id="{B6927B19-69AB-40EA-B10B-12337863EA5E}"/>
                    </a:ext>
                  </a:extLst>
                </p14:cNvPr>
                <p14:cNvContentPartPr/>
                <p14:nvPr/>
              </p14:nvContentPartPr>
              <p14:xfrm>
                <a:off x="7571533" y="1465392"/>
                <a:ext cx="129600" cy="127440"/>
              </p14:xfrm>
            </p:contentPart>
          </mc:Choice>
          <mc:Fallback>
            <p:pic>
              <p:nvPicPr>
                <p:cNvPr id="35" name="Freihand 34">
                  <a:extLst>
                    <a:ext uri="{FF2B5EF4-FFF2-40B4-BE49-F238E27FC236}">
                      <a16:creationId xmlns:a16="http://schemas.microsoft.com/office/drawing/2014/main" id="{B6927B19-69AB-40EA-B10B-12337863EA5E}"/>
                    </a:ext>
                  </a:extLst>
                </p:cNvPr>
                <p:cNvPicPr/>
                <p:nvPr/>
              </p:nvPicPr>
              <p:blipFill>
                <a:blip r:embed="rId80"/>
                <a:stretch>
                  <a:fillRect/>
                </a:stretch>
              </p:blipFill>
              <p:spPr>
                <a:xfrm>
                  <a:off x="7567213" y="1461072"/>
                  <a:ext cx="138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6" name="Freihand 35">
                  <a:extLst>
                    <a:ext uri="{FF2B5EF4-FFF2-40B4-BE49-F238E27FC236}">
                      <a16:creationId xmlns:a16="http://schemas.microsoft.com/office/drawing/2014/main" id="{DD40F6D3-419C-4A79-AF37-B45F5A6F4A31}"/>
                    </a:ext>
                  </a:extLst>
                </p14:cNvPr>
                <p14:cNvContentPartPr/>
                <p14:nvPr/>
              </p14:nvContentPartPr>
              <p14:xfrm>
                <a:off x="7733533" y="1388712"/>
                <a:ext cx="125280" cy="160560"/>
              </p14:xfrm>
            </p:contentPart>
          </mc:Choice>
          <mc:Fallback>
            <p:pic>
              <p:nvPicPr>
                <p:cNvPr id="36" name="Freihand 35">
                  <a:extLst>
                    <a:ext uri="{FF2B5EF4-FFF2-40B4-BE49-F238E27FC236}">
                      <a16:creationId xmlns:a16="http://schemas.microsoft.com/office/drawing/2014/main" id="{DD40F6D3-419C-4A79-AF37-B45F5A6F4A31}"/>
                    </a:ext>
                  </a:extLst>
                </p:cNvPr>
                <p:cNvPicPr/>
                <p:nvPr/>
              </p:nvPicPr>
              <p:blipFill>
                <a:blip r:embed="rId82"/>
                <a:stretch>
                  <a:fillRect/>
                </a:stretch>
              </p:blipFill>
              <p:spPr>
                <a:xfrm>
                  <a:off x="7729213" y="1384392"/>
                  <a:ext cx="133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7" name="Freihand 36">
                  <a:extLst>
                    <a:ext uri="{FF2B5EF4-FFF2-40B4-BE49-F238E27FC236}">
                      <a16:creationId xmlns:a16="http://schemas.microsoft.com/office/drawing/2014/main" id="{50290CB8-8634-4AA1-A1F6-3FCCB44175D4}"/>
                    </a:ext>
                  </a:extLst>
                </p14:cNvPr>
                <p14:cNvContentPartPr/>
                <p14:nvPr/>
              </p14:nvContentPartPr>
              <p14:xfrm>
                <a:off x="7892653" y="1469712"/>
                <a:ext cx="421920" cy="225000"/>
              </p14:xfrm>
            </p:contentPart>
          </mc:Choice>
          <mc:Fallback>
            <p:pic>
              <p:nvPicPr>
                <p:cNvPr id="37" name="Freihand 36">
                  <a:extLst>
                    <a:ext uri="{FF2B5EF4-FFF2-40B4-BE49-F238E27FC236}">
                      <a16:creationId xmlns:a16="http://schemas.microsoft.com/office/drawing/2014/main" id="{50290CB8-8634-4AA1-A1F6-3FCCB44175D4}"/>
                    </a:ext>
                  </a:extLst>
                </p:cNvPr>
                <p:cNvPicPr/>
                <p:nvPr/>
              </p:nvPicPr>
              <p:blipFill>
                <a:blip r:embed="rId84"/>
                <a:stretch>
                  <a:fillRect/>
                </a:stretch>
              </p:blipFill>
              <p:spPr>
                <a:xfrm>
                  <a:off x="7888333" y="1465392"/>
                  <a:ext cx="4305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8" name="Freihand 37">
                  <a:extLst>
                    <a:ext uri="{FF2B5EF4-FFF2-40B4-BE49-F238E27FC236}">
                      <a16:creationId xmlns:a16="http://schemas.microsoft.com/office/drawing/2014/main" id="{E7E8825B-5438-4FC6-A4B8-4C182D755FAD}"/>
                    </a:ext>
                  </a:extLst>
                </p14:cNvPr>
                <p14:cNvContentPartPr/>
                <p14:nvPr/>
              </p14:nvContentPartPr>
              <p14:xfrm>
                <a:off x="8343733" y="1450632"/>
                <a:ext cx="222120" cy="80640"/>
              </p14:xfrm>
            </p:contentPart>
          </mc:Choice>
          <mc:Fallback>
            <p:pic>
              <p:nvPicPr>
                <p:cNvPr id="38" name="Freihand 37">
                  <a:extLst>
                    <a:ext uri="{FF2B5EF4-FFF2-40B4-BE49-F238E27FC236}">
                      <a16:creationId xmlns:a16="http://schemas.microsoft.com/office/drawing/2014/main" id="{E7E8825B-5438-4FC6-A4B8-4C182D755FAD}"/>
                    </a:ext>
                  </a:extLst>
                </p:cNvPr>
                <p:cNvPicPr/>
                <p:nvPr/>
              </p:nvPicPr>
              <p:blipFill>
                <a:blip r:embed="rId86"/>
                <a:stretch>
                  <a:fillRect/>
                </a:stretch>
              </p:blipFill>
              <p:spPr>
                <a:xfrm>
                  <a:off x="8339413" y="1446312"/>
                  <a:ext cx="2307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9" name="Freihand 38">
                  <a:extLst>
                    <a:ext uri="{FF2B5EF4-FFF2-40B4-BE49-F238E27FC236}">
                      <a16:creationId xmlns:a16="http://schemas.microsoft.com/office/drawing/2014/main" id="{7C6A1524-819D-44FA-B358-72E85DA89351}"/>
                    </a:ext>
                  </a:extLst>
                </p14:cNvPr>
                <p14:cNvContentPartPr/>
                <p14:nvPr/>
              </p14:nvContentPartPr>
              <p14:xfrm>
                <a:off x="8610493" y="1461432"/>
                <a:ext cx="291240" cy="70200"/>
              </p14:xfrm>
            </p:contentPart>
          </mc:Choice>
          <mc:Fallback>
            <p:pic>
              <p:nvPicPr>
                <p:cNvPr id="39" name="Freihand 38">
                  <a:extLst>
                    <a:ext uri="{FF2B5EF4-FFF2-40B4-BE49-F238E27FC236}">
                      <a16:creationId xmlns:a16="http://schemas.microsoft.com/office/drawing/2014/main" id="{7C6A1524-819D-44FA-B358-72E85DA89351}"/>
                    </a:ext>
                  </a:extLst>
                </p:cNvPr>
                <p:cNvPicPr/>
                <p:nvPr/>
              </p:nvPicPr>
              <p:blipFill>
                <a:blip r:embed="rId88"/>
                <a:stretch>
                  <a:fillRect/>
                </a:stretch>
              </p:blipFill>
              <p:spPr>
                <a:xfrm>
                  <a:off x="8606173" y="1457112"/>
                  <a:ext cx="299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1" name="Freihand 40">
                  <a:extLst>
                    <a:ext uri="{FF2B5EF4-FFF2-40B4-BE49-F238E27FC236}">
                      <a16:creationId xmlns:a16="http://schemas.microsoft.com/office/drawing/2014/main" id="{F3337674-D3AA-458E-9F7D-03FC32FF5F14}"/>
                    </a:ext>
                  </a:extLst>
                </p14:cNvPr>
                <p14:cNvContentPartPr/>
                <p14:nvPr/>
              </p14:nvContentPartPr>
              <p14:xfrm>
                <a:off x="9146173" y="1360632"/>
                <a:ext cx="20880" cy="133560"/>
              </p14:xfrm>
            </p:contentPart>
          </mc:Choice>
          <mc:Fallback>
            <p:pic>
              <p:nvPicPr>
                <p:cNvPr id="41" name="Freihand 40">
                  <a:extLst>
                    <a:ext uri="{FF2B5EF4-FFF2-40B4-BE49-F238E27FC236}">
                      <a16:creationId xmlns:a16="http://schemas.microsoft.com/office/drawing/2014/main" id="{F3337674-D3AA-458E-9F7D-03FC32FF5F14}"/>
                    </a:ext>
                  </a:extLst>
                </p:cNvPr>
                <p:cNvPicPr/>
                <p:nvPr/>
              </p:nvPicPr>
              <p:blipFill>
                <a:blip r:embed="rId90"/>
                <a:stretch>
                  <a:fillRect/>
                </a:stretch>
              </p:blipFill>
              <p:spPr>
                <a:xfrm>
                  <a:off x="9141853" y="1356312"/>
                  <a:ext cx="29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2" name="Freihand 41">
                  <a:extLst>
                    <a:ext uri="{FF2B5EF4-FFF2-40B4-BE49-F238E27FC236}">
                      <a16:creationId xmlns:a16="http://schemas.microsoft.com/office/drawing/2014/main" id="{146A6B19-0F92-4D49-9D87-7F4428370958}"/>
                    </a:ext>
                  </a:extLst>
                </p14:cNvPr>
                <p14:cNvContentPartPr/>
                <p14:nvPr/>
              </p14:nvContentPartPr>
              <p14:xfrm>
                <a:off x="9154093" y="1381152"/>
                <a:ext cx="180720" cy="98640"/>
              </p14:xfrm>
            </p:contentPart>
          </mc:Choice>
          <mc:Fallback>
            <p:pic>
              <p:nvPicPr>
                <p:cNvPr id="42" name="Freihand 41">
                  <a:extLst>
                    <a:ext uri="{FF2B5EF4-FFF2-40B4-BE49-F238E27FC236}">
                      <a16:creationId xmlns:a16="http://schemas.microsoft.com/office/drawing/2014/main" id="{146A6B19-0F92-4D49-9D87-7F4428370958}"/>
                    </a:ext>
                  </a:extLst>
                </p:cNvPr>
                <p:cNvPicPr/>
                <p:nvPr/>
              </p:nvPicPr>
              <p:blipFill>
                <a:blip r:embed="rId92"/>
                <a:stretch>
                  <a:fillRect/>
                </a:stretch>
              </p:blipFill>
              <p:spPr>
                <a:xfrm>
                  <a:off x="9149773" y="1376832"/>
                  <a:ext cx="189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3" name="Freihand 42">
                  <a:extLst>
                    <a:ext uri="{FF2B5EF4-FFF2-40B4-BE49-F238E27FC236}">
                      <a16:creationId xmlns:a16="http://schemas.microsoft.com/office/drawing/2014/main" id="{99C77EA4-34AA-44BF-828B-2837DEA8F031}"/>
                    </a:ext>
                  </a:extLst>
                </p14:cNvPr>
                <p14:cNvContentPartPr/>
                <p14:nvPr/>
              </p14:nvContentPartPr>
              <p14:xfrm>
                <a:off x="9349213" y="1393392"/>
                <a:ext cx="133920" cy="82440"/>
              </p14:xfrm>
            </p:contentPart>
          </mc:Choice>
          <mc:Fallback>
            <p:pic>
              <p:nvPicPr>
                <p:cNvPr id="43" name="Freihand 42">
                  <a:extLst>
                    <a:ext uri="{FF2B5EF4-FFF2-40B4-BE49-F238E27FC236}">
                      <a16:creationId xmlns:a16="http://schemas.microsoft.com/office/drawing/2014/main" id="{99C77EA4-34AA-44BF-828B-2837DEA8F031}"/>
                    </a:ext>
                  </a:extLst>
                </p:cNvPr>
                <p:cNvPicPr/>
                <p:nvPr/>
              </p:nvPicPr>
              <p:blipFill>
                <a:blip r:embed="rId94"/>
                <a:stretch>
                  <a:fillRect/>
                </a:stretch>
              </p:blipFill>
              <p:spPr>
                <a:xfrm>
                  <a:off x="9344893" y="1389072"/>
                  <a:ext cx="142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4" name="Freihand 43">
                  <a:extLst>
                    <a:ext uri="{FF2B5EF4-FFF2-40B4-BE49-F238E27FC236}">
                      <a16:creationId xmlns:a16="http://schemas.microsoft.com/office/drawing/2014/main" id="{E570B3D3-82DB-43D1-B60F-C1A75D04B39D}"/>
                    </a:ext>
                  </a:extLst>
                </p14:cNvPr>
                <p14:cNvContentPartPr/>
                <p14:nvPr/>
              </p14:nvContentPartPr>
              <p14:xfrm>
                <a:off x="9505453" y="1298352"/>
                <a:ext cx="83880" cy="149400"/>
              </p14:xfrm>
            </p:contentPart>
          </mc:Choice>
          <mc:Fallback>
            <p:pic>
              <p:nvPicPr>
                <p:cNvPr id="44" name="Freihand 43">
                  <a:extLst>
                    <a:ext uri="{FF2B5EF4-FFF2-40B4-BE49-F238E27FC236}">
                      <a16:creationId xmlns:a16="http://schemas.microsoft.com/office/drawing/2014/main" id="{E570B3D3-82DB-43D1-B60F-C1A75D04B39D}"/>
                    </a:ext>
                  </a:extLst>
                </p:cNvPr>
                <p:cNvPicPr/>
                <p:nvPr/>
              </p:nvPicPr>
              <p:blipFill>
                <a:blip r:embed="rId96"/>
                <a:stretch>
                  <a:fillRect/>
                </a:stretch>
              </p:blipFill>
              <p:spPr>
                <a:xfrm>
                  <a:off x="9501133" y="1294032"/>
                  <a:ext cx="925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5" name="Freihand 44">
                  <a:extLst>
                    <a:ext uri="{FF2B5EF4-FFF2-40B4-BE49-F238E27FC236}">
                      <a16:creationId xmlns:a16="http://schemas.microsoft.com/office/drawing/2014/main" id="{26BC70DD-3D29-4B1C-9C20-07D7A83B24DF}"/>
                    </a:ext>
                  </a:extLst>
                </p14:cNvPr>
                <p14:cNvContentPartPr/>
                <p14:nvPr/>
              </p14:nvContentPartPr>
              <p14:xfrm>
                <a:off x="9441013" y="1275672"/>
                <a:ext cx="139320" cy="181800"/>
              </p14:xfrm>
            </p:contentPart>
          </mc:Choice>
          <mc:Fallback>
            <p:pic>
              <p:nvPicPr>
                <p:cNvPr id="45" name="Freihand 44">
                  <a:extLst>
                    <a:ext uri="{FF2B5EF4-FFF2-40B4-BE49-F238E27FC236}">
                      <a16:creationId xmlns:a16="http://schemas.microsoft.com/office/drawing/2014/main" id="{26BC70DD-3D29-4B1C-9C20-07D7A83B24DF}"/>
                    </a:ext>
                  </a:extLst>
                </p:cNvPr>
                <p:cNvPicPr/>
                <p:nvPr/>
              </p:nvPicPr>
              <p:blipFill>
                <a:blip r:embed="rId98"/>
                <a:stretch>
                  <a:fillRect/>
                </a:stretch>
              </p:blipFill>
              <p:spPr>
                <a:xfrm>
                  <a:off x="9436693" y="1271352"/>
                  <a:ext cx="1479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6" name="Freihand 45">
                  <a:extLst>
                    <a:ext uri="{FF2B5EF4-FFF2-40B4-BE49-F238E27FC236}">
                      <a16:creationId xmlns:a16="http://schemas.microsoft.com/office/drawing/2014/main" id="{3DFE2ABD-453D-40AD-86E5-506F519B5A29}"/>
                    </a:ext>
                  </a:extLst>
                </p14:cNvPr>
                <p14:cNvContentPartPr/>
                <p14:nvPr/>
              </p14:nvContentPartPr>
              <p14:xfrm>
                <a:off x="9539653" y="1360992"/>
                <a:ext cx="58680" cy="106920"/>
              </p14:xfrm>
            </p:contentPart>
          </mc:Choice>
          <mc:Fallback>
            <p:pic>
              <p:nvPicPr>
                <p:cNvPr id="46" name="Freihand 45">
                  <a:extLst>
                    <a:ext uri="{FF2B5EF4-FFF2-40B4-BE49-F238E27FC236}">
                      <a16:creationId xmlns:a16="http://schemas.microsoft.com/office/drawing/2014/main" id="{3DFE2ABD-453D-40AD-86E5-506F519B5A29}"/>
                    </a:ext>
                  </a:extLst>
                </p:cNvPr>
                <p:cNvPicPr/>
                <p:nvPr/>
              </p:nvPicPr>
              <p:blipFill>
                <a:blip r:embed="rId100"/>
                <a:stretch>
                  <a:fillRect/>
                </a:stretch>
              </p:blipFill>
              <p:spPr>
                <a:xfrm>
                  <a:off x="9535333" y="1356672"/>
                  <a:ext cx="67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7" name="Freihand 46">
                  <a:extLst>
                    <a:ext uri="{FF2B5EF4-FFF2-40B4-BE49-F238E27FC236}">
                      <a16:creationId xmlns:a16="http://schemas.microsoft.com/office/drawing/2014/main" id="{9E7A3454-F58D-459F-8B63-59340E5653B7}"/>
                    </a:ext>
                  </a:extLst>
                </p14:cNvPr>
                <p14:cNvContentPartPr/>
                <p14:nvPr/>
              </p14:nvContentPartPr>
              <p14:xfrm>
                <a:off x="9619933" y="1370352"/>
                <a:ext cx="61560" cy="92520"/>
              </p14:xfrm>
            </p:contentPart>
          </mc:Choice>
          <mc:Fallback>
            <p:pic>
              <p:nvPicPr>
                <p:cNvPr id="47" name="Freihand 46">
                  <a:extLst>
                    <a:ext uri="{FF2B5EF4-FFF2-40B4-BE49-F238E27FC236}">
                      <a16:creationId xmlns:a16="http://schemas.microsoft.com/office/drawing/2014/main" id="{9E7A3454-F58D-459F-8B63-59340E5653B7}"/>
                    </a:ext>
                  </a:extLst>
                </p:cNvPr>
                <p:cNvPicPr/>
                <p:nvPr/>
              </p:nvPicPr>
              <p:blipFill>
                <a:blip r:embed="rId102"/>
                <a:stretch>
                  <a:fillRect/>
                </a:stretch>
              </p:blipFill>
              <p:spPr>
                <a:xfrm>
                  <a:off x="9615613" y="1366032"/>
                  <a:ext cx="70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8" name="Freihand 47">
                  <a:extLst>
                    <a:ext uri="{FF2B5EF4-FFF2-40B4-BE49-F238E27FC236}">
                      <a16:creationId xmlns:a16="http://schemas.microsoft.com/office/drawing/2014/main" id="{AAC52A81-6193-45D7-8812-1FDB1F0FFC08}"/>
                    </a:ext>
                  </a:extLst>
                </p14:cNvPr>
                <p14:cNvContentPartPr/>
                <p14:nvPr/>
              </p14:nvContentPartPr>
              <p14:xfrm>
                <a:off x="9686893" y="1370712"/>
                <a:ext cx="91080" cy="77040"/>
              </p14:xfrm>
            </p:contentPart>
          </mc:Choice>
          <mc:Fallback>
            <p:pic>
              <p:nvPicPr>
                <p:cNvPr id="48" name="Freihand 47">
                  <a:extLst>
                    <a:ext uri="{FF2B5EF4-FFF2-40B4-BE49-F238E27FC236}">
                      <a16:creationId xmlns:a16="http://schemas.microsoft.com/office/drawing/2014/main" id="{AAC52A81-6193-45D7-8812-1FDB1F0FFC08}"/>
                    </a:ext>
                  </a:extLst>
                </p:cNvPr>
                <p:cNvPicPr/>
                <p:nvPr/>
              </p:nvPicPr>
              <p:blipFill>
                <a:blip r:embed="rId104"/>
                <a:stretch>
                  <a:fillRect/>
                </a:stretch>
              </p:blipFill>
              <p:spPr>
                <a:xfrm>
                  <a:off x="9682573" y="1366392"/>
                  <a:ext cx="99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9" name="Freihand 48">
                  <a:extLst>
                    <a:ext uri="{FF2B5EF4-FFF2-40B4-BE49-F238E27FC236}">
                      <a16:creationId xmlns:a16="http://schemas.microsoft.com/office/drawing/2014/main" id="{0CEF6E6E-9AA1-4866-80B9-055044A46439}"/>
                    </a:ext>
                  </a:extLst>
                </p14:cNvPr>
                <p14:cNvContentPartPr/>
                <p14:nvPr/>
              </p14:nvContentPartPr>
              <p14:xfrm>
                <a:off x="9833053" y="1338672"/>
                <a:ext cx="105840" cy="102240"/>
              </p14:xfrm>
            </p:contentPart>
          </mc:Choice>
          <mc:Fallback>
            <p:pic>
              <p:nvPicPr>
                <p:cNvPr id="49" name="Freihand 48">
                  <a:extLst>
                    <a:ext uri="{FF2B5EF4-FFF2-40B4-BE49-F238E27FC236}">
                      <a16:creationId xmlns:a16="http://schemas.microsoft.com/office/drawing/2014/main" id="{0CEF6E6E-9AA1-4866-80B9-055044A46439}"/>
                    </a:ext>
                  </a:extLst>
                </p:cNvPr>
                <p:cNvPicPr/>
                <p:nvPr/>
              </p:nvPicPr>
              <p:blipFill>
                <a:blip r:embed="rId106"/>
                <a:stretch>
                  <a:fillRect/>
                </a:stretch>
              </p:blipFill>
              <p:spPr>
                <a:xfrm>
                  <a:off x="9828733" y="1334352"/>
                  <a:ext cx="114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0" name="Freihand 49">
                  <a:extLst>
                    <a:ext uri="{FF2B5EF4-FFF2-40B4-BE49-F238E27FC236}">
                      <a16:creationId xmlns:a16="http://schemas.microsoft.com/office/drawing/2014/main" id="{6B38FE2E-4998-40D0-B3A8-655606AE32F1}"/>
                    </a:ext>
                  </a:extLst>
                </p14:cNvPr>
                <p14:cNvContentPartPr/>
                <p14:nvPr/>
              </p14:nvContentPartPr>
              <p14:xfrm>
                <a:off x="9978133" y="1267392"/>
                <a:ext cx="110160" cy="150840"/>
              </p14:xfrm>
            </p:contentPart>
          </mc:Choice>
          <mc:Fallback>
            <p:pic>
              <p:nvPicPr>
                <p:cNvPr id="50" name="Freihand 49">
                  <a:extLst>
                    <a:ext uri="{FF2B5EF4-FFF2-40B4-BE49-F238E27FC236}">
                      <a16:creationId xmlns:a16="http://schemas.microsoft.com/office/drawing/2014/main" id="{6B38FE2E-4998-40D0-B3A8-655606AE32F1}"/>
                    </a:ext>
                  </a:extLst>
                </p:cNvPr>
                <p:cNvPicPr/>
                <p:nvPr/>
              </p:nvPicPr>
              <p:blipFill>
                <a:blip r:embed="rId108"/>
                <a:stretch>
                  <a:fillRect/>
                </a:stretch>
              </p:blipFill>
              <p:spPr>
                <a:xfrm>
                  <a:off x="9973813" y="1263072"/>
                  <a:ext cx="118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1" name="Freihand 50">
                  <a:extLst>
                    <a:ext uri="{FF2B5EF4-FFF2-40B4-BE49-F238E27FC236}">
                      <a16:creationId xmlns:a16="http://schemas.microsoft.com/office/drawing/2014/main" id="{E56245FD-F471-4E5A-AE91-EFF0A026DCCF}"/>
                    </a:ext>
                  </a:extLst>
                </p14:cNvPr>
                <p14:cNvContentPartPr/>
                <p14:nvPr/>
              </p14:nvContentPartPr>
              <p14:xfrm>
                <a:off x="10035373" y="1376832"/>
                <a:ext cx="78120" cy="21600"/>
              </p14:xfrm>
            </p:contentPart>
          </mc:Choice>
          <mc:Fallback>
            <p:pic>
              <p:nvPicPr>
                <p:cNvPr id="51" name="Freihand 50">
                  <a:extLst>
                    <a:ext uri="{FF2B5EF4-FFF2-40B4-BE49-F238E27FC236}">
                      <a16:creationId xmlns:a16="http://schemas.microsoft.com/office/drawing/2014/main" id="{E56245FD-F471-4E5A-AE91-EFF0A026DCCF}"/>
                    </a:ext>
                  </a:extLst>
                </p:cNvPr>
                <p:cNvPicPr/>
                <p:nvPr/>
              </p:nvPicPr>
              <p:blipFill>
                <a:blip r:embed="rId110"/>
                <a:stretch>
                  <a:fillRect/>
                </a:stretch>
              </p:blipFill>
              <p:spPr>
                <a:xfrm>
                  <a:off x="10031053" y="1372512"/>
                  <a:ext cx="867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2" name="Freihand 51">
                  <a:extLst>
                    <a:ext uri="{FF2B5EF4-FFF2-40B4-BE49-F238E27FC236}">
                      <a16:creationId xmlns:a16="http://schemas.microsoft.com/office/drawing/2014/main" id="{AAAAACDB-DF44-4B80-BD80-85B25565C30C}"/>
                    </a:ext>
                  </a:extLst>
                </p14:cNvPr>
                <p14:cNvContentPartPr/>
                <p14:nvPr/>
              </p14:nvContentPartPr>
              <p14:xfrm>
                <a:off x="10125733" y="1358112"/>
                <a:ext cx="173160" cy="37800"/>
              </p14:xfrm>
            </p:contentPart>
          </mc:Choice>
          <mc:Fallback>
            <p:pic>
              <p:nvPicPr>
                <p:cNvPr id="52" name="Freihand 51">
                  <a:extLst>
                    <a:ext uri="{FF2B5EF4-FFF2-40B4-BE49-F238E27FC236}">
                      <a16:creationId xmlns:a16="http://schemas.microsoft.com/office/drawing/2014/main" id="{AAAAACDB-DF44-4B80-BD80-85B25565C30C}"/>
                    </a:ext>
                  </a:extLst>
                </p:cNvPr>
                <p:cNvPicPr/>
                <p:nvPr/>
              </p:nvPicPr>
              <p:blipFill>
                <a:blip r:embed="rId112"/>
                <a:stretch>
                  <a:fillRect/>
                </a:stretch>
              </p:blipFill>
              <p:spPr>
                <a:xfrm>
                  <a:off x="10121413" y="1353792"/>
                  <a:ext cx="1818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3" name="Freihand 52">
                  <a:extLst>
                    <a:ext uri="{FF2B5EF4-FFF2-40B4-BE49-F238E27FC236}">
                      <a16:creationId xmlns:a16="http://schemas.microsoft.com/office/drawing/2014/main" id="{B2A58C04-64DC-4088-9F6D-B72F2C694D0C}"/>
                    </a:ext>
                  </a:extLst>
                </p14:cNvPr>
                <p14:cNvContentPartPr/>
                <p14:nvPr/>
              </p14:nvContentPartPr>
              <p14:xfrm>
                <a:off x="10338133" y="1324272"/>
                <a:ext cx="303840" cy="75600"/>
              </p14:xfrm>
            </p:contentPart>
          </mc:Choice>
          <mc:Fallback>
            <p:pic>
              <p:nvPicPr>
                <p:cNvPr id="53" name="Freihand 52">
                  <a:extLst>
                    <a:ext uri="{FF2B5EF4-FFF2-40B4-BE49-F238E27FC236}">
                      <a16:creationId xmlns:a16="http://schemas.microsoft.com/office/drawing/2014/main" id="{B2A58C04-64DC-4088-9F6D-B72F2C694D0C}"/>
                    </a:ext>
                  </a:extLst>
                </p:cNvPr>
                <p:cNvPicPr/>
                <p:nvPr/>
              </p:nvPicPr>
              <p:blipFill>
                <a:blip r:embed="rId114"/>
                <a:stretch>
                  <a:fillRect/>
                </a:stretch>
              </p:blipFill>
              <p:spPr>
                <a:xfrm>
                  <a:off x="10333813" y="1319952"/>
                  <a:ext cx="312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4" name="Freihand 53">
                  <a:extLst>
                    <a:ext uri="{FF2B5EF4-FFF2-40B4-BE49-F238E27FC236}">
                      <a16:creationId xmlns:a16="http://schemas.microsoft.com/office/drawing/2014/main" id="{BB97A499-12B4-4453-92FA-AE074F98958A}"/>
                    </a:ext>
                  </a:extLst>
                </p14:cNvPr>
                <p14:cNvContentPartPr/>
                <p14:nvPr/>
              </p14:nvContentPartPr>
              <p14:xfrm>
                <a:off x="10641973" y="1238592"/>
                <a:ext cx="35640" cy="41400"/>
              </p14:xfrm>
            </p:contentPart>
          </mc:Choice>
          <mc:Fallback>
            <p:pic>
              <p:nvPicPr>
                <p:cNvPr id="54" name="Freihand 53">
                  <a:extLst>
                    <a:ext uri="{FF2B5EF4-FFF2-40B4-BE49-F238E27FC236}">
                      <a16:creationId xmlns:a16="http://schemas.microsoft.com/office/drawing/2014/main" id="{BB97A499-12B4-4453-92FA-AE074F98958A}"/>
                    </a:ext>
                  </a:extLst>
                </p:cNvPr>
                <p:cNvPicPr/>
                <p:nvPr/>
              </p:nvPicPr>
              <p:blipFill>
                <a:blip r:embed="rId116"/>
                <a:stretch>
                  <a:fillRect/>
                </a:stretch>
              </p:blipFill>
              <p:spPr>
                <a:xfrm>
                  <a:off x="10637653" y="1234272"/>
                  <a:ext cx="442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5" name="Freihand 54">
                  <a:extLst>
                    <a:ext uri="{FF2B5EF4-FFF2-40B4-BE49-F238E27FC236}">
                      <a16:creationId xmlns:a16="http://schemas.microsoft.com/office/drawing/2014/main" id="{D271F8D9-433E-4367-8452-AECCC76BF791}"/>
                    </a:ext>
                  </a:extLst>
                </p14:cNvPr>
                <p14:cNvContentPartPr/>
                <p14:nvPr/>
              </p14:nvContentPartPr>
              <p14:xfrm>
                <a:off x="10665733" y="1283232"/>
                <a:ext cx="106200" cy="117720"/>
              </p14:xfrm>
            </p:contentPart>
          </mc:Choice>
          <mc:Fallback>
            <p:pic>
              <p:nvPicPr>
                <p:cNvPr id="55" name="Freihand 54">
                  <a:extLst>
                    <a:ext uri="{FF2B5EF4-FFF2-40B4-BE49-F238E27FC236}">
                      <a16:creationId xmlns:a16="http://schemas.microsoft.com/office/drawing/2014/main" id="{D271F8D9-433E-4367-8452-AECCC76BF791}"/>
                    </a:ext>
                  </a:extLst>
                </p:cNvPr>
                <p:cNvPicPr/>
                <p:nvPr/>
              </p:nvPicPr>
              <p:blipFill>
                <a:blip r:embed="rId118"/>
                <a:stretch>
                  <a:fillRect/>
                </a:stretch>
              </p:blipFill>
              <p:spPr>
                <a:xfrm>
                  <a:off x="10661413" y="1278912"/>
                  <a:ext cx="114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6" name="Freihand 55">
                  <a:extLst>
                    <a:ext uri="{FF2B5EF4-FFF2-40B4-BE49-F238E27FC236}">
                      <a16:creationId xmlns:a16="http://schemas.microsoft.com/office/drawing/2014/main" id="{31A8EDE5-FD85-48FB-B037-0B1D27B09DD2}"/>
                    </a:ext>
                  </a:extLst>
                </p14:cNvPr>
                <p14:cNvContentPartPr/>
                <p14:nvPr/>
              </p14:nvContentPartPr>
              <p14:xfrm>
                <a:off x="10805053" y="1199352"/>
                <a:ext cx="164880" cy="183600"/>
              </p14:xfrm>
            </p:contentPart>
          </mc:Choice>
          <mc:Fallback>
            <p:pic>
              <p:nvPicPr>
                <p:cNvPr id="56" name="Freihand 55">
                  <a:extLst>
                    <a:ext uri="{FF2B5EF4-FFF2-40B4-BE49-F238E27FC236}">
                      <a16:creationId xmlns:a16="http://schemas.microsoft.com/office/drawing/2014/main" id="{31A8EDE5-FD85-48FB-B037-0B1D27B09DD2}"/>
                    </a:ext>
                  </a:extLst>
                </p:cNvPr>
                <p:cNvPicPr/>
                <p:nvPr/>
              </p:nvPicPr>
              <p:blipFill>
                <a:blip r:embed="rId120"/>
                <a:stretch>
                  <a:fillRect/>
                </a:stretch>
              </p:blipFill>
              <p:spPr>
                <a:xfrm>
                  <a:off x="10800733" y="1195032"/>
                  <a:ext cx="173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7" name="Freihand 56">
                  <a:extLst>
                    <a:ext uri="{FF2B5EF4-FFF2-40B4-BE49-F238E27FC236}">
                      <a16:creationId xmlns:a16="http://schemas.microsoft.com/office/drawing/2014/main" id="{947FF3A8-5804-40AF-B165-0486FBDE6D7A}"/>
                    </a:ext>
                  </a:extLst>
                </p14:cNvPr>
                <p14:cNvContentPartPr/>
                <p14:nvPr/>
              </p14:nvContentPartPr>
              <p14:xfrm>
                <a:off x="11019973" y="1267752"/>
                <a:ext cx="255960" cy="118800"/>
              </p14:xfrm>
            </p:contentPart>
          </mc:Choice>
          <mc:Fallback>
            <p:pic>
              <p:nvPicPr>
                <p:cNvPr id="57" name="Freihand 56">
                  <a:extLst>
                    <a:ext uri="{FF2B5EF4-FFF2-40B4-BE49-F238E27FC236}">
                      <a16:creationId xmlns:a16="http://schemas.microsoft.com/office/drawing/2014/main" id="{947FF3A8-5804-40AF-B165-0486FBDE6D7A}"/>
                    </a:ext>
                  </a:extLst>
                </p:cNvPr>
                <p:cNvPicPr/>
                <p:nvPr/>
              </p:nvPicPr>
              <p:blipFill>
                <a:blip r:embed="rId122"/>
                <a:stretch>
                  <a:fillRect/>
                </a:stretch>
              </p:blipFill>
              <p:spPr>
                <a:xfrm>
                  <a:off x="11015653" y="1263432"/>
                  <a:ext cx="264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8" name="Freihand 57">
                  <a:extLst>
                    <a:ext uri="{FF2B5EF4-FFF2-40B4-BE49-F238E27FC236}">
                      <a16:creationId xmlns:a16="http://schemas.microsoft.com/office/drawing/2014/main" id="{C1AAF49D-7CC0-41C1-AC88-AFAAC3717186}"/>
                    </a:ext>
                  </a:extLst>
                </p14:cNvPr>
                <p14:cNvContentPartPr/>
                <p14:nvPr/>
              </p14:nvContentPartPr>
              <p14:xfrm>
                <a:off x="7596373" y="1821432"/>
                <a:ext cx="189000" cy="201240"/>
              </p14:xfrm>
            </p:contentPart>
          </mc:Choice>
          <mc:Fallback>
            <p:pic>
              <p:nvPicPr>
                <p:cNvPr id="58" name="Freihand 57">
                  <a:extLst>
                    <a:ext uri="{FF2B5EF4-FFF2-40B4-BE49-F238E27FC236}">
                      <a16:creationId xmlns:a16="http://schemas.microsoft.com/office/drawing/2014/main" id="{C1AAF49D-7CC0-41C1-AC88-AFAAC3717186}"/>
                    </a:ext>
                  </a:extLst>
                </p:cNvPr>
                <p:cNvPicPr/>
                <p:nvPr/>
              </p:nvPicPr>
              <p:blipFill>
                <a:blip r:embed="rId124"/>
                <a:stretch>
                  <a:fillRect/>
                </a:stretch>
              </p:blipFill>
              <p:spPr>
                <a:xfrm>
                  <a:off x="7592053" y="1817112"/>
                  <a:ext cx="1976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9" name="Freihand 58">
                  <a:extLst>
                    <a:ext uri="{FF2B5EF4-FFF2-40B4-BE49-F238E27FC236}">
                      <a16:creationId xmlns:a16="http://schemas.microsoft.com/office/drawing/2014/main" id="{F21AA7BC-3E37-4402-A595-7F1FE43F1BCD}"/>
                    </a:ext>
                  </a:extLst>
                </p14:cNvPr>
                <p14:cNvContentPartPr/>
                <p14:nvPr/>
              </p14:nvContentPartPr>
              <p14:xfrm>
                <a:off x="7788613" y="1835112"/>
                <a:ext cx="108360" cy="154800"/>
              </p14:xfrm>
            </p:contentPart>
          </mc:Choice>
          <mc:Fallback>
            <p:pic>
              <p:nvPicPr>
                <p:cNvPr id="59" name="Freihand 58">
                  <a:extLst>
                    <a:ext uri="{FF2B5EF4-FFF2-40B4-BE49-F238E27FC236}">
                      <a16:creationId xmlns:a16="http://schemas.microsoft.com/office/drawing/2014/main" id="{F21AA7BC-3E37-4402-A595-7F1FE43F1BCD}"/>
                    </a:ext>
                  </a:extLst>
                </p:cNvPr>
                <p:cNvPicPr/>
                <p:nvPr/>
              </p:nvPicPr>
              <p:blipFill>
                <a:blip r:embed="rId126"/>
                <a:stretch>
                  <a:fillRect/>
                </a:stretch>
              </p:blipFill>
              <p:spPr>
                <a:xfrm>
                  <a:off x="7784293" y="1830792"/>
                  <a:ext cx="117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0" name="Freihand 59">
                  <a:extLst>
                    <a:ext uri="{FF2B5EF4-FFF2-40B4-BE49-F238E27FC236}">
                      <a16:creationId xmlns:a16="http://schemas.microsoft.com/office/drawing/2014/main" id="{8F17B4BD-1BA1-4E97-BF77-2D369EE598F4}"/>
                    </a:ext>
                  </a:extLst>
                </p14:cNvPr>
                <p14:cNvContentPartPr/>
                <p14:nvPr/>
              </p14:nvContentPartPr>
              <p14:xfrm>
                <a:off x="7919653" y="1858512"/>
                <a:ext cx="134280" cy="95400"/>
              </p14:xfrm>
            </p:contentPart>
          </mc:Choice>
          <mc:Fallback>
            <p:pic>
              <p:nvPicPr>
                <p:cNvPr id="60" name="Freihand 59">
                  <a:extLst>
                    <a:ext uri="{FF2B5EF4-FFF2-40B4-BE49-F238E27FC236}">
                      <a16:creationId xmlns:a16="http://schemas.microsoft.com/office/drawing/2014/main" id="{8F17B4BD-1BA1-4E97-BF77-2D369EE598F4}"/>
                    </a:ext>
                  </a:extLst>
                </p:cNvPr>
                <p:cNvPicPr/>
                <p:nvPr/>
              </p:nvPicPr>
              <p:blipFill>
                <a:blip r:embed="rId128"/>
                <a:stretch>
                  <a:fillRect/>
                </a:stretch>
              </p:blipFill>
              <p:spPr>
                <a:xfrm>
                  <a:off x="7915333" y="1854192"/>
                  <a:ext cx="1429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1" name="Freihand 60">
                  <a:extLst>
                    <a:ext uri="{FF2B5EF4-FFF2-40B4-BE49-F238E27FC236}">
                      <a16:creationId xmlns:a16="http://schemas.microsoft.com/office/drawing/2014/main" id="{1A533F1B-5A8F-4039-997D-E83214DADE9B}"/>
                    </a:ext>
                  </a:extLst>
                </p14:cNvPr>
                <p14:cNvContentPartPr/>
                <p14:nvPr/>
              </p14:nvContentPartPr>
              <p14:xfrm>
                <a:off x="7588453" y="1724592"/>
                <a:ext cx="152640" cy="12600"/>
              </p14:xfrm>
            </p:contentPart>
          </mc:Choice>
          <mc:Fallback>
            <p:pic>
              <p:nvPicPr>
                <p:cNvPr id="61" name="Freihand 60">
                  <a:extLst>
                    <a:ext uri="{FF2B5EF4-FFF2-40B4-BE49-F238E27FC236}">
                      <a16:creationId xmlns:a16="http://schemas.microsoft.com/office/drawing/2014/main" id="{1A533F1B-5A8F-4039-997D-E83214DADE9B}"/>
                    </a:ext>
                  </a:extLst>
                </p:cNvPr>
                <p:cNvPicPr/>
                <p:nvPr/>
              </p:nvPicPr>
              <p:blipFill>
                <a:blip r:embed="rId130"/>
                <a:stretch>
                  <a:fillRect/>
                </a:stretch>
              </p:blipFill>
              <p:spPr>
                <a:xfrm>
                  <a:off x="7584133" y="1720272"/>
                  <a:ext cx="1612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62" name="Freihand 61">
                  <a:extLst>
                    <a:ext uri="{FF2B5EF4-FFF2-40B4-BE49-F238E27FC236}">
                      <a16:creationId xmlns:a16="http://schemas.microsoft.com/office/drawing/2014/main" id="{C12A5D4E-A7C5-448C-88CD-74987FF81127}"/>
                    </a:ext>
                  </a:extLst>
                </p14:cNvPr>
                <p14:cNvContentPartPr/>
                <p14:nvPr/>
              </p14:nvContentPartPr>
              <p14:xfrm>
                <a:off x="8102533" y="1754472"/>
                <a:ext cx="37080" cy="206280"/>
              </p14:xfrm>
            </p:contentPart>
          </mc:Choice>
          <mc:Fallback>
            <p:pic>
              <p:nvPicPr>
                <p:cNvPr id="62" name="Freihand 61">
                  <a:extLst>
                    <a:ext uri="{FF2B5EF4-FFF2-40B4-BE49-F238E27FC236}">
                      <a16:creationId xmlns:a16="http://schemas.microsoft.com/office/drawing/2014/main" id="{C12A5D4E-A7C5-448C-88CD-74987FF81127}"/>
                    </a:ext>
                  </a:extLst>
                </p:cNvPr>
                <p:cNvPicPr/>
                <p:nvPr/>
              </p:nvPicPr>
              <p:blipFill>
                <a:blip r:embed="rId132"/>
                <a:stretch>
                  <a:fillRect/>
                </a:stretch>
              </p:blipFill>
              <p:spPr>
                <a:xfrm>
                  <a:off x="8098213" y="1750152"/>
                  <a:ext cx="457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63" name="Freihand 62">
                  <a:extLst>
                    <a:ext uri="{FF2B5EF4-FFF2-40B4-BE49-F238E27FC236}">
                      <a16:creationId xmlns:a16="http://schemas.microsoft.com/office/drawing/2014/main" id="{660272F8-152B-41DC-99CA-0BAC3B5E3DA7}"/>
                    </a:ext>
                  </a:extLst>
                </p14:cNvPr>
                <p14:cNvContentPartPr/>
                <p14:nvPr/>
              </p14:nvContentPartPr>
              <p14:xfrm>
                <a:off x="8144293" y="1853472"/>
                <a:ext cx="132840" cy="88560"/>
              </p14:xfrm>
            </p:contentPart>
          </mc:Choice>
          <mc:Fallback>
            <p:pic>
              <p:nvPicPr>
                <p:cNvPr id="63" name="Freihand 62">
                  <a:extLst>
                    <a:ext uri="{FF2B5EF4-FFF2-40B4-BE49-F238E27FC236}">
                      <a16:creationId xmlns:a16="http://schemas.microsoft.com/office/drawing/2014/main" id="{660272F8-152B-41DC-99CA-0BAC3B5E3DA7}"/>
                    </a:ext>
                  </a:extLst>
                </p:cNvPr>
                <p:cNvPicPr/>
                <p:nvPr/>
              </p:nvPicPr>
              <p:blipFill>
                <a:blip r:embed="rId134"/>
                <a:stretch>
                  <a:fillRect/>
                </a:stretch>
              </p:blipFill>
              <p:spPr>
                <a:xfrm>
                  <a:off x="8139973" y="1849152"/>
                  <a:ext cx="141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4080" name="Freihand 174079">
                  <a:extLst>
                    <a:ext uri="{FF2B5EF4-FFF2-40B4-BE49-F238E27FC236}">
                      <a16:creationId xmlns:a16="http://schemas.microsoft.com/office/drawing/2014/main" id="{0704FA24-3BC0-422C-BFC3-B8D83F0634EC}"/>
                    </a:ext>
                  </a:extLst>
                </p14:cNvPr>
                <p14:cNvContentPartPr/>
                <p14:nvPr/>
              </p14:nvContentPartPr>
              <p14:xfrm>
                <a:off x="8288653" y="1863552"/>
                <a:ext cx="500040" cy="251280"/>
              </p14:xfrm>
            </p:contentPart>
          </mc:Choice>
          <mc:Fallback>
            <p:pic>
              <p:nvPicPr>
                <p:cNvPr id="174080" name="Freihand 174079">
                  <a:extLst>
                    <a:ext uri="{FF2B5EF4-FFF2-40B4-BE49-F238E27FC236}">
                      <a16:creationId xmlns:a16="http://schemas.microsoft.com/office/drawing/2014/main" id="{0704FA24-3BC0-422C-BFC3-B8D83F0634EC}"/>
                    </a:ext>
                  </a:extLst>
                </p:cNvPr>
                <p:cNvPicPr/>
                <p:nvPr/>
              </p:nvPicPr>
              <p:blipFill>
                <a:blip r:embed="rId136"/>
                <a:stretch>
                  <a:fillRect/>
                </a:stretch>
              </p:blipFill>
              <p:spPr>
                <a:xfrm>
                  <a:off x="8284333" y="1859232"/>
                  <a:ext cx="5086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4084" name="Freihand 174083">
                  <a:extLst>
                    <a:ext uri="{FF2B5EF4-FFF2-40B4-BE49-F238E27FC236}">
                      <a16:creationId xmlns:a16="http://schemas.microsoft.com/office/drawing/2014/main" id="{C27DB2D9-92A9-4E08-B295-76EA097AB002}"/>
                    </a:ext>
                  </a:extLst>
                </p14:cNvPr>
                <p14:cNvContentPartPr/>
                <p14:nvPr/>
              </p14:nvContentPartPr>
              <p14:xfrm>
                <a:off x="9022693" y="1823232"/>
                <a:ext cx="93240" cy="105480"/>
              </p14:xfrm>
            </p:contentPart>
          </mc:Choice>
          <mc:Fallback>
            <p:pic>
              <p:nvPicPr>
                <p:cNvPr id="174084" name="Freihand 174083">
                  <a:extLst>
                    <a:ext uri="{FF2B5EF4-FFF2-40B4-BE49-F238E27FC236}">
                      <a16:creationId xmlns:a16="http://schemas.microsoft.com/office/drawing/2014/main" id="{C27DB2D9-92A9-4E08-B295-76EA097AB002}"/>
                    </a:ext>
                  </a:extLst>
                </p:cNvPr>
                <p:cNvPicPr/>
                <p:nvPr/>
              </p:nvPicPr>
              <p:blipFill>
                <a:blip r:embed="rId138"/>
                <a:stretch>
                  <a:fillRect/>
                </a:stretch>
              </p:blipFill>
              <p:spPr>
                <a:xfrm>
                  <a:off x="9018373" y="1818912"/>
                  <a:ext cx="101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4085" name="Freihand 174084">
                  <a:extLst>
                    <a:ext uri="{FF2B5EF4-FFF2-40B4-BE49-F238E27FC236}">
                      <a16:creationId xmlns:a16="http://schemas.microsoft.com/office/drawing/2014/main" id="{3534FFEB-0A9F-4054-A7DA-AEC0F5F3FA16}"/>
                    </a:ext>
                  </a:extLst>
                </p14:cNvPr>
                <p14:cNvContentPartPr/>
                <p14:nvPr/>
              </p14:nvContentPartPr>
              <p14:xfrm>
                <a:off x="9164533" y="1746552"/>
                <a:ext cx="90720" cy="153720"/>
              </p14:xfrm>
            </p:contentPart>
          </mc:Choice>
          <mc:Fallback>
            <p:pic>
              <p:nvPicPr>
                <p:cNvPr id="174085" name="Freihand 174084">
                  <a:extLst>
                    <a:ext uri="{FF2B5EF4-FFF2-40B4-BE49-F238E27FC236}">
                      <a16:creationId xmlns:a16="http://schemas.microsoft.com/office/drawing/2014/main" id="{3534FFEB-0A9F-4054-A7DA-AEC0F5F3FA16}"/>
                    </a:ext>
                  </a:extLst>
                </p:cNvPr>
                <p:cNvPicPr/>
                <p:nvPr/>
              </p:nvPicPr>
              <p:blipFill>
                <a:blip r:embed="rId140"/>
                <a:stretch>
                  <a:fillRect/>
                </a:stretch>
              </p:blipFill>
              <p:spPr>
                <a:xfrm>
                  <a:off x="9160213" y="1742232"/>
                  <a:ext cx="99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4086" name="Freihand 174085">
                  <a:extLst>
                    <a:ext uri="{FF2B5EF4-FFF2-40B4-BE49-F238E27FC236}">
                      <a16:creationId xmlns:a16="http://schemas.microsoft.com/office/drawing/2014/main" id="{B9DEF202-4620-4E9D-9862-5181CC3D504F}"/>
                    </a:ext>
                  </a:extLst>
                </p14:cNvPr>
                <p14:cNvContentPartPr/>
                <p14:nvPr/>
              </p14:nvContentPartPr>
              <p14:xfrm>
                <a:off x="9299533" y="1744752"/>
                <a:ext cx="353880" cy="330840"/>
              </p14:xfrm>
            </p:contentPart>
          </mc:Choice>
          <mc:Fallback>
            <p:pic>
              <p:nvPicPr>
                <p:cNvPr id="174086" name="Freihand 174085">
                  <a:extLst>
                    <a:ext uri="{FF2B5EF4-FFF2-40B4-BE49-F238E27FC236}">
                      <a16:creationId xmlns:a16="http://schemas.microsoft.com/office/drawing/2014/main" id="{B9DEF202-4620-4E9D-9862-5181CC3D504F}"/>
                    </a:ext>
                  </a:extLst>
                </p:cNvPr>
                <p:cNvPicPr/>
                <p:nvPr/>
              </p:nvPicPr>
              <p:blipFill>
                <a:blip r:embed="rId142"/>
                <a:stretch>
                  <a:fillRect/>
                </a:stretch>
              </p:blipFill>
              <p:spPr>
                <a:xfrm>
                  <a:off x="9295213" y="1740432"/>
                  <a:ext cx="36252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4087" name="Freihand 174086">
                  <a:extLst>
                    <a:ext uri="{FF2B5EF4-FFF2-40B4-BE49-F238E27FC236}">
                      <a16:creationId xmlns:a16="http://schemas.microsoft.com/office/drawing/2014/main" id="{E73A0833-3140-47BC-8622-699984FCEA87}"/>
                    </a:ext>
                  </a:extLst>
                </p14:cNvPr>
                <p14:cNvContentPartPr/>
                <p14:nvPr/>
              </p14:nvContentPartPr>
              <p14:xfrm>
                <a:off x="9712453" y="1663392"/>
                <a:ext cx="256320" cy="207720"/>
              </p14:xfrm>
            </p:contentPart>
          </mc:Choice>
          <mc:Fallback>
            <p:pic>
              <p:nvPicPr>
                <p:cNvPr id="174087" name="Freihand 174086">
                  <a:extLst>
                    <a:ext uri="{FF2B5EF4-FFF2-40B4-BE49-F238E27FC236}">
                      <a16:creationId xmlns:a16="http://schemas.microsoft.com/office/drawing/2014/main" id="{E73A0833-3140-47BC-8622-699984FCEA87}"/>
                    </a:ext>
                  </a:extLst>
                </p:cNvPr>
                <p:cNvPicPr/>
                <p:nvPr/>
              </p:nvPicPr>
              <p:blipFill>
                <a:blip r:embed="rId144"/>
                <a:stretch>
                  <a:fillRect/>
                </a:stretch>
              </p:blipFill>
              <p:spPr>
                <a:xfrm>
                  <a:off x="9708133" y="1659072"/>
                  <a:ext cx="2649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74088" name="Freihand 174087">
                  <a:extLst>
                    <a:ext uri="{FF2B5EF4-FFF2-40B4-BE49-F238E27FC236}">
                      <a16:creationId xmlns:a16="http://schemas.microsoft.com/office/drawing/2014/main" id="{18CF2C64-1266-46C0-9440-F759ABEA832A}"/>
                    </a:ext>
                  </a:extLst>
                </p14:cNvPr>
                <p14:cNvContentPartPr/>
                <p14:nvPr/>
              </p14:nvContentPartPr>
              <p14:xfrm>
                <a:off x="9591853" y="1677792"/>
                <a:ext cx="38520" cy="5040"/>
              </p14:xfrm>
            </p:contentPart>
          </mc:Choice>
          <mc:Fallback>
            <p:pic>
              <p:nvPicPr>
                <p:cNvPr id="174088" name="Freihand 174087">
                  <a:extLst>
                    <a:ext uri="{FF2B5EF4-FFF2-40B4-BE49-F238E27FC236}">
                      <a16:creationId xmlns:a16="http://schemas.microsoft.com/office/drawing/2014/main" id="{18CF2C64-1266-46C0-9440-F759ABEA832A}"/>
                    </a:ext>
                  </a:extLst>
                </p:cNvPr>
                <p:cNvPicPr/>
                <p:nvPr/>
              </p:nvPicPr>
              <p:blipFill>
                <a:blip r:embed="rId146"/>
                <a:stretch>
                  <a:fillRect/>
                </a:stretch>
              </p:blipFill>
              <p:spPr>
                <a:xfrm>
                  <a:off x="9587533" y="1673472"/>
                  <a:ext cx="47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74113" name="Freihand 174112">
                  <a:extLst>
                    <a:ext uri="{FF2B5EF4-FFF2-40B4-BE49-F238E27FC236}">
                      <a16:creationId xmlns:a16="http://schemas.microsoft.com/office/drawing/2014/main" id="{BB1A9BF4-6F93-4570-AB8B-47AD2DB4C1DC}"/>
                    </a:ext>
                  </a:extLst>
                </p14:cNvPr>
                <p14:cNvContentPartPr/>
                <p14:nvPr/>
              </p14:nvContentPartPr>
              <p14:xfrm>
                <a:off x="9869773" y="1199712"/>
                <a:ext cx="79200" cy="96480"/>
              </p14:xfrm>
            </p:contentPart>
          </mc:Choice>
          <mc:Fallback>
            <p:pic>
              <p:nvPicPr>
                <p:cNvPr id="174113" name="Freihand 174112">
                  <a:extLst>
                    <a:ext uri="{FF2B5EF4-FFF2-40B4-BE49-F238E27FC236}">
                      <a16:creationId xmlns:a16="http://schemas.microsoft.com/office/drawing/2014/main" id="{BB1A9BF4-6F93-4570-AB8B-47AD2DB4C1DC}"/>
                    </a:ext>
                  </a:extLst>
                </p:cNvPr>
                <p:cNvPicPr/>
                <p:nvPr/>
              </p:nvPicPr>
              <p:blipFill>
                <a:blip r:embed="rId148"/>
                <a:stretch>
                  <a:fillRect/>
                </a:stretch>
              </p:blipFill>
              <p:spPr>
                <a:xfrm>
                  <a:off x="9865453" y="1195392"/>
                  <a:ext cx="87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74114" name="Freihand 174113">
                  <a:extLst>
                    <a:ext uri="{FF2B5EF4-FFF2-40B4-BE49-F238E27FC236}">
                      <a16:creationId xmlns:a16="http://schemas.microsoft.com/office/drawing/2014/main" id="{425E32BE-02E9-43C8-9821-F589C4DD1B79}"/>
                    </a:ext>
                  </a:extLst>
                </p14:cNvPr>
                <p14:cNvContentPartPr/>
                <p14:nvPr/>
              </p14:nvContentPartPr>
              <p14:xfrm>
                <a:off x="8924053" y="1421472"/>
                <a:ext cx="2775240" cy="117000"/>
              </p14:xfrm>
            </p:contentPart>
          </mc:Choice>
          <mc:Fallback>
            <p:pic>
              <p:nvPicPr>
                <p:cNvPr id="174114" name="Freihand 174113">
                  <a:extLst>
                    <a:ext uri="{FF2B5EF4-FFF2-40B4-BE49-F238E27FC236}">
                      <a16:creationId xmlns:a16="http://schemas.microsoft.com/office/drawing/2014/main" id="{425E32BE-02E9-43C8-9821-F589C4DD1B79}"/>
                    </a:ext>
                  </a:extLst>
                </p:cNvPr>
                <p:cNvPicPr/>
                <p:nvPr/>
              </p:nvPicPr>
              <p:blipFill>
                <a:blip r:embed="rId150"/>
                <a:stretch>
                  <a:fillRect/>
                </a:stretch>
              </p:blipFill>
              <p:spPr>
                <a:xfrm>
                  <a:off x="8919733" y="1417152"/>
                  <a:ext cx="2783880" cy="125640"/>
                </a:xfrm>
                <a:prstGeom prst="rect">
                  <a:avLst/>
                </a:prstGeom>
              </p:spPr>
            </p:pic>
          </mc:Fallback>
        </mc:AlternateContent>
      </p:grpSp>
    </p:spTree>
    <p:extLst>
      <p:ext uri="{BB962C8B-B14F-4D97-AF65-F5344CB8AC3E}">
        <p14:creationId xmlns:p14="http://schemas.microsoft.com/office/powerpoint/2010/main" val="81705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3984172" y="0"/>
            <a:ext cx="426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Die Aggregierte Nachfrage</a:t>
            </a:r>
          </a:p>
        </p:txBody>
      </p:sp>
      <mc:AlternateContent xmlns:mc="http://schemas.openxmlformats.org/markup-compatibility/2006" xmlns:a14="http://schemas.microsoft.com/office/drawing/2010/main">
        <mc:Choice Requires="a14">
          <p:sp>
            <p:nvSpPr>
              <p:cNvPr id="6" name="Textfeld 5"/>
              <p:cNvSpPr txBox="1"/>
              <p:nvPr/>
            </p:nvSpPr>
            <p:spPr>
              <a:xfrm>
                <a:off x="253557" y="425518"/>
                <a:ext cx="11582400" cy="5934217"/>
              </a:xfrm>
              <a:prstGeom prst="rect">
                <a:avLst/>
              </a:prstGeom>
              <a:noFill/>
              <a:ln>
                <a:noFill/>
              </a:ln>
            </p:spPr>
            <p:txBody>
              <a:bodyPr vert="horz" wrap="square" lIns="81646" tIns="40823" rIns="81646" bIns="40823" anchorCtr="0" compatLnSpc="0">
                <a:noAutofit/>
              </a:bodyPr>
              <a:lstStyle/>
              <a:p>
                <a:r>
                  <a:rPr lang="de-DE" sz="1996" dirty="0"/>
                  <a:t>Die aggregierte Nachfrage leitet sich aus den Gleichgewichtsbedingungen für Güter-, Geldmärkte aus dem      IS-LM-Modell ab:</a:t>
                </a:r>
              </a:p>
              <a:p>
                <a:endParaRPr lang="de-DE" sz="1996" dirty="0"/>
              </a:p>
              <a:p>
                <a:r>
                  <a:rPr lang="de-DE" sz="2000" dirty="0">
                    <a:solidFill>
                      <a:srgbClr val="000000"/>
                    </a:solidFill>
                  </a:rPr>
                  <a:t>Y=Y</a:t>
                </a:r>
                <a:r>
                  <a:rPr lang="de-DE" sz="2000" baseline="30000" dirty="0">
                    <a:solidFill>
                      <a:srgbClr val="000000"/>
                    </a:solidFill>
                  </a:rPr>
                  <a:t>D</a:t>
                </a:r>
                <a:r>
                  <a:rPr lang="de-DE" sz="2000" dirty="0">
                    <a:solidFill>
                      <a:srgbClr val="000000"/>
                    </a:solidFill>
                  </a:rPr>
                  <a:t>=C</a:t>
                </a:r>
                <a:r>
                  <a:rPr lang="de-DE" sz="2000" baseline="-25000" dirty="0">
                    <a:solidFill>
                      <a:srgbClr val="000000"/>
                    </a:solidFill>
                  </a:rPr>
                  <a:t>0</a:t>
                </a:r>
                <a:r>
                  <a:rPr lang="de-DE" sz="2000" dirty="0">
                    <a:solidFill>
                      <a:srgbClr val="000000"/>
                    </a:solidFill>
                  </a:rPr>
                  <a:t>+c</a:t>
                </a:r>
                <a:r>
                  <a:rPr lang="de-DE" sz="2000" baseline="-25000" dirty="0">
                    <a:solidFill>
                      <a:srgbClr val="000000"/>
                    </a:solidFill>
                  </a:rPr>
                  <a:t>y</a:t>
                </a:r>
                <a:r>
                  <a:rPr lang="de-DE" sz="2000" dirty="0">
                    <a:solidFill>
                      <a:srgbClr val="000000"/>
                    </a:solidFill>
                  </a:rPr>
                  <a:t>Y+</a:t>
                </a:r>
                <a:r>
                  <a:rPr lang="pt-BR" sz="2000" dirty="0"/>
                  <a:t> I</a:t>
                </a:r>
                <a:r>
                  <a:rPr lang="pt-BR" sz="2000" baseline="-25000" dirty="0"/>
                  <a:t>0</a:t>
                </a:r>
                <a:r>
                  <a:rPr lang="pt-BR" sz="2000" dirty="0"/>
                  <a:t>+i</a:t>
                </a:r>
                <a:r>
                  <a:rPr lang="pt-BR" sz="2000" baseline="-25000" dirty="0"/>
                  <a:t>i</a:t>
                </a:r>
                <a:r>
                  <a:rPr lang="pt-BR" sz="2000" dirty="0"/>
                  <a:t>∙i </a:t>
                </a:r>
                <a:r>
                  <a:rPr lang="de-DE" sz="2000" dirty="0">
                    <a:solidFill>
                      <a:srgbClr val="000000"/>
                    </a:solidFill>
                  </a:rPr>
                  <a:t>+G	(</a:t>
                </a:r>
                <a:r>
                  <a:rPr lang="pt-BR" sz="2000" dirty="0"/>
                  <a:t>i</a:t>
                </a:r>
                <a:r>
                  <a:rPr lang="pt-BR" sz="2000" baseline="-25000" dirty="0"/>
                  <a:t>i</a:t>
                </a:r>
                <a:r>
                  <a:rPr lang="pt-BR" sz="2000" dirty="0"/>
                  <a:t>&lt;0</a:t>
                </a:r>
                <a:r>
                  <a:rPr lang="de-DE" sz="2000" dirty="0">
                    <a:solidFill>
                      <a:srgbClr val="000000"/>
                    </a:solidFill>
                  </a:rPr>
                  <a:t>) Gütermarkt</a:t>
                </a:r>
              </a:p>
              <a:p>
                <a:endParaRPr lang="de-DE" sz="2000" dirty="0">
                  <a:solidFill>
                    <a:srgbClr val="000000"/>
                  </a:solidFill>
                </a:endParaRPr>
              </a:p>
              <a:p>
                <a14:m>
                  <m:oMath xmlns:m="http://schemas.openxmlformats.org/officeDocument/2006/math">
                    <m:r>
                      <a:rPr lang="de-DE" sz="2000" b="0" i="1" kern="0" smtClean="0">
                        <a:solidFill>
                          <a:sysClr val="windowText" lastClr="000000"/>
                        </a:solidFill>
                        <a:latin typeface="Cambria Math" panose="02040503050406030204" pitchFamily="18" charset="0"/>
                      </a:rPr>
                      <m:t>𝑚</m:t>
                    </m:r>
                    <m:r>
                      <a:rPr lang="de-DE" sz="2000" b="0" i="1" kern="0" smtClean="0">
                        <a:solidFill>
                          <a:sysClr val="windowText" lastClr="000000"/>
                        </a:solidFill>
                        <a:latin typeface="Cambria Math" panose="02040503050406030204" pitchFamily="18" charset="0"/>
                      </a:rPr>
                      <m:t>=</m:t>
                    </m:r>
                    <m:f>
                      <m:fPr>
                        <m:ctrlPr>
                          <a:rPr lang="en-US" sz="2000" i="1" kern="0">
                            <a:solidFill>
                              <a:sysClr val="windowText" lastClr="000000"/>
                            </a:solidFill>
                            <a:latin typeface="Cambria Math" panose="02040503050406030204" pitchFamily="18" charset="0"/>
                          </a:rPr>
                        </m:ctrlPr>
                      </m:fPr>
                      <m:num>
                        <m:r>
                          <a:rPr lang="de-DE" sz="2000" i="1" kern="0">
                            <a:solidFill>
                              <a:sysClr val="windowText" lastClr="000000"/>
                            </a:solidFill>
                            <a:latin typeface="Cambria Math" panose="02040503050406030204" pitchFamily="18" charset="0"/>
                          </a:rPr>
                          <m:t>𝑀</m:t>
                        </m:r>
                      </m:num>
                      <m:den>
                        <m:r>
                          <a:rPr lang="de-DE" sz="2000" i="1" kern="0">
                            <a:solidFill>
                              <a:sysClr val="windowText" lastClr="000000"/>
                            </a:solidFill>
                            <a:latin typeface="Cambria Math" panose="02040503050406030204" pitchFamily="18" charset="0"/>
                          </a:rPr>
                          <m:t>𝑝</m:t>
                        </m:r>
                      </m:den>
                    </m:f>
                  </m:oMath>
                </a14:m>
                <a:r>
                  <a:rPr lang="de-DE" sz="2000" dirty="0">
                    <a:latin typeface="Times New Roman" panose="02020603050405020304" pitchFamily="18" charset="0"/>
                    <a:cs typeface="Times New Roman" panose="02020603050405020304" pitchFamily="18" charset="0"/>
                  </a:rPr>
                  <a:t>=L(Y,i)=</a:t>
                </a:r>
                <a:r>
                  <a:rPr lang="de-DE" sz="2000" dirty="0" err="1">
                    <a:latin typeface="Times New Roman" panose="02020603050405020304" pitchFamily="18" charset="0"/>
                    <a:cs typeface="Times New Roman" panose="02020603050405020304" pitchFamily="18" charset="0"/>
                  </a:rPr>
                  <a:t>l</a:t>
                </a:r>
                <a:r>
                  <a:rPr lang="de-DE" sz="2000" baseline="-25000" dirty="0" err="1">
                    <a:latin typeface="Times New Roman" panose="02020603050405020304" pitchFamily="18" charset="0"/>
                    <a:cs typeface="Times New Roman" panose="02020603050405020304" pitchFamily="18" charset="0"/>
                  </a:rPr>
                  <a:t>y</a:t>
                </a:r>
                <a:r>
                  <a:rPr lang="de-DE" sz="2000" dirty="0" err="1">
                    <a:latin typeface="Times New Roman" panose="02020603050405020304" pitchFamily="18" charset="0"/>
                    <a:cs typeface="Times New Roman" panose="02020603050405020304" pitchFamily="18" charset="0"/>
                  </a:rPr>
                  <a:t>∙Y+l</a:t>
                </a:r>
                <a:r>
                  <a:rPr lang="de-DE" sz="2000" baseline="-25000" dirty="0" err="1">
                    <a:latin typeface="Times New Roman" panose="02020603050405020304" pitchFamily="18" charset="0"/>
                    <a:cs typeface="Times New Roman" panose="02020603050405020304" pitchFamily="18" charset="0"/>
                  </a:rPr>
                  <a:t>i</a:t>
                </a:r>
                <a:r>
                  <a:rPr lang="de-DE" sz="2000" dirty="0" err="1">
                    <a:latin typeface="Times New Roman" panose="02020603050405020304" pitchFamily="18" charset="0"/>
                    <a:cs typeface="Times New Roman" panose="02020603050405020304" pitchFamily="18" charset="0"/>
                  </a:rPr>
                  <a:t>∙i</a:t>
                </a:r>
                <a:r>
                  <a:rPr lang="de-DE" sz="2000" dirty="0">
                    <a:latin typeface="Times New Roman" panose="02020603050405020304" pitchFamily="18" charset="0"/>
                    <a:cs typeface="Times New Roman" panose="02020603050405020304" pitchFamily="18" charset="0"/>
                  </a:rPr>
                  <a:t>	</a:t>
                </a:r>
                <a:r>
                  <a:rPr lang="de-DE" sz="2000" dirty="0">
                    <a:solidFill>
                      <a:srgbClr val="000000"/>
                    </a:solidFill>
                  </a:rPr>
                  <a:t> (l</a:t>
                </a:r>
                <a:r>
                  <a:rPr lang="pt-BR" sz="2000" baseline="-25000" dirty="0"/>
                  <a:t>i</a:t>
                </a:r>
                <a:r>
                  <a:rPr lang="pt-BR" sz="2000" dirty="0"/>
                  <a:t>&lt;0</a:t>
                </a:r>
                <a:r>
                  <a:rPr lang="de-DE" sz="2000" dirty="0">
                    <a:solidFill>
                      <a:srgbClr val="000000"/>
                    </a:solidFill>
                  </a:rPr>
                  <a:t>) </a:t>
                </a:r>
                <a:r>
                  <a:rPr lang="de-DE" sz="2000" dirty="0">
                    <a:latin typeface="Times New Roman" panose="02020603050405020304" pitchFamily="18" charset="0"/>
                    <a:cs typeface="Times New Roman" panose="02020603050405020304" pitchFamily="18" charset="0"/>
                  </a:rPr>
                  <a:t>Geldmarkt</a:t>
                </a:r>
                <a:endParaRPr lang="de-DE" sz="2000" dirty="0"/>
              </a:p>
              <a:p>
                <a:endParaRPr lang="de-DE" sz="1996" dirty="0"/>
              </a:p>
              <a:p>
                <a:endParaRPr lang="de-DE" sz="1996" dirty="0"/>
              </a:p>
              <a:p>
                <a:r>
                  <a:rPr lang="de-DE" sz="1996" dirty="0"/>
                  <a:t>Jetzt kann sich aber das Preisniveau p ändern. Steigt das Preisniveau p, so sinkt die reale Geldmenge m, damit verschiebt sich die LM-Kurve nach links und der Schnittpunkt zwischen IS-LM (das simultane Gleichgewicht auf Güter- und Geldmarkt) wandert nach links, d.h. das Einkommen Y sinkt. Damit ergibt sich eine im Preis p sinkende aggregierte Nachfrage:</a:t>
                </a:r>
              </a:p>
              <a:p>
                <a:endParaRPr lang="de-DE" sz="1996" dirty="0"/>
              </a:p>
              <a:p>
                <a:endParaRPr lang="de-DE" sz="1996" dirty="0"/>
              </a:p>
              <a:p>
                <a:endParaRPr lang="de-DE" sz="1996" dirty="0"/>
              </a:p>
              <a:p>
                <a:pPr algn="ctr"/>
                <a:r>
                  <a:rPr lang="de-DE" sz="1996" dirty="0"/>
                  <a:t>Aggregierte Nachfrage AD:		 </a:t>
                </a:r>
                <a14:m>
                  <m:oMath xmlns:m="http://schemas.openxmlformats.org/officeDocument/2006/math">
                    <m:sSup>
                      <m:sSupPr>
                        <m:ctrlPr>
                          <a:rPr lang="de-DE" sz="1996" i="1">
                            <a:latin typeface="Cambria Math" panose="02040503050406030204" pitchFamily="18" charset="0"/>
                          </a:rPr>
                        </m:ctrlPr>
                      </m:sSupPr>
                      <m:e>
                        <m:r>
                          <a:rPr lang="de-DE" sz="1996" i="1">
                            <a:latin typeface="Cambria Math" panose="02040503050406030204" pitchFamily="18" charset="0"/>
                          </a:rPr>
                          <m:t>𝑌</m:t>
                        </m:r>
                      </m:e>
                      <m:sup>
                        <m:r>
                          <a:rPr lang="de-DE" sz="1996" b="0" i="1" smtClean="0">
                            <a:latin typeface="Cambria Math" panose="02040503050406030204" pitchFamily="18" charset="0"/>
                          </a:rPr>
                          <m:t>𝐷</m:t>
                        </m:r>
                      </m:sup>
                    </m:sSup>
                    <m:r>
                      <a:rPr lang="de-DE" sz="1996" i="1">
                        <a:latin typeface="Cambria Math" panose="02040503050406030204" pitchFamily="18" charset="0"/>
                      </a:rPr>
                      <m:t>(</m:t>
                    </m:r>
                    <m:limUpp>
                      <m:limUppPr>
                        <m:ctrlPr>
                          <a:rPr lang="de-DE" sz="1996" i="1">
                            <a:latin typeface="Cambria Math" panose="02040503050406030204" pitchFamily="18" charset="0"/>
                          </a:rPr>
                        </m:ctrlPr>
                      </m:limUppPr>
                      <m:e>
                        <m:groupChr>
                          <m:groupChrPr>
                            <m:chr m:val="⏞"/>
                            <m:pos m:val="top"/>
                            <m:vertJc m:val="bot"/>
                            <m:ctrlPr>
                              <a:rPr lang="de-DE" sz="1996" i="1">
                                <a:latin typeface="Cambria Math" panose="02040503050406030204" pitchFamily="18" charset="0"/>
                              </a:rPr>
                            </m:ctrlPr>
                          </m:groupChrPr>
                          <m:e>
                            <m:r>
                              <m:rPr>
                                <m:brk/>
                              </m:rPr>
                              <a:rPr lang="de-DE" sz="1996" i="1">
                                <a:latin typeface="Cambria Math" panose="02040503050406030204" pitchFamily="18" charset="0"/>
                              </a:rPr>
                              <m:t>𝑝</m:t>
                            </m:r>
                          </m:e>
                        </m:groupChr>
                      </m:e>
                      <m:lim>
                        <m:r>
                          <a:rPr lang="de-DE" sz="1996" b="0" i="1" smtClean="0">
                            <a:latin typeface="Cambria Math" panose="02040503050406030204" pitchFamily="18" charset="0"/>
                          </a:rPr>
                          <m:t>−</m:t>
                        </m:r>
                      </m:lim>
                    </m:limUpp>
                    <m:r>
                      <a:rPr lang="de-DE" sz="1996" i="1">
                        <a:latin typeface="Cambria Math" panose="02040503050406030204" pitchFamily="18" charset="0"/>
                      </a:rPr>
                      <m:t>)</m:t>
                    </m:r>
                  </m:oMath>
                </a14:m>
                <a:endParaRPr lang="de-DE" sz="1996" dirty="0"/>
              </a:p>
              <a:p>
                <a:endParaRPr lang="de-DE" sz="1996" dirty="0"/>
              </a:p>
              <a:p>
                <a:r>
                  <a:rPr lang="de-DE" sz="1996" dirty="0"/>
                  <a:t>  </a:t>
                </a:r>
              </a:p>
            </p:txBody>
          </p:sp>
        </mc:Choice>
        <mc:Fallback xmlns="">
          <p:sp>
            <p:nvSpPr>
              <p:cNvPr id="6" name="Textfeld 5"/>
              <p:cNvSpPr txBox="1">
                <a:spLocks noRot="1" noChangeAspect="1" noMove="1" noResize="1" noEditPoints="1" noAdjustHandles="1" noChangeArrowheads="1" noChangeShapeType="1" noTextEdit="1"/>
              </p:cNvSpPr>
              <p:nvPr/>
            </p:nvSpPr>
            <p:spPr>
              <a:xfrm>
                <a:off x="253557" y="425518"/>
                <a:ext cx="11582400" cy="5934217"/>
              </a:xfrm>
              <a:prstGeom prst="rect">
                <a:avLst/>
              </a:prstGeom>
              <a:blipFill>
                <a:blip r:embed="rId3"/>
                <a:stretch>
                  <a:fillRect l="-684" t="-719" r="-316"/>
                </a:stretch>
              </a:blipFill>
              <a:ln>
                <a:noFill/>
              </a:ln>
            </p:spPr>
            <p:txBody>
              <a:bodyPr/>
              <a:lstStyle/>
              <a:p>
                <a:r>
                  <a:rPr lang="de-DE">
                    <a:noFill/>
                  </a:rPr>
                  <a:t> </a:t>
                </a:r>
              </a:p>
            </p:txBody>
          </p:sp>
        </mc:Fallback>
      </mc:AlternateContent>
      <p:sp>
        <p:nvSpPr>
          <p:cNvPr id="7" name="Rechteck 6">
            <a:extLst>
              <a:ext uri="{FF2B5EF4-FFF2-40B4-BE49-F238E27FC236}">
                <a16:creationId xmlns:a16="http://schemas.microsoft.com/office/drawing/2014/main" id="{F6B8333B-9139-41F4-8C88-011F8731EC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581EFE7D-A910-4FDD-884E-CF7A7FF8152E}"/>
                  </a:ext>
                </a:extLst>
              </p14:cNvPr>
              <p14:cNvContentPartPr/>
              <p14:nvPr/>
            </p14:nvContentPartPr>
            <p14:xfrm>
              <a:off x="827293" y="2248032"/>
              <a:ext cx="345960" cy="530640"/>
            </p14:xfrm>
          </p:contentPart>
        </mc:Choice>
        <mc:Fallback>
          <p:pic>
            <p:nvPicPr>
              <p:cNvPr id="5" name="Freihand 4">
                <a:extLst>
                  <a:ext uri="{FF2B5EF4-FFF2-40B4-BE49-F238E27FC236}">
                    <a16:creationId xmlns:a16="http://schemas.microsoft.com/office/drawing/2014/main" id="{581EFE7D-A910-4FDD-884E-CF7A7FF8152E}"/>
                  </a:ext>
                </a:extLst>
              </p:cNvPr>
              <p:cNvPicPr/>
              <p:nvPr/>
            </p:nvPicPr>
            <p:blipFill>
              <a:blip r:embed="rId5"/>
              <a:stretch>
                <a:fillRect/>
              </a:stretch>
            </p:blipFill>
            <p:spPr>
              <a:xfrm>
                <a:off x="822973" y="2243712"/>
                <a:ext cx="35460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FB1DB537-5DE4-4026-BB6D-A5E2A6FFFA0C}"/>
                  </a:ext>
                </a:extLst>
              </p14:cNvPr>
              <p14:cNvContentPartPr/>
              <p14:nvPr/>
            </p14:nvContentPartPr>
            <p14:xfrm>
              <a:off x="5846773" y="1791552"/>
              <a:ext cx="162720" cy="243360"/>
            </p14:xfrm>
          </p:contentPart>
        </mc:Choice>
        <mc:Fallback>
          <p:pic>
            <p:nvPicPr>
              <p:cNvPr id="9" name="Freihand 8">
                <a:extLst>
                  <a:ext uri="{FF2B5EF4-FFF2-40B4-BE49-F238E27FC236}">
                    <a16:creationId xmlns:a16="http://schemas.microsoft.com/office/drawing/2014/main" id="{FB1DB537-5DE4-4026-BB6D-A5E2A6FFFA0C}"/>
                  </a:ext>
                </a:extLst>
              </p:cNvPr>
              <p:cNvPicPr/>
              <p:nvPr/>
            </p:nvPicPr>
            <p:blipFill>
              <a:blip r:embed="rId7"/>
              <a:stretch>
                <a:fillRect/>
              </a:stretch>
            </p:blipFill>
            <p:spPr>
              <a:xfrm>
                <a:off x="5842453" y="1787232"/>
                <a:ext cx="1713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E4F7D46A-06DA-4672-B486-DCB6312CD69F}"/>
                  </a:ext>
                </a:extLst>
              </p14:cNvPr>
              <p14:cNvContentPartPr/>
              <p14:nvPr/>
            </p14:nvContentPartPr>
            <p14:xfrm>
              <a:off x="5196973" y="3386712"/>
              <a:ext cx="585000" cy="66960"/>
            </p14:xfrm>
          </p:contentPart>
        </mc:Choice>
        <mc:Fallback>
          <p:pic>
            <p:nvPicPr>
              <p:cNvPr id="10" name="Freihand 9">
                <a:extLst>
                  <a:ext uri="{FF2B5EF4-FFF2-40B4-BE49-F238E27FC236}">
                    <a16:creationId xmlns:a16="http://schemas.microsoft.com/office/drawing/2014/main" id="{E4F7D46A-06DA-4672-B486-DCB6312CD69F}"/>
                  </a:ext>
                </a:extLst>
              </p:cNvPr>
              <p:cNvPicPr/>
              <p:nvPr/>
            </p:nvPicPr>
            <p:blipFill>
              <a:blip r:embed="rId9"/>
              <a:stretch>
                <a:fillRect/>
              </a:stretch>
            </p:blipFill>
            <p:spPr>
              <a:xfrm>
                <a:off x="5192653" y="3382392"/>
                <a:ext cx="593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DB70A34B-54D1-4FC1-B632-A765714CF5A0}"/>
                  </a:ext>
                </a:extLst>
              </p14:cNvPr>
              <p14:cNvContentPartPr/>
              <p14:nvPr/>
            </p14:nvContentPartPr>
            <p14:xfrm>
              <a:off x="7285693" y="3437472"/>
              <a:ext cx="186840" cy="6120"/>
            </p14:xfrm>
          </p:contentPart>
        </mc:Choice>
        <mc:Fallback>
          <p:pic>
            <p:nvPicPr>
              <p:cNvPr id="11" name="Freihand 10">
                <a:extLst>
                  <a:ext uri="{FF2B5EF4-FFF2-40B4-BE49-F238E27FC236}">
                    <a16:creationId xmlns:a16="http://schemas.microsoft.com/office/drawing/2014/main" id="{DB70A34B-54D1-4FC1-B632-A765714CF5A0}"/>
                  </a:ext>
                </a:extLst>
              </p:cNvPr>
              <p:cNvPicPr/>
              <p:nvPr/>
            </p:nvPicPr>
            <p:blipFill>
              <a:blip r:embed="rId11"/>
              <a:stretch>
                <a:fillRect/>
              </a:stretch>
            </p:blipFill>
            <p:spPr>
              <a:xfrm>
                <a:off x="7281373" y="3433152"/>
                <a:ext cx="19548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B23E2405-B233-4EA2-8859-A50A11A424A5}"/>
                  </a:ext>
                </a:extLst>
              </p14:cNvPr>
              <p14:cNvContentPartPr/>
              <p14:nvPr/>
            </p14:nvContentPartPr>
            <p14:xfrm>
              <a:off x="793813" y="1820712"/>
              <a:ext cx="322200" cy="910440"/>
            </p14:xfrm>
          </p:contentPart>
        </mc:Choice>
        <mc:Fallback>
          <p:pic>
            <p:nvPicPr>
              <p:cNvPr id="15" name="Freihand 14">
                <a:extLst>
                  <a:ext uri="{FF2B5EF4-FFF2-40B4-BE49-F238E27FC236}">
                    <a16:creationId xmlns:a16="http://schemas.microsoft.com/office/drawing/2014/main" id="{B23E2405-B233-4EA2-8859-A50A11A424A5}"/>
                  </a:ext>
                </a:extLst>
              </p:cNvPr>
              <p:cNvPicPr/>
              <p:nvPr/>
            </p:nvPicPr>
            <p:blipFill>
              <a:blip r:embed="rId13"/>
              <a:stretch>
                <a:fillRect/>
              </a:stretch>
            </p:blipFill>
            <p:spPr>
              <a:xfrm>
                <a:off x="789493" y="1816392"/>
                <a:ext cx="330840" cy="919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254523DD-FAA2-4B4C-8303-FF8E29A419F8}"/>
                  </a:ext>
                </a:extLst>
              </p14:cNvPr>
              <p14:cNvContentPartPr/>
              <p14:nvPr/>
            </p14:nvContentPartPr>
            <p14:xfrm>
              <a:off x="248413" y="2049672"/>
              <a:ext cx="372960" cy="497160"/>
            </p14:xfrm>
          </p:contentPart>
        </mc:Choice>
        <mc:Fallback>
          <p:pic>
            <p:nvPicPr>
              <p:cNvPr id="17" name="Freihand 16">
                <a:extLst>
                  <a:ext uri="{FF2B5EF4-FFF2-40B4-BE49-F238E27FC236}">
                    <a16:creationId xmlns:a16="http://schemas.microsoft.com/office/drawing/2014/main" id="{254523DD-FAA2-4B4C-8303-FF8E29A419F8}"/>
                  </a:ext>
                </a:extLst>
              </p:cNvPr>
              <p:cNvPicPr/>
              <p:nvPr/>
            </p:nvPicPr>
            <p:blipFill>
              <a:blip r:embed="rId15"/>
              <a:stretch>
                <a:fillRect/>
              </a:stretch>
            </p:blipFill>
            <p:spPr>
              <a:xfrm>
                <a:off x="244093" y="2045352"/>
                <a:ext cx="381600" cy="505800"/>
              </a:xfrm>
              <a:prstGeom prst="rect">
                <a:avLst/>
              </a:prstGeom>
            </p:spPr>
          </p:pic>
        </mc:Fallback>
      </mc:AlternateContent>
      <p:grpSp>
        <p:nvGrpSpPr>
          <p:cNvPr id="28" name="Gruppieren 27">
            <a:extLst>
              <a:ext uri="{FF2B5EF4-FFF2-40B4-BE49-F238E27FC236}">
                <a16:creationId xmlns:a16="http://schemas.microsoft.com/office/drawing/2014/main" id="{3AE8AC51-6B06-44B7-8A95-DEB2EA2EE746}"/>
              </a:ext>
            </a:extLst>
          </p:cNvPr>
          <p:cNvGrpSpPr/>
          <p:nvPr/>
        </p:nvGrpSpPr>
        <p:grpSpPr>
          <a:xfrm>
            <a:off x="714613" y="1900992"/>
            <a:ext cx="479160" cy="903240"/>
            <a:chOff x="714613" y="1900992"/>
            <a:chExt cx="479160" cy="903240"/>
          </a:xfrm>
        </p:grpSpPr>
        <mc:AlternateContent xmlns:mc="http://schemas.openxmlformats.org/markup-compatibility/2006">
          <mc:Choice xmlns:p14="http://schemas.microsoft.com/office/powerpoint/2010/main" Requires="p14">
            <p:contentPart p14:bwMode="auto" r:id="rId16">
              <p14:nvContentPartPr>
                <p14:cNvPr id="2" name="Freihand 1">
                  <a:extLst>
                    <a:ext uri="{FF2B5EF4-FFF2-40B4-BE49-F238E27FC236}">
                      <a16:creationId xmlns:a16="http://schemas.microsoft.com/office/drawing/2014/main" id="{F55B8B2E-5DB8-4E7F-91CF-DD1C593574BF}"/>
                    </a:ext>
                  </a:extLst>
                </p14:cNvPr>
                <p14:cNvContentPartPr/>
                <p14:nvPr/>
              </p14:nvContentPartPr>
              <p14:xfrm>
                <a:off x="969853" y="2107992"/>
                <a:ext cx="360" cy="360"/>
              </p14:xfrm>
            </p:contentPart>
          </mc:Choice>
          <mc:Fallback>
            <p:pic>
              <p:nvPicPr>
                <p:cNvPr id="2" name="Freihand 1">
                  <a:extLst>
                    <a:ext uri="{FF2B5EF4-FFF2-40B4-BE49-F238E27FC236}">
                      <a16:creationId xmlns:a16="http://schemas.microsoft.com/office/drawing/2014/main" id="{F55B8B2E-5DB8-4E7F-91CF-DD1C593574BF}"/>
                    </a:ext>
                  </a:extLst>
                </p:cNvPr>
                <p:cNvPicPr/>
                <p:nvPr/>
              </p:nvPicPr>
              <p:blipFill>
                <a:blip r:embed="rId17"/>
                <a:stretch>
                  <a:fillRect/>
                </a:stretch>
              </p:blipFill>
              <p:spPr>
                <a:xfrm>
                  <a:off x="965533" y="2103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 name="Freihand 2">
                  <a:extLst>
                    <a:ext uri="{FF2B5EF4-FFF2-40B4-BE49-F238E27FC236}">
                      <a16:creationId xmlns:a16="http://schemas.microsoft.com/office/drawing/2014/main" id="{796EBACB-6484-46B6-A7AD-7D1404F03575}"/>
                    </a:ext>
                  </a:extLst>
                </p14:cNvPr>
                <p14:cNvContentPartPr/>
                <p14:nvPr/>
              </p14:nvContentPartPr>
              <p14:xfrm>
                <a:off x="714613" y="1900992"/>
                <a:ext cx="479160" cy="903240"/>
              </p14:xfrm>
            </p:contentPart>
          </mc:Choice>
          <mc:Fallback>
            <p:pic>
              <p:nvPicPr>
                <p:cNvPr id="3" name="Freihand 2">
                  <a:extLst>
                    <a:ext uri="{FF2B5EF4-FFF2-40B4-BE49-F238E27FC236}">
                      <a16:creationId xmlns:a16="http://schemas.microsoft.com/office/drawing/2014/main" id="{796EBACB-6484-46B6-A7AD-7D1404F03575}"/>
                    </a:ext>
                  </a:extLst>
                </p:cNvPr>
                <p:cNvPicPr/>
                <p:nvPr/>
              </p:nvPicPr>
              <p:blipFill>
                <a:blip r:embed="rId19"/>
                <a:stretch>
                  <a:fillRect/>
                </a:stretch>
              </p:blipFill>
              <p:spPr>
                <a:xfrm>
                  <a:off x="710293" y="1896672"/>
                  <a:ext cx="487800" cy="911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5" name="Freihand 24">
                  <a:extLst>
                    <a:ext uri="{FF2B5EF4-FFF2-40B4-BE49-F238E27FC236}">
                      <a16:creationId xmlns:a16="http://schemas.microsoft.com/office/drawing/2014/main" id="{E53BC647-1922-4A5C-9FEA-332176B13B53}"/>
                    </a:ext>
                  </a:extLst>
                </p14:cNvPr>
                <p14:cNvContentPartPr/>
                <p14:nvPr/>
              </p14:nvContentPartPr>
              <p14:xfrm>
                <a:off x="871933" y="2303112"/>
                <a:ext cx="189720" cy="288360"/>
              </p14:xfrm>
            </p:contentPart>
          </mc:Choice>
          <mc:Fallback>
            <p:pic>
              <p:nvPicPr>
                <p:cNvPr id="25" name="Freihand 24">
                  <a:extLst>
                    <a:ext uri="{FF2B5EF4-FFF2-40B4-BE49-F238E27FC236}">
                      <a16:creationId xmlns:a16="http://schemas.microsoft.com/office/drawing/2014/main" id="{E53BC647-1922-4A5C-9FEA-332176B13B53}"/>
                    </a:ext>
                  </a:extLst>
                </p:cNvPr>
                <p:cNvPicPr/>
                <p:nvPr/>
              </p:nvPicPr>
              <p:blipFill>
                <a:blip r:embed="rId21"/>
                <a:stretch>
                  <a:fillRect/>
                </a:stretch>
              </p:blipFill>
              <p:spPr>
                <a:xfrm>
                  <a:off x="867613" y="2298792"/>
                  <a:ext cx="1983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Freihand 26">
                  <a:extLst>
                    <a:ext uri="{FF2B5EF4-FFF2-40B4-BE49-F238E27FC236}">
                      <a16:creationId xmlns:a16="http://schemas.microsoft.com/office/drawing/2014/main" id="{BE433305-7C77-4C3F-AA87-062FCC3076D3}"/>
                    </a:ext>
                  </a:extLst>
                </p14:cNvPr>
                <p14:cNvContentPartPr/>
                <p14:nvPr/>
              </p14:nvContentPartPr>
              <p14:xfrm>
                <a:off x="871933" y="1956072"/>
                <a:ext cx="237960" cy="320040"/>
              </p14:xfrm>
            </p:contentPart>
          </mc:Choice>
          <mc:Fallback>
            <p:pic>
              <p:nvPicPr>
                <p:cNvPr id="27" name="Freihand 26">
                  <a:extLst>
                    <a:ext uri="{FF2B5EF4-FFF2-40B4-BE49-F238E27FC236}">
                      <a16:creationId xmlns:a16="http://schemas.microsoft.com/office/drawing/2014/main" id="{BE433305-7C77-4C3F-AA87-062FCC3076D3}"/>
                    </a:ext>
                  </a:extLst>
                </p:cNvPr>
                <p:cNvPicPr/>
                <p:nvPr/>
              </p:nvPicPr>
              <p:blipFill>
                <a:blip r:embed="rId23"/>
                <a:stretch>
                  <a:fillRect/>
                </a:stretch>
              </p:blipFill>
              <p:spPr>
                <a:xfrm>
                  <a:off x="867613" y="1951752"/>
                  <a:ext cx="246600" cy="32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9" name="Freihand 28">
                <a:extLst>
                  <a:ext uri="{FF2B5EF4-FFF2-40B4-BE49-F238E27FC236}">
                    <a16:creationId xmlns:a16="http://schemas.microsoft.com/office/drawing/2014/main" id="{D0C298AC-DBBC-4B44-838A-813E09C01753}"/>
                  </a:ext>
                </a:extLst>
              </p14:cNvPr>
              <p14:cNvContentPartPr/>
              <p14:nvPr/>
            </p14:nvContentPartPr>
            <p14:xfrm>
              <a:off x="6825253" y="1483392"/>
              <a:ext cx="560520" cy="538920"/>
            </p14:xfrm>
          </p:contentPart>
        </mc:Choice>
        <mc:Fallback>
          <p:pic>
            <p:nvPicPr>
              <p:cNvPr id="29" name="Freihand 28">
                <a:extLst>
                  <a:ext uri="{FF2B5EF4-FFF2-40B4-BE49-F238E27FC236}">
                    <a16:creationId xmlns:a16="http://schemas.microsoft.com/office/drawing/2014/main" id="{D0C298AC-DBBC-4B44-838A-813E09C01753}"/>
                  </a:ext>
                </a:extLst>
              </p:cNvPr>
              <p:cNvPicPr/>
              <p:nvPr/>
            </p:nvPicPr>
            <p:blipFill>
              <a:blip r:embed="rId25"/>
              <a:stretch>
                <a:fillRect/>
              </a:stretch>
            </p:blipFill>
            <p:spPr>
              <a:xfrm>
                <a:off x="6820933" y="1479072"/>
                <a:ext cx="569160" cy="547560"/>
              </a:xfrm>
              <a:prstGeom prst="rect">
                <a:avLst/>
              </a:prstGeom>
            </p:spPr>
          </p:pic>
        </mc:Fallback>
      </mc:AlternateContent>
      <p:grpSp>
        <p:nvGrpSpPr>
          <p:cNvPr id="174092" name="Gruppieren 174091">
            <a:extLst>
              <a:ext uri="{FF2B5EF4-FFF2-40B4-BE49-F238E27FC236}">
                <a16:creationId xmlns:a16="http://schemas.microsoft.com/office/drawing/2014/main" id="{26486592-2202-4D76-99F9-10A4A369932F}"/>
              </a:ext>
            </a:extLst>
          </p:cNvPr>
          <p:cNvGrpSpPr/>
          <p:nvPr/>
        </p:nvGrpSpPr>
        <p:grpSpPr>
          <a:xfrm>
            <a:off x="341293" y="4319832"/>
            <a:ext cx="2250000" cy="1850040"/>
            <a:chOff x="341293" y="4319832"/>
            <a:chExt cx="2250000" cy="1850040"/>
          </a:xfrm>
        </p:grpSpPr>
        <mc:AlternateContent xmlns:mc="http://schemas.openxmlformats.org/markup-compatibility/2006">
          <mc:Choice xmlns:p14="http://schemas.microsoft.com/office/powerpoint/2010/main" Requires="p14">
            <p:contentPart p14:bwMode="auto" r:id="rId26">
              <p14:nvContentPartPr>
                <p14:cNvPr id="47" name="Freihand 46">
                  <a:extLst>
                    <a:ext uri="{FF2B5EF4-FFF2-40B4-BE49-F238E27FC236}">
                      <a16:creationId xmlns:a16="http://schemas.microsoft.com/office/drawing/2014/main" id="{CA4EFAF9-5AE9-4791-8949-8A7A6599B3A6}"/>
                    </a:ext>
                  </a:extLst>
                </p14:cNvPr>
                <p14:cNvContentPartPr/>
                <p14:nvPr/>
              </p14:nvContentPartPr>
              <p14:xfrm>
                <a:off x="624253" y="4719792"/>
                <a:ext cx="61920" cy="1057680"/>
              </p14:xfrm>
            </p:contentPart>
          </mc:Choice>
          <mc:Fallback>
            <p:pic>
              <p:nvPicPr>
                <p:cNvPr id="47" name="Freihand 46">
                  <a:extLst>
                    <a:ext uri="{FF2B5EF4-FFF2-40B4-BE49-F238E27FC236}">
                      <a16:creationId xmlns:a16="http://schemas.microsoft.com/office/drawing/2014/main" id="{CA4EFAF9-5AE9-4791-8949-8A7A6599B3A6}"/>
                    </a:ext>
                  </a:extLst>
                </p:cNvPr>
                <p:cNvPicPr/>
                <p:nvPr/>
              </p:nvPicPr>
              <p:blipFill>
                <a:blip r:embed="rId27"/>
                <a:stretch>
                  <a:fillRect/>
                </a:stretch>
              </p:blipFill>
              <p:spPr>
                <a:xfrm>
                  <a:off x="619933" y="4715472"/>
                  <a:ext cx="70560" cy="1066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8" name="Freihand 47">
                  <a:extLst>
                    <a:ext uri="{FF2B5EF4-FFF2-40B4-BE49-F238E27FC236}">
                      <a16:creationId xmlns:a16="http://schemas.microsoft.com/office/drawing/2014/main" id="{43F89F2F-35C1-4E5F-AC55-47B93EC99CA7}"/>
                    </a:ext>
                  </a:extLst>
                </p14:cNvPr>
                <p14:cNvContentPartPr/>
                <p14:nvPr/>
              </p14:nvContentPartPr>
              <p14:xfrm>
                <a:off x="588613" y="5647152"/>
                <a:ext cx="1890360" cy="100080"/>
              </p14:xfrm>
            </p:contentPart>
          </mc:Choice>
          <mc:Fallback>
            <p:pic>
              <p:nvPicPr>
                <p:cNvPr id="48" name="Freihand 47">
                  <a:extLst>
                    <a:ext uri="{FF2B5EF4-FFF2-40B4-BE49-F238E27FC236}">
                      <a16:creationId xmlns:a16="http://schemas.microsoft.com/office/drawing/2014/main" id="{43F89F2F-35C1-4E5F-AC55-47B93EC99CA7}"/>
                    </a:ext>
                  </a:extLst>
                </p:cNvPr>
                <p:cNvPicPr/>
                <p:nvPr/>
              </p:nvPicPr>
              <p:blipFill>
                <a:blip r:embed="rId29"/>
                <a:stretch>
                  <a:fillRect/>
                </a:stretch>
              </p:blipFill>
              <p:spPr>
                <a:xfrm>
                  <a:off x="584293" y="5642832"/>
                  <a:ext cx="1899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9" name="Freihand 48">
                  <a:extLst>
                    <a:ext uri="{FF2B5EF4-FFF2-40B4-BE49-F238E27FC236}">
                      <a16:creationId xmlns:a16="http://schemas.microsoft.com/office/drawing/2014/main" id="{437F47FD-CA0F-4E77-A6F6-2FA112B01926}"/>
                    </a:ext>
                  </a:extLst>
                </p14:cNvPr>
                <p14:cNvContentPartPr/>
                <p14:nvPr/>
              </p14:nvContentPartPr>
              <p14:xfrm>
                <a:off x="2433973" y="5535192"/>
                <a:ext cx="142560" cy="270720"/>
              </p14:xfrm>
            </p:contentPart>
          </mc:Choice>
          <mc:Fallback>
            <p:pic>
              <p:nvPicPr>
                <p:cNvPr id="49" name="Freihand 48">
                  <a:extLst>
                    <a:ext uri="{FF2B5EF4-FFF2-40B4-BE49-F238E27FC236}">
                      <a16:creationId xmlns:a16="http://schemas.microsoft.com/office/drawing/2014/main" id="{437F47FD-CA0F-4E77-A6F6-2FA112B01926}"/>
                    </a:ext>
                  </a:extLst>
                </p:cNvPr>
                <p:cNvPicPr/>
                <p:nvPr/>
              </p:nvPicPr>
              <p:blipFill>
                <a:blip r:embed="rId31"/>
                <a:stretch>
                  <a:fillRect/>
                </a:stretch>
              </p:blipFill>
              <p:spPr>
                <a:xfrm>
                  <a:off x="2429653" y="5530872"/>
                  <a:ext cx="1512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0" name="Freihand 49">
                  <a:extLst>
                    <a:ext uri="{FF2B5EF4-FFF2-40B4-BE49-F238E27FC236}">
                      <a16:creationId xmlns:a16="http://schemas.microsoft.com/office/drawing/2014/main" id="{6A4A52B1-FA7E-4AC4-A4BE-C9D8C001A0A6}"/>
                    </a:ext>
                  </a:extLst>
                </p14:cNvPr>
                <p14:cNvContentPartPr/>
                <p14:nvPr/>
              </p14:nvContentPartPr>
              <p14:xfrm>
                <a:off x="523453" y="4594152"/>
                <a:ext cx="233640" cy="161280"/>
              </p14:xfrm>
            </p:contentPart>
          </mc:Choice>
          <mc:Fallback>
            <p:pic>
              <p:nvPicPr>
                <p:cNvPr id="50" name="Freihand 49">
                  <a:extLst>
                    <a:ext uri="{FF2B5EF4-FFF2-40B4-BE49-F238E27FC236}">
                      <a16:creationId xmlns:a16="http://schemas.microsoft.com/office/drawing/2014/main" id="{6A4A52B1-FA7E-4AC4-A4BE-C9D8C001A0A6}"/>
                    </a:ext>
                  </a:extLst>
                </p:cNvPr>
                <p:cNvPicPr/>
                <p:nvPr/>
              </p:nvPicPr>
              <p:blipFill>
                <a:blip r:embed="rId33"/>
                <a:stretch>
                  <a:fillRect/>
                </a:stretch>
              </p:blipFill>
              <p:spPr>
                <a:xfrm>
                  <a:off x="519133" y="4589832"/>
                  <a:ext cx="2422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 name="Freihand 50">
                  <a:extLst>
                    <a:ext uri="{FF2B5EF4-FFF2-40B4-BE49-F238E27FC236}">
                      <a16:creationId xmlns:a16="http://schemas.microsoft.com/office/drawing/2014/main" id="{81C25997-16E0-4555-951E-15DEB32027B4}"/>
                    </a:ext>
                  </a:extLst>
                </p14:cNvPr>
                <p14:cNvContentPartPr/>
                <p14:nvPr/>
              </p14:nvContentPartPr>
              <p14:xfrm>
                <a:off x="341293" y="4590552"/>
                <a:ext cx="92520" cy="192600"/>
              </p14:xfrm>
            </p:contentPart>
          </mc:Choice>
          <mc:Fallback>
            <p:pic>
              <p:nvPicPr>
                <p:cNvPr id="51" name="Freihand 50">
                  <a:extLst>
                    <a:ext uri="{FF2B5EF4-FFF2-40B4-BE49-F238E27FC236}">
                      <a16:creationId xmlns:a16="http://schemas.microsoft.com/office/drawing/2014/main" id="{81C25997-16E0-4555-951E-15DEB32027B4}"/>
                    </a:ext>
                  </a:extLst>
                </p:cNvPr>
                <p:cNvPicPr/>
                <p:nvPr/>
              </p:nvPicPr>
              <p:blipFill>
                <a:blip r:embed="rId35"/>
                <a:stretch>
                  <a:fillRect/>
                </a:stretch>
              </p:blipFill>
              <p:spPr>
                <a:xfrm>
                  <a:off x="336973" y="4586232"/>
                  <a:ext cx="1011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3" name="Freihand 52">
                  <a:extLst>
                    <a:ext uri="{FF2B5EF4-FFF2-40B4-BE49-F238E27FC236}">
                      <a16:creationId xmlns:a16="http://schemas.microsoft.com/office/drawing/2014/main" id="{F77863D5-07C9-4C86-B4BA-8A4ABF560D25}"/>
                    </a:ext>
                  </a:extLst>
                </p14:cNvPr>
                <p14:cNvContentPartPr/>
                <p14:nvPr/>
              </p14:nvContentPartPr>
              <p14:xfrm>
                <a:off x="360733" y="4541232"/>
                <a:ext cx="103680" cy="231840"/>
              </p14:xfrm>
            </p:contentPart>
          </mc:Choice>
          <mc:Fallback>
            <p:pic>
              <p:nvPicPr>
                <p:cNvPr id="53" name="Freihand 52">
                  <a:extLst>
                    <a:ext uri="{FF2B5EF4-FFF2-40B4-BE49-F238E27FC236}">
                      <a16:creationId xmlns:a16="http://schemas.microsoft.com/office/drawing/2014/main" id="{F77863D5-07C9-4C86-B4BA-8A4ABF560D25}"/>
                    </a:ext>
                  </a:extLst>
                </p:cNvPr>
                <p:cNvPicPr/>
                <p:nvPr/>
              </p:nvPicPr>
              <p:blipFill>
                <a:blip r:embed="rId37"/>
                <a:stretch>
                  <a:fillRect/>
                </a:stretch>
              </p:blipFill>
              <p:spPr>
                <a:xfrm>
                  <a:off x="356413" y="4536912"/>
                  <a:ext cx="1123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4" name="Freihand 53">
                  <a:extLst>
                    <a:ext uri="{FF2B5EF4-FFF2-40B4-BE49-F238E27FC236}">
                      <a16:creationId xmlns:a16="http://schemas.microsoft.com/office/drawing/2014/main" id="{6DFD31D7-5A53-43CC-9F90-6384DE5A5728}"/>
                    </a:ext>
                  </a:extLst>
                </p14:cNvPr>
                <p14:cNvContentPartPr/>
                <p14:nvPr/>
              </p14:nvContentPartPr>
              <p14:xfrm>
                <a:off x="345613" y="4537992"/>
                <a:ext cx="100440" cy="207000"/>
              </p14:xfrm>
            </p:contentPart>
          </mc:Choice>
          <mc:Fallback>
            <p:pic>
              <p:nvPicPr>
                <p:cNvPr id="54" name="Freihand 53">
                  <a:extLst>
                    <a:ext uri="{FF2B5EF4-FFF2-40B4-BE49-F238E27FC236}">
                      <a16:creationId xmlns:a16="http://schemas.microsoft.com/office/drawing/2014/main" id="{6DFD31D7-5A53-43CC-9F90-6384DE5A5728}"/>
                    </a:ext>
                  </a:extLst>
                </p:cNvPr>
                <p:cNvPicPr/>
                <p:nvPr/>
              </p:nvPicPr>
              <p:blipFill>
                <a:blip r:embed="rId39"/>
                <a:stretch>
                  <a:fillRect/>
                </a:stretch>
              </p:blipFill>
              <p:spPr>
                <a:xfrm>
                  <a:off x="341293" y="4533672"/>
                  <a:ext cx="1090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5" name="Freihand 54">
                  <a:extLst>
                    <a:ext uri="{FF2B5EF4-FFF2-40B4-BE49-F238E27FC236}">
                      <a16:creationId xmlns:a16="http://schemas.microsoft.com/office/drawing/2014/main" id="{AC872126-EFF3-49E4-A664-176C317A473C}"/>
                    </a:ext>
                  </a:extLst>
                </p14:cNvPr>
                <p14:cNvContentPartPr/>
                <p14:nvPr/>
              </p14:nvContentPartPr>
              <p14:xfrm>
                <a:off x="356773" y="4526832"/>
                <a:ext cx="88920" cy="245160"/>
              </p14:xfrm>
            </p:contentPart>
          </mc:Choice>
          <mc:Fallback>
            <p:pic>
              <p:nvPicPr>
                <p:cNvPr id="55" name="Freihand 54">
                  <a:extLst>
                    <a:ext uri="{FF2B5EF4-FFF2-40B4-BE49-F238E27FC236}">
                      <a16:creationId xmlns:a16="http://schemas.microsoft.com/office/drawing/2014/main" id="{AC872126-EFF3-49E4-A664-176C317A473C}"/>
                    </a:ext>
                  </a:extLst>
                </p:cNvPr>
                <p:cNvPicPr/>
                <p:nvPr/>
              </p:nvPicPr>
              <p:blipFill>
                <a:blip r:embed="rId41"/>
                <a:stretch>
                  <a:fillRect/>
                </a:stretch>
              </p:blipFill>
              <p:spPr>
                <a:xfrm>
                  <a:off x="352453" y="4522512"/>
                  <a:ext cx="975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6" name="Freihand 55">
                  <a:extLst>
                    <a:ext uri="{FF2B5EF4-FFF2-40B4-BE49-F238E27FC236}">
                      <a16:creationId xmlns:a16="http://schemas.microsoft.com/office/drawing/2014/main" id="{E0C61074-AB74-48DF-BE31-FC2598277A36}"/>
                    </a:ext>
                  </a:extLst>
                </p14:cNvPr>
                <p14:cNvContentPartPr/>
                <p14:nvPr/>
              </p14:nvContentPartPr>
              <p14:xfrm>
                <a:off x="384853" y="4414512"/>
                <a:ext cx="32040" cy="49320"/>
              </p14:xfrm>
            </p:contentPart>
          </mc:Choice>
          <mc:Fallback>
            <p:pic>
              <p:nvPicPr>
                <p:cNvPr id="56" name="Freihand 55">
                  <a:extLst>
                    <a:ext uri="{FF2B5EF4-FFF2-40B4-BE49-F238E27FC236}">
                      <a16:creationId xmlns:a16="http://schemas.microsoft.com/office/drawing/2014/main" id="{E0C61074-AB74-48DF-BE31-FC2598277A36}"/>
                    </a:ext>
                  </a:extLst>
                </p:cNvPr>
                <p:cNvPicPr/>
                <p:nvPr/>
              </p:nvPicPr>
              <p:blipFill>
                <a:blip r:embed="rId43"/>
                <a:stretch>
                  <a:fillRect/>
                </a:stretch>
              </p:blipFill>
              <p:spPr>
                <a:xfrm>
                  <a:off x="380533" y="4410192"/>
                  <a:ext cx="406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8" name="Freihand 57">
                  <a:extLst>
                    <a:ext uri="{FF2B5EF4-FFF2-40B4-BE49-F238E27FC236}">
                      <a16:creationId xmlns:a16="http://schemas.microsoft.com/office/drawing/2014/main" id="{49D20213-5F0A-4D14-9A55-8F44E36492BC}"/>
                    </a:ext>
                  </a:extLst>
                </p14:cNvPr>
                <p14:cNvContentPartPr/>
                <p14:nvPr/>
              </p14:nvContentPartPr>
              <p14:xfrm>
                <a:off x="2345053" y="5936592"/>
                <a:ext cx="127440" cy="95400"/>
              </p14:xfrm>
            </p:contentPart>
          </mc:Choice>
          <mc:Fallback>
            <p:pic>
              <p:nvPicPr>
                <p:cNvPr id="58" name="Freihand 57">
                  <a:extLst>
                    <a:ext uri="{FF2B5EF4-FFF2-40B4-BE49-F238E27FC236}">
                      <a16:creationId xmlns:a16="http://schemas.microsoft.com/office/drawing/2014/main" id="{49D20213-5F0A-4D14-9A55-8F44E36492BC}"/>
                    </a:ext>
                  </a:extLst>
                </p:cNvPr>
                <p:cNvPicPr/>
                <p:nvPr/>
              </p:nvPicPr>
              <p:blipFill>
                <a:blip r:embed="rId45"/>
                <a:stretch>
                  <a:fillRect/>
                </a:stretch>
              </p:blipFill>
              <p:spPr>
                <a:xfrm>
                  <a:off x="2340733" y="5932272"/>
                  <a:ext cx="136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9" name="Freihand 58">
                  <a:extLst>
                    <a:ext uri="{FF2B5EF4-FFF2-40B4-BE49-F238E27FC236}">
                      <a16:creationId xmlns:a16="http://schemas.microsoft.com/office/drawing/2014/main" id="{7BAD1612-874E-4008-8FD7-107F94A1F903}"/>
                    </a:ext>
                  </a:extLst>
                </p14:cNvPr>
                <p14:cNvContentPartPr/>
                <p14:nvPr/>
              </p14:nvContentPartPr>
              <p14:xfrm>
                <a:off x="2418853" y="5965392"/>
                <a:ext cx="68760" cy="204480"/>
              </p14:xfrm>
            </p:contentPart>
          </mc:Choice>
          <mc:Fallback>
            <p:pic>
              <p:nvPicPr>
                <p:cNvPr id="59" name="Freihand 58">
                  <a:extLst>
                    <a:ext uri="{FF2B5EF4-FFF2-40B4-BE49-F238E27FC236}">
                      <a16:creationId xmlns:a16="http://schemas.microsoft.com/office/drawing/2014/main" id="{7BAD1612-874E-4008-8FD7-107F94A1F903}"/>
                    </a:ext>
                  </a:extLst>
                </p:cNvPr>
                <p:cNvPicPr/>
                <p:nvPr/>
              </p:nvPicPr>
              <p:blipFill>
                <a:blip r:embed="rId47"/>
                <a:stretch>
                  <a:fillRect/>
                </a:stretch>
              </p:blipFill>
              <p:spPr>
                <a:xfrm>
                  <a:off x="2414533" y="5961072"/>
                  <a:ext cx="774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0" name="Freihand 59">
                  <a:extLst>
                    <a:ext uri="{FF2B5EF4-FFF2-40B4-BE49-F238E27FC236}">
                      <a16:creationId xmlns:a16="http://schemas.microsoft.com/office/drawing/2014/main" id="{7C6F3997-1C90-4C8E-9921-D0621D22E674}"/>
                    </a:ext>
                  </a:extLst>
                </p14:cNvPr>
                <p14:cNvContentPartPr/>
                <p14:nvPr/>
              </p14:nvContentPartPr>
              <p14:xfrm>
                <a:off x="975253" y="4665072"/>
                <a:ext cx="1082520" cy="870120"/>
              </p14:xfrm>
            </p:contentPart>
          </mc:Choice>
          <mc:Fallback>
            <p:pic>
              <p:nvPicPr>
                <p:cNvPr id="60" name="Freihand 59">
                  <a:extLst>
                    <a:ext uri="{FF2B5EF4-FFF2-40B4-BE49-F238E27FC236}">
                      <a16:creationId xmlns:a16="http://schemas.microsoft.com/office/drawing/2014/main" id="{7C6F3997-1C90-4C8E-9921-D0621D22E674}"/>
                    </a:ext>
                  </a:extLst>
                </p:cNvPr>
                <p:cNvPicPr/>
                <p:nvPr/>
              </p:nvPicPr>
              <p:blipFill>
                <a:blip r:embed="rId49"/>
                <a:stretch>
                  <a:fillRect/>
                </a:stretch>
              </p:blipFill>
              <p:spPr>
                <a:xfrm>
                  <a:off x="970933" y="4660752"/>
                  <a:ext cx="1091160" cy="878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61" name="Freihand 60">
                  <a:extLst>
                    <a:ext uri="{FF2B5EF4-FFF2-40B4-BE49-F238E27FC236}">
                      <a16:creationId xmlns:a16="http://schemas.microsoft.com/office/drawing/2014/main" id="{647621A2-5230-4E59-958D-BDA2E528A9FE}"/>
                    </a:ext>
                  </a:extLst>
                </p14:cNvPr>
                <p14:cNvContentPartPr/>
                <p14:nvPr/>
              </p14:nvContentPartPr>
              <p14:xfrm>
                <a:off x="1142293" y="4754712"/>
                <a:ext cx="705600" cy="667440"/>
              </p14:xfrm>
            </p:contentPart>
          </mc:Choice>
          <mc:Fallback>
            <p:pic>
              <p:nvPicPr>
                <p:cNvPr id="61" name="Freihand 60">
                  <a:extLst>
                    <a:ext uri="{FF2B5EF4-FFF2-40B4-BE49-F238E27FC236}">
                      <a16:creationId xmlns:a16="http://schemas.microsoft.com/office/drawing/2014/main" id="{647621A2-5230-4E59-958D-BDA2E528A9FE}"/>
                    </a:ext>
                  </a:extLst>
                </p:cNvPr>
                <p:cNvPicPr/>
                <p:nvPr/>
              </p:nvPicPr>
              <p:blipFill>
                <a:blip r:embed="rId51"/>
                <a:stretch>
                  <a:fillRect/>
                </a:stretch>
              </p:blipFill>
              <p:spPr>
                <a:xfrm>
                  <a:off x="1137973" y="4750392"/>
                  <a:ext cx="714240" cy="676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2" name="Freihand 61">
                  <a:extLst>
                    <a:ext uri="{FF2B5EF4-FFF2-40B4-BE49-F238E27FC236}">
                      <a16:creationId xmlns:a16="http://schemas.microsoft.com/office/drawing/2014/main" id="{8024B2DF-8FF5-4141-B525-BB5AD696886E}"/>
                    </a:ext>
                  </a:extLst>
                </p14:cNvPr>
                <p14:cNvContentPartPr/>
                <p14:nvPr/>
              </p14:nvContentPartPr>
              <p14:xfrm>
                <a:off x="2108173" y="5364552"/>
                <a:ext cx="39600" cy="120960"/>
              </p14:xfrm>
            </p:contentPart>
          </mc:Choice>
          <mc:Fallback>
            <p:pic>
              <p:nvPicPr>
                <p:cNvPr id="62" name="Freihand 61">
                  <a:extLst>
                    <a:ext uri="{FF2B5EF4-FFF2-40B4-BE49-F238E27FC236}">
                      <a16:creationId xmlns:a16="http://schemas.microsoft.com/office/drawing/2014/main" id="{8024B2DF-8FF5-4141-B525-BB5AD696886E}"/>
                    </a:ext>
                  </a:extLst>
                </p:cNvPr>
                <p:cNvPicPr/>
                <p:nvPr/>
              </p:nvPicPr>
              <p:blipFill>
                <a:blip r:embed="rId53"/>
                <a:stretch>
                  <a:fillRect/>
                </a:stretch>
              </p:blipFill>
              <p:spPr>
                <a:xfrm>
                  <a:off x="2103853" y="5360232"/>
                  <a:ext cx="48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3" name="Freihand 62">
                  <a:extLst>
                    <a:ext uri="{FF2B5EF4-FFF2-40B4-BE49-F238E27FC236}">
                      <a16:creationId xmlns:a16="http://schemas.microsoft.com/office/drawing/2014/main" id="{09A01071-8E0A-4547-B62E-F9B02603AA24}"/>
                    </a:ext>
                  </a:extLst>
                </p14:cNvPr>
                <p14:cNvContentPartPr/>
                <p14:nvPr/>
              </p14:nvContentPartPr>
              <p14:xfrm>
                <a:off x="2207533" y="5342592"/>
                <a:ext cx="118440" cy="133560"/>
              </p14:xfrm>
            </p:contentPart>
          </mc:Choice>
          <mc:Fallback>
            <p:pic>
              <p:nvPicPr>
                <p:cNvPr id="63" name="Freihand 62">
                  <a:extLst>
                    <a:ext uri="{FF2B5EF4-FFF2-40B4-BE49-F238E27FC236}">
                      <a16:creationId xmlns:a16="http://schemas.microsoft.com/office/drawing/2014/main" id="{09A01071-8E0A-4547-B62E-F9B02603AA24}"/>
                    </a:ext>
                  </a:extLst>
                </p:cNvPr>
                <p:cNvPicPr/>
                <p:nvPr/>
              </p:nvPicPr>
              <p:blipFill>
                <a:blip r:embed="rId55"/>
                <a:stretch>
                  <a:fillRect/>
                </a:stretch>
              </p:blipFill>
              <p:spPr>
                <a:xfrm>
                  <a:off x="2203213" y="5338272"/>
                  <a:ext cx="127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74080" name="Freihand 174079">
                  <a:extLst>
                    <a:ext uri="{FF2B5EF4-FFF2-40B4-BE49-F238E27FC236}">
                      <a16:creationId xmlns:a16="http://schemas.microsoft.com/office/drawing/2014/main" id="{198777E5-2C81-4E04-9DE2-3F8FE7FCA830}"/>
                    </a:ext>
                  </a:extLst>
                </p14:cNvPr>
                <p14:cNvContentPartPr/>
                <p14:nvPr/>
              </p14:nvContentPartPr>
              <p14:xfrm>
                <a:off x="2221933" y="4536552"/>
                <a:ext cx="138600" cy="185760"/>
              </p14:xfrm>
            </p:contentPart>
          </mc:Choice>
          <mc:Fallback>
            <p:pic>
              <p:nvPicPr>
                <p:cNvPr id="174080" name="Freihand 174079">
                  <a:extLst>
                    <a:ext uri="{FF2B5EF4-FFF2-40B4-BE49-F238E27FC236}">
                      <a16:creationId xmlns:a16="http://schemas.microsoft.com/office/drawing/2014/main" id="{198777E5-2C81-4E04-9DE2-3F8FE7FCA830}"/>
                    </a:ext>
                  </a:extLst>
                </p:cNvPr>
                <p:cNvPicPr/>
                <p:nvPr/>
              </p:nvPicPr>
              <p:blipFill>
                <a:blip r:embed="rId57"/>
                <a:stretch>
                  <a:fillRect/>
                </a:stretch>
              </p:blipFill>
              <p:spPr>
                <a:xfrm>
                  <a:off x="2217613" y="4532232"/>
                  <a:ext cx="147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74081" name="Freihand 174080">
                  <a:extLst>
                    <a:ext uri="{FF2B5EF4-FFF2-40B4-BE49-F238E27FC236}">
                      <a16:creationId xmlns:a16="http://schemas.microsoft.com/office/drawing/2014/main" id="{209A9BF0-C241-4F76-821E-96C13FE86DE4}"/>
                    </a:ext>
                  </a:extLst>
                </p14:cNvPr>
                <p14:cNvContentPartPr/>
                <p14:nvPr/>
              </p14:nvContentPartPr>
              <p14:xfrm>
                <a:off x="2444413" y="4483272"/>
                <a:ext cx="146880" cy="151560"/>
              </p14:xfrm>
            </p:contentPart>
          </mc:Choice>
          <mc:Fallback>
            <p:pic>
              <p:nvPicPr>
                <p:cNvPr id="174081" name="Freihand 174080">
                  <a:extLst>
                    <a:ext uri="{FF2B5EF4-FFF2-40B4-BE49-F238E27FC236}">
                      <a16:creationId xmlns:a16="http://schemas.microsoft.com/office/drawing/2014/main" id="{209A9BF0-C241-4F76-821E-96C13FE86DE4}"/>
                    </a:ext>
                  </a:extLst>
                </p:cNvPr>
                <p:cNvPicPr/>
                <p:nvPr/>
              </p:nvPicPr>
              <p:blipFill>
                <a:blip r:embed="rId59"/>
                <a:stretch>
                  <a:fillRect/>
                </a:stretch>
              </p:blipFill>
              <p:spPr>
                <a:xfrm>
                  <a:off x="2440093" y="4478952"/>
                  <a:ext cx="155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74082" name="Freihand 174081">
                  <a:extLst>
                    <a:ext uri="{FF2B5EF4-FFF2-40B4-BE49-F238E27FC236}">
                      <a16:creationId xmlns:a16="http://schemas.microsoft.com/office/drawing/2014/main" id="{1A51B1F8-E5DB-46F0-975A-9C6AA69AD7D9}"/>
                    </a:ext>
                  </a:extLst>
                </p14:cNvPr>
                <p14:cNvContentPartPr/>
                <p14:nvPr/>
              </p14:nvContentPartPr>
              <p14:xfrm>
                <a:off x="1778053" y="4653912"/>
                <a:ext cx="54720" cy="90000"/>
              </p14:xfrm>
            </p:contentPart>
          </mc:Choice>
          <mc:Fallback>
            <p:pic>
              <p:nvPicPr>
                <p:cNvPr id="174082" name="Freihand 174081">
                  <a:extLst>
                    <a:ext uri="{FF2B5EF4-FFF2-40B4-BE49-F238E27FC236}">
                      <a16:creationId xmlns:a16="http://schemas.microsoft.com/office/drawing/2014/main" id="{1A51B1F8-E5DB-46F0-975A-9C6AA69AD7D9}"/>
                    </a:ext>
                  </a:extLst>
                </p:cNvPr>
                <p:cNvPicPr/>
                <p:nvPr/>
              </p:nvPicPr>
              <p:blipFill>
                <a:blip r:embed="rId61"/>
                <a:stretch>
                  <a:fillRect/>
                </a:stretch>
              </p:blipFill>
              <p:spPr>
                <a:xfrm>
                  <a:off x="1773733" y="4649592"/>
                  <a:ext cx="63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74084" name="Freihand 174083">
                  <a:extLst>
                    <a:ext uri="{FF2B5EF4-FFF2-40B4-BE49-F238E27FC236}">
                      <a16:creationId xmlns:a16="http://schemas.microsoft.com/office/drawing/2014/main" id="{F73AA921-D2F3-4B6D-9E90-13CE7D7516C0}"/>
                    </a:ext>
                  </a:extLst>
                </p14:cNvPr>
                <p14:cNvContentPartPr/>
                <p14:nvPr/>
              </p14:nvContentPartPr>
              <p14:xfrm>
                <a:off x="1689493" y="4536192"/>
                <a:ext cx="156960" cy="191880"/>
              </p14:xfrm>
            </p:contentPart>
          </mc:Choice>
          <mc:Fallback>
            <p:pic>
              <p:nvPicPr>
                <p:cNvPr id="174084" name="Freihand 174083">
                  <a:extLst>
                    <a:ext uri="{FF2B5EF4-FFF2-40B4-BE49-F238E27FC236}">
                      <a16:creationId xmlns:a16="http://schemas.microsoft.com/office/drawing/2014/main" id="{F73AA921-D2F3-4B6D-9E90-13CE7D7516C0}"/>
                    </a:ext>
                  </a:extLst>
                </p:cNvPr>
                <p:cNvPicPr/>
                <p:nvPr/>
              </p:nvPicPr>
              <p:blipFill>
                <a:blip r:embed="rId63"/>
                <a:stretch>
                  <a:fillRect/>
                </a:stretch>
              </p:blipFill>
              <p:spPr>
                <a:xfrm>
                  <a:off x="1685173" y="4531872"/>
                  <a:ext cx="165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74085" name="Freihand 174084">
                  <a:extLst>
                    <a:ext uri="{FF2B5EF4-FFF2-40B4-BE49-F238E27FC236}">
                      <a16:creationId xmlns:a16="http://schemas.microsoft.com/office/drawing/2014/main" id="{D16C931E-BF6A-4283-B90C-308B83BECB6E}"/>
                    </a:ext>
                  </a:extLst>
                </p14:cNvPr>
                <p14:cNvContentPartPr/>
                <p14:nvPr/>
              </p14:nvContentPartPr>
              <p14:xfrm>
                <a:off x="862933" y="4319832"/>
                <a:ext cx="1025280" cy="888480"/>
              </p14:xfrm>
            </p:contentPart>
          </mc:Choice>
          <mc:Fallback>
            <p:pic>
              <p:nvPicPr>
                <p:cNvPr id="174085" name="Freihand 174084">
                  <a:extLst>
                    <a:ext uri="{FF2B5EF4-FFF2-40B4-BE49-F238E27FC236}">
                      <a16:creationId xmlns:a16="http://schemas.microsoft.com/office/drawing/2014/main" id="{D16C931E-BF6A-4283-B90C-308B83BECB6E}"/>
                    </a:ext>
                  </a:extLst>
                </p:cNvPr>
                <p:cNvPicPr/>
                <p:nvPr/>
              </p:nvPicPr>
              <p:blipFill>
                <a:blip r:embed="rId65"/>
                <a:stretch>
                  <a:fillRect/>
                </a:stretch>
              </p:blipFill>
              <p:spPr>
                <a:xfrm>
                  <a:off x="858613" y="4315512"/>
                  <a:ext cx="1033920" cy="897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74087" name="Freihand 174086">
                  <a:extLst>
                    <a:ext uri="{FF2B5EF4-FFF2-40B4-BE49-F238E27FC236}">
                      <a16:creationId xmlns:a16="http://schemas.microsoft.com/office/drawing/2014/main" id="{B4B963D1-834A-4E6E-BFF3-C73C81852152}"/>
                    </a:ext>
                  </a:extLst>
                </p14:cNvPr>
                <p14:cNvContentPartPr/>
                <p14:nvPr/>
              </p14:nvContentPartPr>
              <p14:xfrm>
                <a:off x="1473493" y="5112192"/>
                <a:ext cx="25200" cy="646200"/>
              </p14:xfrm>
            </p:contentPart>
          </mc:Choice>
          <mc:Fallback>
            <p:pic>
              <p:nvPicPr>
                <p:cNvPr id="174087" name="Freihand 174086">
                  <a:extLst>
                    <a:ext uri="{FF2B5EF4-FFF2-40B4-BE49-F238E27FC236}">
                      <a16:creationId xmlns:a16="http://schemas.microsoft.com/office/drawing/2014/main" id="{B4B963D1-834A-4E6E-BFF3-C73C81852152}"/>
                    </a:ext>
                  </a:extLst>
                </p:cNvPr>
                <p:cNvPicPr/>
                <p:nvPr/>
              </p:nvPicPr>
              <p:blipFill>
                <a:blip r:embed="rId67"/>
                <a:stretch>
                  <a:fillRect/>
                </a:stretch>
              </p:blipFill>
              <p:spPr>
                <a:xfrm>
                  <a:off x="1469173" y="5107872"/>
                  <a:ext cx="33840" cy="654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74088" name="Freihand 174087">
                  <a:extLst>
                    <a:ext uri="{FF2B5EF4-FFF2-40B4-BE49-F238E27FC236}">
                      <a16:creationId xmlns:a16="http://schemas.microsoft.com/office/drawing/2014/main" id="{7FAF07EA-2F71-403A-8302-1291181AF401}"/>
                    </a:ext>
                  </a:extLst>
                </p14:cNvPr>
                <p14:cNvContentPartPr/>
                <p14:nvPr/>
              </p14:nvContentPartPr>
              <p14:xfrm>
                <a:off x="1216093" y="4819872"/>
                <a:ext cx="43920" cy="935280"/>
              </p14:xfrm>
            </p:contentPart>
          </mc:Choice>
          <mc:Fallback>
            <p:pic>
              <p:nvPicPr>
                <p:cNvPr id="174088" name="Freihand 174087">
                  <a:extLst>
                    <a:ext uri="{FF2B5EF4-FFF2-40B4-BE49-F238E27FC236}">
                      <a16:creationId xmlns:a16="http://schemas.microsoft.com/office/drawing/2014/main" id="{7FAF07EA-2F71-403A-8302-1291181AF401}"/>
                    </a:ext>
                  </a:extLst>
                </p:cNvPr>
                <p:cNvPicPr/>
                <p:nvPr/>
              </p:nvPicPr>
              <p:blipFill>
                <a:blip r:embed="rId69"/>
                <a:stretch>
                  <a:fillRect/>
                </a:stretch>
              </p:blipFill>
              <p:spPr>
                <a:xfrm>
                  <a:off x="1211773" y="4815552"/>
                  <a:ext cx="52560" cy="943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74090" name="Freihand 174089">
                  <a:extLst>
                    <a:ext uri="{FF2B5EF4-FFF2-40B4-BE49-F238E27FC236}">
                      <a16:creationId xmlns:a16="http://schemas.microsoft.com/office/drawing/2014/main" id="{01E39038-BDFC-4CAA-84DB-614A5611D03C}"/>
                    </a:ext>
                  </a:extLst>
                </p14:cNvPr>
                <p14:cNvContentPartPr/>
                <p14:nvPr/>
              </p14:nvContentPartPr>
              <p14:xfrm>
                <a:off x="1339213" y="5882232"/>
                <a:ext cx="91800" cy="34920"/>
              </p14:xfrm>
            </p:contentPart>
          </mc:Choice>
          <mc:Fallback>
            <p:pic>
              <p:nvPicPr>
                <p:cNvPr id="174090" name="Freihand 174089">
                  <a:extLst>
                    <a:ext uri="{FF2B5EF4-FFF2-40B4-BE49-F238E27FC236}">
                      <a16:creationId xmlns:a16="http://schemas.microsoft.com/office/drawing/2014/main" id="{01E39038-BDFC-4CAA-84DB-614A5611D03C}"/>
                    </a:ext>
                  </a:extLst>
                </p:cNvPr>
                <p:cNvPicPr/>
                <p:nvPr/>
              </p:nvPicPr>
              <p:blipFill>
                <a:blip r:embed="rId71"/>
                <a:stretch>
                  <a:fillRect/>
                </a:stretch>
              </p:blipFill>
              <p:spPr>
                <a:xfrm>
                  <a:off x="1334893" y="5877912"/>
                  <a:ext cx="10044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74091" name="Freihand 174090">
                  <a:extLst>
                    <a:ext uri="{FF2B5EF4-FFF2-40B4-BE49-F238E27FC236}">
                      <a16:creationId xmlns:a16="http://schemas.microsoft.com/office/drawing/2014/main" id="{AFEA1890-29DA-4258-B8DF-B9AF4BA6725B}"/>
                    </a:ext>
                  </a:extLst>
                </p14:cNvPr>
                <p14:cNvContentPartPr/>
                <p14:nvPr/>
              </p14:nvContentPartPr>
              <p14:xfrm>
                <a:off x="1258213" y="5816352"/>
                <a:ext cx="129960" cy="140400"/>
              </p14:xfrm>
            </p:contentPart>
          </mc:Choice>
          <mc:Fallback>
            <p:pic>
              <p:nvPicPr>
                <p:cNvPr id="174091" name="Freihand 174090">
                  <a:extLst>
                    <a:ext uri="{FF2B5EF4-FFF2-40B4-BE49-F238E27FC236}">
                      <a16:creationId xmlns:a16="http://schemas.microsoft.com/office/drawing/2014/main" id="{AFEA1890-29DA-4258-B8DF-B9AF4BA6725B}"/>
                    </a:ext>
                  </a:extLst>
                </p:cNvPr>
                <p:cNvPicPr/>
                <p:nvPr/>
              </p:nvPicPr>
              <p:blipFill>
                <a:blip r:embed="rId73"/>
                <a:stretch>
                  <a:fillRect/>
                </a:stretch>
              </p:blipFill>
              <p:spPr>
                <a:xfrm>
                  <a:off x="1253893" y="5812032"/>
                  <a:ext cx="138600" cy="14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174102" name="Freihand 174101">
                <a:extLst>
                  <a:ext uri="{FF2B5EF4-FFF2-40B4-BE49-F238E27FC236}">
                    <a16:creationId xmlns:a16="http://schemas.microsoft.com/office/drawing/2014/main" id="{3168C831-61F5-48E7-B458-D95454772301}"/>
                  </a:ext>
                </a:extLst>
              </p14:cNvPr>
              <p14:cNvContentPartPr/>
              <p14:nvPr/>
            </p14:nvContentPartPr>
            <p14:xfrm>
              <a:off x="5546893" y="1317072"/>
              <a:ext cx="783000" cy="1043640"/>
            </p14:xfrm>
          </p:contentPart>
        </mc:Choice>
        <mc:Fallback>
          <p:pic>
            <p:nvPicPr>
              <p:cNvPr id="174102" name="Freihand 174101">
                <a:extLst>
                  <a:ext uri="{FF2B5EF4-FFF2-40B4-BE49-F238E27FC236}">
                    <a16:creationId xmlns:a16="http://schemas.microsoft.com/office/drawing/2014/main" id="{3168C831-61F5-48E7-B458-D95454772301}"/>
                  </a:ext>
                </a:extLst>
              </p:cNvPr>
              <p:cNvPicPr/>
              <p:nvPr/>
            </p:nvPicPr>
            <p:blipFill>
              <a:blip r:embed="rId75"/>
              <a:stretch>
                <a:fillRect/>
              </a:stretch>
            </p:blipFill>
            <p:spPr>
              <a:xfrm>
                <a:off x="5542573" y="1312752"/>
                <a:ext cx="791640" cy="1052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74104" name="Freihand 174103">
                <a:extLst>
                  <a:ext uri="{FF2B5EF4-FFF2-40B4-BE49-F238E27FC236}">
                    <a16:creationId xmlns:a16="http://schemas.microsoft.com/office/drawing/2014/main" id="{79229902-DAD0-4DFC-9149-971AD7A9E96D}"/>
                  </a:ext>
                </a:extLst>
              </p14:cNvPr>
              <p14:cNvContentPartPr/>
              <p14:nvPr/>
            </p14:nvContentPartPr>
            <p14:xfrm>
              <a:off x="10494013" y="1274232"/>
              <a:ext cx="773640" cy="840240"/>
            </p14:xfrm>
          </p:contentPart>
        </mc:Choice>
        <mc:Fallback>
          <p:pic>
            <p:nvPicPr>
              <p:cNvPr id="174104" name="Freihand 174103">
                <a:extLst>
                  <a:ext uri="{FF2B5EF4-FFF2-40B4-BE49-F238E27FC236}">
                    <a16:creationId xmlns:a16="http://schemas.microsoft.com/office/drawing/2014/main" id="{79229902-DAD0-4DFC-9149-971AD7A9E96D}"/>
                  </a:ext>
                </a:extLst>
              </p:cNvPr>
              <p:cNvPicPr/>
              <p:nvPr/>
            </p:nvPicPr>
            <p:blipFill>
              <a:blip r:embed="rId77"/>
              <a:stretch>
                <a:fillRect/>
              </a:stretch>
            </p:blipFill>
            <p:spPr>
              <a:xfrm>
                <a:off x="10489693" y="1269912"/>
                <a:ext cx="782280" cy="848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74106" name="Freihand 174105">
                <a:extLst>
                  <a:ext uri="{FF2B5EF4-FFF2-40B4-BE49-F238E27FC236}">
                    <a16:creationId xmlns:a16="http://schemas.microsoft.com/office/drawing/2014/main" id="{1D39C9B4-104F-43D2-B7F8-011BCFF43C9D}"/>
                  </a:ext>
                </a:extLst>
              </p14:cNvPr>
              <p14:cNvContentPartPr/>
              <p14:nvPr/>
            </p14:nvContentPartPr>
            <p14:xfrm>
              <a:off x="7276333" y="4964232"/>
              <a:ext cx="1109520" cy="1152000"/>
            </p14:xfrm>
          </p:contentPart>
        </mc:Choice>
        <mc:Fallback>
          <p:pic>
            <p:nvPicPr>
              <p:cNvPr id="174106" name="Freihand 174105">
                <a:extLst>
                  <a:ext uri="{FF2B5EF4-FFF2-40B4-BE49-F238E27FC236}">
                    <a16:creationId xmlns:a16="http://schemas.microsoft.com/office/drawing/2014/main" id="{1D39C9B4-104F-43D2-B7F8-011BCFF43C9D}"/>
                  </a:ext>
                </a:extLst>
              </p:cNvPr>
              <p:cNvPicPr/>
              <p:nvPr/>
            </p:nvPicPr>
            <p:blipFill>
              <a:blip r:embed="rId79"/>
              <a:stretch>
                <a:fillRect/>
              </a:stretch>
            </p:blipFill>
            <p:spPr>
              <a:xfrm>
                <a:off x="7272013" y="4959912"/>
                <a:ext cx="1118160" cy="1160640"/>
              </a:xfrm>
              <a:prstGeom prst="rect">
                <a:avLst/>
              </a:prstGeom>
            </p:spPr>
          </p:pic>
        </mc:Fallback>
      </mc:AlternateContent>
      <p:grpSp>
        <p:nvGrpSpPr>
          <p:cNvPr id="174113" name="Gruppieren 174112">
            <a:extLst>
              <a:ext uri="{FF2B5EF4-FFF2-40B4-BE49-F238E27FC236}">
                <a16:creationId xmlns:a16="http://schemas.microsoft.com/office/drawing/2014/main" id="{A3B74B49-1720-43D6-BE5F-394C2BC913B0}"/>
              </a:ext>
            </a:extLst>
          </p:cNvPr>
          <p:cNvGrpSpPr/>
          <p:nvPr/>
        </p:nvGrpSpPr>
        <p:grpSpPr>
          <a:xfrm>
            <a:off x="6185893" y="2416152"/>
            <a:ext cx="1283400" cy="2737440"/>
            <a:chOff x="6185893" y="2416152"/>
            <a:chExt cx="1283400" cy="2737440"/>
          </a:xfrm>
        </p:grpSpPr>
        <mc:AlternateContent xmlns:mc="http://schemas.openxmlformats.org/markup-compatibility/2006">
          <mc:Choice xmlns:p14="http://schemas.microsoft.com/office/powerpoint/2010/main" Requires="p14">
            <p:contentPart p14:bwMode="auto" r:id="rId80">
              <p14:nvContentPartPr>
                <p14:cNvPr id="174107" name="Freihand 174106">
                  <a:extLst>
                    <a:ext uri="{FF2B5EF4-FFF2-40B4-BE49-F238E27FC236}">
                      <a16:creationId xmlns:a16="http://schemas.microsoft.com/office/drawing/2014/main" id="{C38AF886-1B03-4CEC-9EC7-B4E8628D9F72}"/>
                    </a:ext>
                  </a:extLst>
                </p14:cNvPr>
                <p14:cNvContentPartPr/>
                <p14:nvPr/>
              </p14:nvContentPartPr>
              <p14:xfrm>
                <a:off x="6185893" y="2416152"/>
                <a:ext cx="1109880" cy="2600640"/>
              </p14:xfrm>
            </p:contentPart>
          </mc:Choice>
          <mc:Fallback>
            <p:pic>
              <p:nvPicPr>
                <p:cNvPr id="174107" name="Freihand 174106">
                  <a:extLst>
                    <a:ext uri="{FF2B5EF4-FFF2-40B4-BE49-F238E27FC236}">
                      <a16:creationId xmlns:a16="http://schemas.microsoft.com/office/drawing/2014/main" id="{C38AF886-1B03-4CEC-9EC7-B4E8628D9F72}"/>
                    </a:ext>
                  </a:extLst>
                </p:cNvPr>
                <p:cNvPicPr/>
                <p:nvPr/>
              </p:nvPicPr>
              <p:blipFill>
                <a:blip r:embed="rId81"/>
                <a:stretch>
                  <a:fillRect/>
                </a:stretch>
              </p:blipFill>
              <p:spPr>
                <a:xfrm>
                  <a:off x="6181573" y="2411832"/>
                  <a:ext cx="1118520" cy="2609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74108" name="Freihand 174107">
                  <a:extLst>
                    <a:ext uri="{FF2B5EF4-FFF2-40B4-BE49-F238E27FC236}">
                      <a16:creationId xmlns:a16="http://schemas.microsoft.com/office/drawing/2014/main" id="{9FF44DDF-70A1-47FA-87E8-E75C23A3D83C}"/>
                    </a:ext>
                  </a:extLst>
                </p14:cNvPr>
                <p14:cNvContentPartPr/>
                <p14:nvPr/>
              </p14:nvContentPartPr>
              <p14:xfrm>
                <a:off x="7014973" y="4687752"/>
                <a:ext cx="454320" cy="465840"/>
              </p14:xfrm>
            </p:contentPart>
          </mc:Choice>
          <mc:Fallback>
            <p:pic>
              <p:nvPicPr>
                <p:cNvPr id="174108" name="Freihand 174107">
                  <a:extLst>
                    <a:ext uri="{FF2B5EF4-FFF2-40B4-BE49-F238E27FC236}">
                      <a16:creationId xmlns:a16="http://schemas.microsoft.com/office/drawing/2014/main" id="{9FF44DDF-70A1-47FA-87E8-E75C23A3D83C}"/>
                    </a:ext>
                  </a:extLst>
                </p:cNvPr>
                <p:cNvPicPr/>
                <p:nvPr/>
              </p:nvPicPr>
              <p:blipFill>
                <a:blip r:embed="rId83"/>
                <a:stretch>
                  <a:fillRect/>
                </a:stretch>
              </p:blipFill>
              <p:spPr>
                <a:xfrm>
                  <a:off x="7010653" y="4683432"/>
                  <a:ext cx="462960" cy="474480"/>
                </a:xfrm>
                <a:prstGeom prst="rect">
                  <a:avLst/>
                </a:prstGeom>
              </p:spPr>
            </p:pic>
          </mc:Fallback>
        </mc:AlternateContent>
      </p:grpSp>
      <p:grpSp>
        <p:nvGrpSpPr>
          <p:cNvPr id="174112" name="Gruppieren 174111">
            <a:extLst>
              <a:ext uri="{FF2B5EF4-FFF2-40B4-BE49-F238E27FC236}">
                <a16:creationId xmlns:a16="http://schemas.microsoft.com/office/drawing/2014/main" id="{7026449C-3ADB-48D2-B514-C2F2837DAEA8}"/>
              </a:ext>
            </a:extLst>
          </p:cNvPr>
          <p:cNvGrpSpPr/>
          <p:nvPr/>
        </p:nvGrpSpPr>
        <p:grpSpPr>
          <a:xfrm>
            <a:off x="8228893" y="2324712"/>
            <a:ext cx="2283120" cy="2583360"/>
            <a:chOff x="8228893" y="2324712"/>
            <a:chExt cx="2283120" cy="2583360"/>
          </a:xfrm>
        </p:grpSpPr>
        <mc:AlternateContent xmlns:mc="http://schemas.openxmlformats.org/markup-compatibility/2006">
          <mc:Choice xmlns:p14="http://schemas.microsoft.com/office/powerpoint/2010/main" Requires="p14">
            <p:contentPart p14:bwMode="auto" r:id="rId84">
              <p14:nvContentPartPr>
                <p14:cNvPr id="174109" name="Freihand 174108">
                  <a:extLst>
                    <a:ext uri="{FF2B5EF4-FFF2-40B4-BE49-F238E27FC236}">
                      <a16:creationId xmlns:a16="http://schemas.microsoft.com/office/drawing/2014/main" id="{E59E4392-E7A4-445A-A174-89A95A16E10B}"/>
                    </a:ext>
                  </a:extLst>
                </p14:cNvPr>
                <p14:cNvContentPartPr/>
                <p14:nvPr/>
              </p14:nvContentPartPr>
              <p14:xfrm>
                <a:off x="10502293" y="2339832"/>
                <a:ext cx="360" cy="360"/>
              </p14:xfrm>
            </p:contentPart>
          </mc:Choice>
          <mc:Fallback>
            <p:pic>
              <p:nvPicPr>
                <p:cNvPr id="174109" name="Freihand 174108">
                  <a:extLst>
                    <a:ext uri="{FF2B5EF4-FFF2-40B4-BE49-F238E27FC236}">
                      <a16:creationId xmlns:a16="http://schemas.microsoft.com/office/drawing/2014/main" id="{E59E4392-E7A4-445A-A174-89A95A16E10B}"/>
                    </a:ext>
                  </a:extLst>
                </p:cNvPr>
                <p:cNvPicPr/>
                <p:nvPr/>
              </p:nvPicPr>
              <p:blipFill>
                <a:blip r:embed="rId17"/>
                <a:stretch>
                  <a:fillRect/>
                </a:stretch>
              </p:blipFill>
              <p:spPr>
                <a:xfrm>
                  <a:off x="10497973" y="2335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74110" name="Freihand 174109">
                  <a:extLst>
                    <a:ext uri="{FF2B5EF4-FFF2-40B4-BE49-F238E27FC236}">
                      <a16:creationId xmlns:a16="http://schemas.microsoft.com/office/drawing/2014/main" id="{99E3EA18-FC5C-4008-880D-FC758164C50C}"/>
                    </a:ext>
                  </a:extLst>
                </p14:cNvPr>
                <p14:cNvContentPartPr/>
                <p14:nvPr/>
              </p14:nvContentPartPr>
              <p14:xfrm>
                <a:off x="8290453" y="2324712"/>
                <a:ext cx="2221560" cy="2480760"/>
              </p14:xfrm>
            </p:contentPart>
          </mc:Choice>
          <mc:Fallback>
            <p:pic>
              <p:nvPicPr>
                <p:cNvPr id="174110" name="Freihand 174109">
                  <a:extLst>
                    <a:ext uri="{FF2B5EF4-FFF2-40B4-BE49-F238E27FC236}">
                      <a16:creationId xmlns:a16="http://schemas.microsoft.com/office/drawing/2014/main" id="{99E3EA18-FC5C-4008-880D-FC758164C50C}"/>
                    </a:ext>
                  </a:extLst>
                </p:cNvPr>
                <p:cNvPicPr/>
                <p:nvPr/>
              </p:nvPicPr>
              <p:blipFill>
                <a:blip r:embed="rId86"/>
                <a:stretch>
                  <a:fillRect/>
                </a:stretch>
              </p:blipFill>
              <p:spPr>
                <a:xfrm>
                  <a:off x="8286133" y="2320392"/>
                  <a:ext cx="2230200" cy="2489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74111" name="Freihand 174110">
                  <a:extLst>
                    <a:ext uri="{FF2B5EF4-FFF2-40B4-BE49-F238E27FC236}">
                      <a16:creationId xmlns:a16="http://schemas.microsoft.com/office/drawing/2014/main" id="{E59EB69F-F0FC-43E2-88CF-5AB03FE0D096}"/>
                    </a:ext>
                  </a:extLst>
                </p14:cNvPr>
                <p14:cNvContentPartPr/>
                <p14:nvPr/>
              </p14:nvContentPartPr>
              <p14:xfrm>
                <a:off x="8228893" y="4613592"/>
                <a:ext cx="313200" cy="294480"/>
              </p14:xfrm>
            </p:contentPart>
          </mc:Choice>
          <mc:Fallback>
            <p:pic>
              <p:nvPicPr>
                <p:cNvPr id="174111" name="Freihand 174110">
                  <a:extLst>
                    <a:ext uri="{FF2B5EF4-FFF2-40B4-BE49-F238E27FC236}">
                      <a16:creationId xmlns:a16="http://schemas.microsoft.com/office/drawing/2014/main" id="{E59EB69F-F0FC-43E2-88CF-5AB03FE0D096}"/>
                    </a:ext>
                  </a:extLst>
                </p:cNvPr>
                <p:cNvPicPr/>
                <p:nvPr/>
              </p:nvPicPr>
              <p:blipFill>
                <a:blip r:embed="rId88"/>
                <a:stretch>
                  <a:fillRect/>
                </a:stretch>
              </p:blipFill>
              <p:spPr>
                <a:xfrm>
                  <a:off x="8224573" y="4609272"/>
                  <a:ext cx="321840" cy="303120"/>
                </a:xfrm>
                <a:prstGeom prst="rect">
                  <a:avLst/>
                </a:prstGeom>
              </p:spPr>
            </p:pic>
          </mc:Fallback>
        </mc:AlternateContent>
      </p:grpSp>
      <p:grpSp>
        <p:nvGrpSpPr>
          <p:cNvPr id="174115" name="Gruppieren 174114">
            <a:extLst>
              <a:ext uri="{FF2B5EF4-FFF2-40B4-BE49-F238E27FC236}">
                <a16:creationId xmlns:a16="http://schemas.microsoft.com/office/drawing/2014/main" id="{0642EAB7-8CB4-469B-88DE-B990EB50503C}"/>
              </a:ext>
            </a:extLst>
          </p:cNvPr>
          <p:cNvGrpSpPr/>
          <p:nvPr/>
        </p:nvGrpSpPr>
        <p:grpSpPr>
          <a:xfrm>
            <a:off x="6067813" y="1527672"/>
            <a:ext cx="4997520" cy="463680"/>
            <a:chOff x="6067813" y="1527672"/>
            <a:chExt cx="4997520" cy="463680"/>
          </a:xfrm>
        </p:grpSpPr>
        <mc:AlternateContent xmlns:mc="http://schemas.openxmlformats.org/markup-compatibility/2006">
          <mc:Choice xmlns:p14="http://schemas.microsoft.com/office/powerpoint/2010/main" Requires="p14">
            <p:contentPart p14:bwMode="auto" r:id="rId89">
              <p14:nvContentPartPr>
                <p14:cNvPr id="18" name="Freihand 17">
                  <a:extLst>
                    <a:ext uri="{FF2B5EF4-FFF2-40B4-BE49-F238E27FC236}">
                      <a16:creationId xmlns:a16="http://schemas.microsoft.com/office/drawing/2014/main" id="{BBD94B7F-B42E-4EA1-A27E-A877ECCEA1FC}"/>
                    </a:ext>
                  </a:extLst>
                </p14:cNvPr>
                <p14:cNvContentPartPr/>
                <p14:nvPr/>
              </p14:nvContentPartPr>
              <p14:xfrm>
                <a:off x="6461653" y="1855272"/>
                <a:ext cx="133920" cy="31680"/>
              </p14:xfrm>
            </p:contentPart>
          </mc:Choice>
          <mc:Fallback>
            <p:pic>
              <p:nvPicPr>
                <p:cNvPr id="18" name="Freihand 17">
                  <a:extLst>
                    <a:ext uri="{FF2B5EF4-FFF2-40B4-BE49-F238E27FC236}">
                      <a16:creationId xmlns:a16="http://schemas.microsoft.com/office/drawing/2014/main" id="{BBD94B7F-B42E-4EA1-A27E-A877ECCEA1FC}"/>
                    </a:ext>
                  </a:extLst>
                </p:cNvPr>
                <p:cNvPicPr/>
                <p:nvPr/>
              </p:nvPicPr>
              <p:blipFill>
                <a:blip r:embed="rId90"/>
                <a:stretch>
                  <a:fillRect/>
                </a:stretch>
              </p:blipFill>
              <p:spPr>
                <a:xfrm>
                  <a:off x="6457333" y="1850952"/>
                  <a:ext cx="1425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9" name="Freihand 18">
                  <a:extLst>
                    <a:ext uri="{FF2B5EF4-FFF2-40B4-BE49-F238E27FC236}">
                      <a16:creationId xmlns:a16="http://schemas.microsoft.com/office/drawing/2014/main" id="{8BB62B65-E8A7-45A1-8DF8-D7375ACFD436}"/>
                    </a:ext>
                  </a:extLst>
                </p14:cNvPr>
                <p14:cNvContentPartPr/>
                <p14:nvPr/>
              </p14:nvContentPartPr>
              <p14:xfrm>
                <a:off x="6610693" y="1794072"/>
                <a:ext cx="84600" cy="138240"/>
              </p14:xfrm>
            </p:contentPart>
          </mc:Choice>
          <mc:Fallback>
            <p:pic>
              <p:nvPicPr>
                <p:cNvPr id="19" name="Freihand 18">
                  <a:extLst>
                    <a:ext uri="{FF2B5EF4-FFF2-40B4-BE49-F238E27FC236}">
                      <a16:creationId xmlns:a16="http://schemas.microsoft.com/office/drawing/2014/main" id="{8BB62B65-E8A7-45A1-8DF8-D7375ACFD436}"/>
                    </a:ext>
                  </a:extLst>
                </p:cNvPr>
                <p:cNvPicPr/>
                <p:nvPr/>
              </p:nvPicPr>
              <p:blipFill>
                <a:blip r:embed="rId92"/>
                <a:stretch>
                  <a:fillRect/>
                </a:stretch>
              </p:blipFill>
              <p:spPr>
                <a:xfrm>
                  <a:off x="6606373" y="1789752"/>
                  <a:ext cx="93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0" name="Freihand 19">
                  <a:extLst>
                    <a:ext uri="{FF2B5EF4-FFF2-40B4-BE49-F238E27FC236}">
                      <a16:creationId xmlns:a16="http://schemas.microsoft.com/office/drawing/2014/main" id="{9DE7C006-A2FF-49DC-8421-C24E034D7A71}"/>
                    </a:ext>
                  </a:extLst>
                </p14:cNvPr>
                <p14:cNvContentPartPr/>
                <p14:nvPr/>
              </p14:nvContentPartPr>
              <p14:xfrm>
                <a:off x="6948013" y="1752312"/>
                <a:ext cx="190800" cy="118080"/>
              </p14:xfrm>
            </p:contentPart>
          </mc:Choice>
          <mc:Fallback>
            <p:pic>
              <p:nvPicPr>
                <p:cNvPr id="20" name="Freihand 19">
                  <a:extLst>
                    <a:ext uri="{FF2B5EF4-FFF2-40B4-BE49-F238E27FC236}">
                      <a16:creationId xmlns:a16="http://schemas.microsoft.com/office/drawing/2014/main" id="{9DE7C006-A2FF-49DC-8421-C24E034D7A71}"/>
                    </a:ext>
                  </a:extLst>
                </p:cNvPr>
                <p:cNvPicPr/>
                <p:nvPr/>
              </p:nvPicPr>
              <p:blipFill>
                <a:blip r:embed="rId94"/>
                <a:stretch>
                  <a:fillRect/>
                </a:stretch>
              </p:blipFill>
              <p:spPr>
                <a:xfrm>
                  <a:off x="6943693" y="1747992"/>
                  <a:ext cx="199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1" name="Freihand 20">
                  <a:extLst>
                    <a:ext uri="{FF2B5EF4-FFF2-40B4-BE49-F238E27FC236}">
                      <a16:creationId xmlns:a16="http://schemas.microsoft.com/office/drawing/2014/main" id="{B850B3C5-6B29-4BCB-A8A7-2B235189F225}"/>
                    </a:ext>
                  </a:extLst>
                </p14:cNvPr>
                <p14:cNvContentPartPr/>
                <p14:nvPr/>
              </p14:nvContentPartPr>
              <p14:xfrm>
                <a:off x="7251493" y="1596792"/>
                <a:ext cx="41040" cy="241560"/>
              </p14:xfrm>
            </p:contentPart>
          </mc:Choice>
          <mc:Fallback>
            <p:pic>
              <p:nvPicPr>
                <p:cNvPr id="21" name="Freihand 20">
                  <a:extLst>
                    <a:ext uri="{FF2B5EF4-FFF2-40B4-BE49-F238E27FC236}">
                      <a16:creationId xmlns:a16="http://schemas.microsoft.com/office/drawing/2014/main" id="{B850B3C5-6B29-4BCB-A8A7-2B235189F225}"/>
                    </a:ext>
                  </a:extLst>
                </p:cNvPr>
                <p:cNvPicPr/>
                <p:nvPr/>
              </p:nvPicPr>
              <p:blipFill>
                <a:blip r:embed="rId96"/>
                <a:stretch>
                  <a:fillRect/>
                </a:stretch>
              </p:blipFill>
              <p:spPr>
                <a:xfrm>
                  <a:off x="7247173" y="1592472"/>
                  <a:ext cx="496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2" name="Freihand 21">
                  <a:extLst>
                    <a:ext uri="{FF2B5EF4-FFF2-40B4-BE49-F238E27FC236}">
                      <a16:creationId xmlns:a16="http://schemas.microsoft.com/office/drawing/2014/main" id="{A490D7E0-FEE5-4FBE-895D-6A2CB18EDA9C}"/>
                    </a:ext>
                  </a:extLst>
                </p14:cNvPr>
                <p14:cNvContentPartPr/>
                <p14:nvPr/>
              </p14:nvContentPartPr>
              <p14:xfrm>
                <a:off x="7196413" y="1719552"/>
                <a:ext cx="149040" cy="226800"/>
              </p14:xfrm>
            </p:contentPart>
          </mc:Choice>
          <mc:Fallback>
            <p:pic>
              <p:nvPicPr>
                <p:cNvPr id="22" name="Freihand 21">
                  <a:extLst>
                    <a:ext uri="{FF2B5EF4-FFF2-40B4-BE49-F238E27FC236}">
                      <a16:creationId xmlns:a16="http://schemas.microsoft.com/office/drawing/2014/main" id="{A490D7E0-FEE5-4FBE-895D-6A2CB18EDA9C}"/>
                    </a:ext>
                  </a:extLst>
                </p:cNvPr>
                <p:cNvPicPr/>
                <p:nvPr/>
              </p:nvPicPr>
              <p:blipFill>
                <a:blip r:embed="rId98"/>
                <a:stretch>
                  <a:fillRect/>
                </a:stretch>
              </p:blipFill>
              <p:spPr>
                <a:xfrm>
                  <a:off x="7192093" y="1715232"/>
                  <a:ext cx="1576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1" name="Freihand 30">
                  <a:extLst>
                    <a:ext uri="{FF2B5EF4-FFF2-40B4-BE49-F238E27FC236}">
                      <a16:creationId xmlns:a16="http://schemas.microsoft.com/office/drawing/2014/main" id="{5C4E0170-4327-40FE-86E9-E463FD00F19B}"/>
                    </a:ext>
                  </a:extLst>
                </p14:cNvPr>
                <p14:cNvContentPartPr/>
                <p14:nvPr/>
              </p14:nvContentPartPr>
              <p14:xfrm>
                <a:off x="7589173" y="1759512"/>
                <a:ext cx="184320" cy="33840"/>
              </p14:xfrm>
            </p:contentPart>
          </mc:Choice>
          <mc:Fallback>
            <p:pic>
              <p:nvPicPr>
                <p:cNvPr id="31" name="Freihand 30">
                  <a:extLst>
                    <a:ext uri="{FF2B5EF4-FFF2-40B4-BE49-F238E27FC236}">
                      <a16:creationId xmlns:a16="http://schemas.microsoft.com/office/drawing/2014/main" id="{5C4E0170-4327-40FE-86E9-E463FD00F19B}"/>
                    </a:ext>
                  </a:extLst>
                </p:cNvPr>
                <p:cNvPicPr/>
                <p:nvPr/>
              </p:nvPicPr>
              <p:blipFill>
                <a:blip r:embed="rId100"/>
                <a:stretch>
                  <a:fillRect/>
                </a:stretch>
              </p:blipFill>
              <p:spPr>
                <a:xfrm>
                  <a:off x="7584853" y="1755192"/>
                  <a:ext cx="192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2" name="Freihand 31">
                  <a:extLst>
                    <a:ext uri="{FF2B5EF4-FFF2-40B4-BE49-F238E27FC236}">
                      <a16:creationId xmlns:a16="http://schemas.microsoft.com/office/drawing/2014/main" id="{B49BB428-0EBE-4D8C-872F-33E6C755108F}"/>
                    </a:ext>
                  </a:extLst>
                </p14:cNvPr>
                <p14:cNvContentPartPr/>
                <p14:nvPr/>
              </p14:nvContentPartPr>
              <p14:xfrm>
                <a:off x="7768093" y="1714152"/>
                <a:ext cx="148320" cy="140040"/>
              </p14:xfrm>
            </p:contentPart>
          </mc:Choice>
          <mc:Fallback>
            <p:pic>
              <p:nvPicPr>
                <p:cNvPr id="32" name="Freihand 31">
                  <a:extLst>
                    <a:ext uri="{FF2B5EF4-FFF2-40B4-BE49-F238E27FC236}">
                      <a16:creationId xmlns:a16="http://schemas.microsoft.com/office/drawing/2014/main" id="{B49BB428-0EBE-4D8C-872F-33E6C755108F}"/>
                    </a:ext>
                  </a:extLst>
                </p:cNvPr>
                <p:cNvPicPr/>
                <p:nvPr/>
              </p:nvPicPr>
              <p:blipFill>
                <a:blip r:embed="rId102"/>
                <a:stretch>
                  <a:fillRect/>
                </a:stretch>
              </p:blipFill>
              <p:spPr>
                <a:xfrm>
                  <a:off x="7763773" y="1709832"/>
                  <a:ext cx="1569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3" name="Freihand 32">
                  <a:extLst>
                    <a:ext uri="{FF2B5EF4-FFF2-40B4-BE49-F238E27FC236}">
                      <a16:creationId xmlns:a16="http://schemas.microsoft.com/office/drawing/2014/main" id="{277D17E0-6FB1-4F3D-9223-BA2CD645D176}"/>
                    </a:ext>
                  </a:extLst>
                </p14:cNvPr>
                <p14:cNvContentPartPr/>
                <p14:nvPr/>
              </p14:nvContentPartPr>
              <p14:xfrm>
                <a:off x="8070493" y="1655472"/>
                <a:ext cx="143640" cy="192600"/>
              </p14:xfrm>
            </p:contentPart>
          </mc:Choice>
          <mc:Fallback>
            <p:pic>
              <p:nvPicPr>
                <p:cNvPr id="33" name="Freihand 32">
                  <a:extLst>
                    <a:ext uri="{FF2B5EF4-FFF2-40B4-BE49-F238E27FC236}">
                      <a16:creationId xmlns:a16="http://schemas.microsoft.com/office/drawing/2014/main" id="{277D17E0-6FB1-4F3D-9223-BA2CD645D176}"/>
                    </a:ext>
                  </a:extLst>
                </p:cNvPr>
                <p:cNvPicPr/>
                <p:nvPr/>
              </p:nvPicPr>
              <p:blipFill>
                <a:blip r:embed="rId104"/>
                <a:stretch>
                  <a:fillRect/>
                </a:stretch>
              </p:blipFill>
              <p:spPr>
                <a:xfrm>
                  <a:off x="8066173" y="1651152"/>
                  <a:ext cx="1522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4" name="Freihand 33">
                  <a:extLst>
                    <a:ext uri="{FF2B5EF4-FFF2-40B4-BE49-F238E27FC236}">
                      <a16:creationId xmlns:a16="http://schemas.microsoft.com/office/drawing/2014/main" id="{B3CF064B-C54C-49FD-B6EC-2DAF184F9AFF}"/>
                    </a:ext>
                  </a:extLst>
                </p14:cNvPr>
                <p14:cNvContentPartPr/>
                <p14:nvPr/>
              </p14:nvContentPartPr>
              <p14:xfrm>
                <a:off x="8271013" y="1660512"/>
                <a:ext cx="129600" cy="133920"/>
              </p14:xfrm>
            </p:contentPart>
          </mc:Choice>
          <mc:Fallback>
            <p:pic>
              <p:nvPicPr>
                <p:cNvPr id="34" name="Freihand 33">
                  <a:extLst>
                    <a:ext uri="{FF2B5EF4-FFF2-40B4-BE49-F238E27FC236}">
                      <a16:creationId xmlns:a16="http://schemas.microsoft.com/office/drawing/2014/main" id="{B3CF064B-C54C-49FD-B6EC-2DAF184F9AFF}"/>
                    </a:ext>
                  </a:extLst>
                </p:cNvPr>
                <p:cNvPicPr/>
                <p:nvPr/>
              </p:nvPicPr>
              <p:blipFill>
                <a:blip r:embed="rId106"/>
                <a:stretch>
                  <a:fillRect/>
                </a:stretch>
              </p:blipFill>
              <p:spPr>
                <a:xfrm>
                  <a:off x="8266693" y="1656192"/>
                  <a:ext cx="1382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5" name="Freihand 34">
                  <a:extLst>
                    <a:ext uri="{FF2B5EF4-FFF2-40B4-BE49-F238E27FC236}">
                      <a16:creationId xmlns:a16="http://schemas.microsoft.com/office/drawing/2014/main" id="{367C6ACC-3E62-4F05-B829-191A0E5C662E}"/>
                    </a:ext>
                  </a:extLst>
                </p14:cNvPr>
                <p14:cNvContentPartPr/>
                <p14:nvPr/>
              </p14:nvContentPartPr>
              <p14:xfrm>
                <a:off x="8602213" y="1727472"/>
                <a:ext cx="109080" cy="76680"/>
              </p14:xfrm>
            </p:contentPart>
          </mc:Choice>
          <mc:Fallback>
            <p:pic>
              <p:nvPicPr>
                <p:cNvPr id="35" name="Freihand 34">
                  <a:extLst>
                    <a:ext uri="{FF2B5EF4-FFF2-40B4-BE49-F238E27FC236}">
                      <a16:creationId xmlns:a16="http://schemas.microsoft.com/office/drawing/2014/main" id="{367C6ACC-3E62-4F05-B829-191A0E5C662E}"/>
                    </a:ext>
                  </a:extLst>
                </p:cNvPr>
                <p:cNvPicPr/>
                <p:nvPr/>
              </p:nvPicPr>
              <p:blipFill>
                <a:blip r:embed="rId108"/>
                <a:stretch>
                  <a:fillRect/>
                </a:stretch>
              </p:blipFill>
              <p:spPr>
                <a:xfrm>
                  <a:off x="8597893" y="1723152"/>
                  <a:ext cx="117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6" name="Freihand 35">
                  <a:extLst>
                    <a:ext uri="{FF2B5EF4-FFF2-40B4-BE49-F238E27FC236}">
                      <a16:creationId xmlns:a16="http://schemas.microsoft.com/office/drawing/2014/main" id="{CAD6CE8E-F00E-4513-9EBB-B39050FB5943}"/>
                    </a:ext>
                  </a:extLst>
                </p14:cNvPr>
                <p14:cNvContentPartPr/>
                <p14:nvPr/>
              </p14:nvContentPartPr>
              <p14:xfrm>
                <a:off x="8741173" y="1733232"/>
                <a:ext cx="98280" cy="78840"/>
              </p14:xfrm>
            </p:contentPart>
          </mc:Choice>
          <mc:Fallback>
            <p:pic>
              <p:nvPicPr>
                <p:cNvPr id="36" name="Freihand 35">
                  <a:extLst>
                    <a:ext uri="{FF2B5EF4-FFF2-40B4-BE49-F238E27FC236}">
                      <a16:creationId xmlns:a16="http://schemas.microsoft.com/office/drawing/2014/main" id="{CAD6CE8E-F00E-4513-9EBB-B39050FB5943}"/>
                    </a:ext>
                  </a:extLst>
                </p:cNvPr>
                <p:cNvPicPr/>
                <p:nvPr/>
              </p:nvPicPr>
              <p:blipFill>
                <a:blip r:embed="rId110"/>
                <a:stretch>
                  <a:fillRect/>
                </a:stretch>
              </p:blipFill>
              <p:spPr>
                <a:xfrm>
                  <a:off x="8736853" y="1728912"/>
                  <a:ext cx="1069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7" name="Freihand 36">
                  <a:extLst>
                    <a:ext uri="{FF2B5EF4-FFF2-40B4-BE49-F238E27FC236}">
                      <a16:creationId xmlns:a16="http://schemas.microsoft.com/office/drawing/2014/main" id="{2127432C-F5B7-49F7-84D3-354C0C63E426}"/>
                    </a:ext>
                  </a:extLst>
                </p14:cNvPr>
                <p14:cNvContentPartPr/>
                <p14:nvPr/>
              </p14:nvContentPartPr>
              <p14:xfrm>
                <a:off x="8850613" y="1642872"/>
                <a:ext cx="115920" cy="154080"/>
              </p14:xfrm>
            </p:contentPart>
          </mc:Choice>
          <mc:Fallback>
            <p:pic>
              <p:nvPicPr>
                <p:cNvPr id="37" name="Freihand 36">
                  <a:extLst>
                    <a:ext uri="{FF2B5EF4-FFF2-40B4-BE49-F238E27FC236}">
                      <a16:creationId xmlns:a16="http://schemas.microsoft.com/office/drawing/2014/main" id="{2127432C-F5B7-49F7-84D3-354C0C63E426}"/>
                    </a:ext>
                  </a:extLst>
                </p:cNvPr>
                <p:cNvPicPr/>
                <p:nvPr/>
              </p:nvPicPr>
              <p:blipFill>
                <a:blip r:embed="rId112"/>
                <a:stretch>
                  <a:fillRect/>
                </a:stretch>
              </p:blipFill>
              <p:spPr>
                <a:xfrm>
                  <a:off x="8846293" y="1638552"/>
                  <a:ext cx="124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8" name="Freihand 37">
                  <a:extLst>
                    <a:ext uri="{FF2B5EF4-FFF2-40B4-BE49-F238E27FC236}">
                      <a16:creationId xmlns:a16="http://schemas.microsoft.com/office/drawing/2014/main" id="{F2A683E6-5E06-4C7D-99F3-5F9796FACFCE}"/>
                    </a:ext>
                  </a:extLst>
                </p14:cNvPr>
                <p14:cNvContentPartPr/>
                <p14:nvPr/>
              </p14:nvContentPartPr>
              <p14:xfrm>
                <a:off x="9120613" y="1595352"/>
                <a:ext cx="199800" cy="153000"/>
              </p14:xfrm>
            </p:contentPart>
          </mc:Choice>
          <mc:Fallback>
            <p:pic>
              <p:nvPicPr>
                <p:cNvPr id="38" name="Freihand 37">
                  <a:extLst>
                    <a:ext uri="{FF2B5EF4-FFF2-40B4-BE49-F238E27FC236}">
                      <a16:creationId xmlns:a16="http://schemas.microsoft.com/office/drawing/2014/main" id="{F2A683E6-5E06-4C7D-99F3-5F9796FACFCE}"/>
                    </a:ext>
                  </a:extLst>
                </p:cNvPr>
                <p:cNvPicPr/>
                <p:nvPr/>
              </p:nvPicPr>
              <p:blipFill>
                <a:blip r:embed="rId114"/>
                <a:stretch>
                  <a:fillRect/>
                </a:stretch>
              </p:blipFill>
              <p:spPr>
                <a:xfrm>
                  <a:off x="9116293" y="1591032"/>
                  <a:ext cx="208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9" name="Freihand 38">
                  <a:extLst>
                    <a:ext uri="{FF2B5EF4-FFF2-40B4-BE49-F238E27FC236}">
                      <a16:creationId xmlns:a16="http://schemas.microsoft.com/office/drawing/2014/main" id="{68E31BBC-95BE-418E-9896-C9B7C3CFA4D3}"/>
                    </a:ext>
                  </a:extLst>
                </p14:cNvPr>
                <p14:cNvContentPartPr/>
                <p14:nvPr/>
              </p14:nvContentPartPr>
              <p14:xfrm>
                <a:off x="9312853" y="1625232"/>
                <a:ext cx="15840" cy="3600"/>
              </p14:xfrm>
            </p:contentPart>
          </mc:Choice>
          <mc:Fallback>
            <p:pic>
              <p:nvPicPr>
                <p:cNvPr id="39" name="Freihand 38">
                  <a:extLst>
                    <a:ext uri="{FF2B5EF4-FFF2-40B4-BE49-F238E27FC236}">
                      <a16:creationId xmlns:a16="http://schemas.microsoft.com/office/drawing/2014/main" id="{68E31BBC-95BE-418E-9896-C9B7C3CFA4D3}"/>
                    </a:ext>
                  </a:extLst>
                </p:cNvPr>
                <p:cNvPicPr/>
                <p:nvPr/>
              </p:nvPicPr>
              <p:blipFill>
                <a:blip r:embed="rId116"/>
                <a:stretch>
                  <a:fillRect/>
                </a:stretch>
              </p:blipFill>
              <p:spPr>
                <a:xfrm>
                  <a:off x="9308533" y="1620912"/>
                  <a:ext cx="24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0" name="Freihand 39">
                  <a:extLst>
                    <a:ext uri="{FF2B5EF4-FFF2-40B4-BE49-F238E27FC236}">
                      <a16:creationId xmlns:a16="http://schemas.microsoft.com/office/drawing/2014/main" id="{C36B1F7E-232C-4E42-BB53-DCC51EB902C4}"/>
                    </a:ext>
                  </a:extLst>
                </p14:cNvPr>
                <p14:cNvContentPartPr/>
                <p14:nvPr/>
              </p14:nvContentPartPr>
              <p14:xfrm>
                <a:off x="9381613" y="1566552"/>
                <a:ext cx="128160" cy="173520"/>
              </p14:xfrm>
            </p:contentPart>
          </mc:Choice>
          <mc:Fallback>
            <p:pic>
              <p:nvPicPr>
                <p:cNvPr id="40" name="Freihand 39">
                  <a:extLst>
                    <a:ext uri="{FF2B5EF4-FFF2-40B4-BE49-F238E27FC236}">
                      <a16:creationId xmlns:a16="http://schemas.microsoft.com/office/drawing/2014/main" id="{C36B1F7E-232C-4E42-BB53-DCC51EB902C4}"/>
                    </a:ext>
                  </a:extLst>
                </p:cNvPr>
                <p:cNvPicPr/>
                <p:nvPr/>
              </p:nvPicPr>
              <p:blipFill>
                <a:blip r:embed="rId118"/>
                <a:stretch>
                  <a:fillRect/>
                </a:stretch>
              </p:blipFill>
              <p:spPr>
                <a:xfrm>
                  <a:off x="9377293" y="1562232"/>
                  <a:ext cx="1368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1" name="Freihand 40">
                  <a:extLst>
                    <a:ext uri="{FF2B5EF4-FFF2-40B4-BE49-F238E27FC236}">
                      <a16:creationId xmlns:a16="http://schemas.microsoft.com/office/drawing/2014/main" id="{822E8E06-B1D3-4489-B024-E0B8E9E31BF8}"/>
                    </a:ext>
                  </a:extLst>
                </p14:cNvPr>
                <p14:cNvContentPartPr/>
                <p14:nvPr/>
              </p14:nvContentPartPr>
              <p14:xfrm>
                <a:off x="9523813" y="1682472"/>
                <a:ext cx="58680" cy="77760"/>
              </p14:xfrm>
            </p:contentPart>
          </mc:Choice>
          <mc:Fallback>
            <p:pic>
              <p:nvPicPr>
                <p:cNvPr id="41" name="Freihand 40">
                  <a:extLst>
                    <a:ext uri="{FF2B5EF4-FFF2-40B4-BE49-F238E27FC236}">
                      <a16:creationId xmlns:a16="http://schemas.microsoft.com/office/drawing/2014/main" id="{822E8E06-B1D3-4489-B024-E0B8E9E31BF8}"/>
                    </a:ext>
                  </a:extLst>
                </p:cNvPr>
                <p:cNvPicPr/>
                <p:nvPr/>
              </p:nvPicPr>
              <p:blipFill>
                <a:blip r:embed="rId120"/>
                <a:stretch>
                  <a:fillRect/>
                </a:stretch>
              </p:blipFill>
              <p:spPr>
                <a:xfrm>
                  <a:off x="9519493" y="1678152"/>
                  <a:ext cx="67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2" name="Freihand 41">
                  <a:extLst>
                    <a:ext uri="{FF2B5EF4-FFF2-40B4-BE49-F238E27FC236}">
                      <a16:creationId xmlns:a16="http://schemas.microsoft.com/office/drawing/2014/main" id="{8D0B7B00-6F2B-4707-9FBF-97CE23E34DDA}"/>
                    </a:ext>
                  </a:extLst>
                </p14:cNvPr>
                <p14:cNvContentPartPr/>
                <p14:nvPr/>
              </p14:nvContentPartPr>
              <p14:xfrm>
                <a:off x="9699853" y="1682472"/>
                <a:ext cx="76320" cy="72360"/>
              </p14:xfrm>
            </p:contentPart>
          </mc:Choice>
          <mc:Fallback>
            <p:pic>
              <p:nvPicPr>
                <p:cNvPr id="42" name="Freihand 41">
                  <a:extLst>
                    <a:ext uri="{FF2B5EF4-FFF2-40B4-BE49-F238E27FC236}">
                      <a16:creationId xmlns:a16="http://schemas.microsoft.com/office/drawing/2014/main" id="{8D0B7B00-6F2B-4707-9FBF-97CE23E34DDA}"/>
                    </a:ext>
                  </a:extLst>
                </p:cNvPr>
                <p:cNvPicPr/>
                <p:nvPr/>
              </p:nvPicPr>
              <p:blipFill>
                <a:blip r:embed="rId122"/>
                <a:stretch>
                  <a:fillRect/>
                </a:stretch>
              </p:blipFill>
              <p:spPr>
                <a:xfrm>
                  <a:off x="9695533" y="1678152"/>
                  <a:ext cx="84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3" name="Freihand 42">
                  <a:extLst>
                    <a:ext uri="{FF2B5EF4-FFF2-40B4-BE49-F238E27FC236}">
                      <a16:creationId xmlns:a16="http://schemas.microsoft.com/office/drawing/2014/main" id="{4E6FB51C-82BC-4AC2-A27F-244A4FC232C6}"/>
                    </a:ext>
                  </a:extLst>
                </p14:cNvPr>
                <p14:cNvContentPartPr/>
                <p14:nvPr/>
              </p14:nvContentPartPr>
              <p14:xfrm>
                <a:off x="9817213" y="1563312"/>
                <a:ext cx="101520" cy="177480"/>
              </p14:xfrm>
            </p:contentPart>
          </mc:Choice>
          <mc:Fallback>
            <p:pic>
              <p:nvPicPr>
                <p:cNvPr id="43" name="Freihand 42">
                  <a:extLst>
                    <a:ext uri="{FF2B5EF4-FFF2-40B4-BE49-F238E27FC236}">
                      <a16:creationId xmlns:a16="http://schemas.microsoft.com/office/drawing/2014/main" id="{4E6FB51C-82BC-4AC2-A27F-244A4FC232C6}"/>
                    </a:ext>
                  </a:extLst>
                </p:cNvPr>
                <p:cNvPicPr/>
                <p:nvPr/>
              </p:nvPicPr>
              <p:blipFill>
                <a:blip r:embed="rId124"/>
                <a:stretch>
                  <a:fillRect/>
                </a:stretch>
              </p:blipFill>
              <p:spPr>
                <a:xfrm>
                  <a:off x="9812893" y="1558992"/>
                  <a:ext cx="110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4" name="Freihand 43">
                  <a:extLst>
                    <a:ext uri="{FF2B5EF4-FFF2-40B4-BE49-F238E27FC236}">
                      <a16:creationId xmlns:a16="http://schemas.microsoft.com/office/drawing/2014/main" id="{A0360B27-DD10-48B2-8249-BAE45E326D6D}"/>
                    </a:ext>
                  </a:extLst>
                </p14:cNvPr>
                <p14:cNvContentPartPr/>
                <p14:nvPr/>
              </p14:nvContentPartPr>
              <p14:xfrm>
                <a:off x="9943933" y="1673472"/>
                <a:ext cx="218160" cy="68760"/>
              </p14:xfrm>
            </p:contentPart>
          </mc:Choice>
          <mc:Fallback>
            <p:pic>
              <p:nvPicPr>
                <p:cNvPr id="44" name="Freihand 43">
                  <a:extLst>
                    <a:ext uri="{FF2B5EF4-FFF2-40B4-BE49-F238E27FC236}">
                      <a16:creationId xmlns:a16="http://schemas.microsoft.com/office/drawing/2014/main" id="{A0360B27-DD10-48B2-8249-BAE45E326D6D}"/>
                    </a:ext>
                  </a:extLst>
                </p:cNvPr>
                <p:cNvPicPr/>
                <p:nvPr/>
              </p:nvPicPr>
              <p:blipFill>
                <a:blip r:embed="rId126"/>
                <a:stretch>
                  <a:fillRect/>
                </a:stretch>
              </p:blipFill>
              <p:spPr>
                <a:xfrm>
                  <a:off x="9939613" y="1669152"/>
                  <a:ext cx="226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 name="Freihand 11">
                  <a:extLst>
                    <a:ext uri="{FF2B5EF4-FFF2-40B4-BE49-F238E27FC236}">
                      <a16:creationId xmlns:a16="http://schemas.microsoft.com/office/drawing/2014/main" id="{C0AC9328-F197-4809-8CB4-95D75B4F772B}"/>
                    </a:ext>
                  </a:extLst>
                </p14:cNvPr>
                <p14:cNvContentPartPr/>
                <p14:nvPr/>
              </p14:nvContentPartPr>
              <p14:xfrm>
                <a:off x="6147733" y="1765992"/>
                <a:ext cx="13680" cy="154800"/>
              </p14:xfrm>
            </p:contentPart>
          </mc:Choice>
          <mc:Fallback>
            <p:pic>
              <p:nvPicPr>
                <p:cNvPr id="12" name="Freihand 11">
                  <a:extLst>
                    <a:ext uri="{FF2B5EF4-FFF2-40B4-BE49-F238E27FC236}">
                      <a16:creationId xmlns:a16="http://schemas.microsoft.com/office/drawing/2014/main" id="{C0AC9328-F197-4809-8CB4-95D75B4F772B}"/>
                    </a:ext>
                  </a:extLst>
                </p:cNvPr>
                <p:cNvPicPr/>
                <p:nvPr/>
              </p:nvPicPr>
              <p:blipFill>
                <a:blip r:embed="rId128"/>
                <a:stretch>
                  <a:fillRect/>
                </a:stretch>
              </p:blipFill>
              <p:spPr>
                <a:xfrm>
                  <a:off x="6143413" y="1761672"/>
                  <a:ext cx="22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 name="Freihand 12">
                  <a:extLst>
                    <a:ext uri="{FF2B5EF4-FFF2-40B4-BE49-F238E27FC236}">
                      <a16:creationId xmlns:a16="http://schemas.microsoft.com/office/drawing/2014/main" id="{D18FBA7D-C0B1-4C02-9289-7F331CB534BA}"/>
                    </a:ext>
                  </a:extLst>
                </p14:cNvPr>
                <p14:cNvContentPartPr/>
                <p14:nvPr/>
              </p14:nvContentPartPr>
              <p14:xfrm>
                <a:off x="6067813" y="1592832"/>
                <a:ext cx="207360" cy="191160"/>
              </p14:xfrm>
            </p:contentPart>
          </mc:Choice>
          <mc:Fallback>
            <p:pic>
              <p:nvPicPr>
                <p:cNvPr id="13" name="Freihand 12">
                  <a:extLst>
                    <a:ext uri="{FF2B5EF4-FFF2-40B4-BE49-F238E27FC236}">
                      <a16:creationId xmlns:a16="http://schemas.microsoft.com/office/drawing/2014/main" id="{D18FBA7D-C0B1-4C02-9289-7F331CB534BA}"/>
                    </a:ext>
                  </a:extLst>
                </p:cNvPr>
                <p:cNvPicPr/>
                <p:nvPr/>
              </p:nvPicPr>
              <p:blipFill>
                <a:blip r:embed="rId130"/>
                <a:stretch>
                  <a:fillRect/>
                </a:stretch>
              </p:blipFill>
              <p:spPr>
                <a:xfrm>
                  <a:off x="6063493" y="1588512"/>
                  <a:ext cx="2160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4093" name="Freihand 174092">
                  <a:extLst>
                    <a:ext uri="{FF2B5EF4-FFF2-40B4-BE49-F238E27FC236}">
                      <a16:creationId xmlns:a16="http://schemas.microsoft.com/office/drawing/2014/main" id="{2318FD53-BAF1-493F-8FD4-BA05EDCB20AF}"/>
                    </a:ext>
                  </a:extLst>
                </p14:cNvPr>
                <p14:cNvContentPartPr/>
                <p14:nvPr/>
              </p14:nvContentPartPr>
              <p14:xfrm>
                <a:off x="10274773" y="1723872"/>
                <a:ext cx="145800" cy="1080"/>
              </p14:xfrm>
            </p:contentPart>
          </mc:Choice>
          <mc:Fallback>
            <p:pic>
              <p:nvPicPr>
                <p:cNvPr id="174093" name="Freihand 174092">
                  <a:extLst>
                    <a:ext uri="{FF2B5EF4-FFF2-40B4-BE49-F238E27FC236}">
                      <a16:creationId xmlns:a16="http://schemas.microsoft.com/office/drawing/2014/main" id="{2318FD53-BAF1-493F-8FD4-BA05EDCB20AF}"/>
                    </a:ext>
                  </a:extLst>
                </p:cNvPr>
                <p:cNvPicPr/>
                <p:nvPr/>
              </p:nvPicPr>
              <p:blipFill>
                <a:blip r:embed="rId132"/>
                <a:stretch>
                  <a:fillRect/>
                </a:stretch>
              </p:blipFill>
              <p:spPr>
                <a:xfrm>
                  <a:off x="10270453" y="1719552"/>
                  <a:ext cx="1544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74094" name="Freihand 174093">
                  <a:extLst>
                    <a:ext uri="{FF2B5EF4-FFF2-40B4-BE49-F238E27FC236}">
                      <a16:creationId xmlns:a16="http://schemas.microsoft.com/office/drawing/2014/main" id="{FA7BB311-44AC-4253-B6E6-7E7745993555}"/>
                    </a:ext>
                  </a:extLst>
                </p14:cNvPr>
                <p14:cNvContentPartPr/>
                <p14:nvPr/>
              </p14:nvContentPartPr>
              <p14:xfrm>
                <a:off x="10387453" y="1671312"/>
                <a:ext cx="128520" cy="126720"/>
              </p14:xfrm>
            </p:contentPart>
          </mc:Choice>
          <mc:Fallback>
            <p:pic>
              <p:nvPicPr>
                <p:cNvPr id="174094" name="Freihand 174093">
                  <a:extLst>
                    <a:ext uri="{FF2B5EF4-FFF2-40B4-BE49-F238E27FC236}">
                      <a16:creationId xmlns:a16="http://schemas.microsoft.com/office/drawing/2014/main" id="{FA7BB311-44AC-4253-B6E6-7E7745993555}"/>
                    </a:ext>
                  </a:extLst>
                </p:cNvPr>
                <p:cNvPicPr/>
                <p:nvPr/>
              </p:nvPicPr>
              <p:blipFill>
                <a:blip r:embed="rId134"/>
                <a:stretch>
                  <a:fillRect/>
                </a:stretch>
              </p:blipFill>
              <p:spPr>
                <a:xfrm>
                  <a:off x="10383133" y="1666992"/>
                  <a:ext cx="137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74096" name="Freihand 174095">
                  <a:extLst>
                    <a:ext uri="{FF2B5EF4-FFF2-40B4-BE49-F238E27FC236}">
                      <a16:creationId xmlns:a16="http://schemas.microsoft.com/office/drawing/2014/main" id="{593D9285-CF00-489C-A178-E970F7B93917}"/>
                    </a:ext>
                  </a:extLst>
                </p14:cNvPr>
                <p14:cNvContentPartPr/>
                <p14:nvPr/>
              </p14:nvContentPartPr>
              <p14:xfrm>
                <a:off x="10612093" y="1633512"/>
                <a:ext cx="94320" cy="86040"/>
              </p14:xfrm>
            </p:contentPart>
          </mc:Choice>
          <mc:Fallback>
            <p:pic>
              <p:nvPicPr>
                <p:cNvPr id="174096" name="Freihand 174095">
                  <a:extLst>
                    <a:ext uri="{FF2B5EF4-FFF2-40B4-BE49-F238E27FC236}">
                      <a16:creationId xmlns:a16="http://schemas.microsoft.com/office/drawing/2014/main" id="{593D9285-CF00-489C-A178-E970F7B93917}"/>
                    </a:ext>
                  </a:extLst>
                </p:cNvPr>
                <p:cNvPicPr/>
                <p:nvPr/>
              </p:nvPicPr>
              <p:blipFill>
                <a:blip r:embed="rId136"/>
                <a:stretch>
                  <a:fillRect/>
                </a:stretch>
              </p:blipFill>
              <p:spPr>
                <a:xfrm>
                  <a:off x="10607773" y="1629192"/>
                  <a:ext cx="102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74097" name="Freihand 174096">
                  <a:extLst>
                    <a:ext uri="{FF2B5EF4-FFF2-40B4-BE49-F238E27FC236}">
                      <a16:creationId xmlns:a16="http://schemas.microsoft.com/office/drawing/2014/main" id="{F1EF3A18-EBED-41EF-A200-8BD31C01DD59}"/>
                    </a:ext>
                  </a:extLst>
                </p14:cNvPr>
                <p14:cNvContentPartPr/>
                <p14:nvPr/>
              </p14:nvContentPartPr>
              <p14:xfrm>
                <a:off x="10664653" y="1630992"/>
                <a:ext cx="67680" cy="204840"/>
              </p14:xfrm>
            </p:contentPart>
          </mc:Choice>
          <mc:Fallback>
            <p:pic>
              <p:nvPicPr>
                <p:cNvPr id="174097" name="Freihand 174096">
                  <a:extLst>
                    <a:ext uri="{FF2B5EF4-FFF2-40B4-BE49-F238E27FC236}">
                      <a16:creationId xmlns:a16="http://schemas.microsoft.com/office/drawing/2014/main" id="{F1EF3A18-EBED-41EF-A200-8BD31C01DD59}"/>
                    </a:ext>
                  </a:extLst>
                </p:cNvPr>
                <p:cNvPicPr/>
                <p:nvPr/>
              </p:nvPicPr>
              <p:blipFill>
                <a:blip r:embed="rId138"/>
                <a:stretch>
                  <a:fillRect/>
                </a:stretch>
              </p:blipFill>
              <p:spPr>
                <a:xfrm>
                  <a:off x="10660333" y="1626672"/>
                  <a:ext cx="763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74099" name="Freihand 174098">
                  <a:extLst>
                    <a:ext uri="{FF2B5EF4-FFF2-40B4-BE49-F238E27FC236}">
                      <a16:creationId xmlns:a16="http://schemas.microsoft.com/office/drawing/2014/main" id="{007C04CC-ABAB-4F5D-BC7F-54E690E2894B}"/>
                    </a:ext>
                  </a:extLst>
                </p14:cNvPr>
                <p14:cNvContentPartPr/>
                <p14:nvPr/>
              </p14:nvContentPartPr>
              <p14:xfrm>
                <a:off x="10941133" y="1527672"/>
                <a:ext cx="44280" cy="203400"/>
              </p14:xfrm>
            </p:contentPart>
          </mc:Choice>
          <mc:Fallback>
            <p:pic>
              <p:nvPicPr>
                <p:cNvPr id="174099" name="Freihand 174098">
                  <a:extLst>
                    <a:ext uri="{FF2B5EF4-FFF2-40B4-BE49-F238E27FC236}">
                      <a16:creationId xmlns:a16="http://schemas.microsoft.com/office/drawing/2014/main" id="{007C04CC-ABAB-4F5D-BC7F-54E690E2894B}"/>
                    </a:ext>
                  </a:extLst>
                </p:cNvPr>
                <p:cNvPicPr/>
                <p:nvPr/>
              </p:nvPicPr>
              <p:blipFill>
                <a:blip r:embed="rId140"/>
                <a:stretch>
                  <a:fillRect/>
                </a:stretch>
              </p:blipFill>
              <p:spPr>
                <a:xfrm>
                  <a:off x="10936813" y="1523352"/>
                  <a:ext cx="529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74100" name="Freihand 174099">
                  <a:extLst>
                    <a:ext uri="{FF2B5EF4-FFF2-40B4-BE49-F238E27FC236}">
                      <a16:creationId xmlns:a16="http://schemas.microsoft.com/office/drawing/2014/main" id="{BBC20026-DFD9-4521-80D2-E3102F554DDC}"/>
                    </a:ext>
                  </a:extLst>
                </p14:cNvPr>
                <p14:cNvContentPartPr/>
                <p14:nvPr/>
              </p14:nvContentPartPr>
              <p14:xfrm>
                <a:off x="10855813" y="1620552"/>
                <a:ext cx="209520" cy="177480"/>
              </p14:xfrm>
            </p:contentPart>
          </mc:Choice>
          <mc:Fallback>
            <p:pic>
              <p:nvPicPr>
                <p:cNvPr id="174100" name="Freihand 174099">
                  <a:extLst>
                    <a:ext uri="{FF2B5EF4-FFF2-40B4-BE49-F238E27FC236}">
                      <a16:creationId xmlns:a16="http://schemas.microsoft.com/office/drawing/2014/main" id="{BBC20026-DFD9-4521-80D2-E3102F554DDC}"/>
                    </a:ext>
                  </a:extLst>
                </p:cNvPr>
                <p:cNvPicPr/>
                <p:nvPr/>
              </p:nvPicPr>
              <p:blipFill>
                <a:blip r:embed="rId142"/>
                <a:stretch>
                  <a:fillRect/>
                </a:stretch>
              </p:blipFill>
              <p:spPr>
                <a:xfrm>
                  <a:off x="10851493" y="1616232"/>
                  <a:ext cx="2181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4114" name="Freihand 174113">
                  <a:extLst>
                    <a:ext uri="{FF2B5EF4-FFF2-40B4-BE49-F238E27FC236}">
                      <a16:creationId xmlns:a16="http://schemas.microsoft.com/office/drawing/2014/main" id="{E0D328B0-CE54-430A-8501-23C328FB304F}"/>
                    </a:ext>
                  </a:extLst>
                </p14:cNvPr>
                <p14:cNvContentPartPr/>
                <p14:nvPr/>
              </p14:nvContentPartPr>
              <p14:xfrm>
                <a:off x="9010453" y="1939152"/>
                <a:ext cx="1315440" cy="52200"/>
              </p14:xfrm>
            </p:contentPart>
          </mc:Choice>
          <mc:Fallback>
            <p:pic>
              <p:nvPicPr>
                <p:cNvPr id="174114" name="Freihand 174113">
                  <a:extLst>
                    <a:ext uri="{FF2B5EF4-FFF2-40B4-BE49-F238E27FC236}">
                      <a16:creationId xmlns:a16="http://schemas.microsoft.com/office/drawing/2014/main" id="{E0D328B0-CE54-430A-8501-23C328FB304F}"/>
                    </a:ext>
                  </a:extLst>
                </p:cNvPr>
                <p:cNvPicPr/>
                <p:nvPr/>
              </p:nvPicPr>
              <p:blipFill>
                <a:blip r:embed="rId144"/>
                <a:stretch>
                  <a:fillRect/>
                </a:stretch>
              </p:blipFill>
              <p:spPr>
                <a:xfrm>
                  <a:off x="9006133" y="1934832"/>
                  <a:ext cx="1324080" cy="60840"/>
                </a:xfrm>
                <a:prstGeom prst="rect">
                  <a:avLst/>
                </a:prstGeom>
              </p:spPr>
            </p:pic>
          </mc:Fallback>
        </mc:AlternateContent>
      </p:grpSp>
    </p:spTree>
    <p:extLst>
      <p:ext uri="{BB962C8B-B14F-4D97-AF65-F5344CB8AC3E}">
        <p14:creationId xmlns:p14="http://schemas.microsoft.com/office/powerpoint/2010/main" val="304069508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5330D84-32C1-4F44-9A8B-9A89EA7EF91D}"/>
              </a:ext>
            </a:extLst>
          </p:cNvPr>
          <p:cNvSpPr txBox="1"/>
          <p:nvPr/>
        </p:nvSpPr>
        <p:spPr>
          <a:xfrm>
            <a:off x="2670160" y="-38483"/>
            <a:ext cx="8418754" cy="495377"/>
          </a:xfrm>
          <a:prstGeom prst="rect">
            <a:avLst/>
          </a:prstGeom>
          <a:noFill/>
          <a:ln>
            <a:noFill/>
          </a:ln>
        </p:spPr>
        <p:txBody>
          <a:bodyPr vert="horz" wrap="square" lIns="81646" tIns="40823" rIns="81646" bIns="40823" anchorCtr="0" compatLnSpc="0">
            <a:spAutoFit/>
          </a:bodyPr>
          <a:lstStyle/>
          <a:p>
            <a:pPr hangingPunct="0"/>
            <a:r>
              <a:rPr lang="de-DE" sz="2800" dirty="0">
                <a:latin typeface="Arial" pitchFamily="18"/>
                <a:ea typeface="Droid Sans Fallback" pitchFamily="2"/>
                <a:cs typeface="Lohit Hindi" pitchFamily="2"/>
              </a:rPr>
              <a:t>Grafische Ableitung der Die AD-Kurve</a:t>
            </a:r>
          </a:p>
        </p:txBody>
      </p:sp>
      <p:sp>
        <p:nvSpPr>
          <p:cNvPr id="4" name="Gerader Verbinder 3">
            <a:extLst>
              <a:ext uri="{FF2B5EF4-FFF2-40B4-BE49-F238E27FC236}">
                <a16:creationId xmlns:a16="http://schemas.microsoft.com/office/drawing/2014/main" id="{A37DF8FA-D6C9-4852-8827-3274186ED60B}"/>
              </a:ext>
            </a:extLst>
          </p:cNvPr>
          <p:cNvSpPr/>
          <p:nvPr/>
        </p:nvSpPr>
        <p:spPr>
          <a:xfrm flipV="1">
            <a:off x="2177018" y="56609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184453E-E158-44AE-A4FF-A9358AE6E596}"/>
              </a:ext>
            </a:extLst>
          </p:cNvPr>
          <p:cNvSpPr/>
          <p:nvPr/>
        </p:nvSpPr>
        <p:spPr>
          <a:xfrm>
            <a:off x="2177018" y="337473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Gerader Verbinder 5">
            <a:extLst>
              <a:ext uri="{FF2B5EF4-FFF2-40B4-BE49-F238E27FC236}">
                <a16:creationId xmlns:a16="http://schemas.microsoft.com/office/drawing/2014/main" id="{BB90546A-69B6-44CE-B5CC-9C930D16D7BA}"/>
              </a:ext>
            </a:extLst>
          </p:cNvPr>
          <p:cNvSpPr/>
          <p:nvPr/>
        </p:nvSpPr>
        <p:spPr>
          <a:xfrm flipV="1">
            <a:off x="2830189" y="1143377"/>
            <a:ext cx="2743318" cy="2024829"/>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 name="Textfeld 6">
            <a:extLst>
              <a:ext uri="{FF2B5EF4-FFF2-40B4-BE49-F238E27FC236}">
                <a16:creationId xmlns:a16="http://schemas.microsoft.com/office/drawing/2014/main" id="{0D5B12B3-FF1E-4388-8A91-057B0096B17E}"/>
              </a:ext>
            </a:extLst>
          </p:cNvPr>
          <p:cNvSpPr txBox="1"/>
          <p:nvPr/>
        </p:nvSpPr>
        <p:spPr>
          <a:xfrm>
            <a:off x="1720125" y="56740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8" name="Textfeld 7">
            <a:extLst>
              <a:ext uri="{FF2B5EF4-FFF2-40B4-BE49-F238E27FC236}">
                <a16:creationId xmlns:a16="http://schemas.microsoft.com/office/drawing/2014/main" id="{4B56C92A-4625-4B13-BA54-FF83CDAE6A47}"/>
              </a:ext>
            </a:extLst>
          </p:cNvPr>
          <p:cNvSpPr txBox="1"/>
          <p:nvPr/>
        </p:nvSpPr>
        <p:spPr>
          <a:xfrm>
            <a:off x="5606818" y="340935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9" name="Textfeld 8">
            <a:extLst>
              <a:ext uri="{FF2B5EF4-FFF2-40B4-BE49-F238E27FC236}">
                <a16:creationId xmlns:a16="http://schemas.microsoft.com/office/drawing/2014/main" id="{9E814E7B-F163-44EA-B867-EE48A8D2EBAD}"/>
              </a:ext>
            </a:extLst>
          </p:cNvPr>
          <p:cNvSpPr txBox="1"/>
          <p:nvPr/>
        </p:nvSpPr>
        <p:spPr>
          <a:xfrm>
            <a:off x="5050970" y="729391"/>
            <a:ext cx="2042067" cy="430295"/>
          </a:xfrm>
          <a:prstGeom prst="rect">
            <a:avLst/>
          </a:prstGeom>
          <a:noFill/>
          <a:ln>
            <a:noFill/>
          </a:ln>
        </p:spPr>
        <p:txBody>
          <a:bodyPr vert="horz" wrap="none" lIns="81646" tIns="40823" rIns="81646" bIns="40823" anchorCtr="0" compatLnSpc="0">
            <a:spAutoFit/>
          </a:bodyPr>
          <a:lstStyle/>
          <a:p>
            <a:pPr hangingPunct="0"/>
            <a:r>
              <a:rPr lang="de-DE" sz="2359" dirty="0">
                <a:latin typeface="Arial" pitchFamily="18"/>
                <a:ea typeface="Droid Sans Fallback" pitchFamily="2"/>
                <a:cs typeface="Lohit Hindi" pitchFamily="2"/>
              </a:rPr>
              <a:t>LM-Kurve (p</a:t>
            </a:r>
            <a:r>
              <a:rPr lang="de-DE" sz="2359" baseline="-33000" dirty="0">
                <a:latin typeface="Arial" pitchFamily="18"/>
                <a:ea typeface="Droid Sans Fallback" pitchFamily="2"/>
                <a:cs typeface="Lohit Hindi" pitchFamily="2"/>
              </a:rPr>
              <a:t>0</a:t>
            </a:r>
            <a:r>
              <a:rPr lang="de-DE" sz="2359" dirty="0">
                <a:latin typeface="Arial" pitchFamily="18"/>
                <a:ea typeface="Droid Sans Fallback" pitchFamily="2"/>
                <a:cs typeface="Lohit Hindi" pitchFamily="2"/>
              </a:rPr>
              <a:t>)</a:t>
            </a:r>
          </a:p>
        </p:txBody>
      </p:sp>
      <p:sp>
        <p:nvSpPr>
          <p:cNvPr id="10" name="Textfeld 9">
            <a:extLst>
              <a:ext uri="{FF2B5EF4-FFF2-40B4-BE49-F238E27FC236}">
                <a16:creationId xmlns:a16="http://schemas.microsoft.com/office/drawing/2014/main" id="{9C4282AC-9DEF-4AEC-A71F-0DE31CE90E77}"/>
              </a:ext>
            </a:extLst>
          </p:cNvPr>
          <p:cNvSpPr txBox="1"/>
          <p:nvPr/>
        </p:nvSpPr>
        <p:spPr>
          <a:xfrm>
            <a:off x="4110919" y="3418927"/>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1" name="Gerader Verbinder 10">
            <a:extLst>
              <a:ext uri="{FF2B5EF4-FFF2-40B4-BE49-F238E27FC236}">
                <a16:creationId xmlns:a16="http://schemas.microsoft.com/office/drawing/2014/main" id="{419709C2-3210-4DBE-A51B-7C7B0FAD369F}"/>
              </a:ext>
            </a:extLst>
          </p:cNvPr>
          <p:cNvSpPr/>
          <p:nvPr/>
        </p:nvSpPr>
        <p:spPr>
          <a:xfrm>
            <a:off x="2568920" y="128458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Gerader Verbinder 11">
            <a:extLst>
              <a:ext uri="{FF2B5EF4-FFF2-40B4-BE49-F238E27FC236}">
                <a16:creationId xmlns:a16="http://schemas.microsoft.com/office/drawing/2014/main" id="{D5E157E7-6BEC-4229-8E83-CD092094B8F0}"/>
              </a:ext>
            </a:extLst>
          </p:cNvPr>
          <p:cNvSpPr/>
          <p:nvPr/>
        </p:nvSpPr>
        <p:spPr>
          <a:xfrm flipH="1">
            <a:off x="2177018" y="2068391"/>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3" name="Gerader Verbinder 12">
            <a:extLst>
              <a:ext uri="{FF2B5EF4-FFF2-40B4-BE49-F238E27FC236}">
                <a16:creationId xmlns:a16="http://schemas.microsoft.com/office/drawing/2014/main" id="{59F08948-7A57-4D68-B1C2-228F9546ED78}"/>
              </a:ext>
            </a:extLst>
          </p:cNvPr>
          <p:cNvSpPr/>
          <p:nvPr/>
        </p:nvSpPr>
        <p:spPr>
          <a:xfrm flipH="1">
            <a:off x="4332156" y="2069044"/>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99873FA4-A6BB-4025-B1A4-2AE3B7F9E4DE}"/>
              </a:ext>
            </a:extLst>
          </p:cNvPr>
          <p:cNvSpPr txBox="1"/>
          <p:nvPr/>
        </p:nvSpPr>
        <p:spPr>
          <a:xfrm>
            <a:off x="1623782" y="1896607"/>
            <a:ext cx="606931"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15" name="Textfeld 14">
            <a:extLst>
              <a:ext uri="{FF2B5EF4-FFF2-40B4-BE49-F238E27FC236}">
                <a16:creationId xmlns:a16="http://schemas.microsoft.com/office/drawing/2014/main" id="{D5D15A0A-D009-4CC5-8C07-6D87AED0060B}"/>
              </a:ext>
            </a:extLst>
          </p:cNvPr>
          <p:cNvSpPr txBox="1"/>
          <p:nvPr/>
        </p:nvSpPr>
        <p:spPr>
          <a:xfrm>
            <a:off x="4985652" y="2525612"/>
            <a:ext cx="1341747"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IS-Kurve</a:t>
            </a:r>
          </a:p>
        </p:txBody>
      </p:sp>
      <p:sp>
        <p:nvSpPr>
          <p:cNvPr id="16" name="Gerader Verbinder 15">
            <a:extLst>
              <a:ext uri="{FF2B5EF4-FFF2-40B4-BE49-F238E27FC236}">
                <a16:creationId xmlns:a16="http://schemas.microsoft.com/office/drawing/2014/main" id="{3C09C1B0-3F97-4F1A-A737-8DD2E7F36EB3}"/>
              </a:ext>
            </a:extLst>
          </p:cNvPr>
          <p:cNvSpPr/>
          <p:nvPr/>
        </p:nvSpPr>
        <p:spPr>
          <a:xfrm flipV="1">
            <a:off x="2177344" y="350569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47E47F69-F89B-49F8-92E4-A970939BA700}"/>
              </a:ext>
            </a:extLst>
          </p:cNvPr>
          <p:cNvSpPr/>
          <p:nvPr/>
        </p:nvSpPr>
        <p:spPr>
          <a:xfrm>
            <a:off x="2177344" y="631432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74947334-A897-4D9F-A1F0-4CF7837E8BC8}"/>
              </a:ext>
            </a:extLst>
          </p:cNvPr>
          <p:cNvSpPr txBox="1"/>
          <p:nvPr/>
        </p:nvSpPr>
        <p:spPr>
          <a:xfrm>
            <a:off x="1720451" y="350700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9" name="Textfeld 18">
            <a:extLst>
              <a:ext uri="{FF2B5EF4-FFF2-40B4-BE49-F238E27FC236}">
                <a16:creationId xmlns:a16="http://schemas.microsoft.com/office/drawing/2014/main" id="{43BD2F51-BEC9-4EDA-B117-E609EA028B99}"/>
              </a:ext>
            </a:extLst>
          </p:cNvPr>
          <p:cNvSpPr txBox="1"/>
          <p:nvPr/>
        </p:nvSpPr>
        <p:spPr>
          <a:xfrm>
            <a:off x="5607145" y="634894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27" name="Gerader Verbinder 26">
            <a:extLst>
              <a:ext uri="{FF2B5EF4-FFF2-40B4-BE49-F238E27FC236}">
                <a16:creationId xmlns:a16="http://schemas.microsoft.com/office/drawing/2014/main" id="{848FF053-693A-4C3D-9C9D-665EF8DE30D8}"/>
              </a:ext>
            </a:extLst>
          </p:cNvPr>
          <p:cNvSpPr/>
          <p:nvPr/>
        </p:nvSpPr>
        <p:spPr>
          <a:xfrm flipH="1">
            <a:off x="4332156" y="2069371"/>
            <a:ext cx="326" cy="424528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9" name="Textfeld 28">
            <a:extLst>
              <a:ext uri="{FF2B5EF4-FFF2-40B4-BE49-F238E27FC236}">
                <a16:creationId xmlns:a16="http://schemas.microsoft.com/office/drawing/2014/main" id="{CC077DE0-B742-40D9-A82F-0C6BD1540451}"/>
              </a:ext>
            </a:extLst>
          </p:cNvPr>
          <p:cNvSpPr txBox="1"/>
          <p:nvPr/>
        </p:nvSpPr>
        <p:spPr>
          <a:xfrm>
            <a:off x="4162005" y="6314982"/>
            <a:ext cx="700033"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r>
              <a:rPr lang="de-DE" sz="1633" dirty="0">
                <a:latin typeface="Times New Roman" pitchFamily="18"/>
                <a:ea typeface="Droid Sans Fallback" pitchFamily="2"/>
                <a:cs typeface="Lohit Hindi" pitchFamily="2"/>
              </a:rPr>
              <a:t>)</a:t>
            </a:r>
          </a:p>
        </p:txBody>
      </p:sp>
      <p:sp>
        <p:nvSpPr>
          <p:cNvPr id="32" name="Gerader Verbinder 31">
            <a:extLst>
              <a:ext uri="{FF2B5EF4-FFF2-40B4-BE49-F238E27FC236}">
                <a16:creationId xmlns:a16="http://schemas.microsoft.com/office/drawing/2014/main" id="{2341BEC2-C156-47BC-94E0-04743B9E43AB}"/>
              </a:ext>
            </a:extLst>
          </p:cNvPr>
          <p:cNvSpPr/>
          <p:nvPr/>
        </p:nvSpPr>
        <p:spPr>
          <a:xfrm flipH="1">
            <a:off x="2177018" y="5203939"/>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4" name="Gerader Verbinder 33">
            <a:extLst>
              <a:ext uri="{FF2B5EF4-FFF2-40B4-BE49-F238E27FC236}">
                <a16:creationId xmlns:a16="http://schemas.microsoft.com/office/drawing/2014/main" id="{6E087DCA-36A3-4E90-B9A8-8193AE62191E}"/>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6" name="Gerader Verbinder 35">
            <a:extLst>
              <a:ext uri="{FF2B5EF4-FFF2-40B4-BE49-F238E27FC236}">
                <a16:creationId xmlns:a16="http://schemas.microsoft.com/office/drawing/2014/main" id="{F007B80E-2A30-4A87-9A84-B3CABC4FD8D6}"/>
              </a:ext>
            </a:extLst>
          </p:cNvPr>
          <p:cNvSpPr/>
          <p:nvPr/>
        </p:nvSpPr>
        <p:spPr>
          <a:xfrm flipH="1">
            <a:off x="2177018" y="2068718"/>
            <a:ext cx="2131296" cy="0"/>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 name="Textfeld 37">
            <a:extLst>
              <a:ext uri="{FF2B5EF4-FFF2-40B4-BE49-F238E27FC236}">
                <a16:creationId xmlns:a16="http://schemas.microsoft.com/office/drawing/2014/main" id="{A3EB4741-154D-4869-AA84-907FD122DBF7}"/>
              </a:ext>
            </a:extLst>
          </p:cNvPr>
          <p:cNvSpPr txBox="1"/>
          <p:nvPr/>
        </p:nvSpPr>
        <p:spPr>
          <a:xfrm>
            <a:off x="1787076" y="5031828"/>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40" name="Textfeld 39">
            <a:extLst>
              <a:ext uri="{FF2B5EF4-FFF2-40B4-BE49-F238E27FC236}">
                <a16:creationId xmlns:a16="http://schemas.microsoft.com/office/drawing/2014/main" id="{06A8701F-7E75-4E24-BA84-8767B802695D}"/>
              </a:ext>
            </a:extLst>
          </p:cNvPr>
          <p:cNvSpPr txBox="1"/>
          <p:nvPr/>
        </p:nvSpPr>
        <p:spPr>
          <a:xfrm>
            <a:off x="4822687" y="5072978"/>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47" name="Rechteck 46">
            <a:extLst>
              <a:ext uri="{FF2B5EF4-FFF2-40B4-BE49-F238E27FC236}">
                <a16:creationId xmlns:a16="http://schemas.microsoft.com/office/drawing/2014/main" id="{B27D54DD-87E9-4A08-9306-EE71AEB558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213548CF-2413-3813-ACCC-961FE8EFEEF9}"/>
              </a:ext>
            </a:extLst>
          </p:cNvPr>
          <p:cNvSpPr txBox="1"/>
          <p:nvPr/>
        </p:nvSpPr>
        <p:spPr>
          <a:xfrm>
            <a:off x="5877016" y="1180779"/>
            <a:ext cx="790640" cy="373285"/>
          </a:xfrm>
          <a:prstGeom prst="rect">
            <a:avLst/>
          </a:prstGeom>
          <a:noFill/>
        </p:spPr>
        <p:txBody>
          <a:bodyPr wrap="square">
            <a:spAutoFit/>
          </a:bodyPr>
          <a:lstStyle/>
          <a:p>
            <a:r>
              <a:rPr lang="de-DE" sz="1800" dirty="0">
                <a:latin typeface="Arial" pitchFamily="18"/>
                <a:ea typeface="Droid Sans Fallback" pitchFamily="2"/>
                <a:cs typeface="Lohit Hindi" pitchFamily="2"/>
              </a:rPr>
              <a:t>p</a:t>
            </a:r>
            <a:r>
              <a:rPr lang="de-DE" baseline="-33000" dirty="0">
                <a:latin typeface="Arial" pitchFamily="18"/>
                <a:ea typeface="Droid Sans Fallback" pitchFamily="2"/>
                <a:cs typeface="Lohit Hindi" pitchFamily="2"/>
              </a:rPr>
              <a:t>1</a:t>
            </a:r>
            <a:r>
              <a:rPr lang="de-DE" sz="1800" dirty="0">
                <a:latin typeface="Arial" pitchFamily="18"/>
                <a:ea typeface="Droid Sans Fallback" pitchFamily="2"/>
                <a:cs typeface="Lohit Hindi" pitchFamily="2"/>
              </a:rPr>
              <a:t>&gt;p</a:t>
            </a:r>
            <a:r>
              <a:rPr lang="de-DE" sz="1800" baseline="-33000" dirty="0">
                <a:latin typeface="Arial" pitchFamily="18"/>
                <a:ea typeface="Droid Sans Fallback" pitchFamily="2"/>
                <a:cs typeface="Lohit Hindi" pitchFamily="2"/>
              </a:rPr>
              <a:t>0</a:t>
            </a:r>
            <a:endParaRPr lang="de-DE" dirty="0"/>
          </a:p>
        </p:txBody>
      </p:sp>
      <mc:AlternateContent xmlns:mc="http://schemas.openxmlformats.org/markup-compatibility/2006">
        <mc:Choice xmlns:p14="http://schemas.microsoft.com/office/powerpoint/2010/main" Requires="p14">
          <p:contentPart p14:bwMode="auto" r:id="rId3">
            <p14:nvContentPartPr>
              <p14:cNvPr id="22" name="Freihand 21">
                <a:extLst>
                  <a:ext uri="{FF2B5EF4-FFF2-40B4-BE49-F238E27FC236}">
                    <a16:creationId xmlns:a16="http://schemas.microsoft.com/office/drawing/2014/main" id="{FAE490FF-D262-4510-B7B3-E0595E58C296}"/>
                  </a:ext>
                </a:extLst>
              </p14:cNvPr>
              <p14:cNvContentPartPr/>
              <p14:nvPr/>
            </p14:nvContentPartPr>
            <p14:xfrm>
              <a:off x="2130853" y="2044992"/>
              <a:ext cx="154080" cy="48960"/>
            </p14:xfrm>
          </p:contentPart>
        </mc:Choice>
        <mc:Fallback>
          <p:pic>
            <p:nvPicPr>
              <p:cNvPr id="22" name="Freihand 21">
                <a:extLst>
                  <a:ext uri="{FF2B5EF4-FFF2-40B4-BE49-F238E27FC236}">
                    <a16:creationId xmlns:a16="http://schemas.microsoft.com/office/drawing/2014/main" id="{FAE490FF-D262-4510-B7B3-E0595E58C296}"/>
                  </a:ext>
                </a:extLst>
              </p:cNvPr>
              <p:cNvPicPr/>
              <p:nvPr/>
            </p:nvPicPr>
            <p:blipFill>
              <a:blip r:embed="rId4"/>
              <a:stretch>
                <a:fillRect/>
              </a:stretch>
            </p:blipFill>
            <p:spPr>
              <a:xfrm>
                <a:off x="2126533" y="2040672"/>
                <a:ext cx="1627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3" name="Freihand 22">
                <a:extLst>
                  <a:ext uri="{FF2B5EF4-FFF2-40B4-BE49-F238E27FC236}">
                    <a16:creationId xmlns:a16="http://schemas.microsoft.com/office/drawing/2014/main" id="{E8758807-9AA8-40EF-9377-DC238FFDEA43}"/>
                  </a:ext>
                </a:extLst>
              </p14:cNvPr>
              <p14:cNvContentPartPr/>
              <p14:nvPr/>
            </p14:nvContentPartPr>
            <p14:xfrm>
              <a:off x="4392373" y="3426312"/>
              <a:ext cx="314280" cy="315720"/>
            </p14:xfrm>
          </p:contentPart>
        </mc:Choice>
        <mc:Fallback>
          <p:pic>
            <p:nvPicPr>
              <p:cNvPr id="23" name="Freihand 22">
                <a:extLst>
                  <a:ext uri="{FF2B5EF4-FFF2-40B4-BE49-F238E27FC236}">
                    <a16:creationId xmlns:a16="http://schemas.microsoft.com/office/drawing/2014/main" id="{E8758807-9AA8-40EF-9377-DC238FFDEA43}"/>
                  </a:ext>
                </a:extLst>
              </p:cNvPr>
              <p:cNvPicPr/>
              <p:nvPr/>
            </p:nvPicPr>
            <p:blipFill>
              <a:blip r:embed="rId6"/>
              <a:stretch>
                <a:fillRect/>
              </a:stretch>
            </p:blipFill>
            <p:spPr>
              <a:xfrm>
                <a:off x="4388053" y="3421992"/>
                <a:ext cx="32292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 name="Freihand 24">
                <a:extLst>
                  <a:ext uri="{FF2B5EF4-FFF2-40B4-BE49-F238E27FC236}">
                    <a16:creationId xmlns:a16="http://schemas.microsoft.com/office/drawing/2014/main" id="{D943E51D-4078-42D6-B8FA-B9D6FCCE5765}"/>
                  </a:ext>
                </a:extLst>
              </p14:cNvPr>
              <p14:cNvContentPartPr/>
              <p14:nvPr/>
            </p14:nvContentPartPr>
            <p14:xfrm>
              <a:off x="1671853" y="3796032"/>
              <a:ext cx="298080" cy="77040"/>
            </p14:xfrm>
          </p:contentPart>
        </mc:Choice>
        <mc:Fallback>
          <p:pic>
            <p:nvPicPr>
              <p:cNvPr id="25" name="Freihand 24">
                <a:extLst>
                  <a:ext uri="{FF2B5EF4-FFF2-40B4-BE49-F238E27FC236}">
                    <a16:creationId xmlns:a16="http://schemas.microsoft.com/office/drawing/2014/main" id="{D943E51D-4078-42D6-B8FA-B9D6FCCE5765}"/>
                  </a:ext>
                </a:extLst>
              </p:cNvPr>
              <p:cNvPicPr/>
              <p:nvPr/>
            </p:nvPicPr>
            <p:blipFill>
              <a:blip r:embed="rId8"/>
              <a:stretch>
                <a:fillRect/>
              </a:stretch>
            </p:blipFill>
            <p:spPr>
              <a:xfrm>
                <a:off x="1667533" y="3791712"/>
                <a:ext cx="306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6" name="Freihand 25">
                <a:extLst>
                  <a:ext uri="{FF2B5EF4-FFF2-40B4-BE49-F238E27FC236}">
                    <a16:creationId xmlns:a16="http://schemas.microsoft.com/office/drawing/2014/main" id="{9CCEBFE6-C1C8-425B-BBDC-81668E913D96}"/>
                  </a:ext>
                </a:extLst>
              </p14:cNvPr>
              <p14:cNvContentPartPr/>
              <p14:nvPr/>
            </p14:nvContentPartPr>
            <p14:xfrm>
              <a:off x="5598373" y="6542472"/>
              <a:ext cx="490320" cy="216720"/>
            </p14:xfrm>
          </p:contentPart>
        </mc:Choice>
        <mc:Fallback>
          <p:pic>
            <p:nvPicPr>
              <p:cNvPr id="26" name="Freihand 25">
                <a:extLst>
                  <a:ext uri="{FF2B5EF4-FFF2-40B4-BE49-F238E27FC236}">
                    <a16:creationId xmlns:a16="http://schemas.microsoft.com/office/drawing/2014/main" id="{9CCEBFE6-C1C8-425B-BBDC-81668E913D96}"/>
                  </a:ext>
                </a:extLst>
              </p:cNvPr>
              <p:cNvPicPr/>
              <p:nvPr/>
            </p:nvPicPr>
            <p:blipFill>
              <a:blip r:embed="rId10"/>
              <a:stretch>
                <a:fillRect/>
              </a:stretch>
            </p:blipFill>
            <p:spPr>
              <a:xfrm>
                <a:off x="5594053" y="6538152"/>
                <a:ext cx="498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7" name="Freihand 36">
                <a:extLst>
                  <a:ext uri="{FF2B5EF4-FFF2-40B4-BE49-F238E27FC236}">
                    <a16:creationId xmlns:a16="http://schemas.microsoft.com/office/drawing/2014/main" id="{4DA6414E-CAF1-44C9-AE38-A896A974F902}"/>
                  </a:ext>
                </a:extLst>
              </p14:cNvPr>
              <p14:cNvContentPartPr/>
              <p14:nvPr/>
            </p14:nvContentPartPr>
            <p14:xfrm>
              <a:off x="4502173" y="6656232"/>
              <a:ext cx="199440" cy="45360"/>
            </p14:xfrm>
          </p:contentPart>
        </mc:Choice>
        <mc:Fallback>
          <p:pic>
            <p:nvPicPr>
              <p:cNvPr id="37" name="Freihand 36">
                <a:extLst>
                  <a:ext uri="{FF2B5EF4-FFF2-40B4-BE49-F238E27FC236}">
                    <a16:creationId xmlns:a16="http://schemas.microsoft.com/office/drawing/2014/main" id="{4DA6414E-CAF1-44C9-AE38-A896A974F902}"/>
                  </a:ext>
                </a:extLst>
              </p:cNvPr>
              <p:cNvPicPr/>
              <p:nvPr/>
            </p:nvPicPr>
            <p:blipFill>
              <a:blip r:embed="rId12"/>
              <a:stretch>
                <a:fillRect/>
              </a:stretch>
            </p:blipFill>
            <p:spPr>
              <a:xfrm>
                <a:off x="4497853" y="6651912"/>
                <a:ext cx="208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9" name="Freihand 38">
                <a:extLst>
                  <a:ext uri="{FF2B5EF4-FFF2-40B4-BE49-F238E27FC236}">
                    <a16:creationId xmlns:a16="http://schemas.microsoft.com/office/drawing/2014/main" id="{C5E14F06-C017-4D3B-B1DA-3E1A60646577}"/>
                  </a:ext>
                </a:extLst>
              </p14:cNvPr>
              <p14:cNvContentPartPr/>
              <p14:nvPr/>
            </p14:nvContentPartPr>
            <p14:xfrm>
              <a:off x="1794253" y="5383632"/>
              <a:ext cx="258840" cy="65880"/>
            </p14:xfrm>
          </p:contentPart>
        </mc:Choice>
        <mc:Fallback>
          <p:pic>
            <p:nvPicPr>
              <p:cNvPr id="39" name="Freihand 38">
                <a:extLst>
                  <a:ext uri="{FF2B5EF4-FFF2-40B4-BE49-F238E27FC236}">
                    <a16:creationId xmlns:a16="http://schemas.microsoft.com/office/drawing/2014/main" id="{C5E14F06-C017-4D3B-B1DA-3E1A60646577}"/>
                  </a:ext>
                </a:extLst>
              </p:cNvPr>
              <p:cNvPicPr/>
              <p:nvPr/>
            </p:nvPicPr>
            <p:blipFill>
              <a:blip r:embed="rId14"/>
              <a:stretch>
                <a:fillRect/>
              </a:stretch>
            </p:blipFill>
            <p:spPr>
              <a:xfrm>
                <a:off x="1789933" y="5379312"/>
                <a:ext cx="2674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1" name="Freihand 40">
                <a:extLst>
                  <a:ext uri="{FF2B5EF4-FFF2-40B4-BE49-F238E27FC236}">
                    <a16:creationId xmlns:a16="http://schemas.microsoft.com/office/drawing/2014/main" id="{EFF87EBC-02E2-4481-B3AD-A9002EAB9E88}"/>
                  </a:ext>
                </a:extLst>
              </p14:cNvPr>
              <p14:cNvContentPartPr/>
              <p14:nvPr/>
            </p14:nvContentPartPr>
            <p14:xfrm>
              <a:off x="5902573" y="1566192"/>
              <a:ext cx="329400" cy="62280"/>
            </p14:xfrm>
          </p:contentPart>
        </mc:Choice>
        <mc:Fallback>
          <p:pic>
            <p:nvPicPr>
              <p:cNvPr id="41" name="Freihand 40">
                <a:extLst>
                  <a:ext uri="{FF2B5EF4-FFF2-40B4-BE49-F238E27FC236}">
                    <a16:creationId xmlns:a16="http://schemas.microsoft.com/office/drawing/2014/main" id="{EFF87EBC-02E2-4481-B3AD-A9002EAB9E88}"/>
                  </a:ext>
                </a:extLst>
              </p:cNvPr>
              <p:cNvPicPr/>
              <p:nvPr/>
            </p:nvPicPr>
            <p:blipFill>
              <a:blip r:embed="rId16"/>
              <a:stretch>
                <a:fillRect/>
              </a:stretch>
            </p:blipFill>
            <p:spPr>
              <a:xfrm>
                <a:off x="5898253" y="1561872"/>
                <a:ext cx="338040" cy="70920"/>
              </a:xfrm>
              <a:prstGeom prst="rect">
                <a:avLst/>
              </a:prstGeom>
            </p:spPr>
          </p:pic>
        </mc:Fallback>
      </mc:AlternateContent>
      <p:grpSp>
        <p:nvGrpSpPr>
          <p:cNvPr id="65" name="Gruppieren 64">
            <a:extLst>
              <a:ext uri="{FF2B5EF4-FFF2-40B4-BE49-F238E27FC236}">
                <a16:creationId xmlns:a16="http://schemas.microsoft.com/office/drawing/2014/main" id="{E8435660-3AD4-4A5E-B38D-599C3780F0B4}"/>
              </a:ext>
            </a:extLst>
          </p:cNvPr>
          <p:cNvGrpSpPr/>
          <p:nvPr/>
        </p:nvGrpSpPr>
        <p:grpSpPr>
          <a:xfrm>
            <a:off x="7983013" y="1611552"/>
            <a:ext cx="297360" cy="150840"/>
            <a:chOff x="7983013" y="1611552"/>
            <a:chExt cx="297360" cy="150840"/>
          </a:xfrm>
        </p:grpSpPr>
        <mc:AlternateContent xmlns:mc="http://schemas.openxmlformats.org/markup-compatibility/2006">
          <mc:Choice xmlns:p14="http://schemas.microsoft.com/office/powerpoint/2010/main" Requires="p14">
            <p:contentPart p14:bwMode="auto" r:id="rId17">
              <p14:nvContentPartPr>
                <p14:cNvPr id="56" name="Freihand 55">
                  <a:extLst>
                    <a:ext uri="{FF2B5EF4-FFF2-40B4-BE49-F238E27FC236}">
                      <a16:creationId xmlns:a16="http://schemas.microsoft.com/office/drawing/2014/main" id="{20A8C039-1673-4CC1-B926-09C8853F175C}"/>
                    </a:ext>
                  </a:extLst>
                </p14:cNvPr>
                <p14:cNvContentPartPr/>
                <p14:nvPr/>
              </p14:nvContentPartPr>
              <p14:xfrm>
                <a:off x="7983013" y="1664472"/>
                <a:ext cx="156600" cy="16200"/>
              </p14:xfrm>
            </p:contentPart>
          </mc:Choice>
          <mc:Fallback>
            <p:pic>
              <p:nvPicPr>
                <p:cNvPr id="56" name="Freihand 55">
                  <a:extLst>
                    <a:ext uri="{FF2B5EF4-FFF2-40B4-BE49-F238E27FC236}">
                      <a16:creationId xmlns:a16="http://schemas.microsoft.com/office/drawing/2014/main" id="{20A8C039-1673-4CC1-B926-09C8853F175C}"/>
                    </a:ext>
                  </a:extLst>
                </p:cNvPr>
                <p:cNvPicPr/>
                <p:nvPr/>
              </p:nvPicPr>
              <p:blipFill>
                <a:blip r:embed="rId18"/>
                <a:stretch>
                  <a:fillRect/>
                </a:stretch>
              </p:blipFill>
              <p:spPr>
                <a:xfrm>
                  <a:off x="7978693" y="1660152"/>
                  <a:ext cx="165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7" name="Freihand 56">
                  <a:extLst>
                    <a:ext uri="{FF2B5EF4-FFF2-40B4-BE49-F238E27FC236}">
                      <a16:creationId xmlns:a16="http://schemas.microsoft.com/office/drawing/2014/main" id="{CBF35FBF-341F-4E6D-B289-2345F5B71DA3}"/>
                    </a:ext>
                  </a:extLst>
                </p14:cNvPr>
                <p14:cNvContentPartPr/>
                <p14:nvPr/>
              </p14:nvContentPartPr>
              <p14:xfrm>
                <a:off x="8008213" y="1731792"/>
                <a:ext cx="153720" cy="9720"/>
              </p14:xfrm>
            </p:contentPart>
          </mc:Choice>
          <mc:Fallback>
            <p:pic>
              <p:nvPicPr>
                <p:cNvPr id="57" name="Freihand 56">
                  <a:extLst>
                    <a:ext uri="{FF2B5EF4-FFF2-40B4-BE49-F238E27FC236}">
                      <a16:creationId xmlns:a16="http://schemas.microsoft.com/office/drawing/2014/main" id="{CBF35FBF-341F-4E6D-B289-2345F5B71DA3}"/>
                    </a:ext>
                  </a:extLst>
                </p:cNvPr>
                <p:cNvPicPr/>
                <p:nvPr/>
              </p:nvPicPr>
              <p:blipFill>
                <a:blip r:embed="rId20"/>
                <a:stretch>
                  <a:fillRect/>
                </a:stretch>
              </p:blipFill>
              <p:spPr>
                <a:xfrm>
                  <a:off x="8003893" y="1727472"/>
                  <a:ext cx="162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8" name="Freihand 57">
                  <a:extLst>
                    <a:ext uri="{FF2B5EF4-FFF2-40B4-BE49-F238E27FC236}">
                      <a16:creationId xmlns:a16="http://schemas.microsoft.com/office/drawing/2014/main" id="{2EBBF33A-72F2-4710-9E37-CC165210F9B1}"/>
                    </a:ext>
                  </a:extLst>
                </p14:cNvPr>
                <p14:cNvContentPartPr/>
                <p14:nvPr/>
              </p14:nvContentPartPr>
              <p14:xfrm>
                <a:off x="8185333" y="1611552"/>
                <a:ext cx="95040" cy="150840"/>
              </p14:xfrm>
            </p:contentPart>
          </mc:Choice>
          <mc:Fallback>
            <p:pic>
              <p:nvPicPr>
                <p:cNvPr id="58" name="Freihand 57">
                  <a:extLst>
                    <a:ext uri="{FF2B5EF4-FFF2-40B4-BE49-F238E27FC236}">
                      <a16:creationId xmlns:a16="http://schemas.microsoft.com/office/drawing/2014/main" id="{2EBBF33A-72F2-4710-9E37-CC165210F9B1}"/>
                    </a:ext>
                  </a:extLst>
                </p:cNvPr>
                <p:cNvPicPr/>
                <p:nvPr/>
              </p:nvPicPr>
              <p:blipFill>
                <a:blip r:embed="rId22"/>
                <a:stretch>
                  <a:fillRect/>
                </a:stretch>
              </p:blipFill>
              <p:spPr>
                <a:xfrm>
                  <a:off x="8181013" y="1607232"/>
                  <a:ext cx="103680" cy="159480"/>
                </a:xfrm>
                <a:prstGeom prst="rect">
                  <a:avLst/>
                </a:prstGeom>
              </p:spPr>
            </p:pic>
          </mc:Fallback>
        </mc:AlternateContent>
      </p:grpSp>
      <p:grpSp>
        <p:nvGrpSpPr>
          <p:cNvPr id="64" name="Gruppieren 63">
            <a:extLst>
              <a:ext uri="{FF2B5EF4-FFF2-40B4-BE49-F238E27FC236}">
                <a16:creationId xmlns:a16="http://schemas.microsoft.com/office/drawing/2014/main" id="{F2766B81-BF88-49FB-BB09-4E93D6656367}"/>
              </a:ext>
            </a:extLst>
          </p:cNvPr>
          <p:cNvGrpSpPr/>
          <p:nvPr/>
        </p:nvGrpSpPr>
        <p:grpSpPr>
          <a:xfrm>
            <a:off x="8583493" y="1440192"/>
            <a:ext cx="261720" cy="170280"/>
            <a:chOff x="8583493" y="1440192"/>
            <a:chExt cx="261720" cy="170280"/>
          </a:xfrm>
        </p:grpSpPr>
        <mc:AlternateContent xmlns:mc="http://schemas.openxmlformats.org/markup-compatibility/2006">
          <mc:Choice xmlns:p14="http://schemas.microsoft.com/office/powerpoint/2010/main" Requires="p14">
            <p:contentPart p14:bwMode="auto" r:id="rId23">
              <p14:nvContentPartPr>
                <p14:cNvPr id="59" name="Freihand 58">
                  <a:extLst>
                    <a:ext uri="{FF2B5EF4-FFF2-40B4-BE49-F238E27FC236}">
                      <a16:creationId xmlns:a16="http://schemas.microsoft.com/office/drawing/2014/main" id="{534F0758-5251-43CF-AA23-0FE64529E8BF}"/>
                    </a:ext>
                  </a:extLst>
                </p14:cNvPr>
                <p14:cNvContentPartPr/>
                <p14:nvPr/>
              </p14:nvContentPartPr>
              <p14:xfrm>
                <a:off x="8672773" y="1440192"/>
                <a:ext cx="132480" cy="132120"/>
              </p14:xfrm>
            </p:contentPart>
          </mc:Choice>
          <mc:Fallback>
            <p:pic>
              <p:nvPicPr>
                <p:cNvPr id="59" name="Freihand 58">
                  <a:extLst>
                    <a:ext uri="{FF2B5EF4-FFF2-40B4-BE49-F238E27FC236}">
                      <a16:creationId xmlns:a16="http://schemas.microsoft.com/office/drawing/2014/main" id="{534F0758-5251-43CF-AA23-0FE64529E8BF}"/>
                    </a:ext>
                  </a:extLst>
                </p:cNvPr>
                <p:cNvPicPr/>
                <p:nvPr/>
              </p:nvPicPr>
              <p:blipFill>
                <a:blip r:embed="rId24"/>
                <a:stretch>
                  <a:fillRect/>
                </a:stretch>
              </p:blipFill>
              <p:spPr>
                <a:xfrm>
                  <a:off x="8668453" y="1435872"/>
                  <a:ext cx="141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0" name="Freihand 59">
                  <a:extLst>
                    <a:ext uri="{FF2B5EF4-FFF2-40B4-BE49-F238E27FC236}">
                      <a16:creationId xmlns:a16="http://schemas.microsoft.com/office/drawing/2014/main" id="{47F09B99-0656-4E83-8508-37251BD4B196}"/>
                    </a:ext>
                  </a:extLst>
                </p14:cNvPr>
                <p14:cNvContentPartPr/>
                <p14:nvPr/>
              </p14:nvContentPartPr>
              <p14:xfrm>
                <a:off x="8583493" y="1588152"/>
                <a:ext cx="261720" cy="22320"/>
              </p14:xfrm>
            </p:contentPart>
          </mc:Choice>
          <mc:Fallback>
            <p:pic>
              <p:nvPicPr>
                <p:cNvPr id="60" name="Freihand 59">
                  <a:extLst>
                    <a:ext uri="{FF2B5EF4-FFF2-40B4-BE49-F238E27FC236}">
                      <a16:creationId xmlns:a16="http://schemas.microsoft.com/office/drawing/2014/main" id="{47F09B99-0656-4E83-8508-37251BD4B196}"/>
                    </a:ext>
                  </a:extLst>
                </p:cNvPr>
                <p:cNvPicPr/>
                <p:nvPr/>
              </p:nvPicPr>
              <p:blipFill>
                <a:blip r:embed="rId26"/>
                <a:stretch>
                  <a:fillRect/>
                </a:stretch>
              </p:blipFill>
              <p:spPr>
                <a:xfrm>
                  <a:off x="8579173" y="1583832"/>
                  <a:ext cx="270360" cy="30960"/>
                </a:xfrm>
                <a:prstGeom prst="rect">
                  <a:avLst/>
                </a:prstGeom>
              </p:spPr>
            </p:pic>
          </mc:Fallback>
        </mc:AlternateContent>
      </p:grpSp>
      <p:grpSp>
        <p:nvGrpSpPr>
          <p:cNvPr id="63" name="Gruppieren 62">
            <a:extLst>
              <a:ext uri="{FF2B5EF4-FFF2-40B4-BE49-F238E27FC236}">
                <a16:creationId xmlns:a16="http://schemas.microsoft.com/office/drawing/2014/main" id="{2C92147F-4092-4F95-95C4-F283A7AEB7BE}"/>
              </a:ext>
            </a:extLst>
          </p:cNvPr>
          <p:cNvGrpSpPr/>
          <p:nvPr/>
        </p:nvGrpSpPr>
        <p:grpSpPr>
          <a:xfrm>
            <a:off x="8671333" y="1690752"/>
            <a:ext cx="186120" cy="186480"/>
            <a:chOff x="8671333" y="1690752"/>
            <a:chExt cx="186120" cy="186480"/>
          </a:xfrm>
        </p:grpSpPr>
        <mc:AlternateContent xmlns:mc="http://schemas.openxmlformats.org/markup-compatibility/2006">
          <mc:Choice xmlns:p14="http://schemas.microsoft.com/office/powerpoint/2010/main" Requires="p14">
            <p:contentPart p14:bwMode="auto" r:id="rId27">
              <p14:nvContentPartPr>
                <p14:cNvPr id="61" name="Freihand 60">
                  <a:extLst>
                    <a:ext uri="{FF2B5EF4-FFF2-40B4-BE49-F238E27FC236}">
                      <a16:creationId xmlns:a16="http://schemas.microsoft.com/office/drawing/2014/main" id="{C075E548-DEE4-496F-8708-62C25941F2B7}"/>
                    </a:ext>
                  </a:extLst>
                </p14:cNvPr>
                <p14:cNvContentPartPr/>
                <p14:nvPr/>
              </p14:nvContentPartPr>
              <p14:xfrm>
                <a:off x="8671333" y="1690752"/>
                <a:ext cx="114120" cy="186480"/>
              </p14:xfrm>
            </p:contentPart>
          </mc:Choice>
          <mc:Fallback>
            <p:pic>
              <p:nvPicPr>
                <p:cNvPr id="61" name="Freihand 60">
                  <a:extLst>
                    <a:ext uri="{FF2B5EF4-FFF2-40B4-BE49-F238E27FC236}">
                      <a16:creationId xmlns:a16="http://schemas.microsoft.com/office/drawing/2014/main" id="{C075E548-DEE4-496F-8708-62C25941F2B7}"/>
                    </a:ext>
                  </a:extLst>
                </p:cNvPr>
                <p:cNvPicPr/>
                <p:nvPr/>
              </p:nvPicPr>
              <p:blipFill>
                <a:blip r:embed="rId28"/>
                <a:stretch>
                  <a:fillRect/>
                </a:stretch>
              </p:blipFill>
              <p:spPr>
                <a:xfrm>
                  <a:off x="8667013" y="1686432"/>
                  <a:ext cx="122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2" name="Freihand 61">
                  <a:extLst>
                    <a:ext uri="{FF2B5EF4-FFF2-40B4-BE49-F238E27FC236}">
                      <a16:creationId xmlns:a16="http://schemas.microsoft.com/office/drawing/2014/main" id="{D71A817B-1F94-4388-B365-B4FBEE5F52C2}"/>
                    </a:ext>
                  </a:extLst>
                </p14:cNvPr>
                <p14:cNvContentPartPr/>
                <p14:nvPr/>
              </p14:nvContentPartPr>
              <p14:xfrm>
                <a:off x="8782933" y="1749072"/>
                <a:ext cx="74520" cy="69480"/>
              </p14:xfrm>
            </p:contentPart>
          </mc:Choice>
          <mc:Fallback>
            <p:pic>
              <p:nvPicPr>
                <p:cNvPr id="62" name="Freihand 61">
                  <a:extLst>
                    <a:ext uri="{FF2B5EF4-FFF2-40B4-BE49-F238E27FC236}">
                      <a16:creationId xmlns:a16="http://schemas.microsoft.com/office/drawing/2014/main" id="{D71A817B-1F94-4388-B365-B4FBEE5F52C2}"/>
                    </a:ext>
                  </a:extLst>
                </p:cNvPr>
                <p:cNvPicPr/>
                <p:nvPr/>
              </p:nvPicPr>
              <p:blipFill>
                <a:blip r:embed="rId30"/>
                <a:stretch>
                  <a:fillRect/>
                </a:stretch>
              </p:blipFill>
              <p:spPr>
                <a:xfrm>
                  <a:off x="8778613" y="1744752"/>
                  <a:ext cx="83160" cy="78120"/>
                </a:xfrm>
                <a:prstGeom prst="rect">
                  <a:avLst/>
                </a:prstGeom>
              </p:spPr>
            </p:pic>
          </mc:Fallback>
        </mc:AlternateContent>
      </p:grpSp>
      <p:grpSp>
        <p:nvGrpSpPr>
          <p:cNvPr id="72" name="Gruppieren 71">
            <a:extLst>
              <a:ext uri="{FF2B5EF4-FFF2-40B4-BE49-F238E27FC236}">
                <a16:creationId xmlns:a16="http://schemas.microsoft.com/office/drawing/2014/main" id="{EE563A36-24C2-4940-83D0-F28BCCC7CEE9}"/>
              </a:ext>
            </a:extLst>
          </p:cNvPr>
          <p:cNvGrpSpPr/>
          <p:nvPr/>
        </p:nvGrpSpPr>
        <p:grpSpPr>
          <a:xfrm>
            <a:off x="9055093" y="1396632"/>
            <a:ext cx="583200" cy="472320"/>
            <a:chOff x="9055093" y="1396632"/>
            <a:chExt cx="583200" cy="472320"/>
          </a:xfrm>
        </p:grpSpPr>
        <mc:AlternateContent xmlns:mc="http://schemas.openxmlformats.org/markup-compatibility/2006">
          <mc:Choice xmlns:p14="http://schemas.microsoft.com/office/powerpoint/2010/main" Requires="p14">
            <p:contentPart p14:bwMode="auto" r:id="rId31">
              <p14:nvContentPartPr>
                <p14:cNvPr id="67" name="Freihand 66">
                  <a:extLst>
                    <a:ext uri="{FF2B5EF4-FFF2-40B4-BE49-F238E27FC236}">
                      <a16:creationId xmlns:a16="http://schemas.microsoft.com/office/drawing/2014/main" id="{C8F65FD9-175D-462F-A22F-0A1BBD52A8F1}"/>
                    </a:ext>
                  </a:extLst>
                </p14:cNvPr>
                <p14:cNvContentPartPr/>
                <p14:nvPr/>
              </p14:nvContentPartPr>
              <p14:xfrm>
                <a:off x="9055093" y="1546752"/>
                <a:ext cx="164520" cy="114120"/>
              </p14:xfrm>
            </p:contentPart>
          </mc:Choice>
          <mc:Fallback>
            <p:pic>
              <p:nvPicPr>
                <p:cNvPr id="67" name="Freihand 66">
                  <a:extLst>
                    <a:ext uri="{FF2B5EF4-FFF2-40B4-BE49-F238E27FC236}">
                      <a16:creationId xmlns:a16="http://schemas.microsoft.com/office/drawing/2014/main" id="{C8F65FD9-175D-462F-A22F-0A1BBD52A8F1}"/>
                    </a:ext>
                  </a:extLst>
                </p:cNvPr>
                <p:cNvPicPr/>
                <p:nvPr/>
              </p:nvPicPr>
              <p:blipFill>
                <a:blip r:embed="rId32"/>
                <a:stretch>
                  <a:fillRect/>
                </a:stretch>
              </p:blipFill>
              <p:spPr>
                <a:xfrm>
                  <a:off x="9050773" y="1542432"/>
                  <a:ext cx="173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8" name="Freihand 67">
                  <a:extLst>
                    <a:ext uri="{FF2B5EF4-FFF2-40B4-BE49-F238E27FC236}">
                      <a16:creationId xmlns:a16="http://schemas.microsoft.com/office/drawing/2014/main" id="{75C3654D-5D64-48EA-B81C-0CCB06758CBD}"/>
                    </a:ext>
                  </a:extLst>
                </p14:cNvPr>
                <p14:cNvContentPartPr/>
                <p14:nvPr/>
              </p14:nvContentPartPr>
              <p14:xfrm>
                <a:off x="9426973" y="1396632"/>
                <a:ext cx="135720" cy="143640"/>
              </p14:xfrm>
            </p:contentPart>
          </mc:Choice>
          <mc:Fallback>
            <p:pic>
              <p:nvPicPr>
                <p:cNvPr id="68" name="Freihand 67">
                  <a:extLst>
                    <a:ext uri="{FF2B5EF4-FFF2-40B4-BE49-F238E27FC236}">
                      <a16:creationId xmlns:a16="http://schemas.microsoft.com/office/drawing/2014/main" id="{75C3654D-5D64-48EA-B81C-0CCB06758CBD}"/>
                    </a:ext>
                  </a:extLst>
                </p:cNvPr>
                <p:cNvPicPr/>
                <p:nvPr/>
              </p:nvPicPr>
              <p:blipFill>
                <a:blip r:embed="rId34"/>
                <a:stretch>
                  <a:fillRect/>
                </a:stretch>
              </p:blipFill>
              <p:spPr>
                <a:xfrm>
                  <a:off x="9422653" y="1392312"/>
                  <a:ext cx="144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9" name="Freihand 68">
                  <a:extLst>
                    <a:ext uri="{FF2B5EF4-FFF2-40B4-BE49-F238E27FC236}">
                      <a16:creationId xmlns:a16="http://schemas.microsoft.com/office/drawing/2014/main" id="{DF6640E2-E7E7-4223-A845-059D0ADD9852}"/>
                    </a:ext>
                  </a:extLst>
                </p14:cNvPr>
                <p14:cNvContentPartPr/>
                <p14:nvPr/>
              </p14:nvContentPartPr>
              <p14:xfrm>
                <a:off x="9320053" y="1569792"/>
                <a:ext cx="317880" cy="48600"/>
              </p14:xfrm>
            </p:contentPart>
          </mc:Choice>
          <mc:Fallback>
            <p:pic>
              <p:nvPicPr>
                <p:cNvPr id="69" name="Freihand 68">
                  <a:extLst>
                    <a:ext uri="{FF2B5EF4-FFF2-40B4-BE49-F238E27FC236}">
                      <a16:creationId xmlns:a16="http://schemas.microsoft.com/office/drawing/2014/main" id="{DF6640E2-E7E7-4223-A845-059D0ADD9852}"/>
                    </a:ext>
                  </a:extLst>
                </p:cNvPr>
                <p:cNvPicPr/>
                <p:nvPr/>
              </p:nvPicPr>
              <p:blipFill>
                <a:blip r:embed="rId36"/>
                <a:stretch>
                  <a:fillRect/>
                </a:stretch>
              </p:blipFill>
              <p:spPr>
                <a:xfrm>
                  <a:off x="9315733" y="1565472"/>
                  <a:ext cx="3265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70" name="Freihand 69">
                  <a:extLst>
                    <a:ext uri="{FF2B5EF4-FFF2-40B4-BE49-F238E27FC236}">
                      <a16:creationId xmlns:a16="http://schemas.microsoft.com/office/drawing/2014/main" id="{53BF40EF-EC16-4C52-A945-F625761A693C}"/>
                    </a:ext>
                  </a:extLst>
                </p14:cNvPr>
                <p14:cNvContentPartPr/>
                <p14:nvPr/>
              </p14:nvContentPartPr>
              <p14:xfrm>
                <a:off x="9437053" y="1670592"/>
                <a:ext cx="106920" cy="198360"/>
              </p14:xfrm>
            </p:contentPart>
          </mc:Choice>
          <mc:Fallback>
            <p:pic>
              <p:nvPicPr>
                <p:cNvPr id="70" name="Freihand 69">
                  <a:extLst>
                    <a:ext uri="{FF2B5EF4-FFF2-40B4-BE49-F238E27FC236}">
                      <a16:creationId xmlns:a16="http://schemas.microsoft.com/office/drawing/2014/main" id="{53BF40EF-EC16-4C52-A945-F625761A693C}"/>
                    </a:ext>
                  </a:extLst>
                </p:cNvPr>
                <p:cNvPicPr/>
                <p:nvPr/>
              </p:nvPicPr>
              <p:blipFill>
                <a:blip r:embed="rId38"/>
                <a:stretch>
                  <a:fillRect/>
                </a:stretch>
              </p:blipFill>
              <p:spPr>
                <a:xfrm>
                  <a:off x="9432733" y="1666272"/>
                  <a:ext cx="1155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1" name="Freihand 70">
                  <a:extLst>
                    <a:ext uri="{FF2B5EF4-FFF2-40B4-BE49-F238E27FC236}">
                      <a16:creationId xmlns:a16="http://schemas.microsoft.com/office/drawing/2014/main" id="{DB86D60B-7705-4A4A-B5D1-424FE14AD532}"/>
                    </a:ext>
                  </a:extLst>
                </p14:cNvPr>
                <p14:cNvContentPartPr/>
                <p14:nvPr/>
              </p14:nvContentPartPr>
              <p14:xfrm>
                <a:off x="9544693" y="1734672"/>
                <a:ext cx="93600" cy="69840"/>
              </p14:xfrm>
            </p:contentPart>
          </mc:Choice>
          <mc:Fallback>
            <p:pic>
              <p:nvPicPr>
                <p:cNvPr id="71" name="Freihand 70">
                  <a:extLst>
                    <a:ext uri="{FF2B5EF4-FFF2-40B4-BE49-F238E27FC236}">
                      <a16:creationId xmlns:a16="http://schemas.microsoft.com/office/drawing/2014/main" id="{DB86D60B-7705-4A4A-B5D1-424FE14AD532}"/>
                    </a:ext>
                  </a:extLst>
                </p:cNvPr>
                <p:cNvPicPr/>
                <p:nvPr/>
              </p:nvPicPr>
              <p:blipFill>
                <a:blip r:embed="rId40"/>
                <a:stretch>
                  <a:fillRect/>
                </a:stretch>
              </p:blipFill>
              <p:spPr>
                <a:xfrm>
                  <a:off x="9540373" y="1730352"/>
                  <a:ext cx="102240" cy="7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73" name="Freihand 72">
                <a:extLst>
                  <a:ext uri="{FF2B5EF4-FFF2-40B4-BE49-F238E27FC236}">
                    <a16:creationId xmlns:a16="http://schemas.microsoft.com/office/drawing/2014/main" id="{25FCC971-BD61-438E-8C95-A66F162720B1}"/>
                  </a:ext>
                </a:extLst>
              </p14:cNvPr>
              <p14:cNvContentPartPr/>
              <p14:nvPr/>
            </p14:nvContentPartPr>
            <p14:xfrm>
              <a:off x="6523213" y="1555752"/>
              <a:ext cx="406080" cy="443880"/>
            </p14:xfrm>
          </p:contentPart>
        </mc:Choice>
        <mc:Fallback>
          <p:pic>
            <p:nvPicPr>
              <p:cNvPr id="73" name="Freihand 72">
                <a:extLst>
                  <a:ext uri="{FF2B5EF4-FFF2-40B4-BE49-F238E27FC236}">
                    <a16:creationId xmlns:a16="http://schemas.microsoft.com/office/drawing/2014/main" id="{25FCC971-BD61-438E-8C95-A66F162720B1}"/>
                  </a:ext>
                </a:extLst>
              </p:cNvPr>
              <p:cNvPicPr/>
              <p:nvPr/>
            </p:nvPicPr>
            <p:blipFill>
              <a:blip r:embed="rId42"/>
              <a:stretch>
                <a:fillRect/>
              </a:stretch>
            </p:blipFill>
            <p:spPr>
              <a:xfrm>
                <a:off x="6518893" y="1551432"/>
                <a:ext cx="414720" cy="452520"/>
              </a:xfrm>
              <a:prstGeom prst="rect">
                <a:avLst/>
              </a:prstGeom>
            </p:spPr>
          </p:pic>
        </mc:Fallback>
      </mc:AlternateContent>
      <p:grpSp>
        <p:nvGrpSpPr>
          <p:cNvPr id="78" name="Gruppieren 77">
            <a:extLst>
              <a:ext uri="{FF2B5EF4-FFF2-40B4-BE49-F238E27FC236}">
                <a16:creationId xmlns:a16="http://schemas.microsoft.com/office/drawing/2014/main" id="{9D4E7532-3064-4A2E-B3DE-10994EE4E226}"/>
              </a:ext>
            </a:extLst>
          </p:cNvPr>
          <p:cNvGrpSpPr/>
          <p:nvPr/>
        </p:nvGrpSpPr>
        <p:grpSpPr>
          <a:xfrm>
            <a:off x="6628333" y="1441992"/>
            <a:ext cx="1131480" cy="520560"/>
            <a:chOff x="6628333" y="1441992"/>
            <a:chExt cx="1131480" cy="520560"/>
          </a:xfrm>
        </p:grpSpPr>
        <mc:AlternateContent xmlns:mc="http://schemas.openxmlformats.org/markup-compatibility/2006">
          <mc:Choice xmlns:p14="http://schemas.microsoft.com/office/powerpoint/2010/main" Requires="p14">
            <p:contentPart p14:bwMode="auto" r:id="rId43">
              <p14:nvContentPartPr>
                <p14:cNvPr id="45" name="Freihand 44">
                  <a:extLst>
                    <a:ext uri="{FF2B5EF4-FFF2-40B4-BE49-F238E27FC236}">
                      <a16:creationId xmlns:a16="http://schemas.microsoft.com/office/drawing/2014/main" id="{9BEC320B-D00F-43E7-9193-AD590E2AA376}"/>
                    </a:ext>
                  </a:extLst>
                </p14:cNvPr>
                <p14:cNvContentPartPr/>
                <p14:nvPr/>
              </p14:nvContentPartPr>
              <p14:xfrm>
                <a:off x="6628333" y="1722432"/>
                <a:ext cx="175320" cy="95400"/>
              </p14:xfrm>
            </p:contentPart>
          </mc:Choice>
          <mc:Fallback>
            <p:pic>
              <p:nvPicPr>
                <p:cNvPr id="45" name="Freihand 44">
                  <a:extLst>
                    <a:ext uri="{FF2B5EF4-FFF2-40B4-BE49-F238E27FC236}">
                      <a16:creationId xmlns:a16="http://schemas.microsoft.com/office/drawing/2014/main" id="{9BEC320B-D00F-43E7-9193-AD590E2AA376}"/>
                    </a:ext>
                  </a:extLst>
                </p:cNvPr>
                <p:cNvPicPr/>
                <p:nvPr/>
              </p:nvPicPr>
              <p:blipFill>
                <a:blip r:embed="rId44"/>
                <a:stretch>
                  <a:fillRect/>
                </a:stretch>
              </p:blipFill>
              <p:spPr>
                <a:xfrm>
                  <a:off x="6624013" y="1718112"/>
                  <a:ext cx="183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6" name="Freihand 45">
                  <a:extLst>
                    <a:ext uri="{FF2B5EF4-FFF2-40B4-BE49-F238E27FC236}">
                      <a16:creationId xmlns:a16="http://schemas.microsoft.com/office/drawing/2014/main" id="{9C86EF3A-BD87-4083-9680-DDC6153C47E9}"/>
                    </a:ext>
                  </a:extLst>
                </p14:cNvPr>
                <p14:cNvContentPartPr/>
                <p14:nvPr/>
              </p14:nvContentPartPr>
              <p14:xfrm>
                <a:off x="6933253" y="1746912"/>
                <a:ext cx="107640" cy="5040"/>
              </p14:xfrm>
            </p:contentPart>
          </mc:Choice>
          <mc:Fallback>
            <p:pic>
              <p:nvPicPr>
                <p:cNvPr id="46" name="Freihand 45">
                  <a:extLst>
                    <a:ext uri="{FF2B5EF4-FFF2-40B4-BE49-F238E27FC236}">
                      <a16:creationId xmlns:a16="http://schemas.microsoft.com/office/drawing/2014/main" id="{9C86EF3A-BD87-4083-9680-DDC6153C47E9}"/>
                    </a:ext>
                  </a:extLst>
                </p:cNvPr>
                <p:cNvPicPr/>
                <p:nvPr/>
              </p:nvPicPr>
              <p:blipFill>
                <a:blip r:embed="rId46"/>
                <a:stretch>
                  <a:fillRect/>
                </a:stretch>
              </p:blipFill>
              <p:spPr>
                <a:xfrm>
                  <a:off x="6928933" y="1742592"/>
                  <a:ext cx="1162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9" name="Freihand 48">
                  <a:extLst>
                    <a:ext uri="{FF2B5EF4-FFF2-40B4-BE49-F238E27FC236}">
                      <a16:creationId xmlns:a16="http://schemas.microsoft.com/office/drawing/2014/main" id="{C830EB37-4AD6-49CD-AB75-197814574ADE}"/>
                    </a:ext>
                  </a:extLst>
                </p14:cNvPr>
                <p14:cNvContentPartPr/>
                <p14:nvPr/>
              </p14:nvContentPartPr>
              <p14:xfrm>
                <a:off x="6953413" y="1773912"/>
                <a:ext cx="96480" cy="14400"/>
              </p14:xfrm>
            </p:contentPart>
          </mc:Choice>
          <mc:Fallback>
            <p:pic>
              <p:nvPicPr>
                <p:cNvPr id="49" name="Freihand 48">
                  <a:extLst>
                    <a:ext uri="{FF2B5EF4-FFF2-40B4-BE49-F238E27FC236}">
                      <a16:creationId xmlns:a16="http://schemas.microsoft.com/office/drawing/2014/main" id="{C830EB37-4AD6-49CD-AB75-197814574ADE}"/>
                    </a:ext>
                  </a:extLst>
                </p:cNvPr>
                <p:cNvPicPr/>
                <p:nvPr/>
              </p:nvPicPr>
              <p:blipFill>
                <a:blip r:embed="rId48"/>
                <a:stretch>
                  <a:fillRect/>
                </a:stretch>
              </p:blipFill>
              <p:spPr>
                <a:xfrm>
                  <a:off x="6949093" y="1769592"/>
                  <a:ext cx="105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0" name="Freihand 49">
                  <a:extLst>
                    <a:ext uri="{FF2B5EF4-FFF2-40B4-BE49-F238E27FC236}">
                      <a16:creationId xmlns:a16="http://schemas.microsoft.com/office/drawing/2014/main" id="{E0637C8B-275C-437F-9BBB-A4A5C5A41036}"/>
                    </a:ext>
                  </a:extLst>
                </p14:cNvPr>
                <p14:cNvContentPartPr/>
                <p14:nvPr/>
              </p14:nvContentPartPr>
              <p14:xfrm>
                <a:off x="7269493" y="1546032"/>
                <a:ext cx="136440" cy="145080"/>
              </p14:xfrm>
            </p:contentPart>
          </mc:Choice>
          <mc:Fallback>
            <p:pic>
              <p:nvPicPr>
                <p:cNvPr id="50" name="Freihand 49">
                  <a:extLst>
                    <a:ext uri="{FF2B5EF4-FFF2-40B4-BE49-F238E27FC236}">
                      <a16:creationId xmlns:a16="http://schemas.microsoft.com/office/drawing/2014/main" id="{E0637C8B-275C-437F-9BBB-A4A5C5A41036}"/>
                    </a:ext>
                  </a:extLst>
                </p:cNvPr>
                <p:cNvPicPr/>
                <p:nvPr/>
              </p:nvPicPr>
              <p:blipFill>
                <a:blip r:embed="rId50"/>
                <a:stretch>
                  <a:fillRect/>
                </a:stretch>
              </p:blipFill>
              <p:spPr>
                <a:xfrm>
                  <a:off x="7265173" y="1541712"/>
                  <a:ext cx="145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1" name="Freihand 50">
                  <a:extLst>
                    <a:ext uri="{FF2B5EF4-FFF2-40B4-BE49-F238E27FC236}">
                      <a16:creationId xmlns:a16="http://schemas.microsoft.com/office/drawing/2014/main" id="{B779D911-1084-461A-8913-5BD593480693}"/>
                    </a:ext>
                  </a:extLst>
                </p14:cNvPr>
                <p14:cNvContentPartPr/>
                <p14:nvPr/>
              </p14:nvContentPartPr>
              <p14:xfrm>
                <a:off x="7218733" y="1710552"/>
                <a:ext cx="253080" cy="21600"/>
              </p14:xfrm>
            </p:contentPart>
          </mc:Choice>
          <mc:Fallback>
            <p:pic>
              <p:nvPicPr>
                <p:cNvPr id="51" name="Freihand 50">
                  <a:extLst>
                    <a:ext uri="{FF2B5EF4-FFF2-40B4-BE49-F238E27FC236}">
                      <a16:creationId xmlns:a16="http://schemas.microsoft.com/office/drawing/2014/main" id="{B779D911-1084-461A-8913-5BD593480693}"/>
                    </a:ext>
                  </a:extLst>
                </p:cNvPr>
                <p:cNvPicPr/>
                <p:nvPr/>
              </p:nvPicPr>
              <p:blipFill>
                <a:blip r:embed="rId52"/>
                <a:stretch>
                  <a:fillRect/>
                </a:stretch>
              </p:blipFill>
              <p:spPr>
                <a:xfrm>
                  <a:off x="7214413" y="1706232"/>
                  <a:ext cx="2617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2" name="Freihand 51">
                  <a:extLst>
                    <a:ext uri="{FF2B5EF4-FFF2-40B4-BE49-F238E27FC236}">
                      <a16:creationId xmlns:a16="http://schemas.microsoft.com/office/drawing/2014/main" id="{F784B077-3BE3-432F-A385-A41A5C3AF36C}"/>
                    </a:ext>
                  </a:extLst>
                </p14:cNvPr>
                <p14:cNvContentPartPr/>
                <p14:nvPr/>
              </p14:nvContentPartPr>
              <p14:xfrm>
                <a:off x="7275613" y="1785432"/>
                <a:ext cx="121320" cy="171000"/>
              </p14:xfrm>
            </p:contentPart>
          </mc:Choice>
          <mc:Fallback>
            <p:pic>
              <p:nvPicPr>
                <p:cNvPr id="52" name="Freihand 51">
                  <a:extLst>
                    <a:ext uri="{FF2B5EF4-FFF2-40B4-BE49-F238E27FC236}">
                      <a16:creationId xmlns:a16="http://schemas.microsoft.com/office/drawing/2014/main" id="{F784B077-3BE3-432F-A385-A41A5C3AF36C}"/>
                    </a:ext>
                  </a:extLst>
                </p:cNvPr>
                <p:cNvPicPr/>
                <p:nvPr/>
              </p:nvPicPr>
              <p:blipFill>
                <a:blip r:embed="rId54"/>
                <a:stretch>
                  <a:fillRect/>
                </a:stretch>
              </p:blipFill>
              <p:spPr>
                <a:xfrm>
                  <a:off x="7271293" y="1781112"/>
                  <a:ext cx="129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4" name="Freihand 53">
                  <a:extLst>
                    <a:ext uri="{FF2B5EF4-FFF2-40B4-BE49-F238E27FC236}">
                      <a16:creationId xmlns:a16="http://schemas.microsoft.com/office/drawing/2014/main" id="{904EBB6B-3F17-4B6E-8282-8E591AABBFBB}"/>
                    </a:ext>
                  </a:extLst>
                </p14:cNvPr>
                <p14:cNvContentPartPr/>
                <p14:nvPr/>
              </p14:nvContentPartPr>
              <p14:xfrm>
                <a:off x="7639213" y="1576632"/>
                <a:ext cx="36720" cy="199800"/>
              </p14:xfrm>
            </p:contentPart>
          </mc:Choice>
          <mc:Fallback>
            <p:pic>
              <p:nvPicPr>
                <p:cNvPr id="54" name="Freihand 53">
                  <a:extLst>
                    <a:ext uri="{FF2B5EF4-FFF2-40B4-BE49-F238E27FC236}">
                      <a16:creationId xmlns:a16="http://schemas.microsoft.com/office/drawing/2014/main" id="{904EBB6B-3F17-4B6E-8282-8E591AABBFBB}"/>
                    </a:ext>
                  </a:extLst>
                </p:cNvPr>
                <p:cNvPicPr/>
                <p:nvPr/>
              </p:nvPicPr>
              <p:blipFill>
                <a:blip r:embed="rId56"/>
                <a:stretch>
                  <a:fillRect/>
                </a:stretch>
              </p:blipFill>
              <p:spPr>
                <a:xfrm>
                  <a:off x="7634893" y="1572312"/>
                  <a:ext cx="45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5" name="Freihand 54">
                  <a:extLst>
                    <a:ext uri="{FF2B5EF4-FFF2-40B4-BE49-F238E27FC236}">
                      <a16:creationId xmlns:a16="http://schemas.microsoft.com/office/drawing/2014/main" id="{0132B910-48AA-4DC7-9E51-F2D6BA9B7347}"/>
                    </a:ext>
                  </a:extLst>
                </p14:cNvPr>
                <p14:cNvContentPartPr/>
                <p14:nvPr/>
              </p14:nvContentPartPr>
              <p14:xfrm>
                <a:off x="7584133" y="1714512"/>
                <a:ext cx="175680" cy="135360"/>
              </p14:xfrm>
            </p:contentPart>
          </mc:Choice>
          <mc:Fallback>
            <p:pic>
              <p:nvPicPr>
                <p:cNvPr id="55" name="Freihand 54">
                  <a:extLst>
                    <a:ext uri="{FF2B5EF4-FFF2-40B4-BE49-F238E27FC236}">
                      <a16:creationId xmlns:a16="http://schemas.microsoft.com/office/drawing/2014/main" id="{0132B910-48AA-4DC7-9E51-F2D6BA9B7347}"/>
                    </a:ext>
                  </a:extLst>
                </p:cNvPr>
                <p:cNvPicPr/>
                <p:nvPr/>
              </p:nvPicPr>
              <p:blipFill>
                <a:blip r:embed="rId58"/>
                <a:stretch>
                  <a:fillRect/>
                </a:stretch>
              </p:blipFill>
              <p:spPr>
                <a:xfrm>
                  <a:off x="7579813" y="1710192"/>
                  <a:ext cx="184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75" name="Freihand 74">
                  <a:extLst>
                    <a:ext uri="{FF2B5EF4-FFF2-40B4-BE49-F238E27FC236}">
                      <a16:creationId xmlns:a16="http://schemas.microsoft.com/office/drawing/2014/main" id="{BBD529E3-5DC1-4D43-B18E-C1478FE3445F}"/>
                    </a:ext>
                  </a:extLst>
                </p14:cNvPr>
                <p14:cNvContentPartPr/>
                <p14:nvPr/>
              </p14:nvContentPartPr>
              <p14:xfrm>
                <a:off x="7192813" y="1441992"/>
                <a:ext cx="330840" cy="316440"/>
              </p14:xfrm>
            </p:contentPart>
          </mc:Choice>
          <mc:Fallback>
            <p:pic>
              <p:nvPicPr>
                <p:cNvPr id="75" name="Freihand 74">
                  <a:extLst>
                    <a:ext uri="{FF2B5EF4-FFF2-40B4-BE49-F238E27FC236}">
                      <a16:creationId xmlns:a16="http://schemas.microsoft.com/office/drawing/2014/main" id="{BBD529E3-5DC1-4D43-B18E-C1478FE3445F}"/>
                    </a:ext>
                  </a:extLst>
                </p:cNvPr>
                <p:cNvPicPr/>
                <p:nvPr/>
              </p:nvPicPr>
              <p:blipFill>
                <a:blip r:embed="rId60"/>
                <a:stretch>
                  <a:fillRect/>
                </a:stretch>
              </p:blipFill>
              <p:spPr>
                <a:xfrm>
                  <a:off x="7188493" y="1437672"/>
                  <a:ext cx="3394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77" name="Freihand 76">
                  <a:extLst>
                    <a:ext uri="{FF2B5EF4-FFF2-40B4-BE49-F238E27FC236}">
                      <a16:creationId xmlns:a16="http://schemas.microsoft.com/office/drawing/2014/main" id="{2A86FDE0-87A6-4948-AFE7-05D6FB2F3DC4}"/>
                    </a:ext>
                  </a:extLst>
                </p14:cNvPr>
                <p14:cNvContentPartPr/>
                <p14:nvPr/>
              </p14:nvContentPartPr>
              <p14:xfrm>
                <a:off x="7209733" y="1739352"/>
                <a:ext cx="197280" cy="223200"/>
              </p14:xfrm>
            </p:contentPart>
          </mc:Choice>
          <mc:Fallback>
            <p:pic>
              <p:nvPicPr>
                <p:cNvPr id="77" name="Freihand 76">
                  <a:extLst>
                    <a:ext uri="{FF2B5EF4-FFF2-40B4-BE49-F238E27FC236}">
                      <a16:creationId xmlns:a16="http://schemas.microsoft.com/office/drawing/2014/main" id="{2A86FDE0-87A6-4948-AFE7-05D6FB2F3DC4}"/>
                    </a:ext>
                  </a:extLst>
                </p:cNvPr>
                <p:cNvPicPr/>
                <p:nvPr/>
              </p:nvPicPr>
              <p:blipFill>
                <a:blip r:embed="rId62"/>
                <a:stretch>
                  <a:fillRect/>
                </a:stretch>
              </p:blipFill>
              <p:spPr>
                <a:xfrm>
                  <a:off x="7205053" y="1735032"/>
                  <a:ext cx="205920" cy="231840"/>
                </a:xfrm>
                <a:prstGeom prst="rect">
                  <a:avLst/>
                </a:prstGeom>
              </p:spPr>
            </p:pic>
          </mc:Fallback>
        </mc:AlternateContent>
      </p:grpSp>
      <p:grpSp>
        <p:nvGrpSpPr>
          <p:cNvPr id="88" name="Gruppieren 87">
            <a:extLst>
              <a:ext uri="{FF2B5EF4-FFF2-40B4-BE49-F238E27FC236}">
                <a16:creationId xmlns:a16="http://schemas.microsoft.com/office/drawing/2014/main" id="{84E0D8C7-C2F5-4D39-AEC8-A6167966319E}"/>
              </a:ext>
            </a:extLst>
          </p:cNvPr>
          <p:cNvGrpSpPr/>
          <p:nvPr/>
        </p:nvGrpSpPr>
        <p:grpSpPr>
          <a:xfrm>
            <a:off x="7097053" y="2221032"/>
            <a:ext cx="290160" cy="174600"/>
            <a:chOff x="7097053" y="2221032"/>
            <a:chExt cx="290160" cy="174600"/>
          </a:xfrm>
        </p:grpSpPr>
        <mc:AlternateContent xmlns:mc="http://schemas.openxmlformats.org/markup-compatibility/2006">
          <mc:Choice xmlns:p14="http://schemas.microsoft.com/office/powerpoint/2010/main" Requires="p14">
            <p:contentPart p14:bwMode="auto" r:id="rId63">
              <p14:nvContentPartPr>
                <p14:cNvPr id="79" name="Freihand 78">
                  <a:extLst>
                    <a:ext uri="{FF2B5EF4-FFF2-40B4-BE49-F238E27FC236}">
                      <a16:creationId xmlns:a16="http://schemas.microsoft.com/office/drawing/2014/main" id="{0251E34D-4D4A-4E38-BFEB-45752A9A9F66}"/>
                    </a:ext>
                  </a:extLst>
                </p14:cNvPr>
                <p14:cNvContentPartPr/>
                <p14:nvPr/>
              </p14:nvContentPartPr>
              <p14:xfrm>
                <a:off x="7097053" y="2270352"/>
                <a:ext cx="218880" cy="10440"/>
              </p14:xfrm>
            </p:contentPart>
          </mc:Choice>
          <mc:Fallback>
            <p:pic>
              <p:nvPicPr>
                <p:cNvPr id="79" name="Freihand 78">
                  <a:extLst>
                    <a:ext uri="{FF2B5EF4-FFF2-40B4-BE49-F238E27FC236}">
                      <a16:creationId xmlns:a16="http://schemas.microsoft.com/office/drawing/2014/main" id="{0251E34D-4D4A-4E38-BFEB-45752A9A9F66}"/>
                    </a:ext>
                  </a:extLst>
                </p:cNvPr>
                <p:cNvPicPr/>
                <p:nvPr/>
              </p:nvPicPr>
              <p:blipFill>
                <a:blip r:embed="rId64"/>
                <a:stretch>
                  <a:fillRect/>
                </a:stretch>
              </p:blipFill>
              <p:spPr>
                <a:xfrm>
                  <a:off x="7092733" y="2266032"/>
                  <a:ext cx="2275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80" name="Freihand 79">
                  <a:extLst>
                    <a:ext uri="{FF2B5EF4-FFF2-40B4-BE49-F238E27FC236}">
                      <a16:creationId xmlns:a16="http://schemas.microsoft.com/office/drawing/2014/main" id="{CE63CC83-308F-473F-B483-6AB6A208B54D}"/>
                    </a:ext>
                  </a:extLst>
                </p14:cNvPr>
                <p14:cNvContentPartPr/>
                <p14:nvPr/>
              </p14:nvContentPartPr>
              <p14:xfrm>
                <a:off x="7296133" y="2221032"/>
                <a:ext cx="91080" cy="174600"/>
              </p14:xfrm>
            </p:contentPart>
          </mc:Choice>
          <mc:Fallback>
            <p:pic>
              <p:nvPicPr>
                <p:cNvPr id="80" name="Freihand 79">
                  <a:extLst>
                    <a:ext uri="{FF2B5EF4-FFF2-40B4-BE49-F238E27FC236}">
                      <a16:creationId xmlns:a16="http://schemas.microsoft.com/office/drawing/2014/main" id="{CE63CC83-308F-473F-B483-6AB6A208B54D}"/>
                    </a:ext>
                  </a:extLst>
                </p:cNvPr>
                <p:cNvPicPr/>
                <p:nvPr/>
              </p:nvPicPr>
              <p:blipFill>
                <a:blip r:embed="rId66"/>
                <a:stretch>
                  <a:fillRect/>
                </a:stretch>
              </p:blipFill>
              <p:spPr>
                <a:xfrm>
                  <a:off x="7291813" y="2216712"/>
                  <a:ext cx="99720" cy="183240"/>
                </a:xfrm>
                <a:prstGeom prst="rect">
                  <a:avLst/>
                </a:prstGeom>
              </p:spPr>
            </p:pic>
          </mc:Fallback>
        </mc:AlternateContent>
      </p:grpSp>
      <p:grpSp>
        <p:nvGrpSpPr>
          <p:cNvPr id="87" name="Gruppieren 86">
            <a:extLst>
              <a:ext uri="{FF2B5EF4-FFF2-40B4-BE49-F238E27FC236}">
                <a16:creationId xmlns:a16="http://schemas.microsoft.com/office/drawing/2014/main" id="{C5B82711-AB2C-4A55-8CF5-625D4CBBA79B}"/>
              </a:ext>
            </a:extLst>
          </p:cNvPr>
          <p:cNvGrpSpPr/>
          <p:nvPr/>
        </p:nvGrpSpPr>
        <p:grpSpPr>
          <a:xfrm>
            <a:off x="7610053" y="2197272"/>
            <a:ext cx="349560" cy="174240"/>
            <a:chOff x="7610053" y="2197272"/>
            <a:chExt cx="349560" cy="174240"/>
          </a:xfrm>
        </p:grpSpPr>
        <mc:AlternateContent xmlns:mc="http://schemas.openxmlformats.org/markup-compatibility/2006">
          <mc:Choice xmlns:p14="http://schemas.microsoft.com/office/powerpoint/2010/main" Requires="p14">
            <p:contentPart p14:bwMode="auto" r:id="rId67">
              <p14:nvContentPartPr>
                <p14:cNvPr id="81" name="Freihand 80">
                  <a:extLst>
                    <a:ext uri="{FF2B5EF4-FFF2-40B4-BE49-F238E27FC236}">
                      <a16:creationId xmlns:a16="http://schemas.microsoft.com/office/drawing/2014/main" id="{65EC15A6-6B56-4A78-A480-D6D620C01199}"/>
                    </a:ext>
                  </a:extLst>
                </p14:cNvPr>
                <p14:cNvContentPartPr/>
                <p14:nvPr/>
              </p14:nvContentPartPr>
              <p14:xfrm>
                <a:off x="7610053" y="2226792"/>
                <a:ext cx="183960" cy="144720"/>
              </p14:xfrm>
            </p:contentPart>
          </mc:Choice>
          <mc:Fallback>
            <p:pic>
              <p:nvPicPr>
                <p:cNvPr id="81" name="Freihand 80">
                  <a:extLst>
                    <a:ext uri="{FF2B5EF4-FFF2-40B4-BE49-F238E27FC236}">
                      <a16:creationId xmlns:a16="http://schemas.microsoft.com/office/drawing/2014/main" id="{65EC15A6-6B56-4A78-A480-D6D620C01199}"/>
                    </a:ext>
                  </a:extLst>
                </p:cNvPr>
                <p:cNvPicPr/>
                <p:nvPr/>
              </p:nvPicPr>
              <p:blipFill>
                <a:blip r:embed="rId68"/>
                <a:stretch>
                  <a:fillRect/>
                </a:stretch>
              </p:blipFill>
              <p:spPr>
                <a:xfrm>
                  <a:off x="7605733" y="2222472"/>
                  <a:ext cx="192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82" name="Freihand 81">
                  <a:extLst>
                    <a:ext uri="{FF2B5EF4-FFF2-40B4-BE49-F238E27FC236}">
                      <a16:creationId xmlns:a16="http://schemas.microsoft.com/office/drawing/2014/main" id="{5277C8AC-9AAE-48F5-BE71-244DC33869EC}"/>
                    </a:ext>
                  </a:extLst>
                </p14:cNvPr>
                <p14:cNvContentPartPr/>
                <p14:nvPr/>
              </p14:nvContentPartPr>
              <p14:xfrm>
                <a:off x="7832173" y="2197272"/>
                <a:ext cx="127440" cy="149760"/>
              </p14:xfrm>
            </p:contentPart>
          </mc:Choice>
          <mc:Fallback>
            <p:pic>
              <p:nvPicPr>
                <p:cNvPr id="82" name="Freihand 81">
                  <a:extLst>
                    <a:ext uri="{FF2B5EF4-FFF2-40B4-BE49-F238E27FC236}">
                      <a16:creationId xmlns:a16="http://schemas.microsoft.com/office/drawing/2014/main" id="{5277C8AC-9AAE-48F5-BE71-244DC33869EC}"/>
                    </a:ext>
                  </a:extLst>
                </p:cNvPr>
                <p:cNvPicPr/>
                <p:nvPr/>
              </p:nvPicPr>
              <p:blipFill>
                <a:blip r:embed="rId70"/>
                <a:stretch>
                  <a:fillRect/>
                </a:stretch>
              </p:blipFill>
              <p:spPr>
                <a:xfrm>
                  <a:off x="7827853" y="2192952"/>
                  <a:ext cx="136080" cy="158400"/>
                </a:xfrm>
                <a:prstGeom prst="rect">
                  <a:avLst/>
                </a:prstGeom>
              </p:spPr>
            </p:pic>
          </mc:Fallback>
        </mc:AlternateContent>
      </p:grpSp>
      <p:grpSp>
        <p:nvGrpSpPr>
          <p:cNvPr id="86" name="Gruppieren 85">
            <a:extLst>
              <a:ext uri="{FF2B5EF4-FFF2-40B4-BE49-F238E27FC236}">
                <a16:creationId xmlns:a16="http://schemas.microsoft.com/office/drawing/2014/main" id="{551493AD-9BF4-42CC-B814-4AB09BD8F4D9}"/>
              </a:ext>
            </a:extLst>
          </p:cNvPr>
          <p:cNvGrpSpPr/>
          <p:nvPr/>
        </p:nvGrpSpPr>
        <p:grpSpPr>
          <a:xfrm>
            <a:off x="8149333" y="2184672"/>
            <a:ext cx="401760" cy="158400"/>
            <a:chOff x="8149333" y="2184672"/>
            <a:chExt cx="401760" cy="158400"/>
          </a:xfrm>
        </p:grpSpPr>
        <mc:AlternateContent xmlns:mc="http://schemas.openxmlformats.org/markup-compatibility/2006">
          <mc:Choice xmlns:p14="http://schemas.microsoft.com/office/powerpoint/2010/main" Requires="p14">
            <p:contentPart p14:bwMode="auto" r:id="rId71">
              <p14:nvContentPartPr>
                <p14:cNvPr id="83" name="Freihand 82">
                  <a:extLst>
                    <a:ext uri="{FF2B5EF4-FFF2-40B4-BE49-F238E27FC236}">
                      <a16:creationId xmlns:a16="http://schemas.microsoft.com/office/drawing/2014/main" id="{B6652BD3-6C6C-40EF-9228-F472D341CA92}"/>
                    </a:ext>
                  </a:extLst>
                </p14:cNvPr>
                <p14:cNvContentPartPr/>
                <p14:nvPr/>
              </p14:nvContentPartPr>
              <p14:xfrm>
                <a:off x="8149333" y="2240112"/>
                <a:ext cx="145800" cy="102960"/>
              </p14:xfrm>
            </p:contentPart>
          </mc:Choice>
          <mc:Fallback>
            <p:pic>
              <p:nvPicPr>
                <p:cNvPr id="83" name="Freihand 82">
                  <a:extLst>
                    <a:ext uri="{FF2B5EF4-FFF2-40B4-BE49-F238E27FC236}">
                      <a16:creationId xmlns:a16="http://schemas.microsoft.com/office/drawing/2014/main" id="{B6652BD3-6C6C-40EF-9228-F472D341CA92}"/>
                    </a:ext>
                  </a:extLst>
                </p:cNvPr>
                <p:cNvPicPr/>
                <p:nvPr/>
              </p:nvPicPr>
              <p:blipFill>
                <a:blip r:embed="rId72"/>
                <a:stretch>
                  <a:fillRect/>
                </a:stretch>
              </p:blipFill>
              <p:spPr>
                <a:xfrm>
                  <a:off x="8145013" y="2235792"/>
                  <a:ext cx="154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4" name="Freihand 83">
                  <a:extLst>
                    <a:ext uri="{FF2B5EF4-FFF2-40B4-BE49-F238E27FC236}">
                      <a16:creationId xmlns:a16="http://schemas.microsoft.com/office/drawing/2014/main" id="{6060E413-6AB8-4D5F-B991-57B2CB84A7D5}"/>
                    </a:ext>
                  </a:extLst>
                </p14:cNvPr>
                <p14:cNvContentPartPr/>
                <p14:nvPr/>
              </p14:nvContentPartPr>
              <p14:xfrm>
                <a:off x="8285053" y="2251632"/>
                <a:ext cx="122400" cy="74520"/>
              </p14:xfrm>
            </p:contentPart>
          </mc:Choice>
          <mc:Fallback>
            <p:pic>
              <p:nvPicPr>
                <p:cNvPr id="84" name="Freihand 83">
                  <a:extLst>
                    <a:ext uri="{FF2B5EF4-FFF2-40B4-BE49-F238E27FC236}">
                      <a16:creationId xmlns:a16="http://schemas.microsoft.com/office/drawing/2014/main" id="{6060E413-6AB8-4D5F-B991-57B2CB84A7D5}"/>
                    </a:ext>
                  </a:extLst>
                </p:cNvPr>
                <p:cNvPicPr/>
                <p:nvPr/>
              </p:nvPicPr>
              <p:blipFill>
                <a:blip r:embed="rId74"/>
                <a:stretch>
                  <a:fillRect/>
                </a:stretch>
              </p:blipFill>
              <p:spPr>
                <a:xfrm>
                  <a:off x="8280733" y="2247312"/>
                  <a:ext cx="131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85" name="Freihand 84">
                  <a:extLst>
                    <a:ext uri="{FF2B5EF4-FFF2-40B4-BE49-F238E27FC236}">
                      <a16:creationId xmlns:a16="http://schemas.microsoft.com/office/drawing/2014/main" id="{8672E9D4-F9CF-47C1-BF2F-85A87D1B2401}"/>
                    </a:ext>
                  </a:extLst>
                </p14:cNvPr>
                <p14:cNvContentPartPr/>
                <p14:nvPr/>
              </p14:nvContentPartPr>
              <p14:xfrm>
                <a:off x="8430493" y="2184672"/>
                <a:ext cx="120600" cy="145080"/>
              </p14:xfrm>
            </p:contentPart>
          </mc:Choice>
          <mc:Fallback>
            <p:pic>
              <p:nvPicPr>
                <p:cNvPr id="85" name="Freihand 84">
                  <a:extLst>
                    <a:ext uri="{FF2B5EF4-FFF2-40B4-BE49-F238E27FC236}">
                      <a16:creationId xmlns:a16="http://schemas.microsoft.com/office/drawing/2014/main" id="{8672E9D4-F9CF-47C1-BF2F-85A87D1B2401}"/>
                    </a:ext>
                  </a:extLst>
                </p:cNvPr>
                <p:cNvPicPr/>
                <p:nvPr/>
              </p:nvPicPr>
              <p:blipFill>
                <a:blip r:embed="rId76"/>
                <a:stretch>
                  <a:fillRect/>
                </a:stretch>
              </p:blipFill>
              <p:spPr>
                <a:xfrm>
                  <a:off x="8426173" y="2180352"/>
                  <a:ext cx="129240" cy="153720"/>
                </a:xfrm>
                <a:prstGeom prst="rect">
                  <a:avLst/>
                </a:prstGeom>
              </p:spPr>
            </p:pic>
          </mc:Fallback>
        </mc:AlternateContent>
      </p:grpSp>
      <p:grpSp>
        <p:nvGrpSpPr>
          <p:cNvPr id="94" name="Gruppieren 93">
            <a:extLst>
              <a:ext uri="{FF2B5EF4-FFF2-40B4-BE49-F238E27FC236}">
                <a16:creationId xmlns:a16="http://schemas.microsoft.com/office/drawing/2014/main" id="{D335E792-EF90-4DE5-AC03-A10B8F741C2B}"/>
              </a:ext>
            </a:extLst>
          </p:cNvPr>
          <p:cNvGrpSpPr/>
          <p:nvPr/>
        </p:nvGrpSpPr>
        <p:grpSpPr>
          <a:xfrm>
            <a:off x="9491053" y="2098992"/>
            <a:ext cx="592920" cy="196560"/>
            <a:chOff x="9491053" y="2098992"/>
            <a:chExt cx="592920" cy="196560"/>
          </a:xfrm>
        </p:grpSpPr>
        <mc:AlternateContent xmlns:mc="http://schemas.openxmlformats.org/markup-compatibility/2006">
          <mc:Choice xmlns:p14="http://schemas.microsoft.com/office/powerpoint/2010/main" Requires="p14">
            <p:contentPart p14:bwMode="auto" r:id="rId77">
              <p14:nvContentPartPr>
                <p14:cNvPr id="91" name="Freihand 90">
                  <a:extLst>
                    <a:ext uri="{FF2B5EF4-FFF2-40B4-BE49-F238E27FC236}">
                      <a16:creationId xmlns:a16="http://schemas.microsoft.com/office/drawing/2014/main" id="{B35450EC-74D7-441D-8F06-8F60BD147A9B}"/>
                    </a:ext>
                  </a:extLst>
                </p14:cNvPr>
                <p14:cNvContentPartPr/>
                <p14:nvPr/>
              </p14:nvContentPartPr>
              <p14:xfrm>
                <a:off x="9491053" y="2180352"/>
                <a:ext cx="137520" cy="115200"/>
              </p14:xfrm>
            </p:contentPart>
          </mc:Choice>
          <mc:Fallback>
            <p:pic>
              <p:nvPicPr>
                <p:cNvPr id="91" name="Freihand 90">
                  <a:extLst>
                    <a:ext uri="{FF2B5EF4-FFF2-40B4-BE49-F238E27FC236}">
                      <a16:creationId xmlns:a16="http://schemas.microsoft.com/office/drawing/2014/main" id="{B35450EC-74D7-441D-8F06-8F60BD147A9B}"/>
                    </a:ext>
                  </a:extLst>
                </p:cNvPr>
                <p:cNvPicPr/>
                <p:nvPr/>
              </p:nvPicPr>
              <p:blipFill>
                <a:blip r:embed="rId78"/>
                <a:stretch>
                  <a:fillRect/>
                </a:stretch>
              </p:blipFill>
              <p:spPr>
                <a:xfrm>
                  <a:off x="9486733" y="2176032"/>
                  <a:ext cx="1461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2" name="Freihand 91">
                  <a:extLst>
                    <a:ext uri="{FF2B5EF4-FFF2-40B4-BE49-F238E27FC236}">
                      <a16:creationId xmlns:a16="http://schemas.microsoft.com/office/drawing/2014/main" id="{5C256E7F-F588-4DA1-96D6-E424E3941DFA}"/>
                    </a:ext>
                  </a:extLst>
                </p14:cNvPr>
                <p14:cNvContentPartPr/>
                <p14:nvPr/>
              </p14:nvContentPartPr>
              <p14:xfrm>
                <a:off x="9636133" y="2098992"/>
                <a:ext cx="99720" cy="177120"/>
              </p14:xfrm>
            </p:contentPart>
          </mc:Choice>
          <mc:Fallback>
            <p:pic>
              <p:nvPicPr>
                <p:cNvPr id="92" name="Freihand 91">
                  <a:extLst>
                    <a:ext uri="{FF2B5EF4-FFF2-40B4-BE49-F238E27FC236}">
                      <a16:creationId xmlns:a16="http://schemas.microsoft.com/office/drawing/2014/main" id="{5C256E7F-F588-4DA1-96D6-E424E3941DFA}"/>
                    </a:ext>
                  </a:extLst>
                </p:cNvPr>
                <p:cNvPicPr/>
                <p:nvPr/>
              </p:nvPicPr>
              <p:blipFill>
                <a:blip r:embed="rId80"/>
                <a:stretch>
                  <a:fillRect/>
                </a:stretch>
              </p:blipFill>
              <p:spPr>
                <a:xfrm>
                  <a:off x="9631813" y="2094672"/>
                  <a:ext cx="1083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3" name="Freihand 92">
                  <a:extLst>
                    <a:ext uri="{FF2B5EF4-FFF2-40B4-BE49-F238E27FC236}">
                      <a16:creationId xmlns:a16="http://schemas.microsoft.com/office/drawing/2014/main" id="{82F73FD2-516B-4E32-ACD4-57244960D501}"/>
                    </a:ext>
                  </a:extLst>
                </p14:cNvPr>
                <p14:cNvContentPartPr/>
                <p14:nvPr/>
              </p14:nvContentPartPr>
              <p14:xfrm>
                <a:off x="9770773" y="2173152"/>
                <a:ext cx="313200" cy="91440"/>
              </p14:xfrm>
            </p:contentPart>
          </mc:Choice>
          <mc:Fallback>
            <p:pic>
              <p:nvPicPr>
                <p:cNvPr id="93" name="Freihand 92">
                  <a:extLst>
                    <a:ext uri="{FF2B5EF4-FFF2-40B4-BE49-F238E27FC236}">
                      <a16:creationId xmlns:a16="http://schemas.microsoft.com/office/drawing/2014/main" id="{82F73FD2-516B-4E32-ACD4-57244960D501}"/>
                    </a:ext>
                  </a:extLst>
                </p:cNvPr>
                <p:cNvPicPr/>
                <p:nvPr/>
              </p:nvPicPr>
              <p:blipFill>
                <a:blip r:embed="rId82"/>
                <a:stretch>
                  <a:fillRect/>
                </a:stretch>
              </p:blipFill>
              <p:spPr>
                <a:xfrm>
                  <a:off x="9766453" y="2168832"/>
                  <a:ext cx="321840" cy="100080"/>
                </a:xfrm>
                <a:prstGeom prst="rect">
                  <a:avLst/>
                </a:prstGeom>
              </p:spPr>
            </p:pic>
          </mc:Fallback>
        </mc:AlternateContent>
      </p:grpSp>
      <p:grpSp>
        <p:nvGrpSpPr>
          <p:cNvPr id="105" name="Gruppieren 104">
            <a:extLst>
              <a:ext uri="{FF2B5EF4-FFF2-40B4-BE49-F238E27FC236}">
                <a16:creationId xmlns:a16="http://schemas.microsoft.com/office/drawing/2014/main" id="{E5B3B7C4-93AE-455C-A409-D68C56FDE181}"/>
              </a:ext>
            </a:extLst>
          </p:cNvPr>
          <p:cNvGrpSpPr/>
          <p:nvPr/>
        </p:nvGrpSpPr>
        <p:grpSpPr>
          <a:xfrm>
            <a:off x="4534933" y="466752"/>
            <a:ext cx="810360" cy="322920"/>
            <a:chOff x="4534933" y="466752"/>
            <a:chExt cx="810360" cy="322920"/>
          </a:xfrm>
        </p:grpSpPr>
        <mc:AlternateContent xmlns:mc="http://schemas.openxmlformats.org/markup-compatibility/2006">
          <mc:Choice xmlns:p14="http://schemas.microsoft.com/office/powerpoint/2010/main" Requires="p14">
            <p:contentPart p14:bwMode="auto" r:id="rId83">
              <p14:nvContentPartPr>
                <p14:cNvPr id="96" name="Freihand 95">
                  <a:extLst>
                    <a:ext uri="{FF2B5EF4-FFF2-40B4-BE49-F238E27FC236}">
                      <a16:creationId xmlns:a16="http://schemas.microsoft.com/office/drawing/2014/main" id="{E5B150DE-15BB-463F-AEC6-024DA2AD9D73}"/>
                    </a:ext>
                  </a:extLst>
                </p14:cNvPr>
                <p14:cNvContentPartPr/>
                <p14:nvPr/>
              </p14:nvContentPartPr>
              <p14:xfrm>
                <a:off x="4534933" y="624792"/>
                <a:ext cx="155880" cy="164880"/>
              </p14:xfrm>
            </p:contentPart>
          </mc:Choice>
          <mc:Fallback>
            <p:pic>
              <p:nvPicPr>
                <p:cNvPr id="96" name="Freihand 95">
                  <a:extLst>
                    <a:ext uri="{FF2B5EF4-FFF2-40B4-BE49-F238E27FC236}">
                      <a16:creationId xmlns:a16="http://schemas.microsoft.com/office/drawing/2014/main" id="{E5B150DE-15BB-463F-AEC6-024DA2AD9D73}"/>
                    </a:ext>
                  </a:extLst>
                </p:cNvPr>
                <p:cNvPicPr/>
                <p:nvPr/>
              </p:nvPicPr>
              <p:blipFill>
                <a:blip r:embed="rId84"/>
                <a:stretch>
                  <a:fillRect/>
                </a:stretch>
              </p:blipFill>
              <p:spPr>
                <a:xfrm>
                  <a:off x="4530613" y="620472"/>
                  <a:ext cx="1645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7" name="Freihand 96">
                  <a:extLst>
                    <a:ext uri="{FF2B5EF4-FFF2-40B4-BE49-F238E27FC236}">
                      <a16:creationId xmlns:a16="http://schemas.microsoft.com/office/drawing/2014/main" id="{286691F7-640C-43EA-8EEF-884736EE024D}"/>
                    </a:ext>
                  </a:extLst>
                </p14:cNvPr>
                <p14:cNvContentPartPr/>
                <p14:nvPr/>
              </p14:nvContentPartPr>
              <p14:xfrm>
                <a:off x="4719253" y="563952"/>
                <a:ext cx="110880" cy="129600"/>
              </p14:xfrm>
            </p:contentPart>
          </mc:Choice>
          <mc:Fallback>
            <p:pic>
              <p:nvPicPr>
                <p:cNvPr id="97" name="Freihand 96">
                  <a:extLst>
                    <a:ext uri="{FF2B5EF4-FFF2-40B4-BE49-F238E27FC236}">
                      <a16:creationId xmlns:a16="http://schemas.microsoft.com/office/drawing/2014/main" id="{286691F7-640C-43EA-8EEF-884736EE024D}"/>
                    </a:ext>
                  </a:extLst>
                </p:cNvPr>
                <p:cNvPicPr/>
                <p:nvPr/>
              </p:nvPicPr>
              <p:blipFill>
                <a:blip r:embed="rId86"/>
                <a:stretch>
                  <a:fillRect/>
                </a:stretch>
              </p:blipFill>
              <p:spPr>
                <a:xfrm>
                  <a:off x="4714933" y="559632"/>
                  <a:ext cx="1195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8" name="Freihand 97">
                  <a:extLst>
                    <a:ext uri="{FF2B5EF4-FFF2-40B4-BE49-F238E27FC236}">
                      <a16:creationId xmlns:a16="http://schemas.microsoft.com/office/drawing/2014/main" id="{E7330F68-E135-4BB1-AA6B-772D5DC4CB15}"/>
                    </a:ext>
                  </a:extLst>
                </p14:cNvPr>
                <p14:cNvContentPartPr/>
                <p14:nvPr/>
              </p14:nvContentPartPr>
              <p14:xfrm>
                <a:off x="4926253" y="493032"/>
                <a:ext cx="91080" cy="176760"/>
              </p14:xfrm>
            </p:contentPart>
          </mc:Choice>
          <mc:Fallback>
            <p:pic>
              <p:nvPicPr>
                <p:cNvPr id="98" name="Freihand 97">
                  <a:extLst>
                    <a:ext uri="{FF2B5EF4-FFF2-40B4-BE49-F238E27FC236}">
                      <a16:creationId xmlns:a16="http://schemas.microsoft.com/office/drawing/2014/main" id="{E7330F68-E135-4BB1-AA6B-772D5DC4CB15}"/>
                    </a:ext>
                  </a:extLst>
                </p:cNvPr>
                <p:cNvPicPr/>
                <p:nvPr/>
              </p:nvPicPr>
              <p:blipFill>
                <a:blip r:embed="rId88"/>
                <a:stretch>
                  <a:fillRect/>
                </a:stretch>
              </p:blipFill>
              <p:spPr>
                <a:xfrm>
                  <a:off x="4921933" y="488712"/>
                  <a:ext cx="99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9" name="Freihand 98">
                  <a:extLst>
                    <a:ext uri="{FF2B5EF4-FFF2-40B4-BE49-F238E27FC236}">
                      <a16:creationId xmlns:a16="http://schemas.microsoft.com/office/drawing/2014/main" id="{C23ABC48-7555-4211-826F-F0D11E16442C}"/>
                    </a:ext>
                  </a:extLst>
                </p14:cNvPr>
                <p14:cNvContentPartPr/>
                <p14:nvPr/>
              </p14:nvContentPartPr>
              <p14:xfrm>
                <a:off x="5068093" y="513192"/>
                <a:ext cx="104040" cy="201240"/>
              </p14:xfrm>
            </p:contentPart>
          </mc:Choice>
          <mc:Fallback>
            <p:pic>
              <p:nvPicPr>
                <p:cNvPr id="99" name="Freihand 98">
                  <a:extLst>
                    <a:ext uri="{FF2B5EF4-FFF2-40B4-BE49-F238E27FC236}">
                      <a16:creationId xmlns:a16="http://schemas.microsoft.com/office/drawing/2014/main" id="{C23ABC48-7555-4211-826F-F0D11E16442C}"/>
                    </a:ext>
                  </a:extLst>
                </p:cNvPr>
                <p:cNvPicPr/>
                <p:nvPr/>
              </p:nvPicPr>
              <p:blipFill>
                <a:blip r:embed="rId90"/>
                <a:stretch>
                  <a:fillRect/>
                </a:stretch>
              </p:blipFill>
              <p:spPr>
                <a:xfrm>
                  <a:off x="5063773" y="508872"/>
                  <a:ext cx="1126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00" name="Freihand 99">
                  <a:extLst>
                    <a:ext uri="{FF2B5EF4-FFF2-40B4-BE49-F238E27FC236}">
                      <a16:creationId xmlns:a16="http://schemas.microsoft.com/office/drawing/2014/main" id="{A6AD14AB-58C2-4D1E-8C44-3AF6FFC8FD62}"/>
                    </a:ext>
                  </a:extLst>
                </p14:cNvPr>
                <p14:cNvContentPartPr/>
                <p14:nvPr/>
              </p14:nvContentPartPr>
              <p14:xfrm>
                <a:off x="5178973" y="556392"/>
                <a:ext cx="78840" cy="91440"/>
              </p14:xfrm>
            </p:contentPart>
          </mc:Choice>
          <mc:Fallback>
            <p:pic>
              <p:nvPicPr>
                <p:cNvPr id="100" name="Freihand 99">
                  <a:extLst>
                    <a:ext uri="{FF2B5EF4-FFF2-40B4-BE49-F238E27FC236}">
                      <a16:creationId xmlns:a16="http://schemas.microsoft.com/office/drawing/2014/main" id="{A6AD14AB-58C2-4D1E-8C44-3AF6FFC8FD62}"/>
                    </a:ext>
                  </a:extLst>
                </p:cNvPr>
                <p:cNvPicPr/>
                <p:nvPr/>
              </p:nvPicPr>
              <p:blipFill>
                <a:blip r:embed="rId92"/>
                <a:stretch>
                  <a:fillRect/>
                </a:stretch>
              </p:blipFill>
              <p:spPr>
                <a:xfrm>
                  <a:off x="5174653" y="552072"/>
                  <a:ext cx="87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01" name="Freihand 100">
                  <a:extLst>
                    <a:ext uri="{FF2B5EF4-FFF2-40B4-BE49-F238E27FC236}">
                      <a16:creationId xmlns:a16="http://schemas.microsoft.com/office/drawing/2014/main" id="{50E74E8D-C7A9-4159-8EAE-84F34038131C}"/>
                    </a:ext>
                  </a:extLst>
                </p14:cNvPr>
                <p14:cNvContentPartPr/>
                <p14:nvPr/>
              </p14:nvContentPartPr>
              <p14:xfrm>
                <a:off x="5286613" y="466752"/>
                <a:ext cx="58680" cy="177840"/>
              </p14:xfrm>
            </p:contentPart>
          </mc:Choice>
          <mc:Fallback>
            <p:pic>
              <p:nvPicPr>
                <p:cNvPr id="101" name="Freihand 100">
                  <a:extLst>
                    <a:ext uri="{FF2B5EF4-FFF2-40B4-BE49-F238E27FC236}">
                      <a16:creationId xmlns:a16="http://schemas.microsoft.com/office/drawing/2014/main" id="{50E74E8D-C7A9-4159-8EAE-84F34038131C}"/>
                    </a:ext>
                  </a:extLst>
                </p:cNvPr>
                <p:cNvPicPr/>
                <p:nvPr/>
              </p:nvPicPr>
              <p:blipFill>
                <a:blip r:embed="rId94"/>
                <a:stretch>
                  <a:fillRect/>
                </a:stretch>
              </p:blipFill>
              <p:spPr>
                <a:xfrm>
                  <a:off x="5282293" y="462432"/>
                  <a:ext cx="67320" cy="186480"/>
                </a:xfrm>
                <a:prstGeom prst="rect">
                  <a:avLst/>
                </a:prstGeom>
              </p:spPr>
            </p:pic>
          </mc:Fallback>
        </mc:AlternateContent>
      </p:grpSp>
      <p:grpSp>
        <p:nvGrpSpPr>
          <p:cNvPr id="106" name="Gruppieren 105">
            <a:extLst>
              <a:ext uri="{FF2B5EF4-FFF2-40B4-BE49-F238E27FC236}">
                <a16:creationId xmlns:a16="http://schemas.microsoft.com/office/drawing/2014/main" id="{6E36CD9C-4BB4-4FB8-92BF-5C5E5A61589C}"/>
              </a:ext>
            </a:extLst>
          </p:cNvPr>
          <p:cNvGrpSpPr/>
          <p:nvPr/>
        </p:nvGrpSpPr>
        <p:grpSpPr>
          <a:xfrm>
            <a:off x="2566813" y="952752"/>
            <a:ext cx="2372400" cy="1817640"/>
            <a:chOff x="2566813" y="952752"/>
            <a:chExt cx="2372400" cy="1817640"/>
          </a:xfrm>
        </p:grpSpPr>
        <mc:AlternateContent xmlns:mc="http://schemas.openxmlformats.org/markup-compatibility/2006">
          <mc:Choice xmlns:p14="http://schemas.microsoft.com/office/powerpoint/2010/main" Requires="p14">
            <p:contentPart p14:bwMode="auto" r:id="rId95">
              <p14:nvContentPartPr>
                <p14:cNvPr id="95" name="Freihand 94">
                  <a:extLst>
                    <a:ext uri="{FF2B5EF4-FFF2-40B4-BE49-F238E27FC236}">
                      <a16:creationId xmlns:a16="http://schemas.microsoft.com/office/drawing/2014/main" id="{86CF5FDE-2363-48E0-867E-97E043F1DB79}"/>
                    </a:ext>
                  </a:extLst>
                </p14:cNvPr>
                <p14:cNvContentPartPr/>
                <p14:nvPr/>
              </p14:nvContentPartPr>
              <p14:xfrm>
                <a:off x="2566813" y="952752"/>
                <a:ext cx="2170800" cy="1817640"/>
              </p14:xfrm>
            </p:contentPart>
          </mc:Choice>
          <mc:Fallback>
            <p:pic>
              <p:nvPicPr>
                <p:cNvPr id="95" name="Freihand 94">
                  <a:extLst>
                    <a:ext uri="{FF2B5EF4-FFF2-40B4-BE49-F238E27FC236}">
                      <a16:creationId xmlns:a16="http://schemas.microsoft.com/office/drawing/2014/main" id="{86CF5FDE-2363-48E0-867E-97E043F1DB79}"/>
                    </a:ext>
                  </a:extLst>
                </p:cNvPr>
                <p:cNvPicPr/>
                <p:nvPr/>
              </p:nvPicPr>
              <p:blipFill>
                <a:blip r:embed="rId96"/>
                <a:stretch>
                  <a:fillRect/>
                </a:stretch>
              </p:blipFill>
              <p:spPr>
                <a:xfrm>
                  <a:off x="2562493" y="948432"/>
                  <a:ext cx="2179440" cy="1826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2" name="Freihand 101">
                  <a:extLst>
                    <a:ext uri="{FF2B5EF4-FFF2-40B4-BE49-F238E27FC236}">
                      <a16:creationId xmlns:a16="http://schemas.microsoft.com/office/drawing/2014/main" id="{D2E2571C-5D22-432D-B835-B9F28E3F1B61}"/>
                    </a:ext>
                  </a:extLst>
                </p14:cNvPr>
                <p14:cNvContentPartPr/>
                <p14:nvPr/>
              </p14:nvContentPartPr>
              <p14:xfrm>
                <a:off x="4771453" y="1254792"/>
                <a:ext cx="145440" cy="183240"/>
              </p14:xfrm>
            </p:contentPart>
          </mc:Choice>
          <mc:Fallback>
            <p:pic>
              <p:nvPicPr>
                <p:cNvPr id="102" name="Freihand 101">
                  <a:extLst>
                    <a:ext uri="{FF2B5EF4-FFF2-40B4-BE49-F238E27FC236}">
                      <a16:creationId xmlns:a16="http://schemas.microsoft.com/office/drawing/2014/main" id="{D2E2571C-5D22-432D-B835-B9F28E3F1B61}"/>
                    </a:ext>
                  </a:extLst>
                </p:cNvPr>
                <p:cNvPicPr/>
                <p:nvPr/>
              </p:nvPicPr>
              <p:blipFill>
                <a:blip r:embed="rId98"/>
                <a:stretch>
                  <a:fillRect/>
                </a:stretch>
              </p:blipFill>
              <p:spPr>
                <a:xfrm>
                  <a:off x="4767133" y="1250472"/>
                  <a:ext cx="1540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3" name="Freihand 102">
                  <a:extLst>
                    <a:ext uri="{FF2B5EF4-FFF2-40B4-BE49-F238E27FC236}">
                      <a16:creationId xmlns:a16="http://schemas.microsoft.com/office/drawing/2014/main" id="{A4D61216-DE01-4F73-AF92-C4D0580FA453}"/>
                    </a:ext>
                  </a:extLst>
                </p14:cNvPr>
                <p14:cNvContentPartPr/>
                <p14:nvPr/>
              </p14:nvContentPartPr>
              <p14:xfrm>
                <a:off x="4686853" y="1134192"/>
                <a:ext cx="252360" cy="220680"/>
              </p14:xfrm>
            </p:contentPart>
          </mc:Choice>
          <mc:Fallback>
            <p:pic>
              <p:nvPicPr>
                <p:cNvPr id="103" name="Freihand 102">
                  <a:extLst>
                    <a:ext uri="{FF2B5EF4-FFF2-40B4-BE49-F238E27FC236}">
                      <a16:creationId xmlns:a16="http://schemas.microsoft.com/office/drawing/2014/main" id="{A4D61216-DE01-4F73-AF92-C4D0580FA453}"/>
                    </a:ext>
                  </a:extLst>
                </p:cNvPr>
                <p:cNvPicPr/>
                <p:nvPr/>
              </p:nvPicPr>
              <p:blipFill>
                <a:blip r:embed="rId100"/>
                <a:stretch>
                  <a:fillRect/>
                </a:stretch>
              </p:blipFill>
              <p:spPr>
                <a:xfrm>
                  <a:off x="4682533" y="1129872"/>
                  <a:ext cx="261000" cy="22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107" name="Freihand 106">
                <a:extLst>
                  <a:ext uri="{FF2B5EF4-FFF2-40B4-BE49-F238E27FC236}">
                    <a16:creationId xmlns:a16="http://schemas.microsoft.com/office/drawing/2014/main" id="{F725D8D5-D5DB-4203-823B-05543C0BC0CF}"/>
                  </a:ext>
                </a:extLst>
              </p14:cNvPr>
              <p14:cNvContentPartPr/>
              <p14:nvPr/>
            </p14:nvContentPartPr>
            <p14:xfrm>
              <a:off x="3727453" y="1799112"/>
              <a:ext cx="10440" cy="194040"/>
            </p14:xfrm>
          </p:contentPart>
        </mc:Choice>
        <mc:Fallback>
          <p:pic>
            <p:nvPicPr>
              <p:cNvPr id="107" name="Freihand 106">
                <a:extLst>
                  <a:ext uri="{FF2B5EF4-FFF2-40B4-BE49-F238E27FC236}">
                    <a16:creationId xmlns:a16="http://schemas.microsoft.com/office/drawing/2014/main" id="{F725D8D5-D5DB-4203-823B-05543C0BC0CF}"/>
                  </a:ext>
                </a:extLst>
              </p:cNvPr>
              <p:cNvPicPr/>
              <p:nvPr/>
            </p:nvPicPr>
            <p:blipFill>
              <a:blip r:embed="rId102"/>
              <a:stretch>
                <a:fillRect/>
              </a:stretch>
            </p:blipFill>
            <p:spPr>
              <a:xfrm>
                <a:off x="3723133" y="1794792"/>
                <a:ext cx="190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8" name="Freihand 107">
                <a:extLst>
                  <a:ext uri="{FF2B5EF4-FFF2-40B4-BE49-F238E27FC236}">
                    <a16:creationId xmlns:a16="http://schemas.microsoft.com/office/drawing/2014/main" id="{6AB087B3-2A66-4926-9BB3-3E62160F673A}"/>
                  </a:ext>
                </a:extLst>
              </p14:cNvPr>
              <p14:cNvContentPartPr/>
              <p14:nvPr/>
            </p14:nvContentPartPr>
            <p14:xfrm>
              <a:off x="3689653" y="2344152"/>
              <a:ext cx="34560" cy="711000"/>
            </p14:xfrm>
          </p:contentPart>
        </mc:Choice>
        <mc:Fallback>
          <p:pic>
            <p:nvPicPr>
              <p:cNvPr id="108" name="Freihand 107">
                <a:extLst>
                  <a:ext uri="{FF2B5EF4-FFF2-40B4-BE49-F238E27FC236}">
                    <a16:creationId xmlns:a16="http://schemas.microsoft.com/office/drawing/2014/main" id="{6AB087B3-2A66-4926-9BB3-3E62160F673A}"/>
                  </a:ext>
                </a:extLst>
              </p:cNvPr>
              <p:cNvPicPr/>
              <p:nvPr/>
            </p:nvPicPr>
            <p:blipFill>
              <a:blip r:embed="rId104"/>
              <a:stretch>
                <a:fillRect/>
              </a:stretch>
            </p:blipFill>
            <p:spPr>
              <a:xfrm>
                <a:off x="3685333" y="2339832"/>
                <a:ext cx="43200" cy="719640"/>
              </a:xfrm>
              <a:prstGeom prst="rect">
                <a:avLst/>
              </a:prstGeom>
            </p:spPr>
          </p:pic>
        </mc:Fallback>
      </mc:AlternateContent>
      <p:grpSp>
        <p:nvGrpSpPr>
          <p:cNvPr id="133" name="Gruppieren 132">
            <a:extLst>
              <a:ext uri="{FF2B5EF4-FFF2-40B4-BE49-F238E27FC236}">
                <a16:creationId xmlns:a16="http://schemas.microsoft.com/office/drawing/2014/main" id="{31589F72-7AD7-4100-BE89-58DDDD6ED3A4}"/>
              </a:ext>
            </a:extLst>
          </p:cNvPr>
          <p:cNvGrpSpPr/>
          <p:nvPr/>
        </p:nvGrpSpPr>
        <p:grpSpPr>
          <a:xfrm>
            <a:off x="5647693" y="1118712"/>
            <a:ext cx="949680" cy="814320"/>
            <a:chOff x="5647693" y="1118712"/>
            <a:chExt cx="949680" cy="814320"/>
          </a:xfrm>
        </p:grpSpPr>
        <mc:AlternateContent xmlns:mc="http://schemas.openxmlformats.org/markup-compatibility/2006">
          <mc:Choice xmlns:p14="http://schemas.microsoft.com/office/powerpoint/2010/main" Requires="p14">
            <p:contentPart p14:bwMode="auto" r:id="rId105">
              <p14:nvContentPartPr>
                <p14:cNvPr id="42" name="Freihand 41">
                  <a:extLst>
                    <a:ext uri="{FF2B5EF4-FFF2-40B4-BE49-F238E27FC236}">
                      <a16:creationId xmlns:a16="http://schemas.microsoft.com/office/drawing/2014/main" id="{5F7C3CB8-B8B2-49CA-BD22-F604FB45444C}"/>
                    </a:ext>
                  </a:extLst>
                </p14:cNvPr>
                <p14:cNvContentPartPr/>
                <p14:nvPr/>
              </p14:nvContentPartPr>
              <p14:xfrm>
                <a:off x="6117853" y="1717032"/>
                <a:ext cx="210600" cy="158760"/>
              </p14:xfrm>
            </p:contentPart>
          </mc:Choice>
          <mc:Fallback>
            <p:pic>
              <p:nvPicPr>
                <p:cNvPr id="42" name="Freihand 41">
                  <a:extLst>
                    <a:ext uri="{FF2B5EF4-FFF2-40B4-BE49-F238E27FC236}">
                      <a16:creationId xmlns:a16="http://schemas.microsoft.com/office/drawing/2014/main" id="{5F7C3CB8-B8B2-49CA-BD22-F604FB45444C}"/>
                    </a:ext>
                  </a:extLst>
                </p:cNvPr>
                <p:cNvPicPr/>
                <p:nvPr/>
              </p:nvPicPr>
              <p:blipFill>
                <a:blip r:embed="rId106"/>
                <a:stretch>
                  <a:fillRect/>
                </a:stretch>
              </p:blipFill>
              <p:spPr>
                <a:xfrm>
                  <a:off x="6113533" y="1712712"/>
                  <a:ext cx="219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3" name="Freihand 42">
                  <a:extLst>
                    <a:ext uri="{FF2B5EF4-FFF2-40B4-BE49-F238E27FC236}">
                      <a16:creationId xmlns:a16="http://schemas.microsoft.com/office/drawing/2014/main" id="{100D6214-0946-4222-AE04-9E563EDA71F5}"/>
                    </a:ext>
                  </a:extLst>
                </p14:cNvPr>
                <p14:cNvContentPartPr/>
                <p14:nvPr/>
              </p14:nvContentPartPr>
              <p14:xfrm>
                <a:off x="6327373" y="1770672"/>
                <a:ext cx="96840" cy="162360"/>
              </p14:xfrm>
            </p:contentPart>
          </mc:Choice>
          <mc:Fallback>
            <p:pic>
              <p:nvPicPr>
                <p:cNvPr id="43" name="Freihand 42">
                  <a:extLst>
                    <a:ext uri="{FF2B5EF4-FFF2-40B4-BE49-F238E27FC236}">
                      <a16:creationId xmlns:a16="http://schemas.microsoft.com/office/drawing/2014/main" id="{100D6214-0946-4222-AE04-9E563EDA71F5}"/>
                    </a:ext>
                  </a:extLst>
                </p:cNvPr>
                <p:cNvPicPr/>
                <p:nvPr/>
              </p:nvPicPr>
              <p:blipFill>
                <a:blip r:embed="rId108"/>
                <a:stretch>
                  <a:fillRect/>
                </a:stretch>
              </p:blipFill>
              <p:spPr>
                <a:xfrm>
                  <a:off x="6323053" y="1766352"/>
                  <a:ext cx="105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2" name="Freihand 131">
                  <a:extLst>
                    <a:ext uri="{FF2B5EF4-FFF2-40B4-BE49-F238E27FC236}">
                      <a16:creationId xmlns:a16="http://schemas.microsoft.com/office/drawing/2014/main" id="{9B330F8C-FA5E-41D0-9701-CD52D654C542}"/>
                    </a:ext>
                  </a:extLst>
                </p14:cNvPr>
                <p14:cNvContentPartPr/>
                <p14:nvPr/>
              </p14:nvContentPartPr>
              <p14:xfrm>
                <a:off x="5647693" y="1118712"/>
                <a:ext cx="949680" cy="622800"/>
              </p14:xfrm>
            </p:contentPart>
          </mc:Choice>
          <mc:Fallback>
            <p:pic>
              <p:nvPicPr>
                <p:cNvPr id="132" name="Freihand 131">
                  <a:extLst>
                    <a:ext uri="{FF2B5EF4-FFF2-40B4-BE49-F238E27FC236}">
                      <a16:creationId xmlns:a16="http://schemas.microsoft.com/office/drawing/2014/main" id="{9B330F8C-FA5E-41D0-9701-CD52D654C542}"/>
                    </a:ext>
                  </a:extLst>
                </p:cNvPr>
                <p:cNvPicPr/>
                <p:nvPr/>
              </p:nvPicPr>
              <p:blipFill>
                <a:blip r:embed="rId110"/>
                <a:stretch>
                  <a:fillRect/>
                </a:stretch>
              </p:blipFill>
              <p:spPr>
                <a:xfrm>
                  <a:off x="5643373" y="1114392"/>
                  <a:ext cx="958320" cy="63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1">
            <p14:nvContentPartPr>
              <p14:cNvPr id="134" name="Freihand 133">
                <a:extLst>
                  <a:ext uri="{FF2B5EF4-FFF2-40B4-BE49-F238E27FC236}">
                    <a16:creationId xmlns:a16="http://schemas.microsoft.com/office/drawing/2014/main" id="{939FD26B-CDB6-4B7E-BEE5-C6C15CC3D34D}"/>
                  </a:ext>
                </a:extLst>
              </p14:cNvPr>
              <p14:cNvContentPartPr/>
              <p14:nvPr/>
            </p14:nvContentPartPr>
            <p14:xfrm>
              <a:off x="2091973" y="4514232"/>
              <a:ext cx="173160" cy="38880"/>
            </p14:xfrm>
          </p:contentPart>
        </mc:Choice>
        <mc:Fallback>
          <p:pic>
            <p:nvPicPr>
              <p:cNvPr id="134" name="Freihand 133">
                <a:extLst>
                  <a:ext uri="{FF2B5EF4-FFF2-40B4-BE49-F238E27FC236}">
                    <a16:creationId xmlns:a16="http://schemas.microsoft.com/office/drawing/2014/main" id="{939FD26B-CDB6-4B7E-BEE5-C6C15CC3D34D}"/>
                  </a:ext>
                </a:extLst>
              </p:cNvPr>
              <p:cNvPicPr/>
              <p:nvPr/>
            </p:nvPicPr>
            <p:blipFill>
              <a:blip r:embed="rId112"/>
              <a:stretch>
                <a:fillRect/>
              </a:stretch>
            </p:blipFill>
            <p:spPr>
              <a:xfrm>
                <a:off x="2087653" y="4509912"/>
                <a:ext cx="181800" cy="47520"/>
              </a:xfrm>
              <a:prstGeom prst="rect">
                <a:avLst/>
              </a:prstGeom>
            </p:spPr>
          </p:pic>
        </mc:Fallback>
      </mc:AlternateContent>
      <p:grpSp>
        <p:nvGrpSpPr>
          <p:cNvPr id="142" name="Gruppieren 141">
            <a:extLst>
              <a:ext uri="{FF2B5EF4-FFF2-40B4-BE49-F238E27FC236}">
                <a16:creationId xmlns:a16="http://schemas.microsoft.com/office/drawing/2014/main" id="{66A306F0-D0CC-4BDD-9282-2F7B5BFDED4E}"/>
              </a:ext>
            </a:extLst>
          </p:cNvPr>
          <p:cNvGrpSpPr/>
          <p:nvPr/>
        </p:nvGrpSpPr>
        <p:grpSpPr>
          <a:xfrm>
            <a:off x="1738813" y="4527912"/>
            <a:ext cx="180000" cy="221040"/>
            <a:chOff x="1738813" y="4527912"/>
            <a:chExt cx="180000" cy="221040"/>
          </a:xfrm>
        </p:grpSpPr>
        <mc:AlternateContent xmlns:mc="http://schemas.openxmlformats.org/markup-compatibility/2006">
          <mc:Choice xmlns:p14="http://schemas.microsoft.com/office/powerpoint/2010/main" Requires="p14">
            <p:contentPart p14:bwMode="auto" r:id="rId113">
              <p14:nvContentPartPr>
                <p14:cNvPr id="135" name="Freihand 134">
                  <a:extLst>
                    <a:ext uri="{FF2B5EF4-FFF2-40B4-BE49-F238E27FC236}">
                      <a16:creationId xmlns:a16="http://schemas.microsoft.com/office/drawing/2014/main" id="{AF3C0692-0856-42CD-A6FA-26D356E6C88A}"/>
                    </a:ext>
                  </a:extLst>
                </p14:cNvPr>
                <p14:cNvContentPartPr/>
                <p14:nvPr/>
              </p14:nvContentPartPr>
              <p14:xfrm>
                <a:off x="1738813" y="4527912"/>
                <a:ext cx="102240" cy="221040"/>
              </p14:xfrm>
            </p:contentPart>
          </mc:Choice>
          <mc:Fallback>
            <p:pic>
              <p:nvPicPr>
                <p:cNvPr id="135" name="Freihand 134">
                  <a:extLst>
                    <a:ext uri="{FF2B5EF4-FFF2-40B4-BE49-F238E27FC236}">
                      <a16:creationId xmlns:a16="http://schemas.microsoft.com/office/drawing/2014/main" id="{AF3C0692-0856-42CD-A6FA-26D356E6C88A}"/>
                    </a:ext>
                  </a:extLst>
                </p:cNvPr>
                <p:cNvPicPr/>
                <p:nvPr/>
              </p:nvPicPr>
              <p:blipFill>
                <a:blip r:embed="rId114"/>
                <a:stretch>
                  <a:fillRect/>
                </a:stretch>
              </p:blipFill>
              <p:spPr>
                <a:xfrm>
                  <a:off x="1734493" y="4523592"/>
                  <a:ext cx="1108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6" name="Freihand 135">
                  <a:extLst>
                    <a:ext uri="{FF2B5EF4-FFF2-40B4-BE49-F238E27FC236}">
                      <a16:creationId xmlns:a16="http://schemas.microsoft.com/office/drawing/2014/main" id="{0A227E8C-6767-4D3F-A07A-0F326700599B}"/>
                    </a:ext>
                  </a:extLst>
                </p14:cNvPr>
                <p14:cNvContentPartPr/>
                <p14:nvPr/>
              </p14:nvContentPartPr>
              <p14:xfrm>
                <a:off x="1866973" y="4593792"/>
                <a:ext cx="51840" cy="68040"/>
              </p14:xfrm>
            </p:contentPart>
          </mc:Choice>
          <mc:Fallback>
            <p:pic>
              <p:nvPicPr>
                <p:cNvPr id="136" name="Freihand 135">
                  <a:extLst>
                    <a:ext uri="{FF2B5EF4-FFF2-40B4-BE49-F238E27FC236}">
                      <a16:creationId xmlns:a16="http://schemas.microsoft.com/office/drawing/2014/main" id="{0A227E8C-6767-4D3F-A07A-0F326700599B}"/>
                    </a:ext>
                  </a:extLst>
                </p:cNvPr>
                <p:cNvPicPr/>
                <p:nvPr/>
              </p:nvPicPr>
              <p:blipFill>
                <a:blip r:embed="rId116"/>
                <a:stretch>
                  <a:fillRect/>
                </a:stretch>
              </p:blipFill>
              <p:spPr>
                <a:xfrm>
                  <a:off x="1862653" y="4589472"/>
                  <a:ext cx="6048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137" name="Freihand 136">
                <a:extLst>
                  <a:ext uri="{FF2B5EF4-FFF2-40B4-BE49-F238E27FC236}">
                    <a16:creationId xmlns:a16="http://schemas.microsoft.com/office/drawing/2014/main" id="{CB836E6F-46A5-4CCA-AD3A-5E9F9D11BD08}"/>
                  </a:ext>
                </a:extLst>
              </p14:cNvPr>
              <p14:cNvContentPartPr/>
              <p14:nvPr/>
            </p14:nvContentPartPr>
            <p14:xfrm>
              <a:off x="2342533" y="4489752"/>
              <a:ext cx="207720" cy="27000"/>
            </p14:xfrm>
          </p:contentPart>
        </mc:Choice>
        <mc:Fallback>
          <p:pic>
            <p:nvPicPr>
              <p:cNvPr id="137" name="Freihand 136">
                <a:extLst>
                  <a:ext uri="{FF2B5EF4-FFF2-40B4-BE49-F238E27FC236}">
                    <a16:creationId xmlns:a16="http://schemas.microsoft.com/office/drawing/2014/main" id="{CB836E6F-46A5-4CCA-AD3A-5E9F9D11BD08}"/>
                  </a:ext>
                </a:extLst>
              </p:cNvPr>
              <p:cNvPicPr/>
              <p:nvPr/>
            </p:nvPicPr>
            <p:blipFill>
              <a:blip r:embed="rId118"/>
              <a:stretch>
                <a:fillRect/>
              </a:stretch>
            </p:blipFill>
            <p:spPr>
              <a:xfrm>
                <a:off x="2338213" y="4485432"/>
                <a:ext cx="2163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6" name="Freihand 145">
                <a:extLst>
                  <a:ext uri="{FF2B5EF4-FFF2-40B4-BE49-F238E27FC236}">
                    <a16:creationId xmlns:a16="http://schemas.microsoft.com/office/drawing/2014/main" id="{FAF9DC98-1F84-41F3-920F-39BA1211788F}"/>
                  </a:ext>
                </a:extLst>
              </p14:cNvPr>
              <p14:cNvContentPartPr/>
              <p14:nvPr/>
            </p14:nvContentPartPr>
            <p14:xfrm>
              <a:off x="3530893" y="4470312"/>
              <a:ext cx="47520" cy="77040"/>
            </p14:xfrm>
          </p:contentPart>
        </mc:Choice>
        <mc:Fallback>
          <p:pic>
            <p:nvPicPr>
              <p:cNvPr id="146" name="Freihand 145">
                <a:extLst>
                  <a:ext uri="{FF2B5EF4-FFF2-40B4-BE49-F238E27FC236}">
                    <a16:creationId xmlns:a16="http://schemas.microsoft.com/office/drawing/2014/main" id="{FAF9DC98-1F84-41F3-920F-39BA1211788F}"/>
                  </a:ext>
                </a:extLst>
              </p:cNvPr>
              <p:cNvPicPr/>
              <p:nvPr/>
            </p:nvPicPr>
            <p:blipFill>
              <a:blip r:embed="rId120"/>
              <a:stretch>
                <a:fillRect/>
              </a:stretch>
            </p:blipFill>
            <p:spPr>
              <a:xfrm>
                <a:off x="3526573" y="4465992"/>
                <a:ext cx="56160" cy="85680"/>
              </a:xfrm>
              <a:prstGeom prst="rect">
                <a:avLst/>
              </a:prstGeom>
            </p:spPr>
          </p:pic>
        </mc:Fallback>
      </mc:AlternateContent>
      <p:grpSp>
        <p:nvGrpSpPr>
          <p:cNvPr id="158" name="Gruppieren 157">
            <a:extLst>
              <a:ext uri="{FF2B5EF4-FFF2-40B4-BE49-F238E27FC236}">
                <a16:creationId xmlns:a16="http://schemas.microsoft.com/office/drawing/2014/main" id="{79505F34-1B1E-424C-98F1-9494F901227E}"/>
              </a:ext>
            </a:extLst>
          </p:cNvPr>
          <p:cNvGrpSpPr/>
          <p:nvPr/>
        </p:nvGrpSpPr>
        <p:grpSpPr>
          <a:xfrm>
            <a:off x="2854093" y="3175392"/>
            <a:ext cx="2310480" cy="3483000"/>
            <a:chOff x="2854093" y="3175392"/>
            <a:chExt cx="2310480" cy="3483000"/>
          </a:xfrm>
        </p:grpSpPr>
        <mc:AlternateContent xmlns:mc="http://schemas.openxmlformats.org/markup-compatibility/2006">
          <mc:Choice xmlns:p14="http://schemas.microsoft.com/office/powerpoint/2010/main" Requires="p14">
            <p:contentPart p14:bwMode="auto" r:id="rId121">
              <p14:nvContentPartPr>
                <p14:cNvPr id="2" name="Freihand 1">
                  <a:extLst>
                    <a:ext uri="{FF2B5EF4-FFF2-40B4-BE49-F238E27FC236}">
                      <a16:creationId xmlns:a16="http://schemas.microsoft.com/office/drawing/2014/main" id="{4543D109-A798-448B-9036-E3DEC8B8221B}"/>
                    </a:ext>
                  </a:extLst>
                </p14:cNvPr>
                <p14:cNvContentPartPr/>
                <p14:nvPr/>
              </p14:nvContentPartPr>
              <p14:xfrm>
                <a:off x="4357813" y="3377712"/>
                <a:ext cx="360" cy="37080"/>
              </p14:xfrm>
            </p:contentPart>
          </mc:Choice>
          <mc:Fallback>
            <p:pic>
              <p:nvPicPr>
                <p:cNvPr id="2" name="Freihand 1">
                  <a:extLst>
                    <a:ext uri="{FF2B5EF4-FFF2-40B4-BE49-F238E27FC236}">
                      <a16:creationId xmlns:a16="http://schemas.microsoft.com/office/drawing/2014/main" id="{4543D109-A798-448B-9036-E3DEC8B8221B}"/>
                    </a:ext>
                  </a:extLst>
                </p:cNvPr>
                <p:cNvPicPr/>
                <p:nvPr/>
              </p:nvPicPr>
              <p:blipFill>
                <a:blip r:embed="rId122"/>
                <a:stretch>
                  <a:fillRect/>
                </a:stretch>
              </p:blipFill>
              <p:spPr>
                <a:xfrm>
                  <a:off x="4353493" y="3373392"/>
                  <a:ext cx="90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0" name="Freihand 19">
                  <a:extLst>
                    <a:ext uri="{FF2B5EF4-FFF2-40B4-BE49-F238E27FC236}">
                      <a16:creationId xmlns:a16="http://schemas.microsoft.com/office/drawing/2014/main" id="{DD3D807E-6B94-4A84-BEA0-F21643DF3A20}"/>
                    </a:ext>
                  </a:extLst>
                </p14:cNvPr>
                <p14:cNvContentPartPr/>
                <p14:nvPr/>
              </p14:nvContentPartPr>
              <p14:xfrm>
                <a:off x="4336573" y="3301392"/>
                <a:ext cx="19440" cy="116280"/>
              </p14:xfrm>
            </p:contentPart>
          </mc:Choice>
          <mc:Fallback>
            <p:pic>
              <p:nvPicPr>
                <p:cNvPr id="20" name="Freihand 19">
                  <a:extLst>
                    <a:ext uri="{FF2B5EF4-FFF2-40B4-BE49-F238E27FC236}">
                      <a16:creationId xmlns:a16="http://schemas.microsoft.com/office/drawing/2014/main" id="{DD3D807E-6B94-4A84-BEA0-F21643DF3A20}"/>
                    </a:ext>
                  </a:extLst>
                </p:cNvPr>
                <p:cNvPicPr/>
                <p:nvPr/>
              </p:nvPicPr>
              <p:blipFill>
                <a:blip r:embed="rId124"/>
                <a:stretch>
                  <a:fillRect/>
                </a:stretch>
              </p:blipFill>
              <p:spPr>
                <a:xfrm>
                  <a:off x="4332253" y="3297072"/>
                  <a:ext cx="280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28" name="Freihand 27">
                  <a:extLst>
                    <a:ext uri="{FF2B5EF4-FFF2-40B4-BE49-F238E27FC236}">
                      <a16:creationId xmlns:a16="http://schemas.microsoft.com/office/drawing/2014/main" id="{7E948037-6626-451B-8F75-5DB94ADB26FA}"/>
                    </a:ext>
                  </a:extLst>
                </p14:cNvPr>
                <p14:cNvContentPartPr/>
                <p14:nvPr/>
              </p14:nvContentPartPr>
              <p14:xfrm>
                <a:off x="4324693" y="3308592"/>
                <a:ext cx="1080" cy="37440"/>
              </p14:xfrm>
            </p:contentPart>
          </mc:Choice>
          <mc:Fallback>
            <p:pic>
              <p:nvPicPr>
                <p:cNvPr id="28" name="Freihand 27">
                  <a:extLst>
                    <a:ext uri="{FF2B5EF4-FFF2-40B4-BE49-F238E27FC236}">
                      <a16:creationId xmlns:a16="http://schemas.microsoft.com/office/drawing/2014/main" id="{7E948037-6626-451B-8F75-5DB94ADB26FA}"/>
                    </a:ext>
                  </a:extLst>
                </p:cNvPr>
                <p:cNvPicPr/>
                <p:nvPr/>
              </p:nvPicPr>
              <p:blipFill>
                <a:blip r:embed="rId126"/>
                <a:stretch>
                  <a:fillRect/>
                </a:stretch>
              </p:blipFill>
              <p:spPr>
                <a:xfrm>
                  <a:off x="4320373" y="3304272"/>
                  <a:ext cx="97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0" name="Freihand 29">
                  <a:extLst>
                    <a:ext uri="{FF2B5EF4-FFF2-40B4-BE49-F238E27FC236}">
                      <a16:creationId xmlns:a16="http://schemas.microsoft.com/office/drawing/2014/main" id="{0285A65D-8E5A-42FE-8C7A-9B01407F08CA}"/>
                    </a:ext>
                  </a:extLst>
                </p14:cNvPr>
                <p14:cNvContentPartPr/>
                <p14:nvPr/>
              </p14:nvContentPartPr>
              <p14:xfrm>
                <a:off x="4367893" y="6348792"/>
                <a:ext cx="360" cy="360"/>
              </p14:xfrm>
            </p:contentPart>
          </mc:Choice>
          <mc:Fallback>
            <p:pic>
              <p:nvPicPr>
                <p:cNvPr id="30" name="Freihand 29">
                  <a:extLst>
                    <a:ext uri="{FF2B5EF4-FFF2-40B4-BE49-F238E27FC236}">
                      <a16:creationId xmlns:a16="http://schemas.microsoft.com/office/drawing/2014/main" id="{0285A65D-8E5A-42FE-8C7A-9B01407F08CA}"/>
                    </a:ext>
                  </a:extLst>
                </p:cNvPr>
                <p:cNvPicPr/>
                <p:nvPr/>
              </p:nvPicPr>
              <p:blipFill>
                <a:blip r:embed="rId128"/>
                <a:stretch>
                  <a:fillRect/>
                </a:stretch>
              </p:blipFill>
              <p:spPr>
                <a:xfrm>
                  <a:off x="4363573" y="6344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1" name="Freihand 30">
                  <a:extLst>
                    <a:ext uri="{FF2B5EF4-FFF2-40B4-BE49-F238E27FC236}">
                      <a16:creationId xmlns:a16="http://schemas.microsoft.com/office/drawing/2014/main" id="{8201817E-FA46-417D-A83A-19E864BDAD37}"/>
                    </a:ext>
                  </a:extLst>
                </p14:cNvPr>
                <p14:cNvContentPartPr/>
                <p14:nvPr/>
              </p14:nvContentPartPr>
              <p14:xfrm>
                <a:off x="4339093" y="6289032"/>
                <a:ext cx="26640" cy="155880"/>
              </p14:xfrm>
            </p:contentPart>
          </mc:Choice>
          <mc:Fallback>
            <p:pic>
              <p:nvPicPr>
                <p:cNvPr id="31" name="Freihand 30">
                  <a:extLst>
                    <a:ext uri="{FF2B5EF4-FFF2-40B4-BE49-F238E27FC236}">
                      <a16:creationId xmlns:a16="http://schemas.microsoft.com/office/drawing/2014/main" id="{8201817E-FA46-417D-A83A-19E864BDAD37}"/>
                    </a:ext>
                  </a:extLst>
                </p:cNvPr>
                <p:cNvPicPr/>
                <p:nvPr/>
              </p:nvPicPr>
              <p:blipFill>
                <a:blip r:embed="rId130"/>
                <a:stretch>
                  <a:fillRect/>
                </a:stretch>
              </p:blipFill>
              <p:spPr>
                <a:xfrm>
                  <a:off x="4334773" y="6284712"/>
                  <a:ext cx="35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9" name="Freihand 108">
                  <a:extLst>
                    <a:ext uri="{FF2B5EF4-FFF2-40B4-BE49-F238E27FC236}">
                      <a16:creationId xmlns:a16="http://schemas.microsoft.com/office/drawing/2014/main" id="{BC321BBC-B53E-4B7D-9B53-1C54B972FFDD}"/>
                    </a:ext>
                  </a:extLst>
                </p14:cNvPr>
                <p14:cNvContentPartPr/>
                <p14:nvPr/>
              </p14:nvContentPartPr>
              <p14:xfrm>
                <a:off x="3653653" y="3175392"/>
                <a:ext cx="11520" cy="204840"/>
              </p14:xfrm>
            </p:contentPart>
          </mc:Choice>
          <mc:Fallback>
            <p:pic>
              <p:nvPicPr>
                <p:cNvPr id="109" name="Freihand 108">
                  <a:extLst>
                    <a:ext uri="{FF2B5EF4-FFF2-40B4-BE49-F238E27FC236}">
                      <a16:creationId xmlns:a16="http://schemas.microsoft.com/office/drawing/2014/main" id="{BC321BBC-B53E-4B7D-9B53-1C54B972FFDD}"/>
                    </a:ext>
                  </a:extLst>
                </p:cNvPr>
                <p:cNvPicPr/>
                <p:nvPr/>
              </p:nvPicPr>
              <p:blipFill>
                <a:blip r:embed="rId132"/>
                <a:stretch>
                  <a:fillRect/>
                </a:stretch>
              </p:blipFill>
              <p:spPr>
                <a:xfrm>
                  <a:off x="3649333" y="3171072"/>
                  <a:ext cx="201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0" name="Freihand 109">
                  <a:extLst>
                    <a:ext uri="{FF2B5EF4-FFF2-40B4-BE49-F238E27FC236}">
                      <a16:creationId xmlns:a16="http://schemas.microsoft.com/office/drawing/2014/main" id="{2A74A0D2-E5A0-4B78-BFBD-D82E8EAC5E2C}"/>
                    </a:ext>
                  </a:extLst>
                </p14:cNvPr>
                <p14:cNvContentPartPr/>
                <p14:nvPr/>
              </p14:nvContentPartPr>
              <p14:xfrm>
                <a:off x="3884773" y="3565272"/>
                <a:ext cx="219600" cy="31320"/>
              </p14:xfrm>
            </p:contentPart>
          </mc:Choice>
          <mc:Fallback>
            <p:pic>
              <p:nvPicPr>
                <p:cNvPr id="110" name="Freihand 109">
                  <a:extLst>
                    <a:ext uri="{FF2B5EF4-FFF2-40B4-BE49-F238E27FC236}">
                      <a16:creationId xmlns:a16="http://schemas.microsoft.com/office/drawing/2014/main" id="{2A74A0D2-E5A0-4B78-BFBD-D82E8EAC5E2C}"/>
                    </a:ext>
                  </a:extLst>
                </p:cNvPr>
                <p:cNvPicPr/>
                <p:nvPr/>
              </p:nvPicPr>
              <p:blipFill>
                <a:blip r:embed="rId134"/>
                <a:stretch>
                  <a:fillRect/>
                </a:stretch>
              </p:blipFill>
              <p:spPr>
                <a:xfrm>
                  <a:off x="3880453" y="3560952"/>
                  <a:ext cx="2282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1" name="Freihand 110">
                  <a:extLst>
                    <a:ext uri="{FF2B5EF4-FFF2-40B4-BE49-F238E27FC236}">
                      <a16:creationId xmlns:a16="http://schemas.microsoft.com/office/drawing/2014/main" id="{730B00D5-856B-4A53-9349-D485D72747AC}"/>
                    </a:ext>
                  </a:extLst>
                </p14:cNvPr>
                <p14:cNvContentPartPr/>
                <p14:nvPr/>
              </p14:nvContentPartPr>
              <p14:xfrm>
                <a:off x="3789733" y="3496152"/>
                <a:ext cx="202320" cy="179280"/>
              </p14:xfrm>
            </p:contentPart>
          </mc:Choice>
          <mc:Fallback>
            <p:pic>
              <p:nvPicPr>
                <p:cNvPr id="111" name="Freihand 110">
                  <a:extLst>
                    <a:ext uri="{FF2B5EF4-FFF2-40B4-BE49-F238E27FC236}">
                      <a16:creationId xmlns:a16="http://schemas.microsoft.com/office/drawing/2014/main" id="{730B00D5-856B-4A53-9349-D485D72747AC}"/>
                    </a:ext>
                  </a:extLst>
                </p:cNvPr>
                <p:cNvPicPr/>
                <p:nvPr/>
              </p:nvPicPr>
              <p:blipFill>
                <a:blip r:embed="rId136"/>
                <a:stretch>
                  <a:fillRect/>
                </a:stretch>
              </p:blipFill>
              <p:spPr>
                <a:xfrm>
                  <a:off x="3785413" y="3491832"/>
                  <a:ext cx="210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2" name="Freihand 111">
                  <a:extLst>
                    <a:ext uri="{FF2B5EF4-FFF2-40B4-BE49-F238E27FC236}">
                      <a16:creationId xmlns:a16="http://schemas.microsoft.com/office/drawing/2014/main" id="{72BC05E4-BAC0-48CC-AE33-4B1D8DF88CC8}"/>
                    </a:ext>
                  </a:extLst>
                </p14:cNvPr>
                <p14:cNvContentPartPr/>
                <p14:nvPr/>
              </p14:nvContentPartPr>
              <p14:xfrm>
                <a:off x="3368533" y="3561672"/>
                <a:ext cx="82080" cy="46080"/>
              </p14:xfrm>
            </p:contentPart>
          </mc:Choice>
          <mc:Fallback>
            <p:pic>
              <p:nvPicPr>
                <p:cNvPr id="112" name="Freihand 111">
                  <a:extLst>
                    <a:ext uri="{FF2B5EF4-FFF2-40B4-BE49-F238E27FC236}">
                      <a16:creationId xmlns:a16="http://schemas.microsoft.com/office/drawing/2014/main" id="{72BC05E4-BAC0-48CC-AE33-4B1D8DF88CC8}"/>
                    </a:ext>
                  </a:extLst>
                </p:cNvPr>
                <p:cNvPicPr/>
                <p:nvPr/>
              </p:nvPicPr>
              <p:blipFill>
                <a:blip r:embed="rId138"/>
                <a:stretch>
                  <a:fillRect/>
                </a:stretch>
              </p:blipFill>
              <p:spPr>
                <a:xfrm>
                  <a:off x="3364213" y="3557352"/>
                  <a:ext cx="90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3" name="Freihand 112">
                  <a:extLst>
                    <a:ext uri="{FF2B5EF4-FFF2-40B4-BE49-F238E27FC236}">
                      <a16:creationId xmlns:a16="http://schemas.microsoft.com/office/drawing/2014/main" id="{4AE11EC5-9532-4E35-B013-0EF71038E5CC}"/>
                    </a:ext>
                  </a:extLst>
                </p14:cNvPr>
                <p14:cNvContentPartPr/>
                <p14:nvPr/>
              </p14:nvContentPartPr>
              <p14:xfrm>
                <a:off x="3392653" y="3546192"/>
                <a:ext cx="73800" cy="170640"/>
              </p14:xfrm>
            </p:contentPart>
          </mc:Choice>
          <mc:Fallback>
            <p:pic>
              <p:nvPicPr>
                <p:cNvPr id="113" name="Freihand 112">
                  <a:extLst>
                    <a:ext uri="{FF2B5EF4-FFF2-40B4-BE49-F238E27FC236}">
                      <a16:creationId xmlns:a16="http://schemas.microsoft.com/office/drawing/2014/main" id="{4AE11EC5-9532-4E35-B013-0EF71038E5CC}"/>
                    </a:ext>
                  </a:extLst>
                </p:cNvPr>
                <p:cNvPicPr/>
                <p:nvPr/>
              </p:nvPicPr>
              <p:blipFill>
                <a:blip r:embed="rId140"/>
                <a:stretch>
                  <a:fillRect/>
                </a:stretch>
              </p:blipFill>
              <p:spPr>
                <a:xfrm>
                  <a:off x="3388333" y="3541872"/>
                  <a:ext cx="82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4" name="Freihand 113">
                  <a:extLst>
                    <a:ext uri="{FF2B5EF4-FFF2-40B4-BE49-F238E27FC236}">
                      <a16:creationId xmlns:a16="http://schemas.microsoft.com/office/drawing/2014/main" id="{8BCBD2FE-9C9B-4480-B682-875BF2AB0ECA}"/>
                    </a:ext>
                  </a:extLst>
                </p14:cNvPr>
                <p14:cNvContentPartPr/>
                <p14:nvPr/>
              </p14:nvContentPartPr>
              <p14:xfrm>
                <a:off x="3438013" y="3445032"/>
                <a:ext cx="127440" cy="120240"/>
              </p14:xfrm>
            </p:contentPart>
          </mc:Choice>
          <mc:Fallback>
            <p:pic>
              <p:nvPicPr>
                <p:cNvPr id="114" name="Freihand 113">
                  <a:extLst>
                    <a:ext uri="{FF2B5EF4-FFF2-40B4-BE49-F238E27FC236}">
                      <a16:creationId xmlns:a16="http://schemas.microsoft.com/office/drawing/2014/main" id="{8BCBD2FE-9C9B-4480-B682-875BF2AB0ECA}"/>
                    </a:ext>
                  </a:extLst>
                </p:cNvPr>
                <p:cNvPicPr/>
                <p:nvPr/>
              </p:nvPicPr>
              <p:blipFill>
                <a:blip r:embed="rId142"/>
                <a:stretch>
                  <a:fillRect/>
                </a:stretch>
              </p:blipFill>
              <p:spPr>
                <a:xfrm>
                  <a:off x="3433693" y="3440712"/>
                  <a:ext cx="136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5" name="Freihand 114">
                  <a:extLst>
                    <a:ext uri="{FF2B5EF4-FFF2-40B4-BE49-F238E27FC236}">
                      <a16:creationId xmlns:a16="http://schemas.microsoft.com/office/drawing/2014/main" id="{BC412BF3-9437-43C2-878F-B89387E2085D}"/>
                    </a:ext>
                  </a:extLst>
                </p14:cNvPr>
                <p14:cNvContentPartPr/>
                <p14:nvPr/>
              </p14:nvContentPartPr>
              <p14:xfrm>
                <a:off x="3518653" y="3458352"/>
                <a:ext cx="107280" cy="220680"/>
              </p14:xfrm>
            </p:contentPart>
          </mc:Choice>
          <mc:Fallback>
            <p:pic>
              <p:nvPicPr>
                <p:cNvPr id="115" name="Freihand 114">
                  <a:extLst>
                    <a:ext uri="{FF2B5EF4-FFF2-40B4-BE49-F238E27FC236}">
                      <a16:creationId xmlns:a16="http://schemas.microsoft.com/office/drawing/2014/main" id="{BC412BF3-9437-43C2-878F-B89387E2085D}"/>
                    </a:ext>
                  </a:extLst>
                </p:cNvPr>
                <p:cNvPicPr/>
                <p:nvPr/>
              </p:nvPicPr>
              <p:blipFill>
                <a:blip r:embed="rId144"/>
                <a:stretch>
                  <a:fillRect/>
                </a:stretch>
              </p:blipFill>
              <p:spPr>
                <a:xfrm>
                  <a:off x="3514333" y="3454032"/>
                  <a:ext cx="115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6" name="Freihand 115">
                  <a:extLst>
                    <a:ext uri="{FF2B5EF4-FFF2-40B4-BE49-F238E27FC236}">
                      <a16:creationId xmlns:a16="http://schemas.microsoft.com/office/drawing/2014/main" id="{2EA416C7-0197-4838-9A1E-5B3DBA2B2569}"/>
                    </a:ext>
                  </a:extLst>
                </p14:cNvPr>
                <p14:cNvContentPartPr/>
                <p14:nvPr/>
              </p14:nvContentPartPr>
              <p14:xfrm>
                <a:off x="3607933" y="3531432"/>
                <a:ext cx="72000" cy="164880"/>
              </p14:xfrm>
            </p:contentPart>
          </mc:Choice>
          <mc:Fallback>
            <p:pic>
              <p:nvPicPr>
                <p:cNvPr id="116" name="Freihand 115">
                  <a:extLst>
                    <a:ext uri="{FF2B5EF4-FFF2-40B4-BE49-F238E27FC236}">
                      <a16:creationId xmlns:a16="http://schemas.microsoft.com/office/drawing/2014/main" id="{2EA416C7-0197-4838-9A1E-5B3DBA2B2569}"/>
                    </a:ext>
                  </a:extLst>
                </p:cNvPr>
                <p:cNvPicPr/>
                <p:nvPr/>
              </p:nvPicPr>
              <p:blipFill>
                <a:blip r:embed="rId146"/>
                <a:stretch>
                  <a:fillRect/>
                </a:stretch>
              </p:blipFill>
              <p:spPr>
                <a:xfrm>
                  <a:off x="3603613" y="3527112"/>
                  <a:ext cx="80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7" name="Freihand 116">
                  <a:extLst>
                    <a:ext uri="{FF2B5EF4-FFF2-40B4-BE49-F238E27FC236}">
                      <a16:creationId xmlns:a16="http://schemas.microsoft.com/office/drawing/2014/main" id="{F32FA186-916A-4203-AAFF-F46FEB1E6284}"/>
                    </a:ext>
                  </a:extLst>
                </p14:cNvPr>
                <p14:cNvContentPartPr/>
                <p14:nvPr/>
              </p14:nvContentPartPr>
              <p14:xfrm>
                <a:off x="3665173" y="3581112"/>
                <a:ext cx="57600" cy="99720"/>
              </p14:xfrm>
            </p:contentPart>
          </mc:Choice>
          <mc:Fallback>
            <p:pic>
              <p:nvPicPr>
                <p:cNvPr id="117" name="Freihand 116">
                  <a:extLst>
                    <a:ext uri="{FF2B5EF4-FFF2-40B4-BE49-F238E27FC236}">
                      <a16:creationId xmlns:a16="http://schemas.microsoft.com/office/drawing/2014/main" id="{F32FA186-916A-4203-AAFF-F46FEB1E6284}"/>
                    </a:ext>
                  </a:extLst>
                </p:cNvPr>
                <p:cNvPicPr/>
                <p:nvPr/>
              </p:nvPicPr>
              <p:blipFill>
                <a:blip r:embed="rId148"/>
                <a:stretch>
                  <a:fillRect/>
                </a:stretch>
              </p:blipFill>
              <p:spPr>
                <a:xfrm>
                  <a:off x="3660853" y="3576792"/>
                  <a:ext cx="66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8" name="Freihand 117">
                  <a:extLst>
                    <a:ext uri="{FF2B5EF4-FFF2-40B4-BE49-F238E27FC236}">
                      <a16:creationId xmlns:a16="http://schemas.microsoft.com/office/drawing/2014/main" id="{39BB535D-A568-4312-B897-8F3CCD07E760}"/>
                    </a:ext>
                  </a:extLst>
                </p14:cNvPr>
                <p14:cNvContentPartPr/>
                <p14:nvPr/>
              </p14:nvContentPartPr>
              <p14:xfrm>
                <a:off x="3705493" y="3497232"/>
                <a:ext cx="56880" cy="187560"/>
              </p14:xfrm>
            </p:contentPart>
          </mc:Choice>
          <mc:Fallback>
            <p:pic>
              <p:nvPicPr>
                <p:cNvPr id="118" name="Freihand 117">
                  <a:extLst>
                    <a:ext uri="{FF2B5EF4-FFF2-40B4-BE49-F238E27FC236}">
                      <a16:creationId xmlns:a16="http://schemas.microsoft.com/office/drawing/2014/main" id="{39BB535D-A568-4312-B897-8F3CCD07E760}"/>
                    </a:ext>
                  </a:extLst>
                </p:cNvPr>
                <p:cNvPicPr/>
                <p:nvPr/>
              </p:nvPicPr>
              <p:blipFill>
                <a:blip r:embed="rId150"/>
                <a:stretch>
                  <a:fillRect/>
                </a:stretch>
              </p:blipFill>
              <p:spPr>
                <a:xfrm>
                  <a:off x="3701173" y="3492912"/>
                  <a:ext cx="655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20" name="Freihand 119">
                  <a:extLst>
                    <a:ext uri="{FF2B5EF4-FFF2-40B4-BE49-F238E27FC236}">
                      <a16:creationId xmlns:a16="http://schemas.microsoft.com/office/drawing/2014/main" id="{60CC7AD4-1E24-441D-93DA-C24BE01183AD}"/>
                    </a:ext>
                  </a:extLst>
                </p14:cNvPr>
                <p14:cNvContentPartPr/>
                <p14:nvPr/>
              </p14:nvContentPartPr>
              <p14:xfrm>
                <a:off x="3578773" y="3439272"/>
                <a:ext cx="6840" cy="214920"/>
              </p14:xfrm>
            </p:contentPart>
          </mc:Choice>
          <mc:Fallback>
            <p:pic>
              <p:nvPicPr>
                <p:cNvPr id="120" name="Freihand 119">
                  <a:extLst>
                    <a:ext uri="{FF2B5EF4-FFF2-40B4-BE49-F238E27FC236}">
                      <a16:creationId xmlns:a16="http://schemas.microsoft.com/office/drawing/2014/main" id="{60CC7AD4-1E24-441D-93DA-C24BE01183AD}"/>
                    </a:ext>
                  </a:extLst>
                </p:cNvPr>
                <p:cNvPicPr/>
                <p:nvPr/>
              </p:nvPicPr>
              <p:blipFill>
                <a:blip r:embed="rId152"/>
                <a:stretch>
                  <a:fillRect/>
                </a:stretch>
              </p:blipFill>
              <p:spPr>
                <a:xfrm>
                  <a:off x="3574453" y="3434952"/>
                  <a:ext cx="154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22" name="Freihand 121">
                  <a:extLst>
                    <a:ext uri="{FF2B5EF4-FFF2-40B4-BE49-F238E27FC236}">
                      <a16:creationId xmlns:a16="http://schemas.microsoft.com/office/drawing/2014/main" id="{85A4BAC2-F89F-4801-8ED5-7288FA19F83A}"/>
                    </a:ext>
                  </a:extLst>
                </p14:cNvPr>
                <p14:cNvContentPartPr/>
                <p14:nvPr/>
              </p14:nvContentPartPr>
              <p14:xfrm>
                <a:off x="3426133" y="5329272"/>
                <a:ext cx="33840" cy="456480"/>
              </p14:xfrm>
            </p:contentPart>
          </mc:Choice>
          <mc:Fallback>
            <p:pic>
              <p:nvPicPr>
                <p:cNvPr id="122" name="Freihand 121">
                  <a:extLst>
                    <a:ext uri="{FF2B5EF4-FFF2-40B4-BE49-F238E27FC236}">
                      <a16:creationId xmlns:a16="http://schemas.microsoft.com/office/drawing/2014/main" id="{85A4BAC2-F89F-4801-8ED5-7288FA19F83A}"/>
                    </a:ext>
                  </a:extLst>
                </p:cNvPr>
                <p:cNvPicPr/>
                <p:nvPr/>
              </p:nvPicPr>
              <p:blipFill>
                <a:blip r:embed="rId154"/>
                <a:stretch>
                  <a:fillRect/>
                </a:stretch>
              </p:blipFill>
              <p:spPr>
                <a:xfrm>
                  <a:off x="3421813" y="5324952"/>
                  <a:ext cx="4248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23" name="Freihand 122">
                  <a:extLst>
                    <a:ext uri="{FF2B5EF4-FFF2-40B4-BE49-F238E27FC236}">
                      <a16:creationId xmlns:a16="http://schemas.microsoft.com/office/drawing/2014/main" id="{146E6095-7229-46F2-9D87-6B0FF72985F3}"/>
                    </a:ext>
                  </a:extLst>
                </p14:cNvPr>
                <p14:cNvContentPartPr/>
                <p14:nvPr/>
              </p14:nvContentPartPr>
              <p14:xfrm>
                <a:off x="3408493" y="5914272"/>
                <a:ext cx="14400" cy="363240"/>
              </p14:xfrm>
            </p:contentPart>
          </mc:Choice>
          <mc:Fallback>
            <p:pic>
              <p:nvPicPr>
                <p:cNvPr id="123" name="Freihand 122">
                  <a:extLst>
                    <a:ext uri="{FF2B5EF4-FFF2-40B4-BE49-F238E27FC236}">
                      <a16:creationId xmlns:a16="http://schemas.microsoft.com/office/drawing/2014/main" id="{146E6095-7229-46F2-9D87-6B0FF72985F3}"/>
                    </a:ext>
                  </a:extLst>
                </p:cNvPr>
                <p:cNvPicPr/>
                <p:nvPr/>
              </p:nvPicPr>
              <p:blipFill>
                <a:blip r:embed="rId156"/>
                <a:stretch>
                  <a:fillRect/>
                </a:stretch>
              </p:blipFill>
              <p:spPr>
                <a:xfrm>
                  <a:off x="3404173" y="5909952"/>
                  <a:ext cx="230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25" name="Freihand 124">
                  <a:extLst>
                    <a:ext uri="{FF2B5EF4-FFF2-40B4-BE49-F238E27FC236}">
                      <a16:creationId xmlns:a16="http://schemas.microsoft.com/office/drawing/2014/main" id="{8D1DC8EA-68B3-4BD2-B8AC-F7CA8E09B2D2}"/>
                    </a:ext>
                  </a:extLst>
                </p14:cNvPr>
                <p14:cNvContentPartPr/>
                <p14:nvPr/>
              </p14:nvContentPartPr>
              <p14:xfrm>
                <a:off x="3234613" y="6463632"/>
                <a:ext cx="94320" cy="163440"/>
              </p14:xfrm>
            </p:contentPart>
          </mc:Choice>
          <mc:Fallback>
            <p:pic>
              <p:nvPicPr>
                <p:cNvPr id="125" name="Freihand 124">
                  <a:extLst>
                    <a:ext uri="{FF2B5EF4-FFF2-40B4-BE49-F238E27FC236}">
                      <a16:creationId xmlns:a16="http://schemas.microsoft.com/office/drawing/2014/main" id="{8D1DC8EA-68B3-4BD2-B8AC-F7CA8E09B2D2}"/>
                    </a:ext>
                  </a:extLst>
                </p:cNvPr>
                <p:cNvPicPr/>
                <p:nvPr/>
              </p:nvPicPr>
              <p:blipFill>
                <a:blip r:embed="rId158"/>
                <a:stretch>
                  <a:fillRect/>
                </a:stretch>
              </p:blipFill>
              <p:spPr>
                <a:xfrm>
                  <a:off x="3230293" y="6459312"/>
                  <a:ext cx="102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6" name="Freihand 125">
                  <a:extLst>
                    <a:ext uri="{FF2B5EF4-FFF2-40B4-BE49-F238E27FC236}">
                      <a16:creationId xmlns:a16="http://schemas.microsoft.com/office/drawing/2014/main" id="{DE633740-1C58-416B-8B19-28C428F23E73}"/>
                    </a:ext>
                  </a:extLst>
                </p14:cNvPr>
                <p14:cNvContentPartPr/>
                <p14:nvPr/>
              </p14:nvContentPartPr>
              <p14:xfrm>
                <a:off x="3337933" y="6380832"/>
                <a:ext cx="88920" cy="129240"/>
              </p14:xfrm>
            </p:contentPart>
          </mc:Choice>
          <mc:Fallback>
            <p:pic>
              <p:nvPicPr>
                <p:cNvPr id="126" name="Freihand 125">
                  <a:extLst>
                    <a:ext uri="{FF2B5EF4-FFF2-40B4-BE49-F238E27FC236}">
                      <a16:creationId xmlns:a16="http://schemas.microsoft.com/office/drawing/2014/main" id="{DE633740-1C58-416B-8B19-28C428F23E73}"/>
                    </a:ext>
                  </a:extLst>
                </p:cNvPr>
                <p:cNvPicPr/>
                <p:nvPr/>
              </p:nvPicPr>
              <p:blipFill>
                <a:blip r:embed="rId160"/>
                <a:stretch>
                  <a:fillRect/>
                </a:stretch>
              </p:blipFill>
              <p:spPr>
                <a:xfrm>
                  <a:off x="3333613" y="6376512"/>
                  <a:ext cx="97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7" name="Freihand 126">
                  <a:extLst>
                    <a:ext uri="{FF2B5EF4-FFF2-40B4-BE49-F238E27FC236}">
                      <a16:creationId xmlns:a16="http://schemas.microsoft.com/office/drawing/2014/main" id="{4DAA8DEF-32E1-4A8B-8168-5B6BBC5625EA}"/>
                    </a:ext>
                  </a:extLst>
                </p14:cNvPr>
                <p14:cNvContentPartPr/>
                <p14:nvPr/>
              </p14:nvContentPartPr>
              <p14:xfrm>
                <a:off x="3422893" y="6410352"/>
                <a:ext cx="89640" cy="182520"/>
              </p14:xfrm>
            </p:contentPart>
          </mc:Choice>
          <mc:Fallback>
            <p:pic>
              <p:nvPicPr>
                <p:cNvPr id="127" name="Freihand 126">
                  <a:extLst>
                    <a:ext uri="{FF2B5EF4-FFF2-40B4-BE49-F238E27FC236}">
                      <a16:creationId xmlns:a16="http://schemas.microsoft.com/office/drawing/2014/main" id="{4DAA8DEF-32E1-4A8B-8168-5B6BBC5625EA}"/>
                    </a:ext>
                  </a:extLst>
                </p:cNvPr>
                <p:cNvPicPr/>
                <p:nvPr/>
              </p:nvPicPr>
              <p:blipFill>
                <a:blip r:embed="rId162"/>
                <a:stretch>
                  <a:fillRect/>
                </a:stretch>
              </p:blipFill>
              <p:spPr>
                <a:xfrm>
                  <a:off x="3418573" y="6406032"/>
                  <a:ext cx="982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8" name="Freihand 127">
                  <a:extLst>
                    <a:ext uri="{FF2B5EF4-FFF2-40B4-BE49-F238E27FC236}">
                      <a16:creationId xmlns:a16="http://schemas.microsoft.com/office/drawing/2014/main" id="{28DF5EF3-9668-4C7F-A175-C976D2A1BEFF}"/>
                    </a:ext>
                  </a:extLst>
                </p14:cNvPr>
                <p14:cNvContentPartPr/>
                <p14:nvPr/>
              </p14:nvContentPartPr>
              <p14:xfrm>
                <a:off x="3551413" y="6461472"/>
                <a:ext cx="69480" cy="180720"/>
              </p14:xfrm>
            </p:contentPart>
          </mc:Choice>
          <mc:Fallback>
            <p:pic>
              <p:nvPicPr>
                <p:cNvPr id="128" name="Freihand 127">
                  <a:extLst>
                    <a:ext uri="{FF2B5EF4-FFF2-40B4-BE49-F238E27FC236}">
                      <a16:creationId xmlns:a16="http://schemas.microsoft.com/office/drawing/2014/main" id="{28DF5EF3-9668-4C7F-A175-C976D2A1BEFF}"/>
                    </a:ext>
                  </a:extLst>
                </p:cNvPr>
                <p:cNvPicPr/>
                <p:nvPr/>
              </p:nvPicPr>
              <p:blipFill>
                <a:blip r:embed="rId164"/>
                <a:stretch>
                  <a:fillRect/>
                </a:stretch>
              </p:blipFill>
              <p:spPr>
                <a:xfrm>
                  <a:off x="3547093" y="6457152"/>
                  <a:ext cx="78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9" name="Freihand 128">
                  <a:extLst>
                    <a:ext uri="{FF2B5EF4-FFF2-40B4-BE49-F238E27FC236}">
                      <a16:creationId xmlns:a16="http://schemas.microsoft.com/office/drawing/2014/main" id="{B9D64FB1-C5BC-47D2-BB4D-C5B19BAC441E}"/>
                    </a:ext>
                  </a:extLst>
                </p14:cNvPr>
                <p14:cNvContentPartPr/>
                <p14:nvPr/>
              </p14:nvContentPartPr>
              <p14:xfrm>
                <a:off x="3629893" y="6512952"/>
                <a:ext cx="77760" cy="79200"/>
              </p14:xfrm>
            </p:contentPart>
          </mc:Choice>
          <mc:Fallback>
            <p:pic>
              <p:nvPicPr>
                <p:cNvPr id="129" name="Freihand 128">
                  <a:extLst>
                    <a:ext uri="{FF2B5EF4-FFF2-40B4-BE49-F238E27FC236}">
                      <a16:creationId xmlns:a16="http://schemas.microsoft.com/office/drawing/2014/main" id="{B9D64FB1-C5BC-47D2-BB4D-C5B19BAC441E}"/>
                    </a:ext>
                  </a:extLst>
                </p:cNvPr>
                <p:cNvPicPr/>
                <p:nvPr/>
              </p:nvPicPr>
              <p:blipFill>
                <a:blip r:embed="rId166"/>
                <a:stretch>
                  <a:fillRect/>
                </a:stretch>
              </p:blipFill>
              <p:spPr>
                <a:xfrm>
                  <a:off x="3625573" y="6508632"/>
                  <a:ext cx="86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0" name="Freihand 129">
                  <a:extLst>
                    <a:ext uri="{FF2B5EF4-FFF2-40B4-BE49-F238E27FC236}">
                      <a16:creationId xmlns:a16="http://schemas.microsoft.com/office/drawing/2014/main" id="{A4E753BA-1E24-47B7-945F-BF22B2464729}"/>
                    </a:ext>
                  </a:extLst>
                </p14:cNvPr>
                <p14:cNvContentPartPr/>
                <p14:nvPr/>
              </p14:nvContentPartPr>
              <p14:xfrm>
                <a:off x="3707293" y="6426552"/>
                <a:ext cx="86400" cy="231840"/>
              </p14:xfrm>
            </p:contentPart>
          </mc:Choice>
          <mc:Fallback>
            <p:pic>
              <p:nvPicPr>
                <p:cNvPr id="130" name="Freihand 129">
                  <a:extLst>
                    <a:ext uri="{FF2B5EF4-FFF2-40B4-BE49-F238E27FC236}">
                      <a16:creationId xmlns:a16="http://schemas.microsoft.com/office/drawing/2014/main" id="{A4E753BA-1E24-47B7-945F-BF22B2464729}"/>
                    </a:ext>
                  </a:extLst>
                </p:cNvPr>
                <p:cNvPicPr/>
                <p:nvPr/>
              </p:nvPicPr>
              <p:blipFill>
                <a:blip r:embed="rId168"/>
                <a:stretch>
                  <a:fillRect/>
                </a:stretch>
              </p:blipFill>
              <p:spPr>
                <a:xfrm>
                  <a:off x="3702973" y="6422232"/>
                  <a:ext cx="950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3" name="Freihand 142">
                  <a:extLst>
                    <a:ext uri="{FF2B5EF4-FFF2-40B4-BE49-F238E27FC236}">
                      <a16:creationId xmlns:a16="http://schemas.microsoft.com/office/drawing/2014/main" id="{9102860E-3843-437E-97A8-90D6C9DD06F1}"/>
                    </a:ext>
                  </a:extLst>
                </p14:cNvPr>
                <p14:cNvContentPartPr/>
                <p14:nvPr/>
              </p14:nvContentPartPr>
              <p14:xfrm>
                <a:off x="4291933" y="5173032"/>
                <a:ext cx="52200" cy="65160"/>
              </p14:xfrm>
            </p:contentPart>
          </mc:Choice>
          <mc:Fallback>
            <p:pic>
              <p:nvPicPr>
                <p:cNvPr id="143" name="Freihand 142">
                  <a:extLst>
                    <a:ext uri="{FF2B5EF4-FFF2-40B4-BE49-F238E27FC236}">
                      <a16:creationId xmlns:a16="http://schemas.microsoft.com/office/drawing/2014/main" id="{9102860E-3843-437E-97A8-90D6C9DD06F1}"/>
                    </a:ext>
                  </a:extLst>
                </p:cNvPr>
                <p:cNvPicPr/>
                <p:nvPr/>
              </p:nvPicPr>
              <p:blipFill>
                <a:blip r:embed="rId170"/>
                <a:stretch>
                  <a:fillRect/>
                </a:stretch>
              </p:blipFill>
              <p:spPr>
                <a:xfrm>
                  <a:off x="4287613" y="5168712"/>
                  <a:ext cx="60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4" name="Freihand 143">
                  <a:extLst>
                    <a:ext uri="{FF2B5EF4-FFF2-40B4-BE49-F238E27FC236}">
                      <a16:creationId xmlns:a16="http://schemas.microsoft.com/office/drawing/2014/main" id="{402EB616-9049-47E0-9AEE-DECE83F39013}"/>
                    </a:ext>
                  </a:extLst>
                </p14:cNvPr>
                <p14:cNvContentPartPr/>
                <p14:nvPr/>
              </p14:nvContentPartPr>
              <p14:xfrm>
                <a:off x="4303813" y="5179512"/>
                <a:ext cx="92160" cy="55440"/>
              </p14:xfrm>
            </p:contentPart>
          </mc:Choice>
          <mc:Fallback>
            <p:pic>
              <p:nvPicPr>
                <p:cNvPr id="144" name="Freihand 143">
                  <a:extLst>
                    <a:ext uri="{FF2B5EF4-FFF2-40B4-BE49-F238E27FC236}">
                      <a16:creationId xmlns:a16="http://schemas.microsoft.com/office/drawing/2014/main" id="{402EB616-9049-47E0-9AEE-DECE83F39013}"/>
                    </a:ext>
                  </a:extLst>
                </p:cNvPr>
                <p:cNvPicPr/>
                <p:nvPr/>
              </p:nvPicPr>
              <p:blipFill>
                <a:blip r:embed="rId172"/>
                <a:stretch>
                  <a:fillRect/>
                </a:stretch>
              </p:blipFill>
              <p:spPr>
                <a:xfrm>
                  <a:off x="4299493" y="5175192"/>
                  <a:ext cx="1008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8" name="Freihand 147">
                  <a:extLst>
                    <a:ext uri="{FF2B5EF4-FFF2-40B4-BE49-F238E27FC236}">
                      <a16:creationId xmlns:a16="http://schemas.microsoft.com/office/drawing/2014/main" id="{6E4DC25E-5EF6-4392-BD45-98A6287C6E04}"/>
                    </a:ext>
                  </a:extLst>
                </p14:cNvPr>
                <p14:cNvContentPartPr/>
                <p14:nvPr/>
              </p14:nvContentPartPr>
              <p14:xfrm>
                <a:off x="2971093" y="3866592"/>
                <a:ext cx="33120" cy="19440"/>
              </p14:xfrm>
            </p:contentPart>
          </mc:Choice>
          <mc:Fallback>
            <p:pic>
              <p:nvPicPr>
                <p:cNvPr id="148" name="Freihand 147">
                  <a:extLst>
                    <a:ext uri="{FF2B5EF4-FFF2-40B4-BE49-F238E27FC236}">
                      <a16:creationId xmlns:a16="http://schemas.microsoft.com/office/drawing/2014/main" id="{6E4DC25E-5EF6-4392-BD45-98A6287C6E04}"/>
                    </a:ext>
                  </a:extLst>
                </p:cNvPr>
                <p:cNvPicPr/>
                <p:nvPr/>
              </p:nvPicPr>
              <p:blipFill>
                <a:blip r:embed="rId174"/>
                <a:stretch>
                  <a:fillRect/>
                </a:stretch>
              </p:blipFill>
              <p:spPr>
                <a:xfrm>
                  <a:off x="2966773" y="3862272"/>
                  <a:ext cx="417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1" name="Freihand 120">
                  <a:extLst>
                    <a:ext uri="{FF2B5EF4-FFF2-40B4-BE49-F238E27FC236}">
                      <a16:creationId xmlns:a16="http://schemas.microsoft.com/office/drawing/2014/main" id="{D5F0293F-A57F-44FB-AE5D-02CABABCF4F5}"/>
                    </a:ext>
                  </a:extLst>
                </p14:cNvPr>
                <p14:cNvContentPartPr/>
                <p14:nvPr/>
              </p14:nvContentPartPr>
              <p14:xfrm>
                <a:off x="3525853" y="3995472"/>
                <a:ext cx="61920" cy="768600"/>
              </p14:xfrm>
            </p:contentPart>
          </mc:Choice>
          <mc:Fallback>
            <p:pic>
              <p:nvPicPr>
                <p:cNvPr id="121" name="Freihand 120">
                  <a:extLst>
                    <a:ext uri="{FF2B5EF4-FFF2-40B4-BE49-F238E27FC236}">
                      <a16:creationId xmlns:a16="http://schemas.microsoft.com/office/drawing/2014/main" id="{D5F0293F-A57F-44FB-AE5D-02CABABCF4F5}"/>
                    </a:ext>
                  </a:extLst>
                </p:cNvPr>
                <p:cNvPicPr/>
                <p:nvPr/>
              </p:nvPicPr>
              <p:blipFill>
                <a:blip r:embed="rId176"/>
                <a:stretch>
                  <a:fillRect/>
                </a:stretch>
              </p:blipFill>
              <p:spPr>
                <a:xfrm>
                  <a:off x="3521533" y="3991152"/>
                  <a:ext cx="70560" cy="777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8" name="Freihand 137">
                  <a:extLst>
                    <a:ext uri="{FF2B5EF4-FFF2-40B4-BE49-F238E27FC236}">
                      <a16:creationId xmlns:a16="http://schemas.microsoft.com/office/drawing/2014/main" id="{F2F2C4E9-21F3-4EA9-B9A8-FF20F00B90A9}"/>
                    </a:ext>
                  </a:extLst>
                </p14:cNvPr>
                <p14:cNvContentPartPr/>
                <p14:nvPr/>
              </p14:nvContentPartPr>
              <p14:xfrm>
                <a:off x="2854093" y="4516752"/>
                <a:ext cx="279720" cy="2520"/>
              </p14:xfrm>
            </p:contentPart>
          </mc:Choice>
          <mc:Fallback>
            <p:pic>
              <p:nvPicPr>
                <p:cNvPr id="138" name="Freihand 137">
                  <a:extLst>
                    <a:ext uri="{FF2B5EF4-FFF2-40B4-BE49-F238E27FC236}">
                      <a16:creationId xmlns:a16="http://schemas.microsoft.com/office/drawing/2014/main" id="{F2F2C4E9-21F3-4EA9-B9A8-FF20F00B90A9}"/>
                    </a:ext>
                  </a:extLst>
                </p:cNvPr>
                <p:cNvPicPr/>
                <p:nvPr/>
              </p:nvPicPr>
              <p:blipFill>
                <a:blip r:embed="rId178"/>
                <a:stretch>
                  <a:fillRect/>
                </a:stretch>
              </p:blipFill>
              <p:spPr>
                <a:xfrm>
                  <a:off x="2849773" y="4512432"/>
                  <a:ext cx="2883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9" name="Freihand 138">
                  <a:extLst>
                    <a:ext uri="{FF2B5EF4-FFF2-40B4-BE49-F238E27FC236}">
                      <a16:creationId xmlns:a16="http://schemas.microsoft.com/office/drawing/2014/main" id="{A3095B36-3ABA-41B3-92BB-D37B9FDD328C}"/>
                    </a:ext>
                  </a:extLst>
                </p14:cNvPr>
                <p14:cNvContentPartPr/>
                <p14:nvPr/>
              </p14:nvContentPartPr>
              <p14:xfrm>
                <a:off x="3284653" y="4513512"/>
                <a:ext cx="200160" cy="6120"/>
              </p14:xfrm>
            </p:contentPart>
          </mc:Choice>
          <mc:Fallback>
            <p:pic>
              <p:nvPicPr>
                <p:cNvPr id="139" name="Freihand 138">
                  <a:extLst>
                    <a:ext uri="{FF2B5EF4-FFF2-40B4-BE49-F238E27FC236}">
                      <a16:creationId xmlns:a16="http://schemas.microsoft.com/office/drawing/2014/main" id="{A3095B36-3ABA-41B3-92BB-D37B9FDD328C}"/>
                    </a:ext>
                  </a:extLst>
                </p:cNvPr>
                <p:cNvPicPr/>
                <p:nvPr/>
              </p:nvPicPr>
              <p:blipFill>
                <a:blip r:embed="rId180"/>
                <a:stretch>
                  <a:fillRect/>
                </a:stretch>
              </p:blipFill>
              <p:spPr>
                <a:xfrm>
                  <a:off x="3280333" y="4509192"/>
                  <a:ext cx="208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0" name="Freihand 139">
                  <a:extLst>
                    <a:ext uri="{FF2B5EF4-FFF2-40B4-BE49-F238E27FC236}">
                      <a16:creationId xmlns:a16="http://schemas.microsoft.com/office/drawing/2014/main" id="{45DD0E3F-CB09-44E6-860C-95830D6D6548}"/>
                    </a:ext>
                  </a:extLst>
                </p14:cNvPr>
                <p14:cNvContentPartPr/>
                <p14:nvPr/>
              </p14:nvContentPartPr>
              <p14:xfrm>
                <a:off x="3481573" y="4485072"/>
                <a:ext cx="77760" cy="49680"/>
              </p14:xfrm>
            </p:contentPart>
          </mc:Choice>
          <mc:Fallback>
            <p:pic>
              <p:nvPicPr>
                <p:cNvPr id="140" name="Freihand 139">
                  <a:extLst>
                    <a:ext uri="{FF2B5EF4-FFF2-40B4-BE49-F238E27FC236}">
                      <a16:creationId xmlns:a16="http://schemas.microsoft.com/office/drawing/2014/main" id="{45DD0E3F-CB09-44E6-860C-95830D6D6548}"/>
                    </a:ext>
                  </a:extLst>
                </p:cNvPr>
                <p:cNvPicPr/>
                <p:nvPr/>
              </p:nvPicPr>
              <p:blipFill>
                <a:blip r:embed="rId182"/>
                <a:stretch>
                  <a:fillRect/>
                </a:stretch>
              </p:blipFill>
              <p:spPr>
                <a:xfrm>
                  <a:off x="3477253" y="4480752"/>
                  <a:ext cx="864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9" name="Freihand 148">
                  <a:extLst>
                    <a:ext uri="{FF2B5EF4-FFF2-40B4-BE49-F238E27FC236}">
                      <a16:creationId xmlns:a16="http://schemas.microsoft.com/office/drawing/2014/main" id="{122D996D-DBC2-4A8F-BB3A-FE1B1DB66C5D}"/>
                    </a:ext>
                  </a:extLst>
                </p14:cNvPr>
                <p14:cNvContentPartPr/>
                <p14:nvPr/>
              </p14:nvContentPartPr>
              <p14:xfrm>
                <a:off x="3117973" y="4067472"/>
                <a:ext cx="19080" cy="19800"/>
              </p14:xfrm>
            </p:contentPart>
          </mc:Choice>
          <mc:Fallback>
            <p:pic>
              <p:nvPicPr>
                <p:cNvPr id="149" name="Freihand 148">
                  <a:extLst>
                    <a:ext uri="{FF2B5EF4-FFF2-40B4-BE49-F238E27FC236}">
                      <a16:creationId xmlns:a16="http://schemas.microsoft.com/office/drawing/2014/main" id="{122D996D-DBC2-4A8F-BB3A-FE1B1DB66C5D}"/>
                    </a:ext>
                  </a:extLst>
                </p:cNvPr>
                <p:cNvPicPr/>
                <p:nvPr/>
              </p:nvPicPr>
              <p:blipFill>
                <a:blip r:embed="rId184"/>
                <a:stretch>
                  <a:fillRect/>
                </a:stretch>
              </p:blipFill>
              <p:spPr>
                <a:xfrm>
                  <a:off x="3113653" y="4063152"/>
                  <a:ext cx="27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50" name="Freihand 149">
                  <a:extLst>
                    <a:ext uri="{FF2B5EF4-FFF2-40B4-BE49-F238E27FC236}">
                      <a16:creationId xmlns:a16="http://schemas.microsoft.com/office/drawing/2014/main" id="{5E7098C3-BDBD-4425-BF8A-F835CDF4617E}"/>
                    </a:ext>
                  </a:extLst>
                </p14:cNvPr>
                <p14:cNvContentPartPr/>
                <p14:nvPr/>
              </p14:nvContentPartPr>
              <p14:xfrm>
                <a:off x="3275653" y="4197072"/>
                <a:ext cx="119520" cy="144360"/>
              </p14:xfrm>
            </p:contentPart>
          </mc:Choice>
          <mc:Fallback>
            <p:pic>
              <p:nvPicPr>
                <p:cNvPr id="150" name="Freihand 149">
                  <a:extLst>
                    <a:ext uri="{FF2B5EF4-FFF2-40B4-BE49-F238E27FC236}">
                      <a16:creationId xmlns:a16="http://schemas.microsoft.com/office/drawing/2014/main" id="{5E7098C3-BDBD-4425-BF8A-F835CDF4617E}"/>
                    </a:ext>
                  </a:extLst>
                </p:cNvPr>
                <p:cNvPicPr/>
                <p:nvPr/>
              </p:nvPicPr>
              <p:blipFill>
                <a:blip r:embed="rId186"/>
                <a:stretch>
                  <a:fillRect/>
                </a:stretch>
              </p:blipFill>
              <p:spPr>
                <a:xfrm>
                  <a:off x="3271333" y="4192752"/>
                  <a:ext cx="1281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51" name="Freihand 150">
                  <a:extLst>
                    <a:ext uri="{FF2B5EF4-FFF2-40B4-BE49-F238E27FC236}">
                      <a16:creationId xmlns:a16="http://schemas.microsoft.com/office/drawing/2014/main" id="{912F473E-A33F-45F2-A4D9-CBD1614021EC}"/>
                    </a:ext>
                  </a:extLst>
                </p14:cNvPr>
                <p14:cNvContentPartPr/>
                <p14:nvPr/>
              </p14:nvContentPartPr>
              <p14:xfrm>
                <a:off x="3731773" y="4701432"/>
                <a:ext cx="116640" cy="38880"/>
              </p14:xfrm>
            </p:contentPart>
          </mc:Choice>
          <mc:Fallback>
            <p:pic>
              <p:nvPicPr>
                <p:cNvPr id="151" name="Freihand 150">
                  <a:extLst>
                    <a:ext uri="{FF2B5EF4-FFF2-40B4-BE49-F238E27FC236}">
                      <a16:creationId xmlns:a16="http://schemas.microsoft.com/office/drawing/2014/main" id="{912F473E-A33F-45F2-A4D9-CBD1614021EC}"/>
                    </a:ext>
                  </a:extLst>
                </p:cNvPr>
                <p:cNvPicPr/>
                <p:nvPr/>
              </p:nvPicPr>
              <p:blipFill>
                <a:blip r:embed="rId188"/>
                <a:stretch>
                  <a:fillRect/>
                </a:stretch>
              </p:blipFill>
              <p:spPr>
                <a:xfrm>
                  <a:off x="3727453" y="4697112"/>
                  <a:ext cx="125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52" name="Freihand 151">
                  <a:extLst>
                    <a:ext uri="{FF2B5EF4-FFF2-40B4-BE49-F238E27FC236}">
                      <a16:creationId xmlns:a16="http://schemas.microsoft.com/office/drawing/2014/main" id="{0AD48518-11BD-417D-B9FA-71B17CE6ED37}"/>
                    </a:ext>
                  </a:extLst>
                </p14:cNvPr>
                <p14:cNvContentPartPr/>
                <p14:nvPr/>
              </p14:nvContentPartPr>
              <p14:xfrm>
                <a:off x="3948853" y="4863792"/>
                <a:ext cx="154440" cy="161640"/>
              </p14:xfrm>
            </p:contentPart>
          </mc:Choice>
          <mc:Fallback>
            <p:pic>
              <p:nvPicPr>
                <p:cNvPr id="152" name="Freihand 151">
                  <a:extLst>
                    <a:ext uri="{FF2B5EF4-FFF2-40B4-BE49-F238E27FC236}">
                      <a16:creationId xmlns:a16="http://schemas.microsoft.com/office/drawing/2014/main" id="{0AD48518-11BD-417D-B9FA-71B17CE6ED37}"/>
                    </a:ext>
                  </a:extLst>
                </p:cNvPr>
                <p:cNvPicPr/>
                <p:nvPr/>
              </p:nvPicPr>
              <p:blipFill>
                <a:blip r:embed="rId190"/>
                <a:stretch>
                  <a:fillRect/>
                </a:stretch>
              </p:blipFill>
              <p:spPr>
                <a:xfrm>
                  <a:off x="3944533" y="4859472"/>
                  <a:ext cx="163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53" name="Freihand 152">
                  <a:extLst>
                    <a:ext uri="{FF2B5EF4-FFF2-40B4-BE49-F238E27FC236}">
                      <a16:creationId xmlns:a16="http://schemas.microsoft.com/office/drawing/2014/main" id="{55AAFE0C-27B9-434D-A91F-7932C88FFE89}"/>
                    </a:ext>
                  </a:extLst>
                </p14:cNvPr>
                <p14:cNvContentPartPr/>
                <p14:nvPr/>
              </p14:nvContentPartPr>
              <p14:xfrm>
                <a:off x="4554373" y="5456352"/>
                <a:ext cx="93960" cy="24480"/>
              </p14:xfrm>
            </p:contentPart>
          </mc:Choice>
          <mc:Fallback>
            <p:pic>
              <p:nvPicPr>
                <p:cNvPr id="153" name="Freihand 152">
                  <a:extLst>
                    <a:ext uri="{FF2B5EF4-FFF2-40B4-BE49-F238E27FC236}">
                      <a16:creationId xmlns:a16="http://schemas.microsoft.com/office/drawing/2014/main" id="{55AAFE0C-27B9-434D-A91F-7932C88FFE89}"/>
                    </a:ext>
                  </a:extLst>
                </p:cNvPr>
                <p:cNvPicPr/>
                <p:nvPr/>
              </p:nvPicPr>
              <p:blipFill>
                <a:blip r:embed="rId192"/>
                <a:stretch>
                  <a:fillRect/>
                </a:stretch>
              </p:blipFill>
              <p:spPr>
                <a:xfrm>
                  <a:off x="4550053" y="5452032"/>
                  <a:ext cx="102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54" name="Freihand 153">
                  <a:extLst>
                    <a:ext uri="{FF2B5EF4-FFF2-40B4-BE49-F238E27FC236}">
                      <a16:creationId xmlns:a16="http://schemas.microsoft.com/office/drawing/2014/main" id="{B1FF6C90-8B25-49E0-9336-59FB4FAAB18D}"/>
                    </a:ext>
                  </a:extLst>
                </p14:cNvPr>
                <p14:cNvContentPartPr/>
                <p14:nvPr/>
              </p14:nvContentPartPr>
              <p14:xfrm>
                <a:off x="4793773" y="5647512"/>
                <a:ext cx="57240" cy="29160"/>
              </p14:xfrm>
            </p:contentPart>
          </mc:Choice>
          <mc:Fallback>
            <p:pic>
              <p:nvPicPr>
                <p:cNvPr id="154" name="Freihand 153">
                  <a:extLst>
                    <a:ext uri="{FF2B5EF4-FFF2-40B4-BE49-F238E27FC236}">
                      <a16:creationId xmlns:a16="http://schemas.microsoft.com/office/drawing/2014/main" id="{B1FF6C90-8B25-49E0-9336-59FB4FAAB18D}"/>
                    </a:ext>
                  </a:extLst>
                </p:cNvPr>
                <p:cNvPicPr/>
                <p:nvPr/>
              </p:nvPicPr>
              <p:blipFill>
                <a:blip r:embed="rId194"/>
                <a:stretch>
                  <a:fillRect/>
                </a:stretch>
              </p:blipFill>
              <p:spPr>
                <a:xfrm>
                  <a:off x="4789453" y="5643192"/>
                  <a:ext cx="658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55" name="Freihand 154">
                  <a:extLst>
                    <a:ext uri="{FF2B5EF4-FFF2-40B4-BE49-F238E27FC236}">
                      <a16:creationId xmlns:a16="http://schemas.microsoft.com/office/drawing/2014/main" id="{67A0396E-953A-465C-8442-2ECF0803254C}"/>
                    </a:ext>
                  </a:extLst>
                </p14:cNvPr>
                <p14:cNvContentPartPr/>
                <p14:nvPr/>
              </p14:nvContentPartPr>
              <p14:xfrm>
                <a:off x="4952893" y="5788992"/>
                <a:ext cx="78120" cy="77400"/>
              </p14:xfrm>
            </p:contentPart>
          </mc:Choice>
          <mc:Fallback>
            <p:pic>
              <p:nvPicPr>
                <p:cNvPr id="155" name="Freihand 154">
                  <a:extLst>
                    <a:ext uri="{FF2B5EF4-FFF2-40B4-BE49-F238E27FC236}">
                      <a16:creationId xmlns:a16="http://schemas.microsoft.com/office/drawing/2014/main" id="{67A0396E-953A-465C-8442-2ECF0803254C}"/>
                    </a:ext>
                  </a:extLst>
                </p:cNvPr>
                <p:cNvPicPr/>
                <p:nvPr/>
              </p:nvPicPr>
              <p:blipFill>
                <a:blip r:embed="rId196"/>
                <a:stretch>
                  <a:fillRect/>
                </a:stretch>
              </p:blipFill>
              <p:spPr>
                <a:xfrm>
                  <a:off x="4948573" y="5784672"/>
                  <a:ext cx="86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57" name="Freihand 156">
                  <a:extLst>
                    <a:ext uri="{FF2B5EF4-FFF2-40B4-BE49-F238E27FC236}">
                      <a16:creationId xmlns:a16="http://schemas.microsoft.com/office/drawing/2014/main" id="{F8AEFCD1-2F52-4C8E-B3C5-8F57575F87EE}"/>
                    </a:ext>
                  </a:extLst>
                </p14:cNvPr>
                <p14:cNvContentPartPr/>
                <p14:nvPr/>
              </p14:nvContentPartPr>
              <p14:xfrm>
                <a:off x="2903053" y="3789192"/>
                <a:ext cx="2261520" cy="2124720"/>
              </p14:xfrm>
            </p:contentPart>
          </mc:Choice>
          <mc:Fallback>
            <p:pic>
              <p:nvPicPr>
                <p:cNvPr id="157" name="Freihand 156">
                  <a:extLst>
                    <a:ext uri="{FF2B5EF4-FFF2-40B4-BE49-F238E27FC236}">
                      <a16:creationId xmlns:a16="http://schemas.microsoft.com/office/drawing/2014/main" id="{F8AEFCD1-2F52-4C8E-B3C5-8F57575F87EE}"/>
                    </a:ext>
                  </a:extLst>
                </p:cNvPr>
                <p:cNvPicPr/>
                <p:nvPr/>
              </p:nvPicPr>
              <p:blipFill>
                <a:blip r:embed="rId198"/>
                <a:stretch>
                  <a:fillRect/>
                </a:stretch>
              </p:blipFill>
              <p:spPr>
                <a:xfrm>
                  <a:off x="2898733" y="3784872"/>
                  <a:ext cx="2270160" cy="2133360"/>
                </a:xfrm>
                <a:prstGeom prst="rect">
                  <a:avLst/>
                </a:prstGeom>
              </p:spPr>
            </p:pic>
          </mc:Fallback>
        </mc:AlternateContent>
      </p:grpSp>
      <p:grpSp>
        <p:nvGrpSpPr>
          <p:cNvPr id="164" name="Gruppieren 163">
            <a:extLst>
              <a:ext uri="{FF2B5EF4-FFF2-40B4-BE49-F238E27FC236}">
                <a16:creationId xmlns:a16="http://schemas.microsoft.com/office/drawing/2014/main" id="{9DC4DD09-EC1F-42D5-BFC5-31D8526F0629}"/>
              </a:ext>
            </a:extLst>
          </p:cNvPr>
          <p:cNvGrpSpPr/>
          <p:nvPr/>
        </p:nvGrpSpPr>
        <p:grpSpPr>
          <a:xfrm>
            <a:off x="8825053" y="2050752"/>
            <a:ext cx="434520" cy="243360"/>
            <a:chOff x="8825053" y="2050752"/>
            <a:chExt cx="434520" cy="243360"/>
          </a:xfrm>
        </p:grpSpPr>
        <mc:AlternateContent xmlns:mc="http://schemas.openxmlformats.org/markup-compatibility/2006">
          <mc:Choice xmlns:p14="http://schemas.microsoft.com/office/powerpoint/2010/main" Requires="p14">
            <p:contentPart p14:bwMode="auto" r:id="rId199">
              <p14:nvContentPartPr>
                <p14:cNvPr id="159" name="Freihand 158">
                  <a:extLst>
                    <a:ext uri="{FF2B5EF4-FFF2-40B4-BE49-F238E27FC236}">
                      <a16:creationId xmlns:a16="http://schemas.microsoft.com/office/drawing/2014/main" id="{4CD78577-5EC3-4F61-9D41-FA2FED26887A}"/>
                    </a:ext>
                  </a:extLst>
                </p14:cNvPr>
                <p14:cNvContentPartPr/>
                <p14:nvPr/>
              </p14:nvContentPartPr>
              <p14:xfrm>
                <a:off x="8825053" y="2076312"/>
                <a:ext cx="186120" cy="194040"/>
              </p14:xfrm>
            </p:contentPart>
          </mc:Choice>
          <mc:Fallback>
            <p:pic>
              <p:nvPicPr>
                <p:cNvPr id="159" name="Freihand 158">
                  <a:extLst>
                    <a:ext uri="{FF2B5EF4-FFF2-40B4-BE49-F238E27FC236}">
                      <a16:creationId xmlns:a16="http://schemas.microsoft.com/office/drawing/2014/main" id="{4CD78577-5EC3-4F61-9D41-FA2FED26887A}"/>
                    </a:ext>
                  </a:extLst>
                </p:cNvPr>
                <p:cNvPicPr/>
                <p:nvPr/>
              </p:nvPicPr>
              <p:blipFill>
                <a:blip r:embed="rId200"/>
                <a:stretch>
                  <a:fillRect/>
                </a:stretch>
              </p:blipFill>
              <p:spPr>
                <a:xfrm>
                  <a:off x="8820733" y="2071992"/>
                  <a:ext cx="1947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0" name="Freihand 159">
                  <a:extLst>
                    <a:ext uri="{FF2B5EF4-FFF2-40B4-BE49-F238E27FC236}">
                      <a16:creationId xmlns:a16="http://schemas.microsoft.com/office/drawing/2014/main" id="{FD3D973B-8977-4A75-8A5B-2A506E39C44B}"/>
                    </a:ext>
                  </a:extLst>
                </p14:cNvPr>
                <p14:cNvContentPartPr/>
                <p14:nvPr/>
              </p14:nvContentPartPr>
              <p14:xfrm>
                <a:off x="9076693" y="2108352"/>
                <a:ext cx="360" cy="360"/>
              </p14:xfrm>
            </p:contentPart>
          </mc:Choice>
          <mc:Fallback>
            <p:pic>
              <p:nvPicPr>
                <p:cNvPr id="160" name="Freihand 159">
                  <a:extLst>
                    <a:ext uri="{FF2B5EF4-FFF2-40B4-BE49-F238E27FC236}">
                      <a16:creationId xmlns:a16="http://schemas.microsoft.com/office/drawing/2014/main" id="{FD3D973B-8977-4A75-8A5B-2A506E39C44B}"/>
                    </a:ext>
                  </a:extLst>
                </p:cNvPr>
                <p:cNvPicPr/>
                <p:nvPr/>
              </p:nvPicPr>
              <p:blipFill>
                <a:blip r:embed="rId128"/>
                <a:stretch>
                  <a:fillRect/>
                </a:stretch>
              </p:blipFill>
              <p:spPr>
                <a:xfrm>
                  <a:off x="9072373" y="2104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61" name="Freihand 160">
                  <a:extLst>
                    <a:ext uri="{FF2B5EF4-FFF2-40B4-BE49-F238E27FC236}">
                      <a16:creationId xmlns:a16="http://schemas.microsoft.com/office/drawing/2014/main" id="{0D04DD2D-71E6-44FA-B628-B64741EF44F3}"/>
                    </a:ext>
                  </a:extLst>
                </p14:cNvPr>
                <p14:cNvContentPartPr/>
                <p14:nvPr/>
              </p14:nvContentPartPr>
              <p14:xfrm>
                <a:off x="9063733" y="2079192"/>
                <a:ext cx="110160" cy="186480"/>
              </p14:xfrm>
            </p:contentPart>
          </mc:Choice>
          <mc:Fallback>
            <p:pic>
              <p:nvPicPr>
                <p:cNvPr id="161" name="Freihand 160">
                  <a:extLst>
                    <a:ext uri="{FF2B5EF4-FFF2-40B4-BE49-F238E27FC236}">
                      <a16:creationId xmlns:a16="http://schemas.microsoft.com/office/drawing/2014/main" id="{0D04DD2D-71E6-44FA-B628-B64741EF44F3}"/>
                    </a:ext>
                  </a:extLst>
                </p:cNvPr>
                <p:cNvPicPr/>
                <p:nvPr/>
              </p:nvPicPr>
              <p:blipFill>
                <a:blip r:embed="rId203"/>
                <a:stretch>
                  <a:fillRect/>
                </a:stretch>
              </p:blipFill>
              <p:spPr>
                <a:xfrm>
                  <a:off x="9059413" y="2074872"/>
                  <a:ext cx="118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2" name="Freihand 161">
                  <a:extLst>
                    <a:ext uri="{FF2B5EF4-FFF2-40B4-BE49-F238E27FC236}">
                      <a16:creationId xmlns:a16="http://schemas.microsoft.com/office/drawing/2014/main" id="{4E98C804-490D-4929-97C4-0135ED770AC3}"/>
                    </a:ext>
                  </a:extLst>
                </p14:cNvPr>
                <p14:cNvContentPartPr/>
                <p14:nvPr/>
              </p14:nvContentPartPr>
              <p14:xfrm>
                <a:off x="9105493" y="2183952"/>
                <a:ext cx="154080" cy="110160"/>
              </p14:xfrm>
            </p:contentPart>
          </mc:Choice>
          <mc:Fallback>
            <p:pic>
              <p:nvPicPr>
                <p:cNvPr id="162" name="Freihand 161">
                  <a:extLst>
                    <a:ext uri="{FF2B5EF4-FFF2-40B4-BE49-F238E27FC236}">
                      <a16:creationId xmlns:a16="http://schemas.microsoft.com/office/drawing/2014/main" id="{4E98C804-490D-4929-97C4-0135ED770AC3}"/>
                    </a:ext>
                  </a:extLst>
                </p:cNvPr>
                <p:cNvPicPr/>
                <p:nvPr/>
              </p:nvPicPr>
              <p:blipFill>
                <a:blip r:embed="rId205"/>
                <a:stretch>
                  <a:fillRect/>
                </a:stretch>
              </p:blipFill>
              <p:spPr>
                <a:xfrm>
                  <a:off x="9101173" y="2179632"/>
                  <a:ext cx="162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3" name="Freihand 162">
                  <a:extLst>
                    <a:ext uri="{FF2B5EF4-FFF2-40B4-BE49-F238E27FC236}">
                      <a16:creationId xmlns:a16="http://schemas.microsoft.com/office/drawing/2014/main" id="{FEB00E8B-0012-4FCB-8212-8808F9EB5CF5}"/>
                    </a:ext>
                  </a:extLst>
                </p14:cNvPr>
                <p14:cNvContentPartPr/>
                <p14:nvPr/>
              </p14:nvContentPartPr>
              <p14:xfrm>
                <a:off x="8929813" y="2050752"/>
                <a:ext cx="42120" cy="24120"/>
              </p14:xfrm>
            </p:contentPart>
          </mc:Choice>
          <mc:Fallback>
            <p:pic>
              <p:nvPicPr>
                <p:cNvPr id="163" name="Freihand 162">
                  <a:extLst>
                    <a:ext uri="{FF2B5EF4-FFF2-40B4-BE49-F238E27FC236}">
                      <a16:creationId xmlns:a16="http://schemas.microsoft.com/office/drawing/2014/main" id="{FEB00E8B-0012-4FCB-8212-8808F9EB5CF5}"/>
                    </a:ext>
                  </a:extLst>
                </p:cNvPr>
                <p:cNvPicPr/>
                <p:nvPr/>
              </p:nvPicPr>
              <p:blipFill>
                <a:blip r:embed="rId207"/>
                <a:stretch>
                  <a:fillRect/>
                </a:stretch>
              </p:blipFill>
              <p:spPr>
                <a:xfrm>
                  <a:off x="8925493" y="2046432"/>
                  <a:ext cx="50760" cy="32760"/>
                </a:xfrm>
                <a:prstGeom prst="rect">
                  <a:avLst/>
                </a:prstGeom>
              </p:spPr>
            </p:pic>
          </mc:Fallback>
        </mc:AlternateContent>
      </p:grpSp>
    </p:spTree>
    <p:extLst>
      <p:ext uri="{BB962C8B-B14F-4D97-AF65-F5344CB8AC3E}">
        <p14:creationId xmlns:p14="http://schemas.microsoft.com/office/powerpoint/2010/main" val="20416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D995C70-389C-4946-9A69-C8B44D0268D5}"/>
              </a:ext>
            </a:extLst>
          </p:cNvPr>
          <p:cNvSpPr txBox="1"/>
          <p:nvPr/>
        </p:nvSpPr>
        <p:spPr>
          <a:xfrm>
            <a:off x="3777693" y="41166"/>
            <a:ext cx="3656292" cy="564050"/>
          </a:xfrm>
          <a:prstGeom prst="rect">
            <a:avLst/>
          </a:prstGeom>
          <a:noFill/>
          <a:ln>
            <a:noFill/>
          </a:ln>
        </p:spPr>
        <p:txBody>
          <a:bodyPr vert="horz" wrap="none" lIns="81646" tIns="40823" rIns="81646" bIns="40823" anchorCtr="0" compatLnSpc="0">
            <a:spAutoFit/>
          </a:bodyPr>
          <a:lstStyle/>
          <a:p>
            <a:pPr hangingPunct="0"/>
            <a:r>
              <a:rPr lang="de-DE" sz="3266" dirty="0">
                <a:latin typeface="Arial" pitchFamily="18"/>
                <a:ea typeface="Droid Sans Fallback" pitchFamily="2"/>
                <a:cs typeface="Lohit Hindi" pitchFamily="2"/>
              </a:rPr>
              <a:t>Das AS-AD-Modell</a:t>
            </a:r>
          </a:p>
        </p:txBody>
      </p:sp>
      <p:sp>
        <p:nvSpPr>
          <p:cNvPr id="4" name="Gerader Verbinder 3">
            <a:extLst>
              <a:ext uri="{FF2B5EF4-FFF2-40B4-BE49-F238E27FC236}">
                <a16:creationId xmlns:a16="http://schemas.microsoft.com/office/drawing/2014/main" id="{6F7265B8-2DBF-4961-9626-5BC7AA086094}"/>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85AA6BA5-7596-459F-960C-A1C7A476BA49}"/>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9424DEAD-F003-4323-B26B-DB1169DF3F0E}"/>
              </a:ext>
            </a:extLst>
          </p:cNvPr>
          <p:cNvSpPr txBox="1"/>
          <p:nvPr/>
        </p:nvSpPr>
        <p:spPr>
          <a:xfrm>
            <a:off x="3386037" y="949057"/>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F4DCF266-2B56-4DAE-ACE1-9E07DAEFA0D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68A40476-CB54-45DB-8FD7-9595FD6EE111}"/>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CA5B844C-EEB6-4341-AB11-1AF802A3D8FD}"/>
              </a:ext>
            </a:extLst>
          </p:cNvPr>
          <p:cNvSpPr txBox="1"/>
          <p:nvPr/>
        </p:nvSpPr>
        <p:spPr>
          <a:xfrm>
            <a:off x="5435688" y="3757040"/>
            <a:ext cx="385973"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r>
              <a:rPr lang="de-DE" sz="1633" baseline="3300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5BEA1059-A41B-47CE-8DB9-7BC2441291BA}"/>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639BE826-AE6C-477A-B8C1-96B1F62BB91E}"/>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1966056F-C5E8-4BD0-8B1E-B0EAC2D97A25}"/>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D27E93F8-652F-4958-A75E-72EC8405838A}"/>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4621E40A-ABD5-492D-8AF2-17C1F5927953}"/>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98F92621-0331-4FB4-AE09-1DF0B8B6B21D}"/>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03EB2B1B-BBEC-4115-96CA-9A8ED84C0692}"/>
              </a:ext>
            </a:extLst>
          </p:cNvPr>
          <p:cNvSpPr txBox="1"/>
          <p:nvPr/>
        </p:nvSpPr>
        <p:spPr>
          <a:xfrm>
            <a:off x="10633" y="4080255"/>
            <a:ext cx="8678971" cy="2676145"/>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Zusammengenommen ergibt sich auch aus makroökonomischer Sicht, das aus der Mikroökonomie bekannte Preis-Mengen-Diagramm für Angebot und Nachfrage. </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Achtung! Die Ableitung des Preis-Mengen-Zusammenhangs ist dabei nicht mit der mikroökonomischen Ableitung zu verwechseln. Es handelt sich hier um makroökonomische Argumentationen mit aggregierten Größen.</a:t>
            </a:r>
          </a:p>
          <a:p>
            <a:pPr hangingPunct="0"/>
            <a:endParaRPr lang="de-DE" sz="2000" dirty="0">
              <a:latin typeface="Times New Roman" pitchFamily="18"/>
              <a:ea typeface="Droid Sans Fallback" pitchFamily="2"/>
              <a:cs typeface="Lohit Hindi" pitchFamily="2"/>
            </a:endParaRPr>
          </a:p>
          <a:p>
            <a:pPr hangingPunct="0"/>
            <a:r>
              <a:rPr lang="de-DE" sz="2000" dirty="0">
                <a:latin typeface="Times New Roman" pitchFamily="18"/>
                <a:ea typeface="Droid Sans Fallback" pitchFamily="2"/>
                <a:cs typeface="Lohit Hindi" pitchFamily="2"/>
              </a:rPr>
              <a:t>Insgesamt resultiert das (kurzfristige) gesamtwirtschaftliche Gleichgewicht (p</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,Y</a:t>
            </a:r>
            <a:r>
              <a:rPr lang="de-DE" sz="2000" baseline="33000" dirty="0">
                <a:latin typeface="Times New Roman" pitchFamily="18"/>
                <a:ea typeface="Droid Sans Fallback" pitchFamily="2"/>
                <a:cs typeface="Lohit Hindi" pitchFamily="2"/>
              </a:rPr>
              <a:t>*</a:t>
            </a:r>
            <a:r>
              <a:rPr lang="de-DE" sz="2000" dirty="0">
                <a:latin typeface="Times New Roman" pitchFamily="18"/>
                <a:ea typeface="Droid Sans Fallback" pitchFamily="2"/>
                <a:cs typeface="Lohit Hindi" pitchFamily="2"/>
              </a:rPr>
              <a:t>).</a:t>
            </a: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a:p>
            <a:pPr hangingPunct="0"/>
            <a:endParaRPr lang="de-DE" sz="2000" dirty="0">
              <a:latin typeface="Times New Roman" pitchFamily="18"/>
              <a:ea typeface="Droid Sans Fallback" pitchFamily="2"/>
              <a:cs typeface="Lohit Hindi" pitchFamily="2"/>
            </a:endParaRPr>
          </a:p>
        </p:txBody>
      </p:sp>
      <p:sp>
        <p:nvSpPr>
          <p:cNvPr id="17" name="Rechteck 16">
            <a:extLst>
              <a:ext uri="{FF2B5EF4-FFF2-40B4-BE49-F238E27FC236}">
                <a16:creationId xmlns:a16="http://schemas.microsoft.com/office/drawing/2014/main" id="{7C3108AC-5A58-4FD9-9602-B2CA1ACFB83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9" name="Gruppieren 18">
            <a:extLst>
              <a:ext uri="{FF2B5EF4-FFF2-40B4-BE49-F238E27FC236}">
                <a16:creationId xmlns:a16="http://schemas.microsoft.com/office/drawing/2014/main" id="{1FAF49FA-C672-4BAC-9F97-5E90D7942EFB}"/>
              </a:ext>
            </a:extLst>
          </p:cNvPr>
          <p:cNvGrpSpPr/>
          <p:nvPr/>
        </p:nvGrpSpPr>
        <p:grpSpPr>
          <a:xfrm>
            <a:off x="5884573" y="1995672"/>
            <a:ext cx="493560" cy="177840"/>
            <a:chOff x="5884573" y="1995672"/>
            <a:chExt cx="493560" cy="1778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19BA5E1-881B-42F3-8C5B-1037C6E3040E}"/>
                    </a:ext>
                  </a:extLst>
                </p14:cNvPr>
                <p14:cNvContentPartPr/>
                <p14:nvPr/>
              </p14:nvContentPartPr>
              <p14:xfrm>
                <a:off x="5970613" y="2003232"/>
                <a:ext cx="407520" cy="99000"/>
              </p14:xfrm>
            </p:contentPart>
          </mc:Choice>
          <mc:Fallback>
            <p:pic>
              <p:nvPicPr>
                <p:cNvPr id="2" name="Freihand 1">
                  <a:extLst>
                    <a:ext uri="{FF2B5EF4-FFF2-40B4-BE49-F238E27FC236}">
                      <a16:creationId xmlns:a16="http://schemas.microsoft.com/office/drawing/2014/main" id="{F19BA5E1-881B-42F3-8C5B-1037C6E3040E}"/>
                    </a:ext>
                  </a:extLst>
                </p:cNvPr>
                <p:cNvPicPr/>
                <p:nvPr/>
              </p:nvPicPr>
              <p:blipFill>
                <a:blip r:embed="rId4"/>
                <a:stretch>
                  <a:fillRect/>
                </a:stretch>
              </p:blipFill>
              <p:spPr>
                <a:xfrm>
                  <a:off x="5966293" y="1998912"/>
                  <a:ext cx="416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F6EA122A-F159-46E9-9E4F-D909D6943E9E}"/>
                    </a:ext>
                  </a:extLst>
                </p14:cNvPr>
                <p14:cNvContentPartPr/>
                <p14:nvPr/>
              </p14:nvContentPartPr>
              <p14:xfrm>
                <a:off x="5884573" y="1995672"/>
                <a:ext cx="333360" cy="177840"/>
              </p14:xfrm>
            </p:contentPart>
          </mc:Choice>
          <mc:Fallback>
            <p:pic>
              <p:nvPicPr>
                <p:cNvPr id="18" name="Freihand 17">
                  <a:extLst>
                    <a:ext uri="{FF2B5EF4-FFF2-40B4-BE49-F238E27FC236}">
                      <a16:creationId xmlns:a16="http://schemas.microsoft.com/office/drawing/2014/main" id="{F6EA122A-F159-46E9-9E4F-D909D6943E9E}"/>
                    </a:ext>
                  </a:extLst>
                </p:cNvPr>
                <p:cNvPicPr/>
                <p:nvPr/>
              </p:nvPicPr>
              <p:blipFill>
                <a:blip r:embed="rId6"/>
                <a:stretch>
                  <a:fillRect/>
                </a:stretch>
              </p:blipFill>
              <p:spPr>
                <a:xfrm>
                  <a:off x="5880253" y="1991352"/>
                  <a:ext cx="342000" cy="186480"/>
                </a:xfrm>
                <a:prstGeom prst="rect">
                  <a:avLst/>
                </a:prstGeom>
              </p:spPr>
            </p:pic>
          </mc:Fallback>
        </mc:AlternateContent>
      </p:grpSp>
      <p:grpSp>
        <p:nvGrpSpPr>
          <p:cNvPr id="47" name="Gruppieren 46">
            <a:extLst>
              <a:ext uri="{FF2B5EF4-FFF2-40B4-BE49-F238E27FC236}">
                <a16:creationId xmlns:a16="http://schemas.microsoft.com/office/drawing/2014/main" id="{3034C447-09D4-4E8B-8E2A-BD057969E8A0}"/>
              </a:ext>
            </a:extLst>
          </p:cNvPr>
          <p:cNvGrpSpPr/>
          <p:nvPr/>
        </p:nvGrpSpPr>
        <p:grpSpPr>
          <a:xfrm>
            <a:off x="6603493" y="1559352"/>
            <a:ext cx="2529720" cy="623880"/>
            <a:chOff x="6603493" y="1559352"/>
            <a:chExt cx="2529720" cy="623880"/>
          </a:xfrm>
        </p:grpSpPr>
        <mc:AlternateContent xmlns:mc="http://schemas.openxmlformats.org/markup-compatibility/2006">
          <mc:Choice xmlns:p14="http://schemas.microsoft.com/office/powerpoint/2010/main" Requires="p14">
            <p:contentPart p14:bwMode="auto" r:id="rId7">
              <p14:nvContentPartPr>
                <p14:cNvPr id="20" name="Freihand 19">
                  <a:extLst>
                    <a:ext uri="{FF2B5EF4-FFF2-40B4-BE49-F238E27FC236}">
                      <a16:creationId xmlns:a16="http://schemas.microsoft.com/office/drawing/2014/main" id="{0B0A2718-B1A9-485B-AEAD-574958E78295}"/>
                    </a:ext>
                  </a:extLst>
                </p14:cNvPr>
                <p14:cNvContentPartPr/>
                <p14:nvPr/>
              </p14:nvContentPartPr>
              <p14:xfrm>
                <a:off x="6603493" y="1931592"/>
                <a:ext cx="155160" cy="251640"/>
              </p14:xfrm>
            </p:contentPart>
          </mc:Choice>
          <mc:Fallback>
            <p:pic>
              <p:nvPicPr>
                <p:cNvPr id="20" name="Freihand 19">
                  <a:extLst>
                    <a:ext uri="{FF2B5EF4-FFF2-40B4-BE49-F238E27FC236}">
                      <a16:creationId xmlns:a16="http://schemas.microsoft.com/office/drawing/2014/main" id="{0B0A2718-B1A9-485B-AEAD-574958E78295}"/>
                    </a:ext>
                  </a:extLst>
                </p:cNvPr>
                <p:cNvPicPr/>
                <p:nvPr/>
              </p:nvPicPr>
              <p:blipFill>
                <a:blip r:embed="rId8"/>
                <a:stretch>
                  <a:fillRect/>
                </a:stretch>
              </p:blipFill>
              <p:spPr>
                <a:xfrm>
                  <a:off x="6599173" y="1927272"/>
                  <a:ext cx="1638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1" name="Freihand 20">
                  <a:extLst>
                    <a:ext uri="{FF2B5EF4-FFF2-40B4-BE49-F238E27FC236}">
                      <a16:creationId xmlns:a16="http://schemas.microsoft.com/office/drawing/2014/main" id="{FDFFEE44-7B62-4DB5-BC45-F8996181105F}"/>
                    </a:ext>
                  </a:extLst>
                </p14:cNvPr>
                <p14:cNvContentPartPr/>
                <p14:nvPr/>
              </p14:nvContentPartPr>
              <p14:xfrm>
                <a:off x="6793213" y="1929432"/>
                <a:ext cx="23400" cy="15480"/>
              </p14:xfrm>
            </p:contentPart>
          </mc:Choice>
          <mc:Fallback>
            <p:pic>
              <p:nvPicPr>
                <p:cNvPr id="21" name="Freihand 20">
                  <a:extLst>
                    <a:ext uri="{FF2B5EF4-FFF2-40B4-BE49-F238E27FC236}">
                      <a16:creationId xmlns:a16="http://schemas.microsoft.com/office/drawing/2014/main" id="{FDFFEE44-7B62-4DB5-BC45-F8996181105F}"/>
                    </a:ext>
                  </a:extLst>
                </p:cNvPr>
                <p:cNvPicPr/>
                <p:nvPr/>
              </p:nvPicPr>
              <p:blipFill>
                <a:blip r:embed="rId10"/>
                <a:stretch>
                  <a:fillRect/>
                </a:stretch>
              </p:blipFill>
              <p:spPr>
                <a:xfrm>
                  <a:off x="6788893" y="1925112"/>
                  <a:ext cx="320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8FAE6B7A-5D82-42B0-9F5C-39EDBC4AAC2D}"/>
                    </a:ext>
                  </a:extLst>
                </p14:cNvPr>
                <p14:cNvContentPartPr/>
                <p14:nvPr/>
              </p14:nvContentPartPr>
              <p14:xfrm>
                <a:off x="6770173" y="1893072"/>
                <a:ext cx="113040" cy="113040"/>
              </p14:xfrm>
            </p:contentPart>
          </mc:Choice>
          <mc:Fallback>
            <p:pic>
              <p:nvPicPr>
                <p:cNvPr id="22" name="Freihand 21">
                  <a:extLst>
                    <a:ext uri="{FF2B5EF4-FFF2-40B4-BE49-F238E27FC236}">
                      <a16:creationId xmlns:a16="http://schemas.microsoft.com/office/drawing/2014/main" id="{8FAE6B7A-5D82-42B0-9F5C-39EDBC4AAC2D}"/>
                    </a:ext>
                  </a:extLst>
                </p:cNvPr>
                <p:cNvPicPr/>
                <p:nvPr/>
              </p:nvPicPr>
              <p:blipFill>
                <a:blip r:embed="rId12"/>
                <a:stretch>
                  <a:fillRect/>
                </a:stretch>
              </p:blipFill>
              <p:spPr>
                <a:xfrm>
                  <a:off x="6765853" y="1888752"/>
                  <a:ext cx="121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4ECE7151-E309-4BD2-8DC3-F147D3284274}"/>
                    </a:ext>
                  </a:extLst>
                </p14:cNvPr>
                <p14:cNvContentPartPr/>
                <p14:nvPr/>
              </p14:nvContentPartPr>
              <p14:xfrm>
                <a:off x="6911653" y="1888032"/>
                <a:ext cx="74880" cy="89640"/>
              </p14:xfrm>
            </p:contentPart>
          </mc:Choice>
          <mc:Fallback>
            <p:pic>
              <p:nvPicPr>
                <p:cNvPr id="23" name="Freihand 22">
                  <a:extLst>
                    <a:ext uri="{FF2B5EF4-FFF2-40B4-BE49-F238E27FC236}">
                      <a16:creationId xmlns:a16="http://schemas.microsoft.com/office/drawing/2014/main" id="{4ECE7151-E309-4BD2-8DC3-F147D3284274}"/>
                    </a:ext>
                  </a:extLst>
                </p:cNvPr>
                <p:cNvPicPr/>
                <p:nvPr/>
              </p:nvPicPr>
              <p:blipFill>
                <a:blip r:embed="rId14"/>
                <a:stretch>
                  <a:fillRect/>
                </a:stretch>
              </p:blipFill>
              <p:spPr>
                <a:xfrm>
                  <a:off x="6907333" y="1883712"/>
                  <a:ext cx="83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1BD88797-EA8C-45E7-8D95-79C7DC4EE1F5}"/>
                    </a:ext>
                  </a:extLst>
                </p14:cNvPr>
                <p14:cNvContentPartPr/>
                <p14:nvPr/>
              </p14:nvContentPartPr>
              <p14:xfrm>
                <a:off x="7029373" y="1881912"/>
                <a:ext cx="315000" cy="87480"/>
              </p14:xfrm>
            </p:contentPart>
          </mc:Choice>
          <mc:Fallback>
            <p:pic>
              <p:nvPicPr>
                <p:cNvPr id="24" name="Freihand 23">
                  <a:extLst>
                    <a:ext uri="{FF2B5EF4-FFF2-40B4-BE49-F238E27FC236}">
                      <a16:creationId xmlns:a16="http://schemas.microsoft.com/office/drawing/2014/main" id="{1BD88797-EA8C-45E7-8D95-79C7DC4EE1F5}"/>
                    </a:ext>
                  </a:extLst>
                </p:cNvPr>
                <p:cNvPicPr/>
                <p:nvPr/>
              </p:nvPicPr>
              <p:blipFill>
                <a:blip r:embed="rId16"/>
                <a:stretch>
                  <a:fillRect/>
                </a:stretch>
              </p:blipFill>
              <p:spPr>
                <a:xfrm>
                  <a:off x="7025053" y="1877592"/>
                  <a:ext cx="323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04E6DA0B-AC68-43FE-B52C-46F0540145D4}"/>
                    </a:ext>
                  </a:extLst>
                </p14:cNvPr>
                <p14:cNvContentPartPr/>
                <p14:nvPr/>
              </p14:nvContentPartPr>
              <p14:xfrm>
                <a:off x="7365253" y="1758072"/>
                <a:ext cx="147240" cy="198360"/>
              </p14:xfrm>
            </p:contentPart>
          </mc:Choice>
          <mc:Fallback>
            <p:pic>
              <p:nvPicPr>
                <p:cNvPr id="25" name="Freihand 24">
                  <a:extLst>
                    <a:ext uri="{FF2B5EF4-FFF2-40B4-BE49-F238E27FC236}">
                      <a16:creationId xmlns:a16="http://schemas.microsoft.com/office/drawing/2014/main" id="{04E6DA0B-AC68-43FE-B52C-46F0540145D4}"/>
                    </a:ext>
                  </a:extLst>
                </p:cNvPr>
                <p:cNvPicPr/>
                <p:nvPr/>
              </p:nvPicPr>
              <p:blipFill>
                <a:blip r:embed="rId18"/>
                <a:stretch>
                  <a:fillRect/>
                </a:stretch>
              </p:blipFill>
              <p:spPr>
                <a:xfrm>
                  <a:off x="7360933" y="1753752"/>
                  <a:ext cx="1558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85CB3D5F-E9F3-45AE-9588-6EB00E6A18F6}"/>
                    </a:ext>
                  </a:extLst>
                </p14:cNvPr>
                <p14:cNvContentPartPr/>
                <p14:nvPr/>
              </p14:nvContentPartPr>
              <p14:xfrm>
                <a:off x="7538413" y="1800192"/>
                <a:ext cx="335520" cy="115920"/>
              </p14:xfrm>
            </p:contentPart>
          </mc:Choice>
          <mc:Fallback>
            <p:pic>
              <p:nvPicPr>
                <p:cNvPr id="26" name="Freihand 25">
                  <a:extLst>
                    <a:ext uri="{FF2B5EF4-FFF2-40B4-BE49-F238E27FC236}">
                      <a16:creationId xmlns:a16="http://schemas.microsoft.com/office/drawing/2014/main" id="{85CB3D5F-E9F3-45AE-9588-6EB00E6A18F6}"/>
                    </a:ext>
                  </a:extLst>
                </p:cNvPr>
                <p:cNvPicPr/>
                <p:nvPr/>
              </p:nvPicPr>
              <p:blipFill>
                <a:blip r:embed="rId20"/>
                <a:stretch>
                  <a:fillRect/>
                </a:stretch>
              </p:blipFill>
              <p:spPr>
                <a:xfrm>
                  <a:off x="7534093" y="1795872"/>
                  <a:ext cx="344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7A1483A2-667B-4832-A440-690F6CAF0A2D}"/>
                    </a:ext>
                  </a:extLst>
                </p14:cNvPr>
                <p14:cNvContentPartPr/>
                <p14:nvPr/>
              </p14:nvContentPartPr>
              <p14:xfrm>
                <a:off x="7866373" y="1684632"/>
                <a:ext cx="90360" cy="177480"/>
              </p14:xfrm>
            </p:contentPart>
          </mc:Choice>
          <mc:Fallback>
            <p:pic>
              <p:nvPicPr>
                <p:cNvPr id="27" name="Freihand 26">
                  <a:extLst>
                    <a:ext uri="{FF2B5EF4-FFF2-40B4-BE49-F238E27FC236}">
                      <a16:creationId xmlns:a16="http://schemas.microsoft.com/office/drawing/2014/main" id="{7A1483A2-667B-4832-A440-690F6CAF0A2D}"/>
                    </a:ext>
                  </a:extLst>
                </p:cNvPr>
                <p:cNvPicPr/>
                <p:nvPr/>
              </p:nvPicPr>
              <p:blipFill>
                <a:blip r:embed="rId22"/>
                <a:stretch>
                  <a:fillRect/>
                </a:stretch>
              </p:blipFill>
              <p:spPr>
                <a:xfrm>
                  <a:off x="7862053" y="1680312"/>
                  <a:ext cx="990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6E3A24E0-935F-4CB7-BF65-4559AB554C5E}"/>
                    </a:ext>
                  </a:extLst>
                </p14:cNvPr>
                <p14:cNvContentPartPr/>
                <p14:nvPr/>
              </p14:nvContentPartPr>
              <p14:xfrm>
                <a:off x="7832893" y="1782912"/>
                <a:ext cx="54360" cy="71280"/>
              </p14:xfrm>
            </p:contentPart>
          </mc:Choice>
          <mc:Fallback>
            <p:pic>
              <p:nvPicPr>
                <p:cNvPr id="28" name="Freihand 27">
                  <a:extLst>
                    <a:ext uri="{FF2B5EF4-FFF2-40B4-BE49-F238E27FC236}">
                      <a16:creationId xmlns:a16="http://schemas.microsoft.com/office/drawing/2014/main" id="{6E3A24E0-935F-4CB7-BF65-4559AB554C5E}"/>
                    </a:ext>
                  </a:extLst>
                </p:cNvPr>
                <p:cNvPicPr/>
                <p:nvPr/>
              </p:nvPicPr>
              <p:blipFill>
                <a:blip r:embed="rId24"/>
                <a:stretch>
                  <a:fillRect/>
                </a:stretch>
              </p:blipFill>
              <p:spPr>
                <a:xfrm>
                  <a:off x="7828573" y="1778592"/>
                  <a:ext cx="63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18A868AA-4073-4DC6-B0C3-E005C5027E84}"/>
                    </a:ext>
                  </a:extLst>
                </p14:cNvPr>
                <p14:cNvContentPartPr/>
                <p14:nvPr/>
              </p14:nvContentPartPr>
              <p14:xfrm>
                <a:off x="7804813" y="1702992"/>
                <a:ext cx="22320" cy="3600"/>
              </p14:xfrm>
            </p:contentPart>
          </mc:Choice>
          <mc:Fallback>
            <p:pic>
              <p:nvPicPr>
                <p:cNvPr id="29" name="Freihand 28">
                  <a:extLst>
                    <a:ext uri="{FF2B5EF4-FFF2-40B4-BE49-F238E27FC236}">
                      <a16:creationId xmlns:a16="http://schemas.microsoft.com/office/drawing/2014/main" id="{18A868AA-4073-4DC6-B0C3-E005C5027E84}"/>
                    </a:ext>
                  </a:extLst>
                </p:cNvPr>
                <p:cNvPicPr/>
                <p:nvPr/>
              </p:nvPicPr>
              <p:blipFill>
                <a:blip r:embed="rId26"/>
                <a:stretch>
                  <a:fillRect/>
                </a:stretch>
              </p:blipFill>
              <p:spPr>
                <a:xfrm>
                  <a:off x="7800493" y="1698672"/>
                  <a:ext cx="30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ED6AFCAB-611E-40D6-8E3C-873C43833EDA}"/>
                    </a:ext>
                  </a:extLst>
                </p14:cNvPr>
                <p14:cNvContentPartPr/>
                <p14:nvPr/>
              </p14:nvContentPartPr>
              <p14:xfrm>
                <a:off x="8008573" y="1764192"/>
                <a:ext cx="89280" cy="75240"/>
              </p14:xfrm>
            </p:contentPart>
          </mc:Choice>
          <mc:Fallback>
            <p:pic>
              <p:nvPicPr>
                <p:cNvPr id="30" name="Freihand 29">
                  <a:extLst>
                    <a:ext uri="{FF2B5EF4-FFF2-40B4-BE49-F238E27FC236}">
                      <a16:creationId xmlns:a16="http://schemas.microsoft.com/office/drawing/2014/main" id="{ED6AFCAB-611E-40D6-8E3C-873C43833EDA}"/>
                    </a:ext>
                  </a:extLst>
                </p:cNvPr>
                <p:cNvPicPr/>
                <p:nvPr/>
              </p:nvPicPr>
              <p:blipFill>
                <a:blip r:embed="rId28"/>
                <a:stretch>
                  <a:fillRect/>
                </a:stretch>
              </p:blipFill>
              <p:spPr>
                <a:xfrm>
                  <a:off x="8004253" y="1759872"/>
                  <a:ext cx="97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7DB2FFCC-2310-43FF-8547-818C48246889}"/>
                    </a:ext>
                  </a:extLst>
                </p14:cNvPr>
                <p14:cNvContentPartPr/>
                <p14:nvPr/>
              </p14:nvContentPartPr>
              <p14:xfrm>
                <a:off x="8129533" y="1653312"/>
                <a:ext cx="140400" cy="167040"/>
              </p14:xfrm>
            </p:contentPart>
          </mc:Choice>
          <mc:Fallback>
            <p:pic>
              <p:nvPicPr>
                <p:cNvPr id="31" name="Freihand 30">
                  <a:extLst>
                    <a:ext uri="{FF2B5EF4-FFF2-40B4-BE49-F238E27FC236}">
                      <a16:creationId xmlns:a16="http://schemas.microsoft.com/office/drawing/2014/main" id="{7DB2FFCC-2310-43FF-8547-818C48246889}"/>
                    </a:ext>
                  </a:extLst>
                </p:cNvPr>
                <p:cNvPicPr/>
                <p:nvPr/>
              </p:nvPicPr>
              <p:blipFill>
                <a:blip r:embed="rId30"/>
                <a:stretch>
                  <a:fillRect/>
                </a:stretch>
              </p:blipFill>
              <p:spPr>
                <a:xfrm>
                  <a:off x="8125213" y="1648992"/>
                  <a:ext cx="1490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92C0A06C-0D7F-4B8E-9D58-F897F8D6B443}"/>
                    </a:ext>
                  </a:extLst>
                </p14:cNvPr>
                <p14:cNvContentPartPr/>
                <p14:nvPr/>
              </p14:nvContentPartPr>
              <p14:xfrm>
                <a:off x="8349133" y="1564752"/>
                <a:ext cx="270360" cy="223560"/>
              </p14:xfrm>
            </p:contentPart>
          </mc:Choice>
          <mc:Fallback>
            <p:pic>
              <p:nvPicPr>
                <p:cNvPr id="32" name="Freihand 31">
                  <a:extLst>
                    <a:ext uri="{FF2B5EF4-FFF2-40B4-BE49-F238E27FC236}">
                      <a16:creationId xmlns:a16="http://schemas.microsoft.com/office/drawing/2014/main" id="{92C0A06C-0D7F-4B8E-9D58-F897F8D6B443}"/>
                    </a:ext>
                  </a:extLst>
                </p:cNvPr>
                <p:cNvPicPr/>
                <p:nvPr/>
              </p:nvPicPr>
              <p:blipFill>
                <a:blip r:embed="rId32"/>
                <a:stretch>
                  <a:fillRect/>
                </a:stretch>
              </p:blipFill>
              <p:spPr>
                <a:xfrm>
                  <a:off x="8344813" y="1560432"/>
                  <a:ext cx="2790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1644ABCD-C20A-41D0-9CF3-733C32D8755F}"/>
                    </a:ext>
                  </a:extLst>
                </p14:cNvPr>
                <p14:cNvContentPartPr/>
                <p14:nvPr/>
              </p14:nvContentPartPr>
              <p14:xfrm>
                <a:off x="8604373" y="1571232"/>
                <a:ext cx="189720" cy="149400"/>
              </p14:xfrm>
            </p:contentPart>
          </mc:Choice>
          <mc:Fallback>
            <p:pic>
              <p:nvPicPr>
                <p:cNvPr id="33" name="Freihand 32">
                  <a:extLst>
                    <a:ext uri="{FF2B5EF4-FFF2-40B4-BE49-F238E27FC236}">
                      <a16:creationId xmlns:a16="http://schemas.microsoft.com/office/drawing/2014/main" id="{1644ABCD-C20A-41D0-9CF3-733C32D8755F}"/>
                    </a:ext>
                  </a:extLst>
                </p:cNvPr>
                <p:cNvPicPr/>
                <p:nvPr/>
              </p:nvPicPr>
              <p:blipFill>
                <a:blip r:embed="rId34"/>
                <a:stretch>
                  <a:fillRect/>
                </a:stretch>
              </p:blipFill>
              <p:spPr>
                <a:xfrm>
                  <a:off x="8600053" y="1566912"/>
                  <a:ext cx="198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4" name="Freihand 33">
                  <a:extLst>
                    <a:ext uri="{FF2B5EF4-FFF2-40B4-BE49-F238E27FC236}">
                      <a16:creationId xmlns:a16="http://schemas.microsoft.com/office/drawing/2014/main" id="{F2D6A51F-3D46-4C72-9EDA-74696C6E5CA3}"/>
                    </a:ext>
                  </a:extLst>
                </p14:cNvPr>
                <p14:cNvContentPartPr/>
                <p14:nvPr/>
              </p14:nvContentPartPr>
              <p14:xfrm>
                <a:off x="8799133" y="1597152"/>
                <a:ext cx="6480" cy="29160"/>
              </p14:xfrm>
            </p:contentPart>
          </mc:Choice>
          <mc:Fallback>
            <p:pic>
              <p:nvPicPr>
                <p:cNvPr id="34" name="Freihand 33">
                  <a:extLst>
                    <a:ext uri="{FF2B5EF4-FFF2-40B4-BE49-F238E27FC236}">
                      <a16:creationId xmlns:a16="http://schemas.microsoft.com/office/drawing/2014/main" id="{F2D6A51F-3D46-4C72-9EDA-74696C6E5CA3}"/>
                    </a:ext>
                  </a:extLst>
                </p:cNvPr>
                <p:cNvPicPr/>
                <p:nvPr/>
              </p:nvPicPr>
              <p:blipFill>
                <a:blip r:embed="rId36"/>
                <a:stretch>
                  <a:fillRect/>
                </a:stretch>
              </p:blipFill>
              <p:spPr>
                <a:xfrm>
                  <a:off x="8794813" y="1592832"/>
                  <a:ext cx="151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5" name="Freihand 34">
                  <a:extLst>
                    <a:ext uri="{FF2B5EF4-FFF2-40B4-BE49-F238E27FC236}">
                      <a16:creationId xmlns:a16="http://schemas.microsoft.com/office/drawing/2014/main" id="{646EDE52-4BE7-436E-BA83-49C13880ABA9}"/>
                    </a:ext>
                  </a:extLst>
                </p14:cNvPr>
                <p14:cNvContentPartPr/>
                <p14:nvPr/>
              </p14:nvContentPartPr>
              <p14:xfrm>
                <a:off x="8827573" y="1559352"/>
                <a:ext cx="223920" cy="153360"/>
              </p14:xfrm>
            </p:contentPart>
          </mc:Choice>
          <mc:Fallback>
            <p:pic>
              <p:nvPicPr>
                <p:cNvPr id="35" name="Freihand 34">
                  <a:extLst>
                    <a:ext uri="{FF2B5EF4-FFF2-40B4-BE49-F238E27FC236}">
                      <a16:creationId xmlns:a16="http://schemas.microsoft.com/office/drawing/2014/main" id="{646EDE52-4BE7-436E-BA83-49C13880ABA9}"/>
                    </a:ext>
                  </a:extLst>
                </p:cNvPr>
                <p:cNvPicPr/>
                <p:nvPr/>
              </p:nvPicPr>
              <p:blipFill>
                <a:blip r:embed="rId38"/>
                <a:stretch>
                  <a:fillRect/>
                </a:stretch>
              </p:blipFill>
              <p:spPr>
                <a:xfrm>
                  <a:off x="8823253" y="1555032"/>
                  <a:ext cx="232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 name="Freihand 35">
                  <a:extLst>
                    <a:ext uri="{FF2B5EF4-FFF2-40B4-BE49-F238E27FC236}">
                      <a16:creationId xmlns:a16="http://schemas.microsoft.com/office/drawing/2014/main" id="{BA9057F8-78FD-4083-BA8B-E402A408A61D}"/>
                    </a:ext>
                  </a:extLst>
                </p14:cNvPr>
                <p14:cNvContentPartPr/>
                <p14:nvPr/>
              </p14:nvContentPartPr>
              <p14:xfrm>
                <a:off x="9044293" y="1625592"/>
                <a:ext cx="88920" cy="87120"/>
              </p14:xfrm>
            </p:contentPart>
          </mc:Choice>
          <mc:Fallback>
            <p:pic>
              <p:nvPicPr>
                <p:cNvPr id="36" name="Freihand 35">
                  <a:extLst>
                    <a:ext uri="{FF2B5EF4-FFF2-40B4-BE49-F238E27FC236}">
                      <a16:creationId xmlns:a16="http://schemas.microsoft.com/office/drawing/2014/main" id="{BA9057F8-78FD-4083-BA8B-E402A408A61D}"/>
                    </a:ext>
                  </a:extLst>
                </p:cNvPr>
                <p:cNvPicPr/>
                <p:nvPr/>
              </p:nvPicPr>
              <p:blipFill>
                <a:blip r:embed="rId40"/>
                <a:stretch>
                  <a:fillRect/>
                </a:stretch>
              </p:blipFill>
              <p:spPr>
                <a:xfrm>
                  <a:off x="9039973" y="1621272"/>
                  <a:ext cx="97560" cy="95760"/>
                </a:xfrm>
                <a:prstGeom prst="rect">
                  <a:avLst/>
                </a:prstGeom>
              </p:spPr>
            </p:pic>
          </mc:Fallback>
        </mc:AlternateContent>
      </p:grpSp>
      <p:grpSp>
        <p:nvGrpSpPr>
          <p:cNvPr id="46" name="Gruppieren 45">
            <a:extLst>
              <a:ext uri="{FF2B5EF4-FFF2-40B4-BE49-F238E27FC236}">
                <a16:creationId xmlns:a16="http://schemas.microsoft.com/office/drawing/2014/main" id="{6E33CC64-F5E3-48B9-9062-A23D8FED89EB}"/>
              </a:ext>
            </a:extLst>
          </p:cNvPr>
          <p:cNvGrpSpPr/>
          <p:nvPr/>
        </p:nvGrpSpPr>
        <p:grpSpPr>
          <a:xfrm>
            <a:off x="9365413" y="1256592"/>
            <a:ext cx="1479240" cy="555480"/>
            <a:chOff x="9365413" y="1256592"/>
            <a:chExt cx="1479240" cy="555480"/>
          </a:xfrm>
        </p:grpSpPr>
        <mc:AlternateContent xmlns:mc="http://schemas.openxmlformats.org/markup-compatibility/2006">
          <mc:Choice xmlns:p14="http://schemas.microsoft.com/office/powerpoint/2010/main" Requires="p14">
            <p:contentPart p14:bwMode="auto" r:id="rId41">
              <p14:nvContentPartPr>
                <p14:cNvPr id="37" name="Freihand 36">
                  <a:extLst>
                    <a:ext uri="{FF2B5EF4-FFF2-40B4-BE49-F238E27FC236}">
                      <a16:creationId xmlns:a16="http://schemas.microsoft.com/office/drawing/2014/main" id="{5B000031-01A9-4A7D-A3A8-FF61DA5F3A7B}"/>
                    </a:ext>
                  </a:extLst>
                </p14:cNvPr>
                <p14:cNvContentPartPr/>
                <p14:nvPr/>
              </p14:nvContentPartPr>
              <p14:xfrm>
                <a:off x="9365413" y="1493472"/>
                <a:ext cx="115920" cy="223920"/>
              </p14:xfrm>
            </p:contentPart>
          </mc:Choice>
          <mc:Fallback>
            <p:pic>
              <p:nvPicPr>
                <p:cNvPr id="37" name="Freihand 36">
                  <a:extLst>
                    <a:ext uri="{FF2B5EF4-FFF2-40B4-BE49-F238E27FC236}">
                      <a16:creationId xmlns:a16="http://schemas.microsoft.com/office/drawing/2014/main" id="{5B000031-01A9-4A7D-A3A8-FF61DA5F3A7B}"/>
                    </a:ext>
                  </a:extLst>
                </p:cNvPr>
                <p:cNvPicPr/>
                <p:nvPr/>
              </p:nvPicPr>
              <p:blipFill>
                <a:blip r:embed="rId42"/>
                <a:stretch>
                  <a:fillRect/>
                </a:stretch>
              </p:blipFill>
              <p:spPr>
                <a:xfrm>
                  <a:off x="9361093" y="1489152"/>
                  <a:ext cx="1245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8" name="Freihand 37">
                  <a:extLst>
                    <a:ext uri="{FF2B5EF4-FFF2-40B4-BE49-F238E27FC236}">
                      <a16:creationId xmlns:a16="http://schemas.microsoft.com/office/drawing/2014/main" id="{97D9FF12-A8D8-46E6-84EB-43A009AC1F05}"/>
                    </a:ext>
                  </a:extLst>
                </p14:cNvPr>
                <p14:cNvContentPartPr/>
                <p14:nvPr/>
              </p14:nvContentPartPr>
              <p14:xfrm>
                <a:off x="9542893" y="1470072"/>
                <a:ext cx="30240" cy="209880"/>
              </p14:xfrm>
            </p:contentPart>
          </mc:Choice>
          <mc:Fallback>
            <p:pic>
              <p:nvPicPr>
                <p:cNvPr id="38" name="Freihand 37">
                  <a:extLst>
                    <a:ext uri="{FF2B5EF4-FFF2-40B4-BE49-F238E27FC236}">
                      <a16:creationId xmlns:a16="http://schemas.microsoft.com/office/drawing/2014/main" id="{97D9FF12-A8D8-46E6-84EB-43A009AC1F05}"/>
                    </a:ext>
                  </a:extLst>
                </p:cNvPr>
                <p:cNvPicPr/>
                <p:nvPr/>
              </p:nvPicPr>
              <p:blipFill>
                <a:blip r:embed="rId44"/>
                <a:stretch>
                  <a:fillRect/>
                </a:stretch>
              </p:blipFill>
              <p:spPr>
                <a:xfrm>
                  <a:off x="9538573" y="1465752"/>
                  <a:ext cx="388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9" name="Freihand 38">
                  <a:extLst>
                    <a:ext uri="{FF2B5EF4-FFF2-40B4-BE49-F238E27FC236}">
                      <a16:creationId xmlns:a16="http://schemas.microsoft.com/office/drawing/2014/main" id="{07D25132-04E1-4E51-BD30-6DC999B05AB6}"/>
                    </a:ext>
                  </a:extLst>
                </p14:cNvPr>
                <p14:cNvContentPartPr/>
                <p14:nvPr/>
              </p14:nvContentPartPr>
              <p14:xfrm>
                <a:off x="9617053" y="1546392"/>
                <a:ext cx="212040" cy="108360"/>
              </p14:xfrm>
            </p:contentPart>
          </mc:Choice>
          <mc:Fallback>
            <p:pic>
              <p:nvPicPr>
                <p:cNvPr id="39" name="Freihand 38">
                  <a:extLst>
                    <a:ext uri="{FF2B5EF4-FFF2-40B4-BE49-F238E27FC236}">
                      <a16:creationId xmlns:a16="http://schemas.microsoft.com/office/drawing/2014/main" id="{07D25132-04E1-4E51-BD30-6DC999B05AB6}"/>
                    </a:ext>
                  </a:extLst>
                </p:cNvPr>
                <p:cNvPicPr/>
                <p:nvPr/>
              </p:nvPicPr>
              <p:blipFill>
                <a:blip r:embed="rId46"/>
                <a:stretch>
                  <a:fillRect/>
                </a:stretch>
              </p:blipFill>
              <p:spPr>
                <a:xfrm>
                  <a:off x="9612733" y="1542072"/>
                  <a:ext cx="220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0" name="Freihand 39">
                  <a:extLst>
                    <a:ext uri="{FF2B5EF4-FFF2-40B4-BE49-F238E27FC236}">
                      <a16:creationId xmlns:a16="http://schemas.microsoft.com/office/drawing/2014/main" id="{042253A9-B067-47A2-A87E-39C9E6C26DFB}"/>
                    </a:ext>
                  </a:extLst>
                </p14:cNvPr>
                <p14:cNvContentPartPr/>
                <p14:nvPr/>
              </p14:nvContentPartPr>
              <p14:xfrm>
                <a:off x="9778333" y="1482312"/>
                <a:ext cx="52200" cy="45360"/>
              </p14:xfrm>
            </p:contentPart>
          </mc:Choice>
          <mc:Fallback>
            <p:pic>
              <p:nvPicPr>
                <p:cNvPr id="40" name="Freihand 39">
                  <a:extLst>
                    <a:ext uri="{FF2B5EF4-FFF2-40B4-BE49-F238E27FC236}">
                      <a16:creationId xmlns:a16="http://schemas.microsoft.com/office/drawing/2014/main" id="{042253A9-B067-47A2-A87E-39C9E6C26DFB}"/>
                    </a:ext>
                  </a:extLst>
                </p:cNvPr>
                <p:cNvPicPr/>
                <p:nvPr/>
              </p:nvPicPr>
              <p:blipFill>
                <a:blip r:embed="rId48"/>
                <a:stretch>
                  <a:fillRect/>
                </a:stretch>
              </p:blipFill>
              <p:spPr>
                <a:xfrm>
                  <a:off x="9774013" y="1477992"/>
                  <a:ext cx="608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1" name="Freihand 40">
                  <a:extLst>
                    <a:ext uri="{FF2B5EF4-FFF2-40B4-BE49-F238E27FC236}">
                      <a16:creationId xmlns:a16="http://schemas.microsoft.com/office/drawing/2014/main" id="{175A8734-90DD-4BCB-8438-513FA2F888B4}"/>
                    </a:ext>
                  </a:extLst>
                </p14:cNvPr>
                <p14:cNvContentPartPr/>
                <p14:nvPr/>
              </p14:nvContentPartPr>
              <p14:xfrm>
                <a:off x="9850333" y="1422192"/>
                <a:ext cx="129960" cy="197640"/>
              </p14:xfrm>
            </p:contentPart>
          </mc:Choice>
          <mc:Fallback>
            <p:pic>
              <p:nvPicPr>
                <p:cNvPr id="41" name="Freihand 40">
                  <a:extLst>
                    <a:ext uri="{FF2B5EF4-FFF2-40B4-BE49-F238E27FC236}">
                      <a16:creationId xmlns:a16="http://schemas.microsoft.com/office/drawing/2014/main" id="{175A8734-90DD-4BCB-8438-513FA2F888B4}"/>
                    </a:ext>
                  </a:extLst>
                </p:cNvPr>
                <p:cNvPicPr/>
                <p:nvPr/>
              </p:nvPicPr>
              <p:blipFill>
                <a:blip r:embed="rId50"/>
                <a:stretch>
                  <a:fillRect/>
                </a:stretch>
              </p:blipFill>
              <p:spPr>
                <a:xfrm>
                  <a:off x="9846013" y="1417872"/>
                  <a:ext cx="1386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Freihand 41">
                  <a:extLst>
                    <a:ext uri="{FF2B5EF4-FFF2-40B4-BE49-F238E27FC236}">
                      <a16:creationId xmlns:a16="http://schemas.microsoft.com/office/drawing/2014/main" id="{A78D5016-4A75-4B4A-B9DD-2A6DB4D19BB6}"/>
                    </a:ext>
                  </a:extLst>
                </p14:cNvPr>
                <p14:cNvContentPartPr/>
                <p14:nvPr/>
              </p14:nvContentPartPr>
              <p14:xfrm>
                <a:off x="10015213" y="1427952"/>
                <a:ext cx="486000" cy="384120"/>
              </p14:xfrm>
            </p:contentPart>
          </mc:Choice>
          <mc:Fallback>
            <p:pic>
              <p:nvPicPr>
                <p:cNvPr id="42" name="Freihand 41">
                  <a:extLst>
                    <a:ext uri="{FF2B5EF4-FFF2-40B4-BE49-F238E27FC236}">
                      <a16:creationId xmlns:a16="http://schemas.microsoft.com/office/drawing/2014/main" id="{A78D5016-4A75-4B4A-B9DD-2A6DB4D19BB6}"/>
                    </a:ext>
                  </a:extLst>
                </p:cNvPr>
                <p:cNvPicPr/>
                <p:nvPr/>
              </p:nvPicPr>
              <p:blipFill>
                <a:blip r:embed="rId52"/>
                <a:stretch>
                  <a:fillRect/>
                </a:stretch>
              </p:blipFill>
              <p:spPr>
                <a:xfrm>
                  <a:off x="10010893" y="1423632"/>
                  <a:ext cx="49464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3" name="Freihand 42">
                  <a:extLst>
                    <a:ext uri="{FF2B5EF4-FFF2-40B4-BE49-F238E27FC236}">
                      <a16:creationId xmlns:a16="http://schemas.microsoft.com/office/drawing/2014/main" id="{101AF4FC-9826-40AB-B0FC-42FC1BAFD0E3}"/>
                    </a:ext>
                  </a:extLst>
                </p14:cNvPr>
                <p14:cNvContentPartPr/>
                <p14:nvPr/>
              </p14:nvContentPartPr>
              <p14:xfrm>
                <a:off x="10455133" y="1353072"/>
                <a:ext cx="23040" cy="43200"/>
              </p14:xfrm>
            </p:contentPart>
          </mc:Choice>
          <mc:Fallback>
            <p:pic>
              <p:nvPicPr>
                <p:cNvPr id="43" name="Freihand 42">
                  <a:extLst>
                    <a:ext uri="{FF2B5EF4-FFF2-40B4-BE49-F238E27FC236}">
                      <a16:creationId xmlns:a16="http://schemas.microsoft.com/office/drawing/2014/main" id="{101AF4FC-9826-40AB-B0FC-42FC1BAFD0E3}"/>
                    </a:ext>
                  </a:extLst>
                </p:cNvPr>
                <p:cNvPicPr/>
                <p:nvPr/>
              </p:nvPicPr>
              <p:blipFill>
                <a:blip r:embed="rId54"/>
                <a:stretch>
                  <a:fillRect/>
                </a:stretch>
              </p:blipFill>
              <p:spPr>
                <a:xfrm>
                  <a:off x="10450813" y="1348752"/>
                  <a:ext cx="316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4" name="Freihand 43">
                  <a:extLst>
                    <a:ext uri="{FF2B5EF4-FFF2-40B4-BE49-F238E27FC236}">
                      <a16:creationId xmlns:a16="http://schemas.microsoft.com/office/drawing/2014/main" id="{68BAD746-EDC9-4671-9471-0CAD9997F69E}"/>
                    </a:ext>
                  </a:extLst>
                </p14:cNvPr>
                <p14:cNvContentPartPr/>
                <p14:nvPr/>
              </p14:nvContentPartPr>
              <p14:xfrm>
                <a:off x="10519573" y="1314552"/>
                <a:ext cx="187920" cy="187920"/>
              </p14:xfrm>
            </p:contentPart>
          </mc:Choice>
          <mc:Fallback>
            <p:pic>
              <p:nvPicPr>
                <p:cNvPr id="44" name="Freihand 43">
                  <a:extLst>
                    <a:ext uri="{FF2B5EF4-FFF2-40B4-BE49-F238E27FC236}">
                      <a16:creationId xmlns:a16="http://schemas.microsoft.com/office/drawing/2014/main" id="{68BAD746-EDC9-4671-9471-0CAD9997F69E}"/>
                    </a:ext>
                  </a:extLst>
                </p:cNvPr>
                <p:cNvPicPr/>
                <p:nvPr/>
              </p:nvPicPr>
              <p:blipFill>
                <a:blip r:embed="rId56"/>
                <a:stretch>
                  <a:fillRect/>
                </a:stretch>
              </p:blipFill>
              <p:spPr>
                <a:xfrm>
                  <a:off x="10515253" y="1310232"/>
                  <a:ext cx="196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 name="Freihand 44">
                  <a:extLst>
                    <a:ext uri="{FF2B5EF4-FFF2-40B4-BE49-F238E27FC236}">
                      <a16:creationId xmlns:a16="http://schemas.microsoft.com/office/drawing/2014/main" id="{949EBA5C-1503-4961-9D67-67EC4C314213}"/>
                    </a:ext>
                  </a:extLst>
                </p14:cNvPr>
                <p14:cNvContentPartPr/>
                <p14:nvPr/>
              </p14:nvContentPartPr>
              <p14:xfrm>
                <a:off x="10695613" y="1256592"/>
                <a:ext cx="149040" cy="245880"/>
              </p14:xfrm>
            </p:contentPart>
          </mc:Choice>
          <mc:Fallback>
            <p:pic>
              <p:nvPicPr>
                <p:cNvPr id="45" name="Freihand 44">
                  <a:extLst>
                    <a:ext uri="{FF2B5EF4-FFF2-40B4-BE49-F238E27FC236}">
                      <a16:creationId xmlns:a16="http://schemas.microsoft.com/office/drawing/2014/main" id="{949EBA5C-1503-4961-9D67-67EC4C314213}"/>
                    </a:ext>
                  </a:extLst>
                </p:cNvPr>
                <p:cNvPicPr/>
                <p:nvPr/>
              </p:nvPicPr>
              <p:blipFill>
                <a:blip r:embed="rId58"/>
                <a:stretch>
                  <a:fillRect/>
                </a:stretch>
              </p:blipFill>
              <p:spPr>
                <a:xfrm>
                  <a:off x="10691293" y="1252272"/>
                  <a:ext cx="157680" cy="25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48" name="Freihand 47">
                <a:extLst>
                  <a:ext uri="{FF2B5EF4-FFF2-40B4-BE49-F238E27FC236}">
                    <a16:creationId xmlns:a16="http://schemas.microsoft.com/office/drawing/2014/main" id="{D01FCA44-FDE4-4F76-A163-4317FBC52594}"/>
                  </a:ext>
                </a:extLst>
              </p14:cNvPr>
              <p14:cNvContentPartPr/>
              <p14:nvPr/>
            </p14:nvContentPartPr>
            <p14:xfrm>
              <a:off x="124213" y="5258352"/>
              <a:ext cx="1008000" cy="56160"/>
            </p14:xfrm>
          </p:contentPart>
        </mc:Choice>
        <mc:Fallback>
          <p:pic>
            <p:nvPicPr>
              <p:cNvPr id="48" name="Freihand 47">
                <a:extLst>
                  <a:ext uri="{FF2B5EF4-FFF2-40B4-BE49-F238E27FC236}">
                    <a16:creationId xmlns:a16="http://schemas.microsoft.com/office/drawing/2014/main" id="{D01FCA44-FDE4-4F76-A163-4317FBC52594}"/>
                  </a:ext>
                </a:extLst>
              </p:cNvPr>
              <p:cNvPicPr/>
              <p:nvPr/>
            </p:nvPicPr>
            <p:blipFill>
              <a:blip r:embed="rId60"/>
              <a:stretch>
                <a:fillRect/>
              </a:stretch>
            </p:blipFill>
            <p:spPr>
              <a:xfrm>
                <a:off x="119893" y="5254032"/>
                <a:ext cx="10166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9" name="Freihand 48">
                <a:extLst>
                  <a:ext uri="{FF2B5EF4-FFF2-40B4-BE49-F238E27FC236}">
                    <a16:creationId xmlns:a16="http://schemas.microsoft.com/office/drawing/2014/main" id="{F02B62F1-1F6A-4938-B00B-6D6EB5701A3A}"/>
                  </a:ext>
                </a:extLst>
              </p14:cNvPr>
              <p14:cNvContentPartPr/>
              <p14:nvPr/>
            </p14:nvContentPartPr>
            <p14:xfrm>
              <a:off x="151933" y="5524392"/>
              <a:ext cx="4725360" cy="124920"/>
            </p14:xfrm>
          </p:contentPart>
        </mc:Choice>
        <mc:Fallback>
          <p:pic>
            <p:nvPicPr>
              <p:cNvPr id="49" name="Freihand 48">
                <a:extLst>
                  <a:ext uri="{FF2B5EF4-FFF2-40B4-BE49-F238E27FC236}">
                    <a16:creationId xmlns:a16="http://schemas.microsoft.com/office/drawing/2014/main" id="{F02B62F1-1F6A-4938-B00B-6D6EB5701A3A}"/>
                  </a:ext>
                </a:extLst>
              </p:cNvPr>
              <p:cNvPicPr/>
              <p:nvPr/>
            </p:nvPicPr>
            <p:blipFill>
              <a:blip r:embed="rId62"/>
              <a:stretch>
                <a:fillRect/>
              </a:stretch>
            </p:blipFill>
            <p:spPr>
              <a:xfrm>
                <a:off x="147613" y="5520072"/>
                <a:ext cx="4734000" cy="133560"/>
              </a:xfrm>
              <a:prstGeom prst="rect">
                <a:avLst/>
              </a:prstGeom>
            </p:spPr>
          </p:pic>
        </mc:Fallback>
      </mc:AlternateContent>
      <p:grpSp>
        <p:nvGrpSpPr>
          <p:cNvPr id="69" name="Gruppieren 68">
            <a:extLst>
              <a:ext uri="{FF2B5EF4-FFF2-40B4-BE49-F238E27FC236}">
                <a16:creationId xmlns:a16="http://schemas.microsoft.com/office/drawing/2014/main" id="{38D613BD-B265-4BCA-AAC1-BFD40C4CD273}"/>
              </a:ext>
            </a:extLst>
          </p:cNvPr>
          <p:cNvGrpSpPr/>
          <p:nvPr/>
        </p:nvGrpSpPr>
        <p:grpSpPr>
          <a:xfrm>
            <a:off x="2319853" y="5869992"/>
            <a:ext cx="1477800" cy="283680"/>
            <a:chOff x="2319853" y="5869992"/>
            <a:chExt cx="1477800" cy="283680"/>
          </a:xfrm>
        </p:grpSpPr>
        <mc:AlternateContent xmlns:mc="http://schemas.openxmlformats.org/markup-compatibility/2006">
          <mc:Choice xmlns:p14="http://schemas.microsoft.com/office/powerpoint/2010/main" Requires="p14">
            <p:contentPart p14:bwMode="auto" r:id="rId63">
              <p14:nvContentPartPr>
                <p14:cNvPr id="50" name="Freihand 49">
                  <a:extLst>
                    <a:ext uri="{FF2B5EF4-FFF2-40B4-BE49-F238E27FC236}">
                      <a16:creationId xmlns:a16="http://schemas.microsoft.com/office/drawing/2014/main" id="{75C32689-46D3-4C50-A1B7-AEC9A149C625}"/>
                    </a:ext>
                  </a:extLst>
                </p14:cNvPr>
                <p14:cNvContentPartPr/>
                <p14:nvPr/>
              </p14:nvContentPartPr>
              <p14:xfrm>
                <a:off x="2702173" y="6025152"/>
                <a:ext cx="195840" cy="117000"/>
              </p14:xfrm>
            </p:contentPart>
          </mc:Choice>
          <mc:Fallback>
            <p:pic>
              <p:nvPicPr>
                <p:cNvPr id="50" name="Freihand 49">
                  <a:extLst>
                    <a:ext uri="{FF2B5EF4-FFF2-40B4-BE49-F238E27FC236}">
                      <a16:creationId xmlns:a16="http://schemas.microsoft.com/office/drawing/2014/main" id="{75C32689-46D3-4C50-A1B7-AEC9A149C625}"/>
                    </a:ext>
                  </a:extLst>
                </p:cNvPr>
                <p:cNvPicPr/>
                <p:nvPr/>
              </p:nvPicPr>
              <p:blipFill>
                <a:blip r:embed="rId64"/>
                <a:stretch>
                  <a:fillRect/>
                </a:stretch>
              </p:blipFill>
              <p:spPr>
                <a:xfrm>
                  <a:off x="2697853" y="6020832"/>
                  <a:ext cx="204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Freihand 50">
                  <a:extLst>
                    <a:ext uri="{FF2B5EF4-FFF2-40B4-BE49-F238E27FC236}">
                      <a16:creationId xmlns:a16="http://schemas.microsoft.com/office/drawing/2014/main" id="{2F6ADC20-C027-4F52-A320-BF640020FEC4}"/>
                    </a:ext>
                  </a:extLst>
                </p14:cNvPr>
                <p14:cNvContentPartPr/>
                <p14:nvPr/>
              </p14:nvContentPartPr>
              <p14:xfrm>
                <a:off x="2915293" y="6012192"/>
                <a:ext cx="40680" cy="92880"/>
              </p14:xfrm>
            </p:contentPart>
          </mc:Choice>
          <mc:Fallback>
            <p:pic>
              <p:nvPicPr>
                <p:cNvPr id="51" name="Freihand 50">
                  <a:extLst>
                    <a:ext uri="{FF2B5EF4-FFF2-40B4-BE49-F238E27FC236}">
                      <a16:creationId xmlns:a16="http://schemas.microsoft.com/office/drawing/2014/main" id="{2F6ADC20-C027-4F52-A320-BF640020FEC4}"/>
                    </a:ext>
                  </a:extLst>
                </p:cNvPr>
                <p:cNvPicPr/>
                <p:nvPr/>
              </p:nvPicPr>
              <p:blipFill>
                <a:blip r:embed="rId66"/>
                <a:stretch>
                  <a:fillRect/>
                </a:stretch>
              </p:blipFill>
              <p:spPr>
                <a:xfrm>
                  <a:off x="2910973" y="6007872"/>
                  <a:ext cx="49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3" name="Freihand 52">
                  <a:extLst>
                    <a:ext uri="{FF2B5EF4-FFF2-40B4-BE49-F238E27FC236}">
                      <a16:creationId xmlns:a16="http://schemas.microsoft.com/office/drawing/2014/main" id="{2910B855-D08B-4629-B928-79154E7D61B7}"/>
                    </a:ext>
                  </a:extLst>
                </p14:cNvPr>
                <p14:cNvContentPartPr/>
                <p14:nvPr/>
              </p14:nvContentPartPr>
              <p14:xfrm>
                <a:off x="2988373" y="5906352"/>
                <a:ext cx="74520" cy="174960"/>
              </p14:xfrm>
            </p:contentPart>
          </mc:Choice>
          <mc:Fallback>
            <p:pic>
              <p:nvPicPr>
                <p:cNvPr id="53" name="Freihand 52">
                  <a:extLst>
                    <a:ext uri="{FF2B5EF4-FFF2-40B4-BE49-F238E27FC236}">
                      <a16:creationId xmlns:a16="http://schemas.microsoft.com/office/drawing/2014/main" id="{2910B855-D08B-4629-B928-79154E7D61B7}"/>
                    </a:ext>
                  </a:extLst>
                </p:cNvPr>
                <p:cNvPicPr/>
                <p:nvPr/>
              </p:nvPicPr>
              <p:blipFill>
                <a:blip r:embed="rId68"/>
                <a:stretch>
                  <a:fillRect/>
                </a:stretch>
              </p:blipFill>
              <p:spPr>
                <a:xfrm>
                  <a:off x="2984053" y="5902032"/>
                  <a:ext cx="831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4" name="Freihand 53">
                  <a:extLst>
                    <a:ext uri="{FF2B5EF4-FFF2-40B4-BE49-F238E27FC236}">
                      <a16:creationId xmlns:a16="http://schemas.microsoft.com/office/drawing/2014/main" id="{A84E4F21-A9CF-4EE0-9006-CD71574C23F7}"/>
                    </a:ext>
                  </a:extLst>
                </p14:cNvPr>
                <p14:cNvContentPartPr/>
                <p14:nvPr/>
              </p14:nvContentPartPr>
              <p14:xfrm>
                <a:off x="3023293" y="5903112"/>
                <a:ext cx="92880" cy="196200"/>
              </p14:xfrm>
            </p:contentPart>
          </mc:Choice>
          <mc:Fallback>
            <p:pic>
              <p:nvPicPr>
                <p:cNvPr id="54" name="Freihand 53">
                  <a:extLst>
                    <a:ext uri="{FF2B5EF4-FFF2-40B4-BE49-F238E27FC236}">
                      <a16:creationId xmlns:a16="http://schemas.microsoft.com/office/drawing/2014/main" id="{A84E4F21-A9CF-4EE0-9006-CD71574C23F7}"/>
                    </a:ext>
                  </a:extLst>
                </p:cNvPr>
                <p:cNvPicPr/>
                <p:nvPr/>
              </p:nvPicPr>
              <p:blipFill>
                <a:blip r:embed="rId70"/>
                <a:stretch>
                  <a:fillRect/>
                </a:stretch>
              </p:blipFill>
              <p:spPr>
                <a:xfrm>
                  <a:off x="3018973" y="5898792"/>
                  <a:ext cx="1015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5" name="Freihand 54">
                  <a:extLst>
                    <a:ext uri="{FF2B5EF4-FFF2-40B4-BE49-F238E27FC236}">
                      <a16:creationId xmlns:a16="http://schemas.microsoft.com/office/drawing/2014/main" id="{86244F56-8EB5-4115-8DC2-8214D32E3851}"/>
                    </a:ext>
                  </a:extLst>
                </p14:cNvPr>
                <p14:cNvContentPartPr/>
                <p14:nvPr/>
              </p14:nvContentPartPr>
              <p14:xfrm>
                <a:off x="2995213" y="5960712"/>
                <a:ext cx="118440" cy="15120"/>
              </p14:xfrm>
            </p:contentPart>
          </mc:Choice>
          <mc:Fallback>
            <p:pic>
              <p:nvPicPr>
                <p:cNvPr id="55" name="Freihand 54">
                  <a:extLst>
                    <a:ext uri="{FF2B5EF4-FFF2-40B4-BE49-F238E27FC236}">
                      <a16:creationId xmlns:a16="http://schemas.microsoft.com/office/drawing/2014/main" id="{86244F56-8EB5-4115-8DC2-8214D32E3851}"/>
                    </a:ext>
                  </a:extLst>
                </p:cNvPr>
                <p:cNvPicPr/>
                <p:nvPr/>
              </p:nvPicPr>
              <p:blipFill>
                <a:blip r:embed="rId72"/>
                <a:stretch>
                  <a:fillRect/>
                </a:stretch>
              </p:blipFill>
              <p:spPr>
                <a:xfrm>
                  <a:off x="2990893" y="5956392"/>
                  <a:ext cx="127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6" name="Freihand 55">
                  <a:extLst>
                    <a:ext uri="{FF2B5EF4-FFF2-40B4-BE49-F238E27FC236}">
                      <a16:creationId xmlns:a16="http://schemas.microsoft.com/office/drawing/2014/main" id="{70335544-65DD-4B33-B100-B2E79DC47EC5}"/>
                    </a:ext>
                  </a:extLst>
                </p14:cNvPr>
                <p14:cNvContentPartPr/>
                <p14:nvPr/>
              </p14:nvContentPartPr>
              <p14:xfrm>
                <a:off x="3102133" y="6042432"/>
                <a:ext cx="360" cy="360"/>
              </p14:xfrm>
            </p:contentPart>
          </mc:Choice>
          <mc:Fallback>
            <p:pic>
              <p:nvPicPr>
                <p:cNvPr id="56" name="Freihand 55">
                  <a:extLst>
                    <a:ext uri="{FF2B5EF4-FFF2-40B4-BE49-F238E27FC236}">
                      <a16:creationId xmlns:a16="http://schemas.microsoft.com/office/drawing/2014/main" id="{70335544-65DD-4B33-B100-B2E79DC47EC5}"/>
                    </a:ext>
                  </a:extLst>
                </p:cNvPr>
                <p:cNvPicPr/>
                <p:nvPr/>
              </p:nvPicPr>
              <p:blipFill>
                <a:blip r:embed="rId74"/>
                <a:stretch>
                  <a:fillRect/>
                </a:stretch>
              </p:blipFill>
              <p:spPr>
                <a:xfrm>
                  <a:off x="3097813" y="6038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7" name="Freihand 56">
                  <a:extLst>
                    <a:ext uri="{FF2B5EF4-FFF2-40B4-BE49-F238E27FC236}">
                      <a16:creationId xmlns:a16="http://schemas.microsoft.com/office/drawing/2014/main" id="{3A080D79-A4BF-4565-8AC4-D948033AAB6E}"/>
                    </a:ext>
                  </a:extLst>
                </p14:cNvPr>
                <p14:cNvContentPartPr/>
                <p14:nvPr/>
              </p14:nvContentPartPr>
              <p14:xfrm>
                <a:off x="3102133" y="5916792"/>
                <a:ext cx="205920" cy="154440"/>
              </p14:xfrm>
            </p:contentPart>
          </mc:Choice>
          <mc:Fallback>
            <p:pic>
              <p:nvPicPr>
                <p:cNvPr id="57" name="Freihand 56">
                  <a:extLst>
                    <a:ext uri="{FF2B5EF4-FFF2-40B4-BE49-F238E27FC236}">
                      <a16:creationId xmlns:a16="http://schemas.microsoft.com/office/drawing/2014/main" id="{3A080D79-A4BF-4565-8AC4-D948033AAB6E}"/>
                    </a:ext>
                  </a:extLst>
                </p:cNvPr>
                <p:cNvPicPr/>
                <p:nvPr/>
              </p:nvPicPr>
              <p:blipFill>
                <a:blip r:embed="rId76"/>
                <a:stretch>
                  <a:fillRect/>
                </a:stretch>
              </p:blipFill>
              <p:spPr>
                <a:xfrm>
                  <a:off x="3097813" y="5912472"/>
                  <a:ext cx="214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8" name="Freihand 57">
                  <a:extLst>
                    <a:ext uri="{FF2B5EF4-FFF2-40B4-BE49-F238E27FC236}">
                      <a16:creationId xmlns:a16="http://schemas.microsoft.com/office/drawing/2014/main" id="{A6DC50A0-4A33-4675-933E-610D432E861E}"/>
                    </a:ext>
                  </a:extLst>
                </p14:cNvPr>
                <p14:cNvContentPartPr/>
                <p14:nvPr/>
              </p14:nvContentPartPr>
              <p14:xfrm>
                <a:off x="3026173" y="5877552"/>
                <a:ext cx="25200" cy="2520"/>
              </p14:xfrm>
            </p:contentPart>
          </mc:Choice>
          <mc:Fallback>
            <p:pic>
              <p:nvPicPr>
                <p:cNvPr id="58" name="Freihand 57">
                  <a:extLst>
                    <a:ext uri="{FF2B5EF4-FFF2-40B4-BE49-F238E27FC236}">
                      <a16:creationId xmlns:a16="http://schemas.microsoft.com/office/drawing/2014/main" id="{A6DC50A0-4A33-4675-933E-610D432E861E}"/>
                    </a:ext>
                  </a:extLst>
                </p:cNvPr>
                <p:cNvPicPr/>
                <p:nvPr/>
              </p:nvPicPr>
              <p:blipFill>
                <a:blip r:embed="rId26"/>
                <a:stretch>
                  <a:fillRect/>
                </a:stretch>
              </p:blipFill>
              <p:spPr>
                <a:xfrm>
                  <a:off x="3021853" y="5873232"/>
                  <a:ext cx="338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Freihand 58">
                  <a:extLst>
                    <a:ext uri="{FF2B5EF4-FFF2-40B4-BE49-F238E27FC236}">
                      <a16:creationId xmlns:a16="http://schemas.microsoft.com/office/drawing/2014/main" id="{B6412492-24D9-41C9-AC7A-98A599992E9F}"/>
                    </a:ext>
                  </a:extLst>
                </p14:cNvPr>
                <p14:cNvContentPartPr/>
                <p14:nvPr/>
              </p14:nvContentPartPr>
              <p14:xfrm>
                <a:off x="3295813" y="5869992"/>
                <a:ext cx="186840" cy="237240"/>
              </p14:xfrm>
            </p:contentPart>
          </mc:Choice>
          <mc:Fallback>
            <p:pic>
              <p:nvPicPr>
                <p:cNvPr id="59" name="Freihand 58">
                  <a:extLst>
                    <a:ext uri="{FF2B5EF4-FFF2-40B4-BE49-F238E27FC236}">
                      <a16:creationId xmlns:a16="http://schemas.microsoft.com/office/drawing/2014/main" id="{B6412492-24D9-41C9-AC7A-98A599992E9F}"/>
                    </a:ext>
                  </a:extLst>
                </p:cNvPr>
                <p:cNvPicPr/>
                <p:nvPr/>
              </p:nvPicPr>
              <p:blipFill>
                <a:blip r:embed="rId79"/>
                <a:stretch>
                  <a:fillRect/>
                </a:stretch>
              </p:blipFill>
              <p:spPr>
                <a:xfrm>
                  <a:off x="3291493" y="5865672"/>
                  <a:ext cx="1954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Freihand 59">
                  <a:extLst>
                    <a:ext uri="{FF2B5EF4-FFF2-40B4-BE49-F238E27FC236}">
                      <a16:creationId xmlns:a16="http://schemas.microsoft.com/office/drawing/2014/main" id="{591A0349-440F-4256-932D-75D3979B3E89}"/>
                    </a:ext>
                  </a:extLst>
                </p14:cNvPr>
                <p14:cNvContentPartPr/>
                <p14:nvPr/>
              </p14:nvContentPartPr>
              <p14:xfrm>
                <a:off x="3486253" y="5929752"/>
                <a:ext cx="31320" cy="33840"/>
              </p14:xfrm>
            </p:contentPart>
          </mc:Choice>
          <mc:Fallback>
            <p:pic>
              <p:nvPicPr>
                <p:cNvPr id="60" name="Freihand 59">
                  <a:extLst>
                    <a:ext uri="{FF2B5EF4-FFF2-40B4-BE49-F238E27FC236}">
                      <a16:creationId xmlns:a16="http://schemas.microsoft.com/office/drawing/2014/main" id="{591A0349-440F-4256-932D-75D3979B3E89}"/>
                    </a:ext>
                  </a:extLst>
                </p:cNvPr>
                <p:cNvPicPr/>
                <p:nvPr/>
              </p:nvPicPr>
              <p:blipFill>
                <a:blip r:embed="rId81"/>
                <a:stretch>
                  <a:fillRect/>
                </a:stretch>
              </p:blipFill>
              <p:spPr>
                <a:xfrm>
                  <a:off x="3481933" y="5925432"/>
                  <a:ext cx="39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Freihand 60">
                  <a:extLst>
                    <a:ext uri="{FF2B5EF4-FFF2-40B4-BE49-F238E27FC236}">
                      <a16:creationId xmlns:a16="http://schemas.microsoft.com/office/drawing/2014/main" id="{08E70507-DFB1-49F7-AA10-31F4918985C0}"/>
                    </a:ext>
                  </a:extLst>
                </p14:cNvPr>
                <p14:cNvContentPartPr/>
                <p14:nvPr/>
              </p14:nvContentPartPr>
              <p14:xfrm>
                <a:off x="3503533" y="5972232"/>
                <a:ext cx="65880" cy="99000"/>
              </p14:xfrm>
            </p:contentPart>
          </mc:Choice>
          <mc:Fallback>
            <p:pic>
              <p:nvPicPr>
                <p:cNvPr id="61" name="Freihand 60">
                  <a:extLst>
                    <a:ext uri="{FF2B5EF4-FFF2-40B4-BE49-F238E27FC236}">
                      <a16:creationId xmlns:a16="http://schemas.microsoft.com/office/drawing/2014/main" id="{08E70507-DFB1-49F7-AA10-31F4918985C0}"/>
                    </a:ext>
                  </a:extLst>
                </p:cNvPr>
                <p:cNvPicPr/>
                <p:nvPr/>
              </p:nvPicPr>
              <p:blipFill>
                <a:blip r:embed="rId83"/>
                <a:stretch>
                  <a:fillRect/>
                </a:stretch>
              </p:blipFill>
              <p:spPr>
                <a:xfrm>
                  <a:off x="3499213" y="5967912"/>
                  <a:ext cx="74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Freihand 61">
                  <a:extLst>
                    <a:ext uri="{FF2B5EF4-FFF2-40B4-BE49-F238E27FC236}">
                      <a16:creationId xmlns:a16="http://schemas.microsoft.com/office/drawing/2014/main" id="{2C3893D8-8CDA-4338-AEB7-AC97EA1B3379}"/>
                    </a:ext>
                  </a:extLst>
                </p14:cNvPr>
                <p14:cNvContentPartPr/>
                <p14:nvPr/>
              </p14:nvContentPartPr>
              <p14:xfrm>
                <a:off x="3603973" y="5896632"/>
                <a:ext cx="117720" cy="162000"/>
              </p14:xfrm>
            </p:contentPart>
          </mc:Choice>
          <mc:Fallback>
            <p:pic>
              <p:nvPicPr>
                <p:cNvPr id="62" name="Freihand 61">
                  <a:extLst>
                    <a:ext uri="{FF2B5EF4-FFF2-40B4-BE49-F238E27FC236}">
                      <a16:creationId xmlns:a16="http://schemas.microsoft.com/office/drawing/2014/main" id="{2C3893D8-8CDA-4338-AEB7-AC97EA1B3379}"/>
                    </a:ext>
                  </a:extLst>
                </p:cNvPr>
                <p:cNvPicPr/>
                <p:nvPr/>
              </p:nvPicPr>
              <p:blipFill>
                <a:blip r:embed="rId85"/>
                <a:stretch>
                  <a:fillRect/>
                </a:stretch>
              </p:blipFill>
              <p:spPr>
                <a:xfrm>
                  <a:off x="3599653" y="5892312"/>
                  <a:ext cx="126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Freihand 62">
                  <a:extLst>
                    <a:ext uri="{FF2B5EF4-FFF2-40B4-BE49-F238E27FC236}">
                      <a16:creationId xmlns:a16="http://schemas.microsoft.com/office/drawing/2014/main" id="{4D2DAB93-A697-4ED0-A3FB-F49CAEBDEE6A}"/>
                    </a:ext>
                  </a:extLst>
                </p14:cNvPr>
                <p14:cNvContentPartPr/>
                <p14:nvPr/>
              </p14:nvContentPartPr>
              <p14:xfrm>
                <a:off x="3696853" y="5980872"/>
                <a:ext cx="100800" cy="172800"/>
              </p14:xfrm>
            </p:contentPart>
          </mc:Choice>
          <mc:Fallback>
            <p:pic>
              <p:nvPicPr>
                <p:cNvPr id="63" name="Freihand 62">
                  <a:extLst>
                    <a:ext uri="{FF2B5EF4-FFF2-40B4-BE49-F238E27FC236}">
                      <a16:creationId xmlns:a16="http://schemas.microsoft.com/office/drawing/2014/main" id="{4D2DAB93-A697-4ED0-A3FB-F49CAEBDEE6A}"/>
                    </a:ext>
                  </a:extLst>
                </p:cNvPr>
                <p:cNvPicPr/>
                <p:nvPr/>
              </p:nvPicPr>
              <p:blipFill>
                <a:blip r:embed="rId87"/>
                <a:stretch>
                  <a:fillRect/>
                </a:stretch>
              </p:blipFill>
              <p:spPr>
                <a:xfrm>
                  <a:off x="3692533" y="5976552"/>
                  <a:ext cx="109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Freihand 63">
                  <a:extLst>
                    <a:ext uri="{FF2B5EF4-FFF2-40B4-BE49-F238E27FC236}">
                      <a16:creationId xmlns:a16="http://schemas.microsoft.com/office/drawing/2014/main" id="{88296C03-3EC8-40EF-86A2-98E995C44B8E}"/>
                    </a:ext>
                  </a:extLst>
                </p14:cNvPr>
                <p14:cNvContentPartPr/>
                <p14:nvPr/>
              </p14:nvContentPartPr>
              <p14:xfrm>
                <a:off x="2319853" y="5921112"/>
                <a:ext cx="80280" cy="184320"/>
              </p14:xfrm>
            </p:contentPart>
          </mc:Choice>
          <mc:Fallback>
            <p:pic>
              <p:nvPicPr>
                <p:cNvPr id="64" name="Freihand 63">
                  <a:extLst>
                    <a:ext uri="{FF2B5EF4-FFF2-40B4-BE49-F238E27FC236}">
                      <a16:creationId xmlns:a16="http://schemas.microsoft.com/office/drawing/2014/main" id="{88296C03-3EC8-40EF-86A2-98E995C44B8E}"/>
                    </a:ext>
                  </a:extLst>
                </p:cNvPr>
                <p:cNvPicPr/>
                <p:nvPr/>
              </p:nvPicPr>
              <p:blipFill>
                <a:blip r:embed="rId89"/>
                <a:stretch>
                  <a:fillRect/>
                </a:stretch>
              </p:blipFill>
              <p:spPr>
                <a:xfrm>
                  <a:off x="2315533" y="5916792"/>
                  <a:ext cx="889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Freihand 64">
                  <a:extLst>
                    <a:ext uri="{FF2B5EF4-FFF2-40B4-BE49-F238E27FC236}">
                      <a16:creationId xmlns:a16="http://schemas.microsoft.com/office/drawing/2014/main" id="{3CA8926F-736F-431F-B45F-0B8915E75488}"/>
                    </a:ext>
                  </a:extLst>
                </p14:cNvPr>
                <p14:cNvContentPartPr/>
                <p14:nvPr/>
              </p14:nvContentPartPr>
              <p14:xfrm>
                <a:off x="2406253" y="6020832"/>
                <a:ext cx="360" cy="360"/>
              </p14:xfrm>
            </p:contentPart>
          </mc:Choice>
          <mc:Fallback>
            <p:pic>
              <p:nvPicPr>
                <p:cNvPr id="65" name="Freihand 64">
                  <a:extLst>
                    <a:ext uri="{FF2B5EF4-FFF2-40B4-BE49-F238E27FC236}">
                      <a16:creationId xmlns:a16="http://schemas.microsoft.com/office/drawing/2014/main" id="{3CA8926F-736F-431F-B45F-0B8915E75488}"/>
                    </a:ext>
                  </a:extLst>
                </p:cNvPr>
                <p:cNvPicPr/>
                <p:nvPr/>
              </p:nvPicPr>
              <p:blipFill>
                <a:blip r:embed="rId74"/>
                <a:stretch>
                  <a:fillRect/>
                </a:stretch>
              </p:blipFill>
              <p:spPr>
                <a:xfrm>
                  <a:off x="2401933" y="6016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6" name="Freihand 65">
                  <a:extLst>
                    <a:ext uri="{FF2B5EF4-FFF2-40B4-BE49-F238E27FC236}">
                      <a16:creationId xmlns:a16="http://schemas.microsoft.com/office/drawing/2014/main" id="{81E17D55-87BA-4C50-A193-274DFD015F5C}"/>
                    </a:ext>
                  </a:extLst>
                </p14:cNvPr>
                <p14:cNvContentPartPr/>
                <p14:nvPr/>
              </p14:nvContentPartPr>
              <p14:xfrm>
                <a:off x="2406253" y="5989512"/>
                <a:ext cx="77400" cy="93960"/>
              </p14:xfrm>
            </p:contentPart>
          </mc:Choice>
          <mc:Fallback>
            <p:pic>
              <p:nvPicPr>
                <p:cNvPr id="66" name="Freihand 65">
                  <a:extLst>
                    <a:ext uri="{FF2B5EF4-FFF2-40B4-BE49-F238E27FC236}">
                      <a16:creationId xmlns:a16="http://schemas.microsoft.com/office/drawing/2014/main" id="{81E17D55-87BA-4C50-A193-274DFD015F5C}"/>
                    </a:ext>
                  </a:extLst>
                </p:cNvPr>
                <p:cNvPicPr/>
                <p:nvPr/>
              </p:nvPicPr>
              <p:blipFill>
                <a:blip r:embed="rId92"/>
                <a:stretch>
                  <a:fillRect/>
                </a:stretch>
              </p:blipFill>
              <p:spPr>
                <a:xfrm>
                  <a:off x="2401933" y="5985192"/>
                  <a:ext cx="86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7" name="Freihand 66">
                  <a:extLst>
                    <a:ext uri="{FF2B5EF4-FFF2-40B4-BE49-F238E27FC236}">
                      <a16:creationId xmlns:a16="http://schemas.microsoft.com/office/drawing/2014/main" id="{55FA48C5-2B6D-49DA-AE63-6F3C126DCD49}"/>
                    </a:ext>
                  </a:extLst>
                </p14:cNvPr>
                <p14:cNvContentPartPr/>
                <p14:nvPr/>
              </p14:nvContentPartPr>
              <p14:xfrm>
                <a:off x="2417053" y="6025872"/>
                <a:ext cx="60840" cy="16560"/>
              </p14:xfrm>
            </p:contentPart>
          </mc:Choice>
          <mc:Fallback>
            <p:pic>
              <p:nvPicPr>
                <p:cNvPr id="67" name="Freihand 66">
                  <a:extLst>
                    <a:ext uri="{FF2B5EF4-FFF2-40B4-BE49-F238E27FC236}">
                      <a16:creationId xmlns:a16="http://schemas.microsoft.com/office/drawing/2014/main" id="{55FA48C5-2B6D-49DA-AE63-6F3C126DCD49}"/>
                    </a:ext>
                  </a:extLst>
                </p:cNvPr>
                <p:cNvPicPr/>
                <p:nvPr/>
              </p:nvPicPr>
              <p:blipFill>
                <a:blip r:embed="rId94"/>
                <a:stretch>
                  <a:fillRect/>
                </a:stretch>
              </p:blipFill>
              <p:spPr>
                <a:xfrm>
                  <a:off x="2412733" y="6021552"/>
                  <a:ext cx="69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8" name="Freihand 67">
                  <a:extLst>
                    <a:ext uri="{FF2B5EF4-FFF2-40B4-BE49-F238E27FC236}">
                      <a16:creationId xmlns:a16="http://schemas.microsoft.com/office/drawing/2014/main" id="{F1D9DB20-5C73-43A3-A59D-C6007361420E}"/>
                    </a:ext>
                  </a:extLst>
                </p14:cNvPr>
                <p14:cNvContentPartPr/>
                <p14:nvPr/>
              </p14:nvContentPartPr>
              <p14:xfrm>
                <a:off x="2480773" y="6005712"/>
                <a:ext cx="132480" cy="71640"/>
              </p14:xfrm>
            </p:contentPart>
          </mc:Choice>
          <mc:Fallback>
            <p:pic>
              <p:nvPicPr>
                <p:cNvPr id="68" name="Freihand 67">
                  <a:extLst>
                    <a:ext uri="{FF2B5EF4-FFF2-40B4-BE49-F238E27FC236}">
                      <a16:creationId xmlns:a16="http://schemas.microsoft.com/office/drawing/2014/main" id="{F1D9DB20-5C73-43A3-A59D-C6007361420E}"/>
                    </a:ext>
                  </a:extLst>
                </p:cNvPr>
                <p:cNvPicPr/>
                <p:nvPr/>
              </p:nvPicPr>
              <p:blipFill>
                <a:blip r:embed="rId96"/>
                <a:stretch>
                  <a:fillRect/>
                </a:stretch>
              </p:blipFill>
              <p:spPr>
                <a:xfrm>
                  <a:off x="2476453" y="6001392"/>
                  <a:ext cx="141120" cy="80280"/>
                </a:xfrm>
                <a:prstGeom prst="rect">
                  <a:avLst/>
                </a:prstGeom>
              </p:spPr>
            </p:pic>
          </mc:Fallback>
        </mc:AlternateContent>
      </p:grpSp>
    </p:spTree>
    <p:extLst>
      <p:ext uri="{BB962C8B-B14F-4D97-AF65-F5344CB8AC3E}">
        <p14:creationId xmlns:p14="http://schemas.microsoft.com/office/powerpoint/2010/main" val="20430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C2E062B-A9EA-4036-BCC6-36FE5F5198D0}"/>
                  </a:ext>
                </a:extLst>
              </p14:cNvPr>
              <p14:cNvContentPartPr/>
              <p14:nvPr/>
            </p14:nvContentPartPr>
            <p14:xfrm>
              <a:off x="4252693" y="4429272"/>
              <a:ext cx="2287800" cy="43200"/>
            </p14:xfrm>
          </p:contentPart>
        </mc:Choice>
        <mc:Fallback>
          <p:pic>
            <p:nvPicPr>
              <p:cNvPr id="2" name="Freihand 1">
                <a:extLst>
                  <a:ext uri="{FF2B5EF4-FFF2-40B4-BE49-F238E27FC236}">
                    <a16:creationId xmlns:a16="http://schemas.microsoft.com/office/drawing/2014/main" id="{EC2E062B-A9EA-4036-BCC6-36FE5F5198D0}"/>
                  </a:ext>
                </a:extLst>
              </p:cNvPr>
              <p:cNvPicPr/>
              <p:nvPr/>
            </p:nvPicPr>
            <p:blipFill>
              <a:blip r:embed="rId4"/>
              <a:stretch>
                <a:fillRect/>
              </a:stretch>
            </p:blipFill>
            <p:spPr>
              <a:xfrm>
                <a:off x="4248373" y="4424952"/>
                <a:ext cx="22964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9" name="Freihand 18">
                <a:extLst>
                  <a:ext uri="{FF2B5EF4-FFF2-40B4-BE49-F238E27FC236}">
                    <a16:creationId xmlns:a16="http://schemas.microsoft.com/office/drawing/2014/main" id="{4BBF77AC-EBA3-4E5D-BBF7-46DA85CEB323}"/>
                  </a:ext>
                </a:extLst>
              </p14:cNvPr>
              <p14:cNvContentPartPr/>
              <p14:nvPr/>
            </p14:nvContentPartPr>
            <p14:xfrm>
              <a:off x="3188893" y="4710432"/>
              <a:ext cx="4420080" cy="73080"/>
            </p14:xfrm>
          </p:contentPart>
        </mc:Choice>
        <mc:Fallback>
          <p:pic>
            <p:nvPicPr>
              <p:cNvPr id="19" name="Freihand 18">
                <a:extLst>
                  <a:ext uri="{FF2B5EF4-FFF2-40B4-BE49-F238E27FC236}">
                    <a16:creationId xmlns:a16="http://schemas.microsoft.com/office/drawing/2014/main" id="{4BBF77AC-EBA3-4E5D-BBF7-46DA85CEB323}"/>
                  </a:ext>
                </a:extLst>
              </p:cNvPr>
              <p:cNvPicPr/>
              <p:nvPr/>
            </p:nvPicPr>
            <p:blipFill>
              <a:blip r:embed="rId6"/>
              <a:stretch>
                <a:fillRect/>
              </a:stretch>
            </p:blipFill>
            <p:spPr>
              <a:xfrm>
                <a:off x="3184573" y="4706112"/>
                <a:ext cx="4428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 name="Freihand 21">
                <a:extLst>
                  <a:ext uri="{FF2B5EF4-FFF2-40B4-BE49-F238E27FC236}">
                    <a16:creationId xmlns:a16="http://schemas.microsoft.com/office/drawing/2014/main" id="{33E804F1-ED52-4E04-8954-9A0AD647A321}"/>
                  </a:ext>
                </a:extLst>
              </p14:cNvPr>
              <p14:cNvContentPartPr/>
              <p14:nvPr/>
            </p14:nvContentPartPr>
            <p14:xfrm>
              <a:off x="1868773" y="4964952"/>
              <a:ext cx="5406840" cy="406080"/>
            </p14:xfrm>
          </p:contentPart>
        </mc:Choice>
        <mc:Fallback>
          <p:pic>
            <p:nvPicPr>
              <p:cNvPr id="22" name="Freihand 21">
                <a:extLst>
                  <a:ext uri="{FF2B5EF4-FFF2-40B4-BE49-F238E27FC236}">
                    <a16:creationId xmlns:a16="http://schemas.microsoft.com/office/drawing/2014/main" id="{33E804F1-ED52-4E04-8954-9A0AD647A321}"/>
                  </a:ext>
                </a:extLst>
              </p:cNvPr>
              <p:cNvPicPr/>
              <p:nvPr/>
            </p:nvPicPr>
            <p:blipFill>
              <a:blip r:embed="rId8"/>
              <a:stretch>
                <a:fillRect/>
              </a:stretch>
            </p:blipFill>
            <p:spPr>
              <a:xfrm>
                <a:off x="1864453" y="4960632"/>
                <a:ext cx="541548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6" name="Freihand 85">
                <a:extLst>
                  <a:ext uri="{FF2B5EF4-FFF2-40B4-BE49-F238E27FC236}">
                    <a16:creationId xmlns:a16="http://schemas.microsoft.com/office/drawing/2014/main" id="{B665C930-B110-4F2C-A7A8-272C653BB71A}"/>
                  </a:ext>
                </a:extLst>
              </p14:cNvPr>
              <p14:cNvContentPartPr/>
              <p14:nvPr/>
            </p14:nvContentPartPr>
            <p14:xfrm>
              <a:off x="1842853" y="4719792"/>
              <a:ext cx="4852440" cy="435240"/>
            </p14:xfrm>
          </p:contentPart>
        </mc:Choice>
        <mc:Fallback>
          <p:pic>
            <p:nvPicPr>
              <p:cNvPr id="86" name="Freihand 85">
                <a:extLst>
                  <a:ext uri="{FF2B5EF4-FFF2-40B4-BE49-F238E27FC236}">
                    <a16:creationId xmlns:a16="http://schemas.microsoft.com/office/drawing/2014/main" id="{B665C930-B110-4F2C-A7A8-272C653BB71A}"/>
                  </a:ext>
                </a:extLst>
              </p:cNvPr>
              <p:cNvPicPr/>
              <p:nvPr/>
            </p:nvPicPr>
            <p:blipFill>
              <a:blip r:embed="rId10"/>
              <a:stretch>
                <a:fillRect/>
              </a:stretch>
            </p:blipFill>
            <p:spPr>
              <a:xfrm>
                <a:off x="1838533" y="4715472"/>
                <a:ext cx="4861080" cy="443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7" name="Freihand 86">
                <a:extLst>
                  <a:ext uri="{FF2B5EF4-FFF2-40B4-BE49-F238E27FC236}">
                    <a16:creationId xmlns:a16="http://schemas.microsoft.com/office/drawing/2014/main" id="{1227C0C1-DA84-4562-85DB-12FE045F3083}"/>
                  </a:ext>
                </a:extLst>
              </p14:cNvPr>
              <p14:cNvContentPartPr/>
              <p14:nvPr/>
            </p14:nvContentPartPr>
            <p14:xfrm>
              <a:off x="5805013" y="5589912"/>
              <a:ext cx="2855520" cy="115920"/>
            </p14:xfrm>
          </p:contentPart>
        </mc:Choice>
        <mc:Fallback>
          <p:pic>
            <p:nvPicPr>
              <p:cNvPr id="87" name="Freihand 86">
                <a:extLst>
                  <a:ext uri="{FF2B5EF4-FFF2-40B4-BE49-F238E27FC236}">
                    <a16:creationId xmlns:a16="http://schemas.microsoft.com/office/drawing/2014/main" id="{1227C0C1-DA84-4562-85DB-12FE045F3083}"/>
                  </a:ext>
                </a:extLst>
              </p:cNvPr>
              <p:cNvPicPr/>
              <p:nvPr/>
            </p:nvPicPr>
            <p:blipFill>
              <a:blip r:embed="rId12"/>
              <a:stretch>
                <a:fillRect/>
              </a:stretch>
            </p:blipFill>
            <p:spPr>
              <a:xfrm>
                <a:off x="5800693" y="5585592"/>
                <a:ext cx="2864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8" name="Freihand 87">
                <a:extLst>
                  <a:ext uri="{FF2B5EF4-FFF2-40B4-BE49-F238E27FC236}">
                    <a16:creationId xmlns:a16="http://schemas.microsoft.com/office/drawing/2014/main" id="{A7466E56-5644-4245-8579-E4A6892E8A65}"/>
                  </a:ext>
                </a:extLst>
              </p14:cNvPr>
              <p14:cNvContentPartPr/>
              <p14:nvPr/>
            </p14:nvContentPartPr>
            <p14:xfrm>
              <a:off x="5626453" y="5601072"/>
              <a:ext cx="2672640" cy="110520"/>
            </p14:xfrm>
          </p:contentPart>
        </mc:Choice>
        <mc:Fallback>
          <p:pic>
            <p:nvPicPr>
              <p:cNvPr id="88" name="Freihand 87">
                <a:extLst>
                  <a:ext uri="{FF2B5EF4-FFF2-40B4-BE49-F238E27FC236}">
                    <a16:creationId xmlns:a16="http://schemas.microsoft.com/office/drawing/2014/main" id="{A7466E56-5644-4245-8579-E4A6892E8A65}"/>
                  </a:ext>
                </a:extLst>
              </p:cNvPr>
              <p:cNvPicPr/>
              <p:nvPr/>
            </p:nvPicPr>
            <p:blipFill>
              <a:blip r:embed="rId14"/>
              <a:stretch>
                <a:fillRect/>
              </a:stretch>
            </p:blipFill>
            <p:spPr>
              <a:xfrm>
                <a:off x="5622133" y="5596752"/>
                <a:ext cx="2681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9" name="Freihand 88">
                <a:extLst>
                  <a:ext uri="{FF2B5EF4-FFF2-40B4-BE49-F238E27FC236}">
                    <a16:creationId xmlns:a16="http://schemas.microsoft.com/office/drawing/2014/main" id="{310D7653-0807-483D-A4B4-E05FE8F98E8C}"/>
                  </a:ext>
                </a:extLst>
              </p14:cNvPr>
              <p14:cNvContentPartPr/>
              <p14:nvPr/>
            </p14:nvContentPartPr>
            <p14:xfrm>
              <a:off x="5261053" y="414192"/>
              <a:ext cx="2737800" cy="795960"/>
            </p14:xfrm>
          </p:contentPart>
        </mc:Choice>
        <mc:Fallback>
          <p:pic>
            <p:nvPicPr>
              <p:cNvPr id="89" name="Freihand 88">
                <a:extLst>
                  <a:ext uri="{FF2B5EF4-FFF2-40B4-BE49-F238E27FC236}">
                    <a16:creationId xmlns:a16="http://schemas.microsoft.com/office/drawing/2014/main" id="{310D7653-0807-483D-A4B4-E05FE8F98E8C}"/>
                  </a:ext>
                </a:extLst>
              </p:cNvPr>
              <p:cNvPicPr/>
              <p:nvPr/>
            </p:nvPicPr>
            <p:blipFill>
              <a:blip r:embed="rId16"/>
              <a:stretch>
                <a:fillRect/>
              </a:stretch>
            </p:blipFill>
            <p:spPr>
              <a:xfrm>
                <a:off x="5256733" y="409872"/>
                <a:ext cx="2746440" cy="804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0" name="Freihand 89">
                <a:extLst>
                  <a:ext uri="{FF2B5EF4-FFF2-40B4-BE49-F238E27FC236}">
                    <a16:creationId xmlns:a16="http://schemas.microsoft.com/office/drawing/2014/main" id="{D295E9E5-68BF-4444-94AA-8C6B8062938E}"/>
                  </a:ext>
                </a:extLst>
              </p14:cNvPr>
              <p14:cNvContentPartPr/>
              <p14:nvPr/>
            </p14:nvContentPartPr>
            <p14:xfrm>
              <a:off x="6142333" y="1499952"/>
              <a:ext cx="1274400" cy="62640"/>
            </p14:xfrm>
          </p:contentPart>
        </mc:Choice>
        <mc:Fallback>
          <p:pic>
            <p:nvPicPr>
              <p:cNvPr id="90" name="Freihand 89">
                <a:extLst>
                  <a:ext uri="{FF2B5EF4-FFF2-40B4-BE49-F238E27FC236}">
                    <a16:creationId xmlns:a16="http://schemas.microsoft.com/office/drawing/2014/main" id="{D295E9E5-68BF-4444-94AA-8C6B8062938E}"/>
                  </a:ext>
                </a:extLst>
              </p:cNvPr>
              <p:cNvPicPr/>
              <p:nvPr/>
            </p:nvPicPr>
            <p:blipFill>
              <a:blip r:embed="rId18"/>
              <a:stretch>
                <a:fillRect/>
              </a:stretch>
            </p:blipFill>
            <p:spPr>
              <a:xfrm>
                <a:off x="6138013" y="1495632"/>
                <a:ext cx="1283040" cy="71280"/>
              </a:xfrm>
              <a:prstGeom prst="rect">
                <a:avLst/>
              </a:prstGeom>
            </p:spPr>
          </p:pic>
        </mc:Fallback>
      </mc:AlternateContent>
      <p:grpSp>
        <p:nvGrpSpPr>
          <p:cNvPr id="137" name="Gruppieren 136">
            <a:extLst>
              <a:ext uri="{FF2B5EF4-FFF2-40B4-BE49-F238E27FC236}">
                <a16:creationId xmlns:a16="http://schemas.microsoft.com/office/drawing/2014/main" id="{116D9CCC-44DC-4135-AB3E-14B4383DCAC0}"/>
              </a:ext>
            </a:extLst>
          </p:cNvPr>
          <p:cNvGrpSpPr/>
          <p:nvPr/>
        </p:nvGrpSpPr>
        <p:grpSpPr>
          <a:xfrm>
            <a:off x="5788813" y="1521552"/>
            <a:ext cx="4400640" cy="747360"/>
            <a:chOff x="5788813" y="1521552"/>
            <a:chExt cx="4400640" cy="747360"/>
          </a:xfrm>
        </p:grpSpPr>
        <mc:AlternateContent xmlns:mc="http://schemas.openxmlformats.org/markup-compatibility/2006">
          <mc:Choice xmlns:p14="http://schemas.microsoft.com/office/powerpoint/2010/main" Requires="p14">
            <p:contentPart p14:bwMode="auto" r:id="rId19">
              <p14:nvContentPartPr>
                <p14:cNvPr id="111" name="Freihand 110">
                  <a:extLst>
                    <a:ext uri="{FF2B5EF4-FFF2-40B4-BE49-F238E27FC236}">
                      <a16:creationId xmlns:a16="http://schemas.microsoft.com/office/drawing/2014/main" id="{B38C9796-47CC-4578-952B-7F83751C106B}"/>
                    </a:ext>
                  </a:extLst>
                </p14:cNvPr>
                <p14:cNvContentPartPr/>
                <p14:nvPr/>
              </p14:nvContentPartPr>
              <p14:xfrm>
                <a:off x="5840653" y="2071272"/>
                <a:ext cx="608040" cy="72720"/>
              </p14:xfrm>
            </p:contentPart>
          </mc:Choice>
          <mc:Fallback>
            <p:pic>
              <p:nvPicPr>
                <p:cNvPr id="111" name="Freihand 110">
                  <a:extLst>
                    <a:ext uri="{FF2B5EF4-FFF2-40B4-BE49-F238E27FC236}">
                      <a16:creationId xmlns:a16="http://schemas.microsoft.com/office/drawing/2014/main" id="{B38C9796-47CC-4578-952B-7F83751C106B}"/>
                    </a:ext>
                  </a:extLst>
                </p:cNvPr>
                <p:cNvPicPr/>
                <p:nvPr/>
              </p:nvPicPr>
              <p:blipFill>
                <a:blip r:embed="rId20"/>
                <a:stretch>
                  <a:fillRect/>
                </a:stretch>
              </p:blipFill>
              <p:spPr>
                <a:xfrm>
                  <a:off x="5836333" y="2066952"/>
                  <a:ext cx="616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2" name="Freihand 111">
                  <a:extLst>
                    <a:ext uri="{FF2B5EF4-FFF2-40B4-BE49-F238E27FC236}">
                      <a16:creationId xmlns:a16="http://schemas.microsoft.com/office/drawing/2014/main" id="{0F94B206-3B16-4BFA-95C7-BE883EF94272}"/>
                    </a:ext>
                  </a:extLst>
                </p14:cNvPr>
                <p14:cNvContentPartPr/>
                <p14:nvPr/>
              </p14:nvContentPartPr>
              <p14:xfrm>
                <a:off x="5788813" y="2030952"/>
                <a:ext cx="432720" cy="159480"/>
              </p14:xfrm>
            </p:contentPart>
          </mc:Choice>
          <mc:Fallback>
            <p:pic>
              <p:nvPicPr>
                <p:cNvPr id="112" name="Freihand 111">
                  <a:extLst>
                    <a:ext uri="{FF2B5EF4-FFF2-40B4-BE49-F238E27FC236}">
                      <a16:creationId xmlns:a16="http://schemas.microsoft.com/office/drawing/2014/main" id="{0F94B206-3B16-4BFA-95C7-BE883EF94272}"/>
                    </a:ext>
                  </a:extLst>
                </p:cNvPr>
                <p:cNvPicPr/>
                <p:nvPr/>
              </p:nvPicPr>
              <p:blipFill>
                <a:blip r:embed="rId22"/>
                <a:stretch>
                  <a:fillRect/>
                </a:stretch>
              </p:blipFill>
              <p:spPr>
                <a:xfrm>
                  <a:off x="5784493" y="2026632"/>
                  <a:ext cx="4413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4" name="Freihand 113">
                  <a:extLst>
                    <a:ext uri="{FF2B5EF4-FFF2-40B4-BE49-F238E27FC236}">
                      <a16:creationId xmlns:a16="http://schemas.microsoft.com/office/drawing/2014/main" id="{2F1E425B-6D49-4BA9-9899-91C8176326E9}"/>
                    </a:ext>
                  </a:extLst>
                </p14:cNvPr>
                <p14:cNvContentPartPr/>
                <p14:nvPr/>
              </p14:nvContentPartPr>
              <p14:xfrm>
                <a:off x="6701413" y="1928352"/>
                <a:ext cx="145440" cy="226800"/>
              </p14:xfrm>
            </p:contentPart>
          </mc:Choice>
          <mc:Fallback>
            <p:pic>
              <p:nvPicPr>
                <p:cNvPr id="114" name="Freihand 113">
                  <a:extLst>
                    <a:ext uri="{FF2B5EF4-FFF2-40B4-BE49-F238E27FC236}">
                      <a16:creationId xmlns:a16="http://schemas.microsoft.com/office/drawing/2014/main" id="{2F1E425B-6D49-4BA9-9899-91C8176326E9}"/>
                    </a:ext>
                  </a:extLst>
                </p:cNvPr>
                <p:cNvPicPr/>
                <p:nvPr/>
              </p:nvPicPr>
              <p:blipFill>
                <a:blip r:embed="rId24"/>
                <a:stretch>
                  <a:fillRect/>
                </a:stretch>
              </p:blipFill>
              <p:spPr>
                <a:xfrm>
                  <a:off x="6697093" y="1924032"/>
                  <a:ext cx="1540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5" name="Freihand 114">
                  <a:extLst>
                    <a:ext uri="{FF2B5EF4-FFF2-40B4-BE49-F238E27FC236}">
                      <a16:creationId xmlns:a16="http://schemas.microsoft.com/office/drawing/2014/main" id="{1C3A4375-BDA2-474B-87F0-DE1FCF2C2DC6}"/>
                    </a:ext>
                  </a:extLst>
                </p14:cNvPr>
                <p14:cNvContentPartPr/>
                <p14:nvPr/>
              </p14:nvContentPartPr>
              <p14:xfrm>
                <a:off x="6819493" y="2039232"/>
                <a:ext cx="246240" cy="84240"/>
              </p14:xfrm>
            </p:contentPart>
          </mc:Choice>
          <mc:Fallback>
            <p:pic>
              <p:nvPicPr>
                <p:cNvPr id="115" name="Freihand 114">
                  <a:extLst>
                    <a:ext uri="{FF2B5EF4-FFF2-40B4-BE49-F238E27FC236}">
                      <a16:creationId xmlns:a16="http://schemas.microsoft.com/office/drawing/2014/main" id="{1C3A4375-BDA2-474B-87F0-DE1FCF2C2DC6}"/>
                    </a:ext>
                  </a:extLst>
                </p:cNvPr>
                <p:cNvPicPr/>
                <p:nvPr/>
              </p:nvPicPr>
              <p:blipFill>
                <a:blip r:embed="rId26"/>
                <a:stretch>
                  <a:fillRect/>
                </a:stretch>
              </p:blipFill>
              <p:spPr>
                <a:xfrm>
                  <a:off x="6815173" y="2034912"/>
                  <a:ext cx="254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6" name="Freihand 115">
                  <a:extLst>
                    <a:ext uri="{FF2B5EF4-FFF2-40B4-BE49-F238E27FC236}">
                      <a16:creationId xmlns:a16="http://schemas.microsoft.com/office/drawing/2014/main" id="{F01B350F-7930-4F60-AD0F-1263C1E163A8}"/>
                    </a:ext>
                  </a:extLst>
                </p14:cNvPr>
                <p14:cNvContentPartPr/>
                <p14:nvPr/>
              </p14:nvContentPartPr>
              <p14:xfrm>
                <a:off x="7071133" y="2016552"/>
                <a:ext cx="68040" cy="252360"/>
              </p14:xfrm>
            </p:contentPart>
          </mc:Choice>
          <mc:Fallback>
            <p:pic>
              <p:nvPicPr>
                <p:cNvPr id="116" name="Freihand 115">
                  <a:extLst>
                    <a:ext uri="{FF2B5EF4-FFF2-40B4-BE49-F238E27FC236}">
                      <a16:creationId xmlns:a16="http://schemas.microsoft.com/office/drawing/2014/main" id="{F01B350F-7930-4F60-AD0F-1263C1E163A8}"/>
                    </a:ext>
                  </a:extLst>
                </p:cNvPr>
                <p:cNvPicPr/>
                <p:nvPr/>
              </p:nvPicPr>
              <p:blipFill>
                <a:blip r:embed="rId28"/>
                <a:stretch>
                  <a:fillRect/>
                </a:stretch>
              </p:blipFill>
              <p:spPr>
                <a:xfrm>
                  <a:off x="7066813" y="2012232"/>
                  <a:ext cx="766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7" name="Freihand 116">
                  <a:extLst>
                    <a:ext uri="{FF2B5EF4-FFF2-40B4-BE49-F238E27FC236}">
                      <a16:creationId xmlns:a16="http://schemas.microsoft.com/office/drawing/2014/main" id="{193174AB-C80E-467B-B1F8-DD0BDB36547D}"/>
                    </a:ext>
                  </a:extLst>
                </p14:cNvPr>
                <p14:cNvContentPartPr/>
                <p14:nvPr/>
              </p14:nvContentPartPr>
              <p14:xfrm>
                <a:off x="7169053" y="1929792"/>
                <a:ext cx="149760" cy="184320"/>
              </p14:xfrm>
            </p:contentPart>
          </mc:Choice>
          <mc:Fallback>
            <p:pic>
              <p:nvPicPr>
                <p:cNvPr id="117" name="Freihand 116">
                  <a:extLst>
                    <a:ext uri="{FF2B5EF4-FFF2-40B4-BE49-F238E27FC236}">
                      <a16:creationId xmlns:a16="http://schemas.microsoft.com/office/drawing/2014/main" id="{193174AB-C80E-467B-B1F8-DD0BDB36547D}"/>
                    </a:ext>
                  </a:extLst>
                </p:cNvPr>
                <p:cNvPicPr/>
                <p:nvPr/>
              </p:nvPicPr>
              <p:blipFill>
                <a:blip r:embed="rId30"/>
                <a:stretch>
                  <a:fillRect/>
                </a:stretch>
              </p:blipFill>
              <p:spPr>
                <a:xfrm>
                  <a:off x="7164733" y="1925472"/>
                  <a:ext cx="158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8" name="Freihand 117">
                  <a:extLst>
                    <a:ext uri="{FF2B5EF4-FFF2-40B4-BE49-F238E27FC236}">
                      <a16:creationId xmlns:a16="http://schemas.microsoft.com/office/drawing/2014/main" id="{B0012DB4-602E-4034-9668-B489BC5A031F}"/>
                    </a:ext>
                  </a:extLst>
                </p14:cNvPr>
                <p14:cNvContentPartPr/>
                <p14:nvPr/>
              </p14:nvContentPartPr>
              <p14:xfrm>
                <a:off x="7284613" y="1934112"/>
                <a:ext cx="37800" cy="46080"/>
              </p14:xfrm>
            </p:contentPart>
          </mc:Choice>
          <mc:Fallback>
            <p:pic>
              <p:nvPicPr>
                <p:cNvPr id="118" name="Freihand 117">
                  <a:extLst>
                    <a:ext uri="{FF2B5EF4-FFF2-40B4-BE49-F238E27FC236}">
                      <a16:creationId xmlns:a16="http://schemas.microsoft.com/office/drawing/2014/main" id="{B0012DB4-602E-4034-9668-B489BC5A031F}"/>
                    </a:ext>
                  </a:extLst>
                </p:cNvPr>
                <p:cNvPicPr/>
                <p:nvPr/>
              </p:nvPicPr>
              <p:blipFill>
                <a:blip r:embed="rId32"/>
                <a:stretch>
                  <a:fillRect/>
                </a:stretch>
              </p:blipFill>
              <p:spPr>
                <a:xfrm>
                  <a:off x="7280293" y="1929792"/>
                  <a:ext cx="464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9" name="Freihand 118">
                  <a:extLst>
                    <a:ext uri="{FF2B5EF4-FFF2-40B4-BE49-F238E27FC236}">
                      <a16:creationId xmlns:a16="http://schemas.microsoft.com/office/drawing/2014/main" id="{12DF7B7A-3591-4ABA-AC26-351E5792E746}"/>
                    </a:ext>
                  </a:extLst>
                </p14:cNvPr>
                <p14:cNvContentPartPr/>
                <p14:nvPr/>
              </p14:nvContentPartPr>
              <p14:xfrm>
                <a:off x="7342573" y="1985232"/>
                <a:ext cx="47880" cy="92160"/>
              </p14:xfrm>
            </p:contentPart>
          </mc:Choice>
          <mc:Fallback>
            <p:pic>
              <p:nvPicPr>
                <p:cNvPr id="119" name="Freihand 118">
                  <a:extLst>
                    <a:ext uri="{FF2B5EF4-FFF2-40B4-BE49-F238E27FC236}">
                      <a16:creationId xmlns:a16="http://schemas.microsoft.com/office/drawing/2014/main" id="{12DF7B7A-3591-4ABA-AC26-351E5792E746}"/>
                    </a:ext>
                  </a:extLst>
                </p:cNvPr>
                <p:cNvPicPr/>
                <p:nvPr/>
              </p:nvPicPr>
              <p:blipFill>
                <a:blip r:embed="rId34"/>
                <a:stretch>
                  <a:fillRect/>
                </a:stretch>
              </p:blipFill>
              <p:spPr>
                <a:xfrm>
                  <a:off x="7338253" y="1980912"/>
                  <a:ext cx="56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20" name="Freihand 119">
                  <a:extLst>
                    <a:ext uri="{FF2B5EF4-FFF2-40B4-BE49-F238E27FC236}">
                      <a16:creationId xmlns:a16="http://schemas.microsoft.com/office/drawing/2014/main" id="{6E2CBAA6-F71F-41BC-9355-1DE784701946}"/>
                    </a:ext>
                  </a:extLst>
                </p14:cNvPr>
                <p14:cNvContentPartPr/>
                <p14:nvPr/>
              </p14:nvContentPartPr>
              <p14:xfrm>
                <a:off x="7419973" y="1883352"/>
                <a:ext cx="114840" cy="160200"/>
              </p14:xfrm>
            </p:contentPart>
          </mc:Choice>
          <mc:Fallback>
            <p:pic>
              <p:nvPicPr>
                <p:cNvPr id="120" name="Freihand 119">
                  <a:extLst>
                    <a:ext uri="{FF2B5EF4-FFF2-40B4-BE49-F238E27FC236}">
                      <a16:creationId xmlns:a16="http://schemas.microsoft.com/office/drawing/2014/main" id="{6E2CBAA6-F71F-41BC-9355-1DE784701946}"/>
                    </a:ext>
                  </a:extLst>
                </p:cNvPr>
                <p:cNvPicPr/>
                <p:nvPr/>
              </p:nvPicPr>
              <p:blipFill>
                <a:blip r:embed="rId36"/>
                <a:stretch>
                  <a:fillRect/>
                </a:stretch>
              </p:blipFill>
              <p:spPr>
                <a:xfrm>
                  <a:off x="7415653" y="1879032"/>
                  <a:ext cx="123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21" name="Freihand 120">
                  <a:extLst>
                    <a:ext uri="{FF2B5EF4-FFF2-40B4-BE49-F238E27FC236}">
                      <a16:creationId xmlns:a16="http://schemas.microsoft.com/office/drawing/2014/main" id="{92687839-626E-4BA0-B9AB-080FFF3E52B2}"/>
                    </a:ext>
                  </a:extLst>
                </p14:cNvPr>
                <p14:cNvContentPartPr/>
                <p14:nvPr/>
              </p14:nvContentPartPr>
              <p14:xfrm>
                <a:off x="7520413" y="1922232"/>
                <a:ext cx="68760" cy="30600"/>
              </p14:xfrm>
            </p:contentPart>
          </mc:Choice>
          <mc:Fallback>
            <p:pic>
              <p:nvPicPr>
                <p:cNvPr id="121" name="Freihand 120">
                  <a:extLst>
                    <a:ext uri="{FF2B5EF4-FFF2-40B4-BE49-F238E27FC236}">
                      <a16:creationId xmlns:a16="http://schemas.microsoft.com/office/drawing/2014/main" id="{92687839-626E-4BA0-B9AB-080FFF3E52B2}"/>
                    </a:ext>
                  </a:extLst>
                </p:cNvPr>
                <p:cNvPicPr/>
                <p:nvPr/>
              </p:nvPicPr>
              <p:blipFill>
                <a:blip r:embed="rId38"/>
                <a:stretch>
                  <a:fillRect/>
                </a:stretch>
              </p:blipFill>
              <p:spPr>
                <a:xfrm>
                  <a:off x="7516093" y="1917912"/>
                  <a:ext cx="774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22" name="Freihand 121">
                  <a:extLst>
                    <a:ext uri="{FF2B5EF4-FFF2-40B4-BE49-F238E27FC236}">
                      <a16:creationId xmlns:a16="http://schemas.microsoft.com/office/drawing/2014/main" id="{54B29C86-2ABC-4113-B050-1847CD727A5E}"/>
                    </a:ext>
                  </a:extLst>
                </p14:cNvPr>
                <p14:cNvContentPartPr/>
                <p14:nvPr/>
              </p14:nvContentPartPr>
              <p14:xfrm>
                <a:off x="7583413" y="1946712"/>
                <a:ext cx="113040" cy="190080"/>
              </p14:xfrm>
            </p:contentPart>
          </mc:Choice>
          <mc:Fallback>
            <p:pic>
              <p:nvPicPr>
                <p:cNvPr id="122" name="Freihand 121">
                  <a:extLst>
                    <a:ext uri="{FF2B5EF4-FFF2-40B4-BE49-F238E27FC236}">
                      <a16:creationId xmlns:a16="http://schemas.microsoft.com/office/drawing/2014/main" id="{54B29C86-2ABC-4113-B050-1847CD727A5E}"/>
                    </a:ext>
                  </a:extLst>
                </p:cNvPr>
                <p:cNvPicPr/>
                <p:nvPr/>
              </p:nvPicPr>
              <p:blipFill>
                <a:blip r:embed="rId40"/>
                <a:stretch>
                  <a:fillRect/>
                </a:stretch>
              </p:blipFill>
              <p:spPr>
                <a:xfrm>
                  <a:off x="7579093" y="1942392"/>
                  <a:ext cx="121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3" name="Freihand 122">
                  <a:extLst>
                    <a:ext uri="{FF2B5EF4-FFF2-40B4-BE49-F238E27FC236}">
                      <a16:creationId xmlns:a16="http://schemas.microsoft.com/office/drawing/2014/main" id="{098A5BC4-4CF6-434F-9E47-2334C6D03605}"/>
                    </a:ext>
                  </a:extLst>
                </p14:cNvPr>
                <p14:cNvContentPartPr/>
                <p14:nvPr/>
              </p14:nvContentPartPr>
              <p14:xfrm>
                <a:off x="7971853" y="1879032"/>
                <a:ext cx="176040" cy="240480"/>
              </p14:xfrm>
            </p:contentPart>
          </mc:Choice>
          <mc:Fallback>
            <p:pic>
              <p:nvPicPr>
                <p:cNvPr id="123" name="Freihand 122">
                  <a:extLst>
                    <a:ext uri="{FF2B5EF4-FFF2-40B4-BE49-F238E27FC236}">
                      <a16:creationId xmlns:a16="http://schemas.microsoft.com/office/drawing/2014/main" id="{098A5BC4-4CF6-434F-9E47-2334C6D03605}"/>
                    </a:ext>
                  </a:extLst>
                </p:cNvPr>
                <p:cNvPicPr/>
                <p:nvPr/>
              </p:nvPicPr>
              <p:blipFill>
                <a:blip r:embed="rId42"/>
                <a:stretch>
                  <a:fillRect/>
                </a:stretch>
              </p:blipFill>
              <p:spPr>
                <a:xfrm>
                  <a:off x="7967533" y="1874712"/>
                  <a:ext cx="1846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24" name="Freihand 123">
                  <a:extLst>
                    <a:ext uri="{FF2B5EF4-FFF2-40B4-BE49-F238E27FC236}">
                      <a16:creationId xmlns:a16="http://schemas.microsoft.com/office/drawing/2014/main" id="{3454EC1E-3A31-4041-AA00-18F0D000989F}"/>
                    </a:ext>
                  </a:extLst>
                </p14:cNvPr>
                <p14:cNvContentPartPr/>
                <p14:nvPr/>
              </p14:nvContentPartPr>
              <p14:xfrm>
                <a:off x="8178493" y="1894872"/>
                <a:ext cx="108720" cy="86400"/>
              </p14:xfrm>
            </p:contentPart>
          </mc:Choice>
          <mc:Fallback>
            <p:pic>
              <p:nvPicPr>
                <p:cNvPr id="124" name="Freihand 123">
                  <a:extLst>
                    <a:ext uri="{FF2B5EF4-FFF2-40B4-BE49-F238E27FC236}">
                      <a16:creationId xmlns:a16="http://schemas.microsoft.com/office/drawing/2014/main" id="{3454EC1E-3A31-4041-AA00-18F0D000989F}"/>
                    </a:ext>
                  </a:extLst>
                </p:cNvPr>
                <p:cNvPicPr/>
                <p:nvPr/>
              </p:nvPicPr>
              <p:blipFill>
                <a:blip r:embed="rId44"/>
                <a:stretch>
                  <a:fillRect/>
                </a:stretch>
              </p:blipFill>
              <p:spPr>
                <a:xfrm>
                  <a:off x="8174173" y="1890552"/>
                  <a:ext cx="1173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5" name="Freihand 124">
                  <a:extLst>
                    <a:ext uri="{FF2B5EF4-FFF2-40B4-BE49-F238E27FC236}">
                      <a16:creationId xmlns:a16="http://schemas.microsoft.com/office/drawing/2014/main" id="{E7F2F41C-425F-41D9-8D4D-95096538F145}"/>
                    </a:ext>
                  </a:extLst>
                </p14:cNvPr>
                <p14:cNvContentPartPr/>
                <p14:nvPr/>
              </p14:nvContentPartPr>
              <p14:xfrm>
                <a:off x="8295493" y="1882632"/>
                <a:ext cx="294120" cy="79920"/>
              </p14:xfrm>
            </p:contentPart>
          </mc:Choice>
          <mc:Fallback>
            <p:pic>
              <p:nvPicPr>
                <p:cNvPr id="125" name="Freihand 124">
                  <a:extLst>
                    <a:ext uri="{FF2B5EF4-FFF2-40B4-BE49-F238E27FC236}">
                      <a16:creationId xmlns:a16="http://schemas.microsoft.com/office/drawing/2014/main" id="{E7F2F41C-425F-41D9-8D4D-95096538F145}"/>
                    </a:ext>
                  </a:extLst>
                </p:cNvPr>
                <p:cNvPicPr/>
                <p:nvPr/>
              </p:nvPicPr>
              <p:blipFill>
                <a:blip r:embed="rId46"/>
                <a:stretch>
                  <a:fillRect/>
                </a:stretch>
              </p:blipFill>
              <p:spPr>
                <a:xfrm>
                  <a:off x="8291173" y="1878312"/>
                  <a:ext cx="3027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6" name="Freihand 125">
                  <a:extLst>
                    <a:ext uri="{FF2B5EF4-FFF2-40B4-BE49-F238E27FC236}">
                      <a16:creationId xmlns:a16="http://schemas.microsoft.com/office/drawing/2014/main" id="{E41CE013-A5AC-475F-B8BB-E9014E7BEBFD}"/>
                    </a:ext>
                  </a:extLst>
                </p14:cNvPr>
                <p14:cNvContentPartPr/>
                <p14:nvPr/>
              </p14:nvContentPartPr>
              <p14:xfrm>
                <a:off x="8566213" y="1771032"/>
                <a:ext cx="109440" cy="180000"/>
              </p14:xfrm>
            </p:contentPart>
          </mc:Choice>
          <mc:Fallback>
            <p:pic>
              <p:nvPicPr>
                <p:cNvPr id="126" name="Freihand 125">
                  <a:extLst>
                    <a:ext uri="{FF2B5EF4-FFF2-40B4-BE49-F238E27FC236}">
                      <a16:creationId xmlns:a16="http://schemas.microsoft.com/office/drawing/2014/main" id="{E41CE013-A5AC-475F-B8BB-E9014E7BEBFD}"/>
                    </a:ext>
                  </a:extLst>
                </p:cNvPr>
                <p:cNvPicPr/>
                <p:nvPr/>
              </p:nvPicPr>
              <p:blipFill>
                <a:blip r:embed="rId48"/>
                <a:stretch>
                  <a:fillRect/>
                </a:stretch>
              </p:blipFill>
              <p:spPr>
                <a:xfrm>
                  <a:off x="8561893" y="1766712"/>
                  <a:ext cx="118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7" name="Freihand 126">
                  <a:extLst>
                    <a:ext uri="{FF2B5EF4-FFF2-40B4-BE49-F238E27FC236}">
                      <a16:creationId xmlns:a16="http://schemas.microsoft.com/office/drawing/2014/main" id="{8AA920F0-E9ED-4BD6-BC9F-A60229EA5C3A}"/>
                    </a:ext>
                  </a:extLst>
                </p14:cNvPr>
                <p14:cNvContentPartPr/>
                <p14:nvPr/>
              </p14:nvContentPartPr>
              <p14:xfrm>
                <a:off x="8696173" y="1706592"/>
                <a:ext cx="394920" cy="211320"/>
              </p14:xfrm>
            </p:contentPart>
          </mc:Choice>
          <mc:Fallback>
            <p:pic>
              <p:nvPicPr>
                <p:cNvPr id="127" name="Freihand 126">
                  <a:extLst>
                    <a:ext uri="{FF2B5EF4-FFF2-40B4-BE49-F238E27FC236}">
                      <a16:creationId xmlns:a16="http://schemas.microsoft.com/office/drawing/2014/main" id="{8AA920F0-E9ED-4BD6-BC9F-A60229EA5C3A}"/>
                    </a:ext>
                  </a:extLst>
                </p:cNvPr>
                <p:cNvPicPr/>
                <p:nvPr/>
              </p:nvPicPr>
              <p:blipFill>
                <a:blip r:embed="rId50"/>
                <a:stretch>
                  <a:fillRect/>
                </a:stretch>
              </p:blipFill>
              <p:spPr>
                <a:xfrm>
                  <a:off x="8691853" y="1702272"/>
                  <a:ext cx="403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8" name="Freihand 127">
                  <a:extLst>
                    <a:ext uri="{FF2B5EF4-FFF2-40B4-BE49-F238E27FC236}">
                      <a16:creationId xmlns:a16="http://schemas.microsoft.com/office/drawing/2014/main" id="{5CF09131-D146-42AF-82D7-8588C0785DAA}"/>
                    </a:ext>
                  </a:extLst>
                </p14:cNvPr>
                <p14:cNvContentPartPr/>
                <p14:nvPr/>
              </p14:nvContentPartPr>
              <p14:xfrm>
                <a:off x="8993893" y="1713072"/>
                <a:ext cx="61560" cy="13680"/>
              </p14:xfrm>
            </p:contentPart>
          </mc:Choice>
          <mc:Fallback>
            <p:pic>
              <p:nvPicPr>
                <p:cNvPr id="128" name="Freihand 127">
                  <a:extLst>
                    <a:ext uri="{FF2B5EF4-FFF2-40B4-BE49-F238E27FC236}">
                      <a16:creationId xmlns:a16="http://schemas.microsoft.com/office/drawing/2014/main" id="{5CF09131-D146-42AF-82D7-8588C0785DAA}"/>
                    </a:ext>
                  </a:extLst>
                </p:cNvPr>
                <p:cNvPicPr/>
                <p:nvPr/>
              </p:nvPicPr>
              <p:blipFill>
                <a:blip r:embed="rId52"/>
                <a:stretch>
                  <a:fillRect/>
                </a:stretch>
              </p:blipFill>
              <p:spPr>
                <a:xfrm>
                  <a:off x="8989573" y="1708752"/>
                  <a:ext cx="70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9" name="Freihand 128">
                  <a:extLst>
                    <a:ext uri="{FF2B5EF4-FFF2-40B4-BE49-F238E27FC236}">
                      <a16:creationId xmlns:a16="http://schemas.microsoft.com/office/drawing/2014/main" id="{464AE8D0-EB9C-48BC-932E-1560265ACD69}"/>
                    </a:ext>
                  </a:extLst>
                </p14:cNvPr>
                <p14:cNvContentPartPr/>
                <p14:nvPr/>
              </p14:nvContentPartPr>
              <p14:xfrm>
                <a:off x="9121693" y="1749432"/>
                <a:ext cx="96840" cy="83880"/>
              </p14:xfrm>
            </p:contentPart>
          </mc:Choice>
          <mc:Fallback>
            <p:pic>
              <p:nvPicPr>
                <p:cNvPr id="129" name="Freihand 128">
                  <a:extLst>
                    <a:ext uri="{FF2B5EF4-FFF2-40B4-BE49-F238E27FC236}">
                      <a16:creationId xmlns:a16="http://schemas.microsoft.com/office/drawing/2014/main" id="{464AE8D0-EB9C-48BC-932E-1560265ACD69}"/>
                    </a:ext>
                  </a:extLst>
                </p:cNvPr>
                <p:cNvPicPr/>
                <p:nvPr/>
              </p:nvPicPr>
              <p:blipFill>
                <a:blip r:embed="rId54"/>
                <a:stretch>
                  <a:fillRect/>
                </a:stretch>
              </p:blipFill>
              <p:spPr>
                <a:xfrm>
                  <a:off x="9117373" y="1745112"/>
                  <a:ext cx="1054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30" name="Freihand 129">
                  <a:extLst>
                    <a:ext uri="{FF2B5EF4-FFF2-40B4-BE49-F238E27FC236}">
                      <a16:creationId xmlns:a16="http://schemas.microsoft.com/office/drawing/2014/main" id="{C00B49DF-B059-4B28-B4E5-6C394117BE3B}"/>
                    </a:ext>
                  </a:extLst>
                </p14:cNvPr>
                <p14:cNvContentPartPr/>
                <p14:nvPr/>
              </p14:nvContentPartPr>
              <p14:xfrm>
                <a:off x="9268933" y="1634952"/>
                <a:ext cx="114480" cy="207000"/>
              </p14:xfrm>
            </p:contentPart>
          </mc:Choice>
          <mc:Fallback>
            <p:pic>
              <p:nvPicPr>
                <p:cNvPr id="130" name="Freihand 129">
                  <a:extLst>
                    <a:ext uri="{FF2B5EF4-FFF2-40B4-BE49-F238E27FC236}">
                      <a16:creationId xmlns:a16="http://schemas.microsoft.com/office/drawing/2014/main" id="{C00B49DF-B059-4B28-B4E5-6C394117BE3B}"/>
                    </a:ext>
                  </a:extLst>
                </p:cNvPr>
                <p:cNvPicPr/>
                <p:nvPr/>
              </p:nvPicPr>
              <p:blipFill>
                <a:blip r:embed="rId56"/>
                <a:stretch>
                  <a:fillRect/>
                </a:stretch>
              </p:blipFill>
              <p:spPr>
                <a:xfrm>
                  <a:off x="9264613" y="1630632"/>
                  <a:ext cx="1231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31" name="Freihand 130">
                  <a:extLst>
                    <a:ext uri="{FF2B5EF4-FFF2-40B4-BE49-F238E27FC236}">
                      <a16:creationId xmlns:a16="http://schemas.microsoft.com/office/drawing/2014/main" id="{91B94446-F76A-41A7-AE71-F16551C7FF07}"/>
                    </a:ext>
                  </a:extLst>
                </p14:cNvPr>
                <p14:cNvContentPartPr/>
                <p14:nvPr/>
              </p14:nvContentPartPr>
              <p14:xfrm>
                <a:off x="9429493" y="1594992"/>
                <a:ext cx="261000" cy="255240"/>
              </p14:xfrm>
            </p:contentPart>
          </mc:Choice>
          <mc:Fallback>
            <p:pic>
              <p:nvPicPr>
                <p:cNvPr id="131" name="Freihand 130">
                  <a:extLst>
                    <a:ext uri="{FF2B5EF4-FFF2-40B4-BE49-F238E27FC236}">
                      <a16:creationId xmlns:a16="http://schemas.microsoft.com/office/drawing/2014/main" id="{91B94446-F76A-41A7-AE71-F16551C7FF07}"/>
                    </a:ext>
                  </a:extLst>
                </p:cNvPr>
                <p:cNvPicPr/>
                <p:nvPr/>
              </p:nvPicPr>
              <p:blipFill>
                <a:blip r:embed="rId58"/>
                <a:stretch>
                  <a:fillRect/>
                </a:stretch>
              </p:blipFill>
              <p:spPr>
                <a:xfrm>
                  <a:off x="9425173" y="1590672"/>
                  <a:ext cx="2696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32" name="Freihand 131">
                  <a:extLst>
                    <a:ext uri="{FF2B5EF4-FFF2-40B4-BE49-F238E27FC236}">
                      <a16:creationId xmlns:a16="http://schemas.microsoft.com/office/drawing/2014/main" id="{446319B8-BC20-4304-98C3-BFFDA5E7A80C}"/>
                    </a:ext>
                  </a:extLst>
                </p14:cNvPr>
                <p14:cNvContentPartPr/>
                <p14:nvPr/>
              </p14:nvContentPartPr>
              <p14:xfrm>
                <a:off x="9690133" y="1597872"/>
                <a:ext cx="165960" cy="149040"/>
              </p14:xfrm>
            </p:contentPart>
          </mc:Choice>
          <mc:Fallback>
            <p:pic>
              <p:nvPicPr>
                <p:cNvPr id="132" name="Freihand 131">
                  <a:extLst>
                    <a:ext uri="{FF2B5EF4-FFF2-40B4-BE49-F238E27FC236}">
                      <a16:creationId xmlns:a16="http://schemas.microsoft.com/office/drawing/2014/main" id="{446319B8-BC20-4304-98C3-BFFDA5E7A80C}"/>
                    </a:ext>
                  </a:extLst>
                </p:cNvPr>
                <p:cNvPicPr/>
                <p:nvPr/>
              </p:nvPicPr>
              <p:blipFill>
                <a:blip r:embed="rId60"/>
                <a:stretch>
                  <a:fillRect/>
                </a:stretch>
              </p:blipFill>
              <p:spPr>
                <a:xfrm>
                  <a:off x="9685813" y="1593552"/>
                  <a:ext cx="174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33" name="Freihand 132">
                  <a:extLst>
                    <a:ext uri="{FF2B5EF4-FFF2-40B4-BE49-F238E27FC236}">
                      <a16:creationId xmlns:a16="http://schemas.microsoft.com/office/drawing/2014/main" id="{A3057AAD-7F81-4CA8-956E-E5A4CD8F6161}"/>
                    </a:ext>
                  </a:extLst>
                </p14:cNvPr>
                <p14:cNvContentPartPr/>
                <p14:nvPr/>
              </p14:nvContentPartPr>
              <p14:xfrm>
                <a:off x="9835573" y="1590672"/>
                <a:ext cx="22680" cy="70560"/>
              </p14:xfrm>
            </p:contentPart>
          </mc:Choice>
          <mc:Fallback>
            <p:pic>
              <p:nvPicPr>
                <p:cNvPr id="133" name="Freihand 132">
                  <a:extLst>
                    <a:ext uri="{FF2B5EF4-FFF2-40B4-BE49-F238E27FC236}">
                      <a16:creationId xmlns:a16="http://schemas.microsoft.com/office/drawing/2014/main" id="{A3057AAD-7F81-4CA8-956E-E5A4CD8F6161}"/>
                    </a:ext>
                  </a:extLst>
                </p:cNvPr>
                <p:cNvPicPr/>
                <p:nvPr/>
              </p:nvPicPr>
              <p:blipFill>
                <a:blip r:embed="rId62"/>
                <a:stretch>
                  <a:fillRect/>
                </a:stretch>
              </p:blipFill>
              <p:spPr>
                <a:xfrm>
                  <a:off x="9831253" y="1586352"/>
                  <a:ext cx="31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34" name="Freihand 133">
                  <a:extLst>
                    <a:ext uri="{FF2B5EF4-FFF2-40B4-BE49-F238E27FC236}">
                      <a16:creationId xmlns:a16="http://schemas.microsoft.com/office/drawing/2014/main" id="{F404695B-DE98-4A8F-9ABC-400458914CCB}"/>
                    </a:ext>
                  </a:extLst>
                </p14:cNvPr>
                <p14:cNvContentPartPr/>
                <p14:nvPr/>
              </p14:nvContentPartPr>
              <p14:xfrm>
                <a:off x="9896413" y="1521552"/>
                <a:ext cx="293040" cy="194040"/>
              </p14:xfrm>
            </p:contentPart>
          </mc:Choice>
          <mc:Fallback>
            <p:pic>
              <p:nvPicPr>
                <p:cNvPr id="134" name="Freihand 133">
                  <a:extLst>
                    <a:ext uri="{FF2B5EF4-FFF2-40B4-BE49-F238E27FC236}">
                      <a16:creationId xmlns:a16="http://schemas.microsoft.com/office/drawing/2014/main" id="{F404695B-DE98-4A8F-9ABC-400458914CCB}"/>
                    </a:ext>
                  </a:extLst>
                </p:cNvPr>
                <p:cNvPicPr/>
                <p:nvPr/>
              </p:nvPicPr>
              <p:blipFill>
                <a:blip r:embed="rId64"/>
                <a:stretch>
                  <a:fillRect/>
                </a:stretch>
              </p:blipFill>
              <p:spPr>
                <a:xfrm>
                  <a:off x="9892093" y="1517232"/>
                  <a:ext cx="301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35" name="Freihand 134">
                  <a:extLst>
                    <a:ext uri="{FF2B5EF4-FFF2-40B4-BE49-F238E27FC236}">
                      <a16:creationId xmlns:a16="http://schemas.microsoft.com/office/drawing/2014/main" id="{D73E7E26-D816-4B01-9713-B56760804466}"/>
                    </a:ext>
                  </a:extLst>
                </p14:cNvPr>
                <p14:cNvContentPartPr/>
                <p14:nvPr/>
              </p14:nvContentPartPr>
              <p14:xfrm>
                <a:off x="9415813" y="1555392"/>
                <a:ext cx="154440" cy="18000"/>
              </p14:xfrm>
            </p:contentPart>
          </mc:Choice>
          <mc:Fallback>
            <p:pic>
              <p:nvPicPr>
                <p:cNvPr id="135" name="Freihand 134">
                  <a:extLst>
                    <a:ext uri="{FF2B5EF4-FFF2-40B4-BE49-F238E27FC236}">
                      <a16:creationId xmlns:a16="http://schemas.microsoft.com/office/drawing/2014/main" id="{D73E7E26-D816-4B01-9713-B56760804466}"/>
                    </a:ext>
                  </a:extLst>
                </p:cNvPr>
                <p:cNvPicPr/>
                <p:nvPr/>
              </p:nvPicPr>
              <p:blipFill>
                <a:blip r:embed="rId66"/>
                <a:stretch>
                  <a:fillRect/>
                </a:stretch>
              </p:blipFill>
              <p:spPr>
                <a:xfrm>
                  <a:off x="9411493" y="1551072"/>
                  <a:ext cx="163080" cy="26640"/>
                </a:xfrm>
                <a:prstGeom prst="rect">
                  <a:avLst/>
                </a:prstGeom>
              </p:spPr>
            </p:pic>
          </mc:Fallback>
        </mc:AlternateContent>
      </p:grpSp>
      <p:grpSp>
        <p:nvGrpSpPr>
          <p:cNvPr id="148" name="Gruppieren 147">
            <a:extLst>
              <a:ext uri="{FF2B5EF4-FFF2-40B4-BE49-F238E27FC236}">
                <a16:creationId xmlns:a16="http://schemas.microsoft.com/office/drawing/2014/main" id="{26ADE0CF-2F66-494C-A757-0AFEA31452AB}"/>
              </a:ext>
            </a:extLst>
          </p:cNvPr>
          <p:cNvGrpSpPr/>
          <p:nvPr/>
        </p:nvGrpSpPr>
        <p:grpSpPr>
          <a:xfrm>
            <a:off x="10414813" y="1164792"/>
            <a:ext cx="1463040" cy="663120"/>
            <a:chOff x="10414813" y="1164792"/>
            <a:chExt cx="1463040" cy="663120"/>
          </a:xfrm>
        </p:grpSpPr>
        <mc:AlternateContent xmlns:mc="http://schemas.openxmlformats.org/markup-compatibility/2006">
          <mc:Choice xmlns:p14="http://schemas.microsoft.com/office/powerpoint/2010/main" Requires="p14">
            <p:contentPart p14:bwMode="auto" r:id="rId67">
              <p14:nvContentPartPr>
                <p14:cNvPr id="138" name="Freihand 137">
                  <a:extLst>
                    <a:ext uri="{FF2B5EF4-FFF2-40B4-BE49-F238E27FC236}">
                      <a16:creationId xmlns:a16="http://schemas.microsoft.com/office/drawing/2014/main" id="{5FBE100C-5639-477B-856D-E9242F2D53EB}"/>
                    </a:ext>
                  </a:extLst>
                </p14:cNvPr>
                <p14:cNvContentPartPr/>
                <p14:nvPr/>
              </p14:nvContentPartPr>
              <p14:xfrm>
                <a:off x="10414813" y="1488072"/>
                <a:ext cx="163080" cy="220680"/>
              </p14:xfrm>
            </p:contentPart>
          </mc:Choice>
          <mc:Fallback>
            <p:pic>
              <p:nvPicPr>
                <p:cNvPr id="138" name="Freihand 137">
                  <a:extLst>
                    <a:ext uri="{FF2B5EF4-FFF2-40B4-BE49-F238E27FC236}">
                      <a16:creationId xmlns:a16="http://schemas.microsoft.com/office/drawing/2014/main" id="{5FBE100C-5639-477B-856D-E9242F2D53EB}"/>
                    </a:ext>
                  </a:extLst>
                </p:cNvPr>
                <p:cNvPicPr/>
                <p:nvPr/>
              </p:nvPicPr>
              <p:blipFill>
                <a:blip r:embed="rId68"/>
                <a:stretch>
                  <a:fillRect/>
                </a:stretch>
              </p:blipFill>
              <p:spPr>
                <a:xfrm>
                  <a:off x="10410493" y="1483752"/>
                  <a:ext cx="1717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9" name="Freihand 138">
                  <a:extLst>
                    <a:ext uri="{FF2B5EF4-FFF2-40B4-BE49-F238E27FC236}">
                      <a16:creationId xmlns:a16="http://schemas.microsoft.com/office/drawing/2014/main" id="{30501C70-DD36-4D44-9971-605F1E3FFCCB}"/>
                    </a:ext>
                  </a:extLst>
                </p14:cNvPr>
                <p14:cNvContentPartPr/>
                <p14:nvPr/>
              </p14:nvContentPartPr>
              <p14:xfrm>
                <a:off x="10638733" y="1457112"/>
                <a:ext cx="28440" cy="187560"/>
              </p14:xfrm>
            </p:contentPart>
          </mc:Choice>
          <mc:Fallback>
            <p:pic>
              <p:nvPicPr>
                <p:cNvPr id="139" name="Freihand 138">
                  <a:extLst>
                    <a:ext uri="{FF2B5EF4-FFF2-40B4-BE49-F238E27FC236}">
                      <a16:creationId xmlns:a16="http://schemas.microsoft.com/office/drawing/2014/main" id="{30501C70-DD36-4D44-9971-605F1E3FFCCB}"/>
                    </a:ext>
                  </a:extLst>
                </p:cNvPr>
                <p:cNvPicPr/>
                <p:nvPr/>
              </p:nvPicPr>
              <p:blipFill>
                <a:blip r:embed="rId70"/>
                <a:stretch>
                  <a:fillRect/>
                </a:stretch>
              </p:blipFill>
              <p:spPr>
                <a:xfrm>
                  <a:off x="10634413" y="1452792"/>
                  <a:ext cx="370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40" name="Freihand 139">
                  <a:extLst>
                    <a:ext uri="{FF2B5EF4-FFF2-40B4-BE49-F238E27FC236}">
                      <a16:creationId xmlns:a16="http://schemas.microsoft.com/office/drawing/2014/main" id="{5CA9D19B-B673-48DA-BCEB-D9E26292A705}"/>
                    </a:ext>
                  </a:extLst>
                </p14:cNvPr>
                <p14:cNvContentPartPr/>
                <p14:nvPr/>
              </p14:nvContentPartPr>
              <p14:xfrm>
                <a:off x="10658533" y="1530552"/>
                <a:ext cx="169920" cy="92880"/>
              </p14:xfrm>
            </p:contentPart>
          </mc:Choice>
          <mc:Fallback>
            <p:pic>
              <p:nvPicPr>
                <p:cNvPr id="140" name="Freihand 139">
                  <a:extLst>
                    <a:ext uri="{FF2B5EF4-FFF2-40B4-BE49-F238E27FC236}">
                      <a16:creationId xmlns:a16="http://schemas.microsoft.com/office/drawing/2014/main" id="{5CA9D19B-B673-48DA-BCEB-D9E26292A705}"/>
                    </a:ext>
                  </a:extLst>
                </p:cNvPr>
                <p:cNvPicPr/>
                <p:nvPr/>
              </p:nvPicPr>
              <p:blipFill>
                <a:blip r:embed="rId72"/>
                <a:stretch>
                  <a:fillRect/>
                </a:stretch>
              </p:blipFill>
              <p:spPr>
                <a:xfrm>
                  <a:off x="10654213" y="1526232"/>
                  <a:ext cx="178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41" name="Freihand 140">
                  <a:extLst>
                    <a:ext uri="{FF2B5EF4-FFF2-40B4-BE49-F238E27FC236}">
                      <a16:creationId xmlns:a16="http://schemas.microsoft.com/office/drawing/2014/main" id="{81483BDE-B5A1-4D0F-B463-0DE03E92F1C6}"/>
                    </a:ext>
                  </a:extLst>
                </p14:cNvPr>
                <p14:cNvContentPartPr/>
                <p14:nvPr/>
              </p14:nvContentPartPr>
              <p14:xfrm>
                <a:off x="10810453" y="1463232"/>
                <a:ext cx="37080" cy="60120"/>
              </p14:xfrm>
            </p:contentPart>
          </mc:Choice>
          <mc:Fallback>
            <p:pic>
              <p:nvPicPr>
                <p:cNvPr id="141" name="Freihand 140">
                  <a:extLst>
                    <a:ext uri="{FF2B5EF4-FFF2-40B4-BE49-F238E27FC236}">
                      <a16:creationId xmlns:a16="http://schemas.microsoft.com/office/drawing/2014/main" id="{81483BDE-B5A1-4D0F-B463-0DE03E92F1C6}"/>
                    </a:ext>
                  </a:extLst>
                </p:cNvPr>
                <p:cNvPicPr/>
                <p:nvPr/>
              </p:nvPicPr>
              <p:blipFill>
                <a:blip r:embed="rId74"/>
                <a:stretch>
                  <a:fillRect/>
                </a:stretch>
              </p:blipFill>
              <p:spPr>
                <a:xfrm>
                  <a:off x="10806133" y="1458912"/>
                  <a:ext cx="457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42" name="Freihand 141">
                  <a:extLst>
                    <a:ext uri="{FF2B5EF4-FFF2-40B4-BE49-F238E27FC236}">
                      <a16:creationId xmlns:a16="http://schemas.microsoft.com/office/drawing/2014/main" id="{A8623B13-05BF-47C6-AF2C-B7DEDC74FC43}"/>
                    </a:ext>
                  </a:extLst>
                </p14:cNvPr>
                <p14:cNvContentPartPr/>
                <p14:nvPr/>
              </p14:nvContentPartPr>
              <p14:xfrm>
                <a:off x="10840693" y="1387632"/>
                <a:ext cx="102960" cy="206280"/>
              </p14:xfrm>
            </p:contentPart>
          </mc:Choice>
          <mc:Fallback>
            <p:pic>
              <p:nvPicPr>
                <p:cNvPr id="142" name="Freihand 141">
                  <a:extLst>
                    <a:ext uri="{FF2B5EF4-FFF2-40B4-BE49-F238E27FC236}">
                      <a16:creationId xmlns:a16="http://schemas.microsoft.com/office/drawing/2014/main" id="{A8623B13-05BF-47C6-AF2C-B7DEDC74FC43}"/>
                    </a:ext>
                  </a:extLst>
                </p:cNvPr>
                <p:cNvPicPr/>
                <p:nvPr/>
              </p:nvPicPr>
              <p:blipFill>
                <a:blip r:embed="rId76"/>
                <a:stretch>
                  <a:fillRect/>
                </a:stretch>
              </p:blipFill>
              <p:spPr>
                <a:xfrm>
                  <a:off x="10836373" y="1383312"/>
                  <a:ext cx="111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43" name="Freihand 142">
                  <a:extLst>
                    <a:ext uri="{FF2B5EF4-FFF2-40B4-BE49-F238E27FC236}">
                      <a16:creationId xmlns:a16="http://schemas.microsoft.com/office/drawing/2014/main" id="{D929CB96-590D-401E-B217-9E660F289B6C}"/>
                    </a:ext>
                  </a:extLst>
                </p14:cNvPr>
                <p14:cNvContentPartPr/>
                <p14:nvPr/>
              </p14:nvContentPartPr>
              <p14:xfrm>
                <a:off x="10950493" y="1428312"/>
                <a:ext cx="461520" cy="399600"/>
              </p14:xfrm>
            </p:contentPart>
          </mc:Choice>
          <mc:Fallback>
            <p:pic>
              <p:nvPicPr>
                <p:cNvPr id="143" name="Freihand 142">
                  <a:extLst>
                    <a:ext uri="{FF2B5EF4-FFF2-40B4-BE49-F238E27FC236}">
                      <a16:creationId xmlns:a16="http://schemas.microsoft.com/office/drawing/2014/main" id="{D929CB96-590D-401E-B217-9E660F289B6C}"/>
                    </a:ext>
                  </a:extLst>
                </p:cNvPr>
                <p:cNvPicPr/>
                <p:nvPr/>
              </p:nvPicPr>
              <p:blipFill>
                <a:blip r:embed="rId78"/>
                <a:stretch>
                  <a:fillRect/>
                </a:stretch>
              </p:blipFill>
              <p:spPr>
                <a:xfrm>
                  <a:off x="10946173" y="1423992"/>
                  <a:ext cx="470160" cy="408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44" name="Freihand 143">
                  <a:extLst>
                    <a:ext uri="{FF2B5EF4-FFF2-40B4-BE49-F238E27FC236}">
                      <a16:creationId xmlns:a16="http://schemas.microsoft.com/office/drawing/2014/main" id="{13A88494-52C2-43FF-B3C1-B6C2B3DB7E6D}"/>
                    </a:ext>
                  </a:extLst>
                </p14:cNvPr>
                <p14:cNvContentPartPr/>
                <p14:nvPr/>
              </p14:nvContentPartPr>
              <p14:xfrm>
                <a:off x="11373853" y="1372152"/>
                <a:ext cx="43920" cy="45000"/>
              </p14:xfrm>
            </p:contentPart>
          </mc:Choice>
          <mc:Fallback>
            <p:pic>
              <p:nvPicPr>
                <p:cNvPr id="144" name="Freihand 143">
                  <a:extLst>
                    <a:ext uri="{FF2B5EF4-FFF2-40B4-BE49-F238E27FC236}">
                      <a16:creationId xmlns:a16="http://schemas.microsoft.com/office/drawing/2014/main" id="{13A88494-52C2-43FF-B3C1-B6C2B3DB7E6D}"/>
                    </a:ext>
                  </a:extLst>
                </p:cNvPr>
                <p:cNvPicPr/>
                <p:nvPr/>
              </p:nvPicPr>
              <p:blipFill>
                <a:blip r:embed="rId80"/>
                <a:stretch>
                  <a:fillRect/>
                </a:stretch>
              </p:blipFill>
              <p:spPr>
                <a:xfrm>
                  <a:off x="11369533" y="1367832"/>
                  <a:ext cx="52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5" name="Freihand 144">
                  <a:extLst>
                    <a:ext uri="{FF2B5EF4-FFF2-40B4-BE49-F238E27FC236}">
                      <a16:creationId xmlns:a16="http://schemas.microsoft.com/office/drawing/2014/main" id="{402C75D2-EDD1-4B7F-982E-E9B61A907981}"/>
                    </a:ext>
                  </a:extLst>
                </p14:cNvPr>
                <p14:cNvContentPartPr/>
                <p14:nvPr/>
              </p14:nvContentPartPr>
              <p14:xfrm>
                <a:off x="11441173" y="1277472"/>
                <a:ext cx="309600" cy="236160"/>
              </p14:xfrm>
            </p:contentPart>
          </mc:Choice>
          <mc:Fallback>
            <p:pic>
              <p:nvPicPr>
                <p:cNvPr id="145" name="Freihand 144">
                  <a:extLst>
                    <a:ext uri="{FF2B5EF4-FFF2-40B4-BE49-F238E27FC236}">
                      <a16:creationId xmlns:a16="http://schemas.microsoft.com/office/drawing/2014/main" id="{402C75D2-EDD1-4B7F-982E-E9B61A907981}"/>
                    </a:ext>
                  </a:extLst>
                </p:cNvPr>
                <p:cNvPicPr/>
                <p:nvPr/>
              </p:nvPicPr>
              <p:blipFill>
                <a:blip r:embed="rId82"/>
                <a:stretch>
                  <a:fillRect/>
                </a:stretch>
              </p:blipFill>
              <p:spPr>
                <a:xfrm>
                  <a:off x="11436853" y="1273152"/>
                  <a:ext cx="3182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46" name="Freihand 145">
                  <a:extLst>
                    <a:ext uri="{FF2B5EF4-FFF2-40B4-BE49-F238E27FC236}">
                      <a16:creationId xmlns:a16="http://schemas.microsoft.com/office/drawing/2014/main" id="{DDFA0A2F-5581-45E9-9875-D187FEEB8982}"/>
                    </a:ext>
                  </a:extLst>
                </p14:cNvPr>
                <p14:cNvContentPartPr/>
                <p14:nvPr/>
              </p14:nvContentPartPr>
              <p14:xfrm>
                <a:off x="11822053" y="1164792"/>
                <a:ext cx="54720" cy="209160"/>
              </p14:xfrm>
            </p:contentPart>
          </mc:Choice>
          <mc:Fallback>
            <p:pic>
              <p:nvPicPr>
                <p:cNvPr id="146" name="Freihand 145">
                  <a:extLst>
                    <a:ext uri="{FF2B5EF4-FFF2-40B4-BE49-F238E27FC236}">
                      <a16:creationId xmlns:a16="http://schemas.microsoft.com/office/drawing/2014/main" id="{DDFA0A2F-5581-45E9-9875-D187FEEB8982}"/>
                    </a:ext>
                  </a:extLst>
                </p:cNvPr>
                <p:cNvPicPr/>
                <p:nvPr/>
              </p:nvPicPr>
              <p:blipFill>
                <a:blip r:embed="rId84"/>
                <a:stretch>
                  <a:fillRect/>
                </a:stretch>
              </p:blipFill>
              <p:spPr>
                <a:xfrm>
                  <a:off x="11817733" y="1160472"/>
                  <a:ext cx="633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7" name="Freihand 146">
                  <a:extLst>
                    <a:ext uri="{FF2B5EF4-FFF2-40B4-BE49-F238E27FC236}">
                      <a16:creationId xmlns:a16="http://schemas.microsoft.com/office/drawing/2014/main" id="{44A90071-316C-4611-A126-DB74D7B81254}"/>
                    </a:ext>
                  </a:extLst>
                </p14:cNvPr>
                <p14:cNvContentPartPr/>
                <p14:nvPr/>
              </p14:nvContentPartPr>
              <p14:xfrm>
                <a:off x="11858413" y="1499232"/>
                <a:ext cx="19440" cy="6840"/>
              </p14:xfrm>
            </p:contentPart>
          </mc:Choice>
          <mc:Fallback>
            <p:pic>
              <p:nvPicPr>
                <p:cNvPr id="147" name="Freihand 146">
                  <a:extLst>
                    <a:ext uri="{FF2B5EF4-FFF2-40B4-BE49-F238E27FC236}">
                      <a16:creationId xmlns:a16="http://schemas.microsoft.com/office/drawing/2014/main" id="{44A90071-316C-4611-A126-DB74D7B81254}"/>
                    </a:ext>
                  </a:extLst>
                </p:cNvPr>
                <p:cNvPicPr/>
                <p:nvPr/>
              </p:nvPicPr>
              <p:blipFill>
                <a:blip r:embed="rId86"/>
                <a:stretch>
                  <a:fillRect/>
                </a:stretch>
              </p:blipFill>
              <p:spPr>
                <a:xfrm>
                  <a:off x="11854093" y="1494912"/>
                  <a:ext cx="28080" cy="15480"/>
                </a:xfrm>
                <a:prstGeom prst="rect">
                  <a:avLst/>
                </a:prstGeom>
              </p:spPr>
            </p:pic>
          </mc:Fallback>
        </mc:AlternateContent>
      </p:grpSp>
      <p:grpSp>
        <p:nvGrpSpPr>
          <p:cNvPr id="150" name="Gruppieren 149">
            <a:extLst>
              <a:ext uri="{FF2B5EF4-FFF2-40B4-BE49-F238E27FC236}">
                <a16:creationId xmlns:a16="http://schemas.microsoft.com/office/drawing/2014/main" id="{D91391F6-4754-4C08-99AE-D13919210F58}"/>
              </a:ext>
            </a:extLst>
          </p:cNvPr>
          <p:cNvGrpSpPr/>
          <p:nvPr/>
        </p:nvGrpSpPr>
        <p:grpSpPr>
          <a:xfrm>
            <a:off x="51853" y="3937152"/>
            <a:ext cx="8634240" cy="2856600"/>
            <a:chOff x="51853" y="3937152"/>
            <a:chExt cx="8634240" cy="2856600"/>
          </a:xfrm>
        </p:grpSpPr>
        <mc:AlternateContent xmlns:mc="http://schemas.openxmlformats.org/markup-compatibility/2006">
          <mc:Choice xmlns:p14="http://schemas.microsoft.com/office/powerpoint/2010/main" Requires="p14">
            <p:contentPart p14:bwMode="auto" r:id="rId87">
              <p14:nvContentPartPr>
                <p14:cNvPr id="23" name="Freihand 22">
                  <a:extLst>
                    <a:ext uri="{FF2B5EF4-FFF2-40B4-BE49-F238E27FC236}">
                      <a16:creationId xmlns:a16="http://schemas.microsoft.com/office/drawing/2014/main" id="{120F13B1-9DE4-4525-8AC6-1EDD4A7EE4B0}"/>
                    </a:ext>
                  </a:extLst>
                </p14:cNvPr>
                <p14:cNvContentPartPr/>
                <p14:nvPr/>
              </p14:nvContentPartPr>
              <p14:xfrm>
                <a:off x="5871613" y="5330712"/>
                <a:ext cx="56880" cy="709200"/>
              </p14:xfrm>
            </p:contentPart>
          </mc:Choice>
          <mc:Fallback>
            <p:pic>
              <p:nvPicPr>
                <p:cNvPr id="23" name="Freihand 22">
                  <a:extLst>
                    <a:ext uri="{FF2B5EF4-FFF2-40B4-BE49-F238E27FC236}">
                      <a16:creationId xmlns:a16="http://schemas.microsoft.com/office/drawing/2014/main" id="{120F13B1-9DE4-4525-8AC6-1EDD4A7EE4B0}"/>
                    </a:ext>
                  </a:extLst>
                </p:cNvPr>
                <p:cNvPicPr/>
                <p:nvPr/>
              </p:nvPicPr>
              <p:blipFill>
                <a:blip r:embed="rId88"/>
                <a:stretch>
                  <a:fillRect/>
                </a:stretch>
              </p:blipFill>
              <p:spPr>
                <a:xfrm>
                  <a:off x="5867293" y="5326392"/>
                  <a:ext cx="65520" cy="717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4" name="Freihand 23">
                  <a:extLst>
                    <a:ext uri="{FF2B5EF4-FFF2-40B4-BE49-F238E27FC236}">
                      <a16:creationId xmlns:a16="http://schemas.microsoft.com/office/drawing/2014/main" id="{A7246254-F320-410F-B9C5-2BB4BFA7FF03}"/>
                    </a:ext>
                  </a:extLst>
                </p14:cNvPr>
                <p14:cNvContentPartPr/>
                <p14:nvPr/>
              </p14:nvContentPartPr>
              <p14:xfrm>
                <a:off x="5763973" y="5285352"/>
                <a:ext cx="255960" cy="190800"/>
              </p14:xfrm>
            </p:contentPart>
          </mc:Choice>
          <mc:Fallback>
            <p:pic>
              <p:nvPicPr>
                <p:cNvPr id="24" name="Freihand 23">
                  <a:extLst>
                    <a:ext uri="{FF2B5EF4-FFF2-40B4-BE49-F238E27FC236}">
                      <a16:creationId xmlns:a16="http://schemas.microsoft.com/office/drawing/2014/main" id="{A7246254-F320-410F-B9C5-2BB4BFA7FF03}"/>
                    </a:ext>
                  </a:extLst>
                </p:cNvPr>
                <p:cNvPicPr/>
                <p:nvPr/>
              </p:nvPicPr>
              <p:blipFill>
                <a:blip r:embed="rId90"/>
                <a:stretch>
                  <a:fillRect/>
                </a:stretch>
              </p:blipFill>
              <p:spPr>
                <a:xfrm>
                  <a:off x="5759653" y="5281032"/>
                  <a:ext cx="2646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6" name="Freihand 25">
                  <a:extLst>
                    <a:ext uri="{FF2B5EF4-FFF2-40B4-BE49-F238E27FC236}">
                      <a16:creationId xmlns:a16="http://schemas.microsoft.com/office/drawing/2014/main" id="{B742318F-AADA-47EC-84F2-4CEE5ECB25A5}"/>
                    </a:ext>
                  </a:extLst>
                </p14:cNvPr>
                <p14:cNvContentPartPr/>
                <p14:nvPr/>
              </p14:nvContentPartPr>
              <p14:xfrm>
                <a:off x="5114533" y="6120192"/>
                <a:ext cx="16560" cy="113040"/>
              </p14:xfrm>
            </p:contentPart>
          </mc:Choice>
          <mc:Fallback>
            <p:pic>
              <p:nvPicPr>
                <p:cNvPr id="26" name="Freihand 25">
                  <a:extLst>
                    <a:ext uri="{FF2B5EF4-FFF2-40B4-BE49-F238E27FC236}">
                      <a16:creationId xmlns:a16="http://schemas.microsoft.com/office/drawing/2014/main" id="{B742318F-AADA-47EC-84F2-4CEE5ECB25A5}"/>
                    </a:ext>
                  </a:extLst>
                </p:cNvPr>
                <p:cNvPicPr/>
                <p:nvPr/>
              </p:nvPicPr>
              <p:blipFill>
                <a:blip r:embed="rId92"/>
                <a:stretch>
                  <a:fillRect/>
                </a:stretch>
              </p:blipFill>
              <p:spPr>
                <a:xfrm>
                  <a:off x="5110213" y="6115872"/>
                  <a:ext cx="25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7" name="Freihand 26">
                  <a:extLst>
                    <a:ext uri="{FF2B5EF4-FFF2-40B4-BE49-F238E27FC236}">
                      <a16:creationId xmlns:a16="http://schemas.microsoft.com/office/drawing/2014/main" id="{B4718B49-8D34-4322-A521-CDC7D9744E4C}"/>
                    </a:ext>
                  </a:extLst>
                </p14:cNvPr>
                <p14:cNvContentPartPr/>
                <p14:nvPr/>
              </p14:nvContentPartPr>
              <p14:xfrm>
                <a:off x="5045053" y="6074472"/>
                <a:ext cx="152640" cy="194400"/>
              </p14:xfrm>
            </p:contentPart>
          </mc:Choice>
          <mc:Fallback>
            <p:pic>
              <p:nvPicPr>
                <p:cNvPr id="27" name="Freihand 26">
                  <a:extLst>
                    <a:ext uri="{FF2B5EF4-FFF2-40B4-BE49-F238E27FC236}">
                      <a16:creationId xmlns:a16="http://schemas.microsoft.com/office/drawing/2014/main" id="{B4718B49-8D34-4322-A521-CDC7D9744E4C}"/>
                    </a:ext>
                  </a:extLst>
                </p:cNvPr>
                <p:cNvPicPr/>
                <p:nvPr/>
              </p:nvPicPr>
              <p:blipFill>
                <a:blip r:embed="rId94"/>
                <a:stretch>
                  <a:fillRect/>
                </a:stretch>
              </p:blipFill>
              <p:spPr>
                <a:xfrm>
                  <a:off x="5040733" y="6070152"/>
                  <a:ext cx="1612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8" name="Freihand 27">
                  <a:extLst>
                    <a:ext uri="{FF2B5EF4-FFF2-40B4-BE49-F238E27FC236}">
                      <a16:creationId xmlns:a16="http://schemas.microsoft.com/office/drawing/2014/main" id="{C48E8414-9BBA-494B-B00F-FDCC51BD5C8C}"/>
                    </a:ext>
                  </a:extLst>
                </p14:cNvPr>
                <p14:cNvContentPartPr/>
                <p14:nvPr/>
              </p14:nvContentPartPr>
              <p14:xfrm>
                <a:off x="5225413" y="6205152"/>
                <a:ext cx="27000" cy="87120"/>
              </p14:xfrm>
            </p:contentPart>
          </mc:Choice>
          <mc:Fallback>
            <p:pic>
              <p:nvPicPr>
                <p:cNvPr id="28" name="Freihand 27">
                  <a:extLst>
                    <a:ext uri="{FF2B5EF4-FFF2-40B4-BE49-F238E27FC236}">
                      <a16:creationId xmlns:a16="http://schemas.microsoft.com/office/drawing/2014/main" id="{C48E8414-9BBA-494B-B00F-FDCC51BD5C8C}"/>
                    </a:ext>
                  </a:extLst>
                </p:cNvPr>
                <p:cNvPicPr/>
                <p:nvPr/>
              </p:nvPicPr>
              <p:blipFill>
                <a:blip r:embed="rId96"/>
                <a:stretch>
                  <a:fillRect/>
                </a:stretch>
              </p:blipFill>
              <p:spPr>
                <a:xfrm>
                  <a:off x="5221093" y="6200832"/>
                  <a:ext cx="35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9" name="Freihand 28">
                  <a:extLst>
                    <a:ext uri="{FF2B5EF4-FFF2-40B4-BE49-F238E27FC236}">
                      <a16:creationId xmlns:a16="http://schemas.microsoft.com/office/drawing/2014/main" id="{D9594C31-AB09-440C-84AD-66C8798BDF52}"/>
                    </a:ext>
                  </a:extLst>
                </p14:cNvPr>
                <p14:cNvContentPartPr/>
                <p14:nvPr/>
              </p14:nvContentPartPr>
              <p14:xfrm>
                <a:off x="5270773" y="6081312"/>
                <a:ext cx="10440" cy="148320"/>
              </p14:xfrm>
            </p:contentPart>
          </mc:Choice>
          <mc:Fallback>
            <p:pic>
              <p:nvPicPr>
                <p:cNvPr id="29" name="Freihand 28">
                  <a:extLst>
                    <a:ext uri="{FF2B5EF4-FFF2-40B4-BE49-F238E27FC236}">
                      <a16:creationId xmlns:a16="http://schemas.microsoft.com/office/drawing/2014/main" id="{D9594C31-AB09-440C-84AD-66C8798BDF52}"/>
                    </a:ext>
                  </a:extLst>
                </p:cNvPr>
                <p:cNvPicPr/>
                <p:nvPr/>
              </p:nvPicPr>
              <p:blipFill>
                <a:blip r:embed="rId98"/>
                <a:stretch>
                  <a:fillRect/>
                </a:stretch>
              </p:blipFill>
              <p:spPr>
                <a:xfrm>
                  <a:off x="5266453" y="6076992"/>
                  <a:ext cx="190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1" name="Freihand 30">
                  <a:extLst>
                    <a:ext uri="{FF2B5EF4-FFF2-40B4-BE49-F238E27FC236}">
                      <a16:creationId xmlns:a16="http://schemas.microsoft.com/office/drawing/2014/main" id="{77F1CA46-1614-4E22-9435-9377B750509E}"/>
                    </a:ext>
                  </a:extLst>
                </p14:cNvPr>
                <p14:cNvContentPartPr/>
                <p14:nvPr/>
              </p14:nvContentPartPr>
              <p14:xfrm>
                <a:off x="5304973" y="6099312"/>
                <a:ext cx="253440" cy="133200"/>
              </p14:xfrm>
            </p:contentPart>
          </mc:Choice>
          <mc:Fallback>
            <p:pic>
              <p:nvPicPr>
                <p:cNvPr id="31" name="Freihand 30">
                  <a:extLst>
                    <a:ext uri="{FF2B5EF4-FFF2-40B4-BE49-F238E27FC236}">
                      <a16:creationId xmlns:a16="http://schemas.microsoft.com/office/drawing/2014/main" id="{77F1CA46-1614-4E22-9435-9377B750509E}"/>
                    </a:ext>
                  </a:extLst>
                </p:cNvPr>
                <p:cNvPicPr/>
                <p:nvPr/>
              </p:nvPicPr>
              <p:blipFill>
                <a:blip r:embed="rId100"/>
                <a:stretch>
                  <a:fillRect/>
                </a:stretch>
              </p:blipFill>
              <p:spPr>
                <a:xfrm>
                  <a:off x="5300653" y="6094992"/>
                  <a:ext cx="2620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2" name="Freihand 31">
                  <a:extLst>
                    <a:ext uri="{FF2B5EF4-FFF2-40B4-BE49-F238E27FC236}">
                      <a16:creationId xmlns:a16="http://schemas.microsoft.com/office/drawing/2014/main" id="{EA3C629E-4090-47E2-A698-A54A2BB530CF}"/>
                    </a:ext>
                  </a:extLst>
                </p14:cNvPr>
                <p14:cNvContentPartPr/>
                <p14:nvPr/>
              </p14:nvContentPartPr>
              <p14:xfrm>
                <a:off x="5511253" y="6250512"/>
                <a:ext cx="52560" cy="105840"/>
              </p14:xfrm>
            </p:contentPart>
          </mc:Choice>
          <mc:Fallback>
            <p:pic>
              <p:nvPicPr>
                <p:cNvPr id="32" name="Freihand 31">
                  <a:extLst>
                    <a:ext uri="{FF2B5EF4-FFF2-40B4-BE49-F238E27FC236}">
                      <a16:creationId xmlns:a16="http://schemas.microsoft.com/office/drawing/2014/main" id="{EA3C629E-4090-47E2-A698-A54A2BB530CF}"/>
                    </a:ext>
                  </a:extLst>
                </p:cNvPr>
                <p:cNvPicPr/>
                <p:nvPr/>
              </p:nvPicPr>
              <p:blipFill>
                <a:blip r:embed="rId102"/>
                <a:stretch>
                  <a:fillRect/>
                </a:stretch>
              </p:blipFill>
              <p:spPr>
                <a:xfrm>
                  <a:off x="5506933" y="6246192"/>
                  <a:ext cx="612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3" name="Freihand 32">
                  <a:extLst>
                    <a:ext uri="{FF2B5EF4-FFF2-40B4-BE49-F238E27FC236}">
                      <a16:creationId xmlns:a16="http://schemas.microsoft.com/office/drawing/2014/main" id="{06885FD4-AEE9-4F62-8290-1FCDD25A0863}"/>
                    </a:ext>
                  </a:extLst>
                </p14:cNvPr>
                <p14:cNvContentPartPr/>
                <p14:nvPr/>
              </p14:nvContentPartPr>
              <p14:xfrm>
                <a:off x="5576053" y="6169872"/>
                <a:ext cx="91080" cy="76320"/>
              </p14:xfrm>
            </p:contentPart>
          </mc:Choice>
          <mc:Fallback>
            <p:pic>
              <p:nvPicPr>
                <p:cNvPr id="33" name="Freihand 32">
                  <a:extLst>
                    <a:ext uri="{FF2B5EF4-FFF2-40B4-BE49-F238E27FC236}">
                      <a16:creationId xmlns:a16="http://schemas.microsoft.com/office/drawing/2014/main" id="{06885FD4-AEE9-4F62-8290-1FCDD25A0863}"/>
                    </a:ext>
                  </a:extLst>
                </p:cNvPr>
                <p:cNvPicPr/>
                <p:nvPr/>
              </p:nvPicPr>
              <p:blipFill>
                <a:blip r:embed="rId104"/>
                <a:stretch>
                  <a:fillRect/>
                </a:stretch>
              </p:blipFill>
              <p:spPr>
                <a:xfrm>
                  <a:off x="5571733" y="6165552"/>
                  <a:ext cx="99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4" name="Freihand 33">
                  <a:extLst>
                    <a:ext uri="{FF2B5EF4-FFF2-40B4-BE49-F238E27FC236}">
                      <a16:creationId xmlns:a16="http://schemas.microsoft.com/office/drawing/2014/main" id="{14E472C0-F2EA-4438-9FE7-58523375AC28}"/>
                    </a:ext>
                  </a:extLst>
                </p14:cNvPr>
                <p14:cNvContentPartPr/>
                <p14:nvPr/>
              </p14:nvContentPartPr>
              <p14:xfrm>
                <a:off x="5708173" y="6158352"/>
                <a:ext cx="106560" cy="87120"/>
              </p14:xfrm>
            </p:contentPart>
          </mc:Choice>
          <mc:Fallback>
            <p:pic>
              <p:nvPicPr>
                <p:cNvPr id="34" name="Freihand 33">
                  <a:extLst>
                    <a:ext uri="{FF2B5EF4-FFF2-40B4-BE49-F238E27FC236}">
                      <a16:creationId xmlns:a16="http://schemas.microsoft.com/office/drawing/2014/main" id="{14E472C0-F2EA-4438-9FE7-58523375AC28}"/>
                    </a:ext>
                  </a:extLst>
                </p:cNvPr>
                <p:cNvPicPr/>
                <p:nvPr/>
              </p:nvPicPr>
              <p:blipFill>
                <a:blip r:embed="rId106"/>
                <a:stretch>
                  <a:fillRect/>
                </a:stretch>
              </p:blipFill>
              <p:spPr>
                <a:xfrm>
                  <a:off x="5703853" y="6154032"/>
                  <a:ext cx="115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5" name="Freihand 34">
                  <a:extLst>
                    <a:ext uri="{FF2B5EF4-FFF2-40B4-BE49-F238E27FC236}">
                      <a16:creationId xmlns:a16="http://schemas.microsoft.com/office/drawing/2014/main" id="{B9DF7242-C323-4A24-9FE4-194AC29915A4}"/>
                    </a:ext>
                  </a:extLst>
                </p14:cNvPr>
                <p14:cNvContentPartPr/>
                <p14:nvPr/>
              </p14:nvContentPartPr>
              <p14:xfrm>
                <a:off x="5873773" y="6164832"/>
                <a:ext cx="10080" cy="57600"/>
              </p14:xfrm>
            </p:contentPart>
          </mc:Choice>
          <mc:Fallback>
            <p:pic>
              <p:nvPicPr>
                <p:cNvPr id="35" name="Freihand 34">
                  <a:extLst>
                    <a:ext uri="{FF2B5EF4-FFF2-40B4-BE49-F238E27FC236}">
                      <a16:creationId xmlns:a16="http://schemas.microsoft.com/office/drawing/2014/main" id="{B9DF7242-C323-4A24-9FE4-194AC29915A4}"/>
                    </a:ext>
                  </a:extLst>
                </p:cNvPr>
                <p:cNvPicPr/>
                <p:nvPr/>
              </p:nvPicPr>
              <p:blipFill>
                <a:blip r:embed="rId108"/>
                <a:stretch>
                  <a:fillRect/>
                </a:stretch>
              </p:blipFill>
              <p:spPr>
                <a:xfrm>
                  <a:off x="5869453" y="6160512"/>
                  <a:ext cx="18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6" name="Freihand 35">
                  <a:extLst>
                    <a:ext uri="{FF2B5EF4-FFF2-40B4-BE49-F238E27FC236}">
                      <a16:creationId xmlns:a16="http://schemas.microsoft.com/office/drawing/2014/main" id="{477F7D4D-0F8A-4789-A5BD-721F2C84FC91}"/>
                    </a:ext>
                  </a:extLst>
                </p14:cNvPr>
                <p14:cNvContentPartPr/>
                <p14:nvPr/>
              </p14:nvContentPartPr>
              <p14:xfrm>
                <a:off x="5869813" y="6103272"/>
                <a:ext cx="32040" cy="16560"/>
              </p14:xfrm>
            </p:contentPart>
          </mc:Choice>
          <mc:Fallback>
            <p:pic>
              <p:nvPicPr>
                <p:cNvPr id="36" name="Freihand 35">
                  <a:extLst>
                    <a:ext uri="{FF2B5EF4-FFF2-40B4-BE49-F238E27FC236}">
                      <a16:creationId xmlns:a16="http://schemas.microsoft.com/office/drawing/2014/main" id="{477F7D4D-0F8A-4789-A5BD-721F2C84FC91}"/>
                    </a:ext>
                  </a:extLst>
                </p:cNvPr>
                <p:cNvPicPr/>
                <p:nvPr/>
              </p:nvPicPr>
              <p:blipFill>
                <a:blip r:embed="rId110"/>
                <a:stretch>
                  <a:fillRect/>
                </a:stretch>
              </p:blipFill>
              <p:spPr>
                <a:xfrm>
                  <a:off x="5865493" y="6098952"/>
                  <a:ext cx="406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7" name="Freihand 36">
                  <a:extLst>
                    <a:ext uri="{FF2B5EF4-FFF2-40B4-BE49-F238E27FC236}">
                      <a16:creationId xmlns:a16="http://schemas.microsoft.com/office/drawing/2014/main" id="{AB4AB457-DD6F-4A11-BB6A-747665889CC0}"/>
                    </a:ext>
                  </a:extLst>
                </p14:cNvPr>
                <p14:cNvContentPartPr/>
                <p14:nvPr/>
              </p14:nvContentPartPr>
              <p14:xfrm>
                <a:off x="5945773" y="6114072"/>
                <a:ext cx="396000" cy="102600"/>
              </p14:xfrm>
            </p:contentPart>
          </mc:Choice>
          <mc:Fallback>
            <p:pic>
              <p:nvPicPr>
                <p:cNvPr id="37" name="Freihand 36">
                  <a:extLst>
                    <a:ext uri="{FF2B5EF4-FFF2-40B4-BE49-F238E27FC236}">
                      <a16:creationId xmlns:a16="http://schemas.microsoft.com/office/drawing/2014/main" id="{AB4AB457-DD6F-4A11-BB6A-747665889CC0}"/>
                    </a:ext>
                  </a:extLst>
                </p:cNvPr>
                <p:cNvPicPr/>
                <p:nvPr/>
              </p:nvPicPr>
              <p:blipFill>
                <a:blip r:embed="rId112"/>
                <a:stretch>
                  <a:fillRect/>
                </a:stretch>
              </p:blipFill>
              <p:spPr>
                <a:xfrm>
                  <a:off x="5941453" y="6109752"/>
                  <a:ext cx="404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8" name="Freihand 37">
                  <a:extLst>
                    <a:ext uri="{FF2B5EF4-FFF2-40B4-BE49-F238E27FC236}">
                      <a16:creationId xmlns:a16="http://schemas.microsoft.com/office/drawing/2014/main" id="{704D2458-DC28-4A83-9932-F809A3B92D85}"/>
                    </a:ext>
                  </a:extLst>
                </p14:cNvPr>
                <p14:cNvContentPartPr/>
                <p14:nvPr/>
              </p14:nvContentPartPr>
              <p14:xfrm>
                <a:off x="6472453" y="6170592"/>
                <a:ext cx="16200" cy="76320"/>
              </p14:xfrm>
            </p:contentPart>
          </mc:Choice>
          <mc:Fallback>
            <p:pic>
              <p:nvPicPr>
                <p:cNvPr id="38" name="Freihand 37">
                  <a:extLst>
                    <a:ext uri="{FF2B5EF4-FFF2-40B4-BE49-F238E27FC236}">
                      <a16:creationId xmlns:a16="http://schemas.microsoft.com/office/drawing/2014/main" id="{704D2458-DC28-4A83-9932-F809A3B92D85}"/>
                    </a:ext>
                  </a:extLst>
                </p:cNvPr>
                <p:cNvPicPr/>
                <p:nvPr/>
              </p:nvPicPr>
              <p:blipFill>
                <a:blip r:embed="rId114"/>
                <a:stretch>
                  <a:fillRect/>
                </a:stretch>
              </p:blipFill>
              <p:spPr>
                <a:xfrm>
                  <a:off x="6468133" y="6166272"/>
                  <a:ext cx="24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9" name="Freihand 38">
                  <a:extLst>
                    <a:ext uri="{FF2B5EF4-FFF2-40B4-BE49-F238E27FC236}">
                      <a16:creationId xmlns:a16="http://schemas.microsoft.com/office/drawing/2014/main" id="{D61E1023-1A39-4754-9E53-CBA72360A8E7}"/>
                    </a:ext>
                  </a:extLst>
                </p14:cNvPr>
                <p14:cNvContentPartPr/>
                <p14:nvPr/>
              </p14:nvContentPartPr>
              <p14:xfrm>
                <a:off x="6670813" y="6051792"/>
                <a:ext cx="3960" cy="132480"/>
              </p14:xfrm>
            </p:contentPart>
          </mc:Choice>
          <mc:Fallback>
            <p:pic>
              <p:nvPicPr>
                <p:cNvPr id="39" name="Freihand 38">
                  <a:extLst>
                    <a:ext uri="{FF2B5EF4-FFF2-40B4-BE49-F238E27FC236}">
                      <a16:creationId xmlns:a16="http://schemas.microsoft.com/office/drawing/2014/main" id="{D61E1023-1A39-4754-9E53-CBA72360A8E7}"/>
                    </a:ext>
                  </a:extLst>
                </p:cNvPr>
                <p:cNvPicPr/>
                <p:nvPr/>
              </p:nvPicPr>
              <p:blipFill>
                <a:blip r:embed="rId116"/>
                <a:stretch>
                  <a:fillRect/>
                </a:stretch>
              </p:blipFill>
              <p:spPr>
                <a:xfrm>
                  <a:off x="6666493" y="6047472"/>
                  <a:ext cx="12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0" name="Freihand 39">
                  <a:extLst>
                    <a:ext uri="{FF2B5EF4-FFF2-40B4-BE49-F238E27FC236}">
                      <a16:creationId xmlns:a16="http://schemas.microsoft.com/office/drawing/2014/main" id="{2B612179-E730-4336-A4A9-BA9409135019}"/>
                    </a:ext>
                  </a:extLst>
                </p14:cNvPr>
                <p14:cNvContentPartPr/>
                <p14:nvPr/>
              </p14:nvContentPartPr>
              <p14:xfrm>
                <a:off x="6593053" y="6126672"/>
                <a:ext cx="185760" cy="59400"/>
              </p14:xfrm>
            </p:contentPart>
          </mc:Choice>
          <mc:Fallback>
            <p:pic>
              <p:nvPicPr>
                <p:cNvPr id="40" name="Freihand 39">
                  <a:extLst>
                    <a:ext uri="{FF2B5EF4-FFF2-40B4-BE49-F238E27FC236}">
                      <a16:creationId xmlns:a16="http://schemas.microsoft.com/office/drawing/2014/main" id="{2B612179-E730-4336-A4A9-BA9409135019}"/>
                    </a:ext>
                  </a:extLst>
                </p:cNvPr>
                <p:cNvPicPr/>
                <p:nvPr/>
              </p:nvPicPr>
              <p:blipFill>
                <a:blip r:embed="rId118"/>
                <a:stretch>
                  <a:fillRect/>
                </a:stretch>
              </p:blipFill>
              <p:spPr>
                <a:xfrm>
                  <a:off x="6588733" y="6122352"/>
                  <a:ext cx="1944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1" name="Freihand 40">
                  <a:extLst>
                    <a:ext uri="{FF2B5EF4-FFF2-40B4-BE49-F238E27FC236}">
                      <a16:creationId xmlns:a16="http://schemas.microsoft.com/office/drawing/2014/main" id="{0A59A29D-2A91-450A-A386-347ECBBB54C8}"/>
                    </a:ext>
                  </a:extLst>
                </p14:cNvPr>
                <p14:cNvContentPartPr/>
                <p14:nvPr/>
              </p14:nvContentPartPr>
              <p14:xfrm>
                <a:off x="6586933" y="6038112"/>
                <a:ext cx="171360" cy="31680"/>
              </p14:xfrm>
            </p:contentPart>
          </mc:Choice>
          <mc:Fallback>
            <p:pic>
              <p:nvPicPr>
                <p:cNvPr id="41" name="Freihand 40">
                  <a:extLst>
                    <a:ext uri="{FF2B5EF4-FFF2-40B4-BE49-F238E27FC236}">
                      <a16:creationId xmlns:a16="http://schemas.microsoft.com/office/drawing/2014/main" id="{0A59A29D-2A91-450A-A386-347ECBBB54C8}"/>
                    </a:ext>
                  </a:extLst>
                </p:cNvPr>
                <p:cNvPicPr/>
                <p:nvPr/>
              </p:nvPicPr>
              <p:blipFill>
                <a:blip r:embed="rId120"/>
                <a:stretch>
                  <a:fillRect/>
                </a:stretch>
              </p:blipFill>
              <p:spPr>
                <a:xfrm>
                  <a:off x="6582613" y="6033792"/>
                  <a:ext cx="1800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2" name="Freihand 41">
                  <a:extLst>
                    <a:ext uri="{FF2B5EF4-FFF2-40B4-BE49-F238E27FC236}">
                      <a16:creationId xmlns:a16="http://schemas.microsoft.com/office/drawing/2014/main" id="{10502B51-F655-4564-BA49-9C08ADEE4C51}"/>
                    </a:ext>
                  </a:extLst>
                </p14:cNvPr>
                <p14:cNvContentPartPr/>
                <p14:nvPr/>
              </p14:nvContentPartPr>
              <p14:xfrm>
                <a:off x="6800773" y="6128472"/>
                <a:ext cx="128880" cy="66960"/>
              </p14:xfrm>
            </p:contentPart>
          </mc:Choice>
          <mc:Fallback>
            <p:pic>
              <p:nvPicPr>
                <p:cNvPr id="42" name="Freihand 41">
                  <a:extLst>
                    <a:ext uri="{FF2B5EF4-FFF2-40B4-BE49-F238E27FC236}">
                      <a16:creationId xmlns:a16="http://schemas.microsoft.com/office/drawing/2014/main" id="{10502B51-F655-4564-BA49-9C08ADEE4C51}"/>
                    </a:ext>
                  </a:extLst>
                </p:cNvPr>
                <p:cNvPicPr/>
                <p:nvPr/>
              </p:nvPicPr>
              <p:blipFill>
                <a:blip r:embed="rId122"/>
                <a:stretch>
                  <a:fillRect/>
                </a:stretch>
              </p:blipFill>
              <p:spPr>
                <a:xfrm>
                  <a:off x="6796453" y="6124152"/>
                  <a:ext cx="1375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3" name="Freihand 42">
                  <a:extLst>
                    <a:ext uri="{FF2B5EF4-FFF2-40B4-BE49-F238E27FC236}">
                      <a16:creationId xmlns:a16="http://schemas.microsoft.com/office/drawing/2014/main" id="{09EC8E88-A16C-4270-8ABC-4173BE27C433}"/>
                    </a:ext>
                  </a:extLst>
                </p14:cNvPr>
                <p14:cNvContentPartPr/>
                <p14:nvPr/>
              </p14:nvContentPartPr>
              <p14:xfrm>
                <a:off x="6946573" y="6012192"/>
                <a:ext cx="223200" cy="217800"/>
              </p14:xfrm>
            </p:contentPart>
          </mc:Choice>
          <mc:Fallback>
            <p:pic>
              <p:nvPicPr>
                <p:cNvPr id="43" name="Freihand 42">
                  <a:extLst>
                    <a:ext uri="{FF2B5EF4-FFF2-40B4-BE49-F238E27FC236}">
                      <a16:creationId xmlns:a16="http://schemas.microsoft.com/office/drawing/2014/main" id="{09EC8E88-A16C-4270-8ABC-4173BE27C433}"/>
                    </a:ext>
                  </a:extLst>
                </p:cNvPr>
                <p:cNvPicPr/>
                <p:nvPr/>
              </p:nvPicPr>
              <p:blipFill>
                <a:blip r:embed="rId124"/>
                <a:stretch>
                  <a:fillRect/>
                </a:stretch>
              </p:blipFill>
              <p:spPr>
                <a:xfrm>
                  <a:off x="6942253" y="6007872"/>
                  <a:ext cx="2318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5" name="Freihand 44">
                  <a:extLst>
                    <a:ext uri="{FF2B5EF4-FFF2-40B4-BE49-F238E27FC236}">
                      <a16:creationId xmlns:a16="http://schemas.microsoft.com/office/drawing/2014/main" id="{D982A106-BA3A-4ADC-8B06-D6B1635CCF7E}"/>
                    </a:ext>
                  </a:extLst>
                </p14:cNvPr>
                <p14:cNvContentPartPr/>
                <p14:nvPr/>
              </p14:nvContentPartPr>
              <p14:xfrm>
                <a:off x="7182733" y="6083472"/>
                <a:ext cx="79560" cy="95400"/>
              </p14:xfrm>
            </p:contentPart>
          </mc:Choice>
          <mc:Fallback>
            <p:pic>
              <p:nvPicPr>
                <p:cNvPr id="45" name="Freihand 44">
                  <a:extLst>
                    <a:ext uri="{FF2B5EF4-FFF2-40B4-BE49-F238E27FC236}">
                      <a16:creationId xmlns:a16="http://schemas.microsoft.com/office/drawing/2014/main" id="{D982A106-BA3A-4ADC-8B06-D6B1635CCF7E}"/>
                    </a:ext>
                  </a:extLst>
                </p:cNvPr>
                <p:cNvPicPr/>
                <p:nvPr/>
              </p:nvPicPr>
              <p:blipFill>
                <a:blip r:embed="rId126"/>
                <a:stretch>
                  <a:fillRect/>
                </a:stretch>
              </p:blipFill>
              <p:spPr>
                <a:xfrm>
                  <a:off x="7178413" y="6079152"/>
                  <a:ext cx="88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6" name="Freihand 45">
                  <a:extLst>
                    <a:ext uri="{FF2B5EF4-FFF2-40B4-BE49-F238E27FC236}">
                      <a16:creationId xmlns:a16="http://schemas.microsoft.com/office/drawing/2014/main" id="{23C0CBDF-9044-4220-A253-DA239001F676}"/>
                    </a:ext>
                  </a:extLst>
                </p14:cNvPr>
                <p14:cNvContentPartPr/>
                <p14:nvPr/>
              </p14:nvContentPartPr>
              <p14:xfrm>
                <a:off x="7273813" y="6044232"/>
                <a:ext cx="227160" cy="114120"/>
              </p14:xfrm>
            </p:contentPart>
          </mc:Choice>
          <mc:Fallback>
            <p:pic>
              <p:nvPicPr>
                <p:cNvPr id="46" name="Freihand 45">
                  <a:extLst>
                    <a:ext uri="{FF2B5EF4-FFF2-40B4-BE49-F238E27FC236}">
                      <a16:creationId xmlns:a16="http://schemas.microsoft.com/office/drawing/2014/main" id="{23C0CBDF-9044-4220-A253-DA239001F676}"/>
                    </a:ext>
                  </a:extLst>
                </p:cNvPr>
                <p:cNvPicPr/>
                <p:nvPr/>
              </p:nvPicPr>
              <p:blipFill>
                <a:blip r:embed="rId128"/>
                <a:stretch>
                  <a:fillRect/>
                </a:stretch>
              </p:blipFill>
              <p:spPr>
                <a:xfrm>
                  <a:off x="7269493" y="6039912"/>
                  <a:ext cx="235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7" name="Freihand 46">
                  <a:extLst>
                    <a:ext uri="{FF2B5EF4-FFF2-40B4-BE49-F238E27FC236}">
                      <a16:creationId xmlns:a16="http://schemas.microsoft.com/office/drawing/2014/main" id="{29315CB0-18C1-4A38-AB16-BA6571383EDC}"/>
                    </a:ext>
                  </a:extLst>
                </p14:cNvPr>
                <p14:cNvContentPartPr/>
                <p14:nvPr/>
              </p14:nvContentPartPr>
              <p14:xfrm>
                <a:off x="7522933" y="5997432"/>
                <a:ext cx="99360" cy="127440"/>
              </p14:xfrm>
            </p:contentPart>
          </mc:Choice>
          <mc:Fallback>
            <p:pic>
              <p:nvPicPr>
                <p:cNvPr id="47" name="Freihand 46">
                  <a:extLst>
                    <a:ext uri="{FF2B5EF4-FFF2-40B4-BE49-F238E27FC236}">
                      <a16:creationId xmlns:a16="http://schemas.microsoft.com/office/drawing/2014/main" id="{29315CB0-18C1-4A38-AB16-BA6571383EDC}"/>
                    </a:ext>
                  </a:extLst>
                </p:cNvPr>
                <p:cNvPicPr/>
                <p:nvPr/>
              </p:nvPicPr>
              <p:blipFill>
                <a:blip r:embed="rId130"/>
                <a:stretch>
                  <a:fillRect/>
                </a:stretch>
              </p:blipFill>
              <p:spPr>
                <a:xfrm>
                  <a:off x="7518613" y="5993112"/>
                  <a:ext cx="108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 name="Freihand 47">
                  <a:extLst>
                    <a:ext uri="{FF2B5EF4-FFF2-40B4-BE49-F238E27FC236}">
                      <a16:creationId xmlns:a16="http://schemas.microsoft.com/office/drawing/2014/main" id="{30FA0BD8-2D53-4FAB-912D-1D5993C0CABF}"/>
                    </a:ext>
                  </a:extLst>
                </p14:cNvPr>
                <p14:cNvContentPartPr/>
                <p14:nvPr/>
              </p14:nvContentPartPr>
              <p14:xfrm>
                <a:off x="7567213" y="6103992"/>
                <a:ext cx="61560" cy="31320"/>
              </p14:xfrm>
            </p:contentPart>
          </mc:Choice>
          <mc:Fallback>
            <p:pic>
              <p:nvPicPr>
                <p:cNvPr id="48" name="Freihand 47">
                  <a:extLst>
                    <a:ext uri="{FF2B5EF4-FFF2-40B4-BE49-F238E27FC236}">
                      <a16:creationId xmlns:a16="http://schemas.microsoft.com/office/drawing/2014/main" id="{30FA0BD8-2D53-4FAB-912D-1D5993C0CABF}"/>
                    </a:ext>
                  </a:extLst>
                </p:cNvPr>
                <p:cNvPicPr/>
                <p:nvPr/>
              </p:nvPicPr>
              <p:blipFill>
                <a:blip r:embed="rId132"/>
                <a:stretch>
                  <a:fillRect/>
                </a:stretch>
              </p:blipFill>
              <p:spPr>
                <a:xfrm>
                  <a:off x="7562893" y="6099672"/>
                  <a:ext cx="70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9" name="Freihand 48">
                  <a:extLst>
                    <a:ext uri="{FF2B5EF4-FFF2-40B4-BE49-F238E27FC236}">
                      <a16:creationId xmlns:a16="http://schemas.microsoft.com/office/drawing/2014/main" id="{9CB2941A-AF61-4B80-86BB-CF446B974A0E}"/>
                    </a:ext>
                  </a:extLst>
                </p14:cNvPr>
                <p14:cNvContentPartPr/>
                <p14:nvPr/>
              </p14:nvContentPartPr>
              <p14:xfrm>
                <a:off x="7649293" y="5988072"/>
                <a:ext cx="219240" cy="129600"/>
              </p14:xfrm>
            </p:contentPart>
          </mc:Choice>
          <mc:Fallback>
            <p:pic>
              <p:nvPicPr>
                <p:cNvPr id="49" name="Freihand 48">
                  <a:extLst>
                    <a:ext uri="{FF2B5EF4-FFF2-40B4-BE49-F238E27FC236}">
                      <a16:creationId xmlns:a16="http://schemas.microsoft.com/office/drawing/2014/main" id="{9CB2941A-AF61-4B80-86BB-CF446B974A0E}"/>
                    </a:ext>
                  </a:extLst>
                </p:cNvPr>
                <p:cNvPicPr/>
                <p:nvPr/>
              </p:nvPicPr>
              <p:blipFill>
                <a:blip r:embed="rId134"/>
                <a:stretch>
                  <a:fillRect/>
                </a:stretch>
              </p:blipFill>
              <p:spPr>
                <a:xfrm>
                  <a:off x="7644973" y="5983752"/>
                  <a:ext cx="2278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0" name="Freihand 49">
                  <a:extLst>
                    <a:ext uri="{FF2B5EF4-FFF2-40B4-BE49-F238E27FC236}">
                      <a16:creationId xmlns:a16="http://schemas.microsoft.com/office/drawing/2014/main" id="{FC7BCD38-FAB2-42A8-AEF5-251162697214}"/>
                    </a:ext>
                  </a:extLst>
                </p14:cNvPr>
                <p14:cNvContentPartPr/>
                <p14:nvPr/>
              </p14:nvContentPartPr>
              <p14:xfrm>
                <a:off x="7925053" y="6113352"/>
                <a:ext cx="7920" cy="54360"/>
              </p14:xfrm>
            </p:contentPart>
          </mc:Choice>
          <mc:Fallback>
            <p:pic>
              <p:nvPicPr>
                <p:cNvPr id="50" name="Freihand 49">
                  <a:extLst>
                    <a:ext uri="{FF2B5EF4-FFF2-40B4-BE49-F238E27FC236}">
                      <a16:creationId xmlns:a16="http://schemas.microsoft.com/office/drawing/2014/main" id="{FC7BCD38-FAB2-42A8-AEF5-251162697214}"/>
                    </a:ext>
                  </a:extLst>
                </p:cNvPr>
                <p:cNvPicPr/>
                <p:nvPr/>
              </p:nvPicPr>
              <p:blipFill>
                <a:blip r:embed="rId136"/>
                <a:stretch>
                  <a:fillRect/>
                </a:stretch>
              </p:blipFill>
              <p:spPr>
                <a:xfrm>
                  <a:off x="7920733" y="6109032"/>
                  <a:ext cx="16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2" name="Freihand 51">
                  <a:extLst>
                    <a:ext uri="{FF2B5EF4-FFF2-40B4-BE49-F238E27FC236}">
                      <a16:creationId xmlns:a16="http://schemas.microsoft.com/office/drawing/2014/main" id="{E1B3B24E-9049-4DBC-867E-2BF528C3D10F}"/>
                    </a:ext>
                  </a:extLst>
                </p14:cNvPr>
                <p14:cNvContentPartPr/>
                <p14:nvPr/>
              </p14:nvContentPartPr>
              <p14:xfrm>
                <a:off x="6178693" y="6449592"/>
                <a:ext cx="16200" cy="127440"/>
              </p14:xfrm>
            </p:contentPart>
          </mc:Choice>
          <mc:Fallback>
            <p:pic>
              <p:nvPicPr>
                <p:cNvPr id="52" name="Freihand 51">
                  <a:extLst>
                    <a:ext uri="{FF2B5EF4-FFF2-40B4-BE49-F238E27FC236}">
                      <a16:creationId xmlns:a16="http://schemas.microsoft.com/office/drawing/2014/main" id="{E1B3B24E-9049-4DBC-867E-2BF528C3D10F}"/>
                    </a:ext>
                  </a:extLst>
                </p:cNvPr>
                <p:cNvPicPr/>
                <p:nvPr/>
              </p:nvPicPr>
              <p:blipFill>
                <a:blip r:embed="rId138"/>
                <a:stretch>
                  <a:fillRect/>
                </a:stretch>
              </p:blipFill>
              <p:spPr>
                <a:xfrm>
                  <a:off x="6174373" y="6445272"/>
                  <a:ext cx="24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3" name="Freihand 52">
                  <a:extLst>
                    <a:ext uri="{FF2B5EF4-FFF2-40B4-BE49-F238E27FC236}">
                      <a16:creationId xmlns:a16="http://schemas.microsoft.com/office/drawing/2014/main" id="{107205AB-70C3-4589-8972-390C6315F560}"/>
                    </a:ext>
                  </a:extLst>
                </p14:cNvPr>
                <p14:cNvContentPartPr/>
                <p14:nvPr/>
              </p14:nvContentPartPr>
              <p14:xfrm>
                <a:off x="6093013" y="6551472"/>
                <a:ext cx="175320" cy="34920"/>
              </p14:xfrm>
            </p:contentPart>
          </mc:Choice>
          <mc:Fallback>
            <p:pic>
              <p:nvPicPr>
                <p:cNvPr id="53" name="Freihand 52">
                  <a:extLst>
                    <a:ext uri="{FF2B5EF4-FFF2-40B4-BE49-F238E27FC236}">
                      <a16:creationId xmlns:a16="http://schemas.microsoft.com/office/drawing/2014/main" id="{107205AB-70C3-4589-8972-390C6315F560}"/>
                    </a:ext>
                  </a:extLst>
                </p:cNvPr>
                <p:cNvPicPr/>
                <p:nvPr/>
              </p:nvPicPr>
              <p:blipFill>
                <a:blip r:embed="rId140"/>
                <a:stretch>
                  <a:fillRect/>
                </a:stretch>
              </p:blipFill>
              <p:spPr>
                <a:xfrm>
                  <a:off x="6088693" y="6547152"/>
                  <a:ext cx="1839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4" name="Freihand 53">
                  <a:extLst>
                    <a:ext uri="{FF2B5EF4-FFF2-40B4-BE49-F238E27FC236}">
                      <a16:creationId xmlns:a16="http://schemas.microsoft.com/office/drawing/2014/main" id="{3B972E4F-B2E5-4095-95AC-6E8C990E132A}"/>
                    </a:ext>
                  </a:extLst>
                </p14:cNvPr>
                <p14:cNvContentPartPr/>
                <p14:nvPr/>
              </p14:nvContentPartPr>
              <p14:xfrm>
                <a:off x="6090853" y="6425472"/>
                <a:ext cx="189360" cy="26640"/>
              </p14:xfrm>
            </p:contentPart>
          </mc:Choice>
          <mc:Fallback>
            <p:pic>
              <p:nvPicPr>
                <p:cNvPr id="54" name="Freihand 53">
                  <a:extLst>
                    <a:ext uri="{FF2B5EF4-FFF2-40B4-BE49-F238E27FC236}">
                      <a16:creationId xmlns:a16="http://schemas.microsoft.com/office/drawing/2014/main" id="{3B972E4F-B2E5-4095-95AC-6E8C990E132A}"/>
                    </a:ext>
                  </a:extLst>
                </p:cNvPr>
                <p:cNvPicPr/>
                <p:nvPr/>
              </p:nvPicPr>
              <p:blipFill>
                <a:blip r:embed="rId142"/>
                <a:stretch>
                  <a:fillRect/>
                </a:stretch>
              </p:blipFill>
              <p:spPr>
                <a:xfrm>
                  <a:off x="6086533" y="6421152"/>
                  <a:ext cx="1980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5" name="Freihand 54">
                  <a:extLst>
                    <a:ext uri="{FF2B5EF4-FFF2-40B4-BE49-F238E27FC236}">
                      <a16:creationId xmlns:a16="http://schemas.microsoft.com/office/drawing/2014/main" id="{CAFC9F37-F84E-41AF-B04B-4080B8E14E1F}"/>
                    </a:ext>
                  </a:extLst>
                </p14:cNvPr>
                <p14:cNvContentPartPr/>
                <p14:nvPr/>
              </p14:nvContentPartPr>
              <p14:xfrm>
                <a:off x="6264373" y="6492792"/>
                <a:ext cx="140760" cy="56880"/>
              </p14:xfrm>
            </p:contentPart>
          </mc:Choice>
          <mc:Fallback>
            <p:pic>
              <p:nvPicPr>
                <p:cNvPr id="55" name="Freihand 54">
                  <a:extLst>
                    <a:ext uri="{FF2B5EF4-FFF2-40B4-BE49-F238E27FC236}">
                      <a16:creationId xmlns:a16="http://schemas.microsoft.com/office/drawing/2014/main" id="{CAFC9F37-F84E-41AF-B04B-4080B8E14E1F}"/>
                    </a:ext>
                  </a:extLst>
                </p:cNvPr>
                <p:cNvPicPr/>
                <p:nvPr/>
              </p:nvPicPr>
              <p:blipFill>
                <a:blip r:embed="rId144"/>
                <a:stretch>
                  <a:fillRect/>
                </a:stretch>
              </p:blipFill>
              <p:spPr>
                <a:xfrm>
                  <a:off x="6260053" y="6488472"/>
                  <a:ext cx="1494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6" name="Freihand 55">
                  <a:extLst>
                    <a:ext uri="{FF2B5EF4-FFF2-40B4-BE49-F238E27FC236}">
                      <a16:creationId xmlns:a16="http://schemas.microsoft.com/office/drawing/2014/main" id="{4562A3FE-1F0D-42E2-B331-9B6E56E0BD83}"/>
                    </a:ext>
                  </a:extLst>
                </p14:cNvPr>
                <p14:cNvContentPartPr/>
                <p14:nvPr/>
              </p14:nvContentPartPr>
              <p14:xfrm>
                <a:off x="6422773" y="6493152"/>
                <a:ext cx="149040" cy="72000"/>
              </p14:xfrm>
            </p:contentPart>
          </mc:Choice>
          <mc:Fallback>
            <p:pic>
              <p:nvPicPr>
                <p:cNvPr id="56" name="Freihand 55">
                  <a:extLst>
                    <a:ext uri="{FF2B5EF4-FFF2-40B4-BE49-F238E27FC236}">
                      <a16:creationId xmlns:a16="http://schemas.microsoft.com/office/drawing/2014/main" id="{4562A3FE-1F0D-42E2-B331-9B6E56E0BD83}"/>
                    </a:ext>
                  </a:extLst>
                </p:cNvPr>
                <p:cNvPicPr/>
                <p:nvPr/>
              </p:nvPicPr>
              <p:blipFill>
                <a:blip r:embed="rId146"/>
                <a:stretch>
                  <a:fillRect/>
                </a:stretch>
              </p:blipFill>
              <p:spPr>
                <a:xfrm>
                  <a:off x="6418453" y="6488832"/>
                  <a:ext cx="157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7" name="Freihand 56">
                  <a:extLst>
                    <a:ext uri="{FF2B5EF4-FFF2-40B4-BE49-F238E27FC236}">
                      <a16:creationId xmlns:a16="http://schemas.microsoft.com/office/drawing/2014/main" id="{B6792FDB-7BA2-42F2-BFCB-3C6E3E6D4A46}"/>
                    </a:ext>
                  </a:extLst>
                </p14:cNvPr>
                <p14:cNvContentPartPr/>
                <p14:nvPr/>
              </p14:nvContentPartPr>
              <p14:xfrm>
                <a:off x="6563173" y="6487392"/>
                <a:ext cx="87120" cy="66960"/>
              </p14:xfrm>
            </p:contentPart>
          </mc:Choice>
          <mc:Fallback>
            <p:pic>
              <p:nvPicPr>
                <p:cNvPr id="57" name="Freihand 56">
                  <a:extLst>
                    <a:ext uri="{FF2B5EF4-FFF2-40B4-BE49-F238E27FC236}">
                      <a16:creationId xmlns:a16="http://schemas.microsoft.com/office/drawing/2014/main" id="{B6792FDB-7BA2-42F2-BFCB-3C6E3E6D4A46}"/>
                    </a:ext>
                  </a:extLst>
                </p:cNvPr>
                <p:cNvPicPr/>
                <p:nvPr/>
              </p:nvPicPr>
              <p:blipFill>
                <a:blip r:embed="rId148"/>
                <a:stretch>
                  <a:fillRect/>
                </a:stretch>
              </p:blipFill>
              <p:spPr>
                <a:xfrm>
                  <a:off x="6558853" y="6483072"/>
                  <a:ext cx="95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8" name="Freihand 57">
                  <a:extLst>
                    <a:ext uri="{FF2B5EF4-FFF2-40B4-BE49-F238E27FC236}">
                      <a16:creationId xmlns:a16="http://schemas.microsoft.com/office/drawing/2014/main" id="{C994225B-E539-421F-A4AB-8E8CFA6DD666}"/>
                    </a:ext>
                  </a:extLst>
                </p14:cNvPr>
                <p14:cNvContentPartPr/>
                <p14:nvPr/>
              </p14:nvContentPartPr>
              <p14:xfrm>
                <a:off x="6701053" y="6472632"/>
                <a:ext cx="110880" cy="91440"/>
              </p14:xfrm>
            </p:contentPart>
          </mc:Choice>
          <mc:Fallback>
            <p:pic>
              <p:nvPicPr>
                <p:cNvPr id="58" name="Freihand 57">
                  <a:extLst>
                    <a:ext uri="{FF2B5EF4-FFF2-40B4-BE49-F238E27FC236}">
                      <a16:creationId xmlns:a16="http://schemas.microsoft.com/office/drawing/2014/main" id="{C994225B-E539-421F-A4AB-8E8CFA6DD666}"/>
                    </a:ext>
                  </a:extLst>
                </p:cNvPr>
                <p:cNvPicPr/>
                <p:nvPr/>
              </p:nvPicPr>
              <p:blipFill>
                <a:blip r:embed="rId150"/>
                <a:stretch>
                  <a:fillRect/>
                </a:stretch>
              </p:blipFill>
              <p:spPr>
                <a:xfrm>
                  <a:off x="6696733" y="6468312"/>
                  <a:ext cx="119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9" name="Freihand 58">
                  <a:extLst>
                    <a:ext uri="{FF2B5EF4-FFF2-40B4-BE49-F238E27FC236}">
                      <a16:creationId xmlns:a16="http://schemas.microsoft.com/office/drawing/2014/main" id="{F7B94EB1-3D32-42AB-B7F7-102C9FFC150A}"/>
                    </a:ext>
                  </a:extLst>
                </p14:cNvPr>
                <p14:cNvContentPartPr/>
                <p14:nvPr/>
              </p14:nvContentPartPr>
              <p14:xfrm>
                <a:off x="6808333" y="6376872"/>
                <a:ext cx="315720" cy="166320"/>
              </p14:xfrm>
            </p:contentPart>
          </mc:Choice>
          <mc:Fallback>
            <p:pic>
              <p:nvPicPr>
                <p:cNvPr id="59" name="Freihand 58">
                  <a:extLst>
                    <a:ext uri="{FF2B5EF4-FFF2-40B4-BE49-F238E27FC236}">
                      <a16:creationId xmlns:a16="http://schemas.microsoft.com/office/drawing/2014/main" id="{F7B94EB1-3D32-42AB-B7F7-102C9FFC150A}"/>
                    </a:ext>
                  </a:extLst>
                </p:cNvPr>
                <p:cNvPicPr/>
                <p:nvPr/>
              </p:nvPicPr>
              <p:blipFill>
                <a:blip r:embed="rId152"/>
                <a:stretch>
                  <a:fillRect/>
                </a:stretch>
              </p:blipFill>
              <p:spPr>
                <a:xfrm>
                  <a:off x="6804013" y="6372552"/>
                  <a:ext cx="324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60" name="Freihand 59">
                  <a:extLst>
                    <a:ext uri="{FF2B5EF4-FFF2-40B4-BE49-F238E27FC236}">
                      <a16:creationId xmlns:a16="http://schemas.microsoft.com/office/drawing/2014/main" id="{C697E720-85C2-4B13-92FF-1BA628BEDFE6}"/>
                    </a:ext>
                  </a:extLst>
                </p14:cNvPr>
                <p14:cNvContentPartPr/>
                <p14:nvPr/>
              </p14:nvContentPartPr>
              <p14:xfrm>
                <a:off x="7105333" y="6381912"/>
                <a:ext cx="29520" cy="56880"/>
              </p14:xfrm>
            </p:contentPart>
          </mc:Choice>
          <mc:Fallback>
            <p:pic>
              <p:nvPicPr>
                <p:cNvPr id="60" name="Freihand 59">
                  <a:extLst>
                    <a:ext uri="{FF2B5EF4-FFF2-40B4-BE49-F238E27FC236}">
                      <a16:creationId xmlns:a16="http://schemas.microsoft.com/office/drawing/2014/main" id="{C697E720-85C2-4B13-92FF-1BA628BEDFE6}"/>
                    </a:ext>
                  </a:extLst>
                </p:cNvPr>
                <p:cNvPicPr/>
                <p:nvPr/>
              </p:nvPicPr>
              <p:blipFill>
                <a:blip r:embed="rId154"/>
                <a:stretch>
                  <a:fillRect/>
                </a:stretch>
              </p:blipFill>
              <p:spPr>
                <a:xfrm>
                  <a:off x="7101013" y="6377592"/>
                  <a:ext cx="38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61" name="Freihand 60">
                  <a:extLst>
                    <a:ext uri="{FF2B5EF4-FFF2-40B4-BE49-F238E27FC236}">
                      <a16:creationId xmlns:a16="http://schemas.microsoft.com/office/drawing/2014/main" id="{CEDCF78C-9F1F-4548-B657-4209147A07B5}"/>
                    </a:ext>
                  </a:extLst>
                </p14:cNvPr>
                <p14:cNvContentPartPr/>
                <p14:nvPr/>
              </p14:nvContentPartPr>
              <p14:xfrm>
                <a:off x="7160053" y="6450312"/>
                <a:ext cx="131400" cy="57960"/>
              </p14:xfrm>
            </p:contentPart>
          </mc:Choice>
          <mc:Fallback>
            <p:pic>
              <p:nvPicPr>
                <p:cNvPr id="61" name="Freihand 60">
                  <a:extLst>
                    <a:ext uri="{FF2B5EF4-FFF2-40B4-BE49-F238E27FC236}">
                      <a16:creationId xmlns:a16="http://schemas.microsoft.com/office/drawing/2014/main" id="{CEDCF78C-9F1F-4548-B657-4209147A07B5}"/>
                    </a:ext>
                  </a:extLst>
                </p:cNvPr>
                <p:cNvPicPr/>
                <p:nvPr/>
              </p:nvPicPr>
              <p:blipFill>
                <a:blip r:embed="rId156"/>
                <a:stretch>
                  <a:fillRect/>
                </a:stretch>
              </p:blipFill>
              <p:spPr>
                <a:xfrm>
                  <a:off x="7155733" y="6445992"/>
                  <a:ext cx="140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2" name="Freihand 61">
                  <a:extLst>
                    <a:ext uri="{FF2B5EF4-FFF2-40B4-BE49-F238E27FC236}">
                      <a16:creationId xmlns:a16="http://schemas.microsoft.com/office/drawing/2014/main" id="{5937976C-6012-4C25-A9B9-99F5B9B2EB25}"/>
                    </a:ext>
                  </a:extLst>
                </p14:cNvPr>
                <p14:cNvContentPartPr/>
                <p14:nvPr/>
              </p14:nvContentPartPr>
              <p14:xfrm>
                <a:off x="7309093" y="6414672"/>
                <a:ext cx="79200" cy="84960"/>
              </p14:xfrm>
            </p:contentPart>
          </mc:Choice>
          <mc:Fallback>
            <p:pic>
              <p:nvPicPr>
                <p:cNvPr id="62" name="Freihand 61">
                  <a:extLst>
                    <a:ext uri="{FF2B5EF4-FFF2-40B4-BE49-F238E27FC236}">
                      <a16:creationId xmlns:a16="http://schemas.microsoft.com/office/drawing/2014/main" id="{5937976C-6012-4C25-A9B9-99F5B9B2EB25}"/>
                    </a:ext>
                  </a:extLst>
                </p:cNvPr>
                <p:cNvPicPr/>
                <p:nvPr/>
              </p:nvPicPr>
              <p:blipFill>
                <a:blip r:embed="rId158"/>
                <a:stretch>
                  <a:fillRect/>
                </a:stretch>
              </p:blipFill>
              <p:spPr>
                <a:xfrm>
                  <a:off x="7304773" y="6410352"/>
                  <a:ext cx="87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4" name="Freihand 63">
                  <a:extLst>
                    <a:ext uri="{FF2B5EF4-FFF2-40B4-BE49-F238E27FC236}">
                      <a16:creationId xmlns:a16="http://schemas.microsoft.com/office/drawing/2014/main" id="{6190DDF3-E9B8-4949-856A-AC1E54C6A306}"/>
                    </a:ext>
                  </a:extLst>
                </p14:cNvPr>
                <p14:cNvContentPartPr/>
                <p14:nvPr/>
              </p14:nvContentPartPr>
              <p14:xfrm>
                <a:off x="7409533" y="6367512"/>
                <a:ext cx="79200" cy="172440"/>
              </p14:xfrm>
            </p:contentPart>
          </mc:Choice>
          <mc:Fallback>
            <p:pic>
              <p:nvPicPr>
                <p:cNvPr id="64" name="Freihand 63">
                  <a:extLst>
                    <a:ext uri="{FF2B5EF4-FFF2-40B4-BE49-F238E27FC236}">
                      <a16:creationId xmlns:a16="http://schemas.microsoft.com/office/drawing/2014/main" id="{6190DDF3-E9B8-4949-856A-AC1E54C6A306}"/>
                    </a:ext>
                  </a:extLst>
                </p:cNvPr>
                <p:cNvPicPr/>
                <p:nvPr/>
              </p:nvPicPr>
              <p:blipFill>
                <a:blip r:embed="rId160"/>
                <a:stretch>
                  <a:fillRect/>
                </a:stretch>
              </p:blipFill>
              <p:spPr>
                <a:xfrm>
                  <a:off x="7405213" y="6363192"/>
                  <a:ext cx="87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65" name="Freihand 64">
                  <a:extLst>
                    <a:ext uri="{FF2B5EF4-FFF2-40B4-BE49-F238E27FC236}">
                      <a16:creationId xmlns:a16="http://schemas.microsoft.com/office/drawing/2014/main" id="{1829047E-EF79-496E-A259-69CFC17E1D19}"/>
                    </a:ext>
                  </a:extLst>
                </p14:cNvPr>
                <p14:cNvContentPartPr/>
                <p14:nvPr/>
              </p14:nvContentPartPr>
              <p14:xfrm>
                <a:off x="7470373" y="6424392"/>
                <a:ext cx="139320" cy="58320"/>
              </p14:xfrm>
            </p:contentPart>
          </mc:Choice>
          <mc:Fallback>
            <p:pic>
              <p:nvPicPr>
                <p:cNvPr id="65" name="Freihand 64">
                  <a:extLst>
                    <a:ext uri="{FF2B5EF4-FFF2-40B4-BE49-F238E27FC236}">
                      <a16:creationId xmlns:a16="http://schemas.microsoft.com/office/drawing/2014/main" id="{1829047E-EF79-496E-A259-69CFC17E1D19}"/>
                    </a:ext>
                  </a:extLst>
                </p:cNvPr>
                <p:cNvPicPr/>
                <p:nvPr/>
              </p:nvPicPr>
              <p:blipFill>
                <a:blip r:embed="rId162"/>
                <a:stretch>
                  <a:fillRect/>
                </a:stretch>
              </p:blipFill>
              <p:spPr>
                <a:xfrm>
                  <a:off x="7466053" y="6420072"/>
                  <a:ext cx="1479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66" name="Freihand 65">
                  <a:extLst>
                    <a:ext uri="{FF2B5EF4-FFF2-40B4-BE49-F238E27FC236}">
                      <a16:creationId xmlns:a16="http://schemas.microsoft.com/office/drawing/2014/main" id="{C2FF50A2-EA6F-4FA0-B801-8B98FB03CEA9}"/>
                    </a:ext>
                  </a:extLst>
                </p14:cNvPr>
                <p14:cNvContentPartPr/>
                <p14:nvPr/>
              </p14:nvContentPartPr>
              <p14:xfrm>
                <a:off x="7586293" y="6337992"/>
                <a:ext cx="171720" cy="106920"/>
              </p14:xfrm>
            </p:contentPart>
          </mc:Choice>
          <mc:Fallback>
            <p:pic>
              <p:nvPicPr>
                <p:cNvPr id="66" name="Freihand 65">
                  <a:extLst>
                    <a:ext uri="{FF2B5EF4-FFF2-40B4-BE49-F238E27FC236}">
                      <a16:creationId xmlns:a16="http://schemas.microsoft.com/office/drawing/2014/main" id="{C2FF50A2-EA6F-4FA0-B801-8B98FB03CEA9}"/>
                    </a:ext>
                  </a:extLst>
                </p:cNvPr>
                <p:cNvPicPr/>
                <p:nvPr/>
              </p:nvPicPr>
              <p:blipFill>
                <a:blip r:embed="rId164"/>
                <a:stretch>
                  <a:fillRect/>
                </a:stretch>
              </p:blipFill>
              <p:spPr>
                <a:xfrm>
                  <a:off x="7581973" y="6333672"/>
                  <a:ext cx="180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67" name="Freihand 66">
                  <a:extLst>
                    <a:ext uri="{FF2B5EF4-FFF2-40B4-BE49-F238E27FC236}">
                      <a16:creationId xmlns:a16="http://schemas.microsoft.com/office/drawing/2014/main" id="{85076060-33FB-4A86-887C-14B5DFCB853F}"/>
                    </a:ext>
                  </a:extLst>
                </p14:cNvPr>
                <p14:cNvContentPartPr/>
                <p14:nvPr/>
              </p14:nvContentPartPr>
              <p14:xfrm>
                <a:off x="7746853" y="6373632"/>
                <a:ext cx="52560" cy="37440"/>
              </p14:xfrm>
            </p:contentPart>
          </mc:Choice>
          <mc:Fallback>
            <p:pic>
              <p:nvPicPr>
                <p:cNvPr id="67" name="Freihand 66">
                  <a:extLst>
                    <a:ext uri="{FF2B5EF4-FFF2-40B4-BE49-F238E27FC236}">
                      <a16:creationId xmlns:a16="http://schemas.microsoft.com/office/drawing/2014/main" id="{85076060-33FB-4A86-887C-14B5DFCB853F}"/>
                    </a:ext>
                  </a:extLst>
                </p:cNvPr>
                <p:cNvPicPr/>
                <p:nvPr/>
              </p:nvPicPr>
              <p:blipFill>
                <a:blip r:embed="rId166"/>
                <a:stretch>
                  <a:fillRect/>
                </a:stretch>
              </p:blipFill>
              <p:spPr>
                <a:xfrm>
                  <a:off x="7742533" y="6369312"/>
                  <a:ext cx="612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68" name="Freihand 67">
                  <a:extLst>
                    <a:ext uri="{FF2B5EF4-FFF2-40B4-BE49-F238E27FC236}">
                      <a16:creationId xmlns:a16="http://schemas.microsoft.com/office/drawing/2014/main" id="{CE252B08-F5D6-47B0-AF16-F0E410348386}"/>
                    </a:ext>
                  </a:extLst>
                </p14:cNvPr>
                <p14:cNvContentPartPr/>
                <p14:nvPr/>
              </p14:nvContentPartPr>
              <p14:xfrm>
                <a:off x="7754413" y="6391632"/>
                <a:ext cx="81720" cy="191520"/>
              </p14:xfrm>
            </p:contentPart>
          </mc:Choice>
          <mc:Fallback>
            <p:pic>
              <p:nvPicPr>
                <p:cNvPr id="68" name="Freihand 67">
                  <a:extLst>
                    <a:ext uri="{FF2B5EF4-FFF2-40B4-BE49-F238E27FC236}">
                      <a16:creationId xmlns:a16="http://schemas.microsoft.com/office/drawing/2014/main" id="{CE252B08-F5D6-47B0-AF16-F0E410348386}"/>
                    </a:ext>
                  </a:extLst>
                </p:cNvPr>
                <p:cNvPicPr/>
                <p:nvPr/>
              </p:nvPicPr>
              <p:blipFill>
                <a:blip r:embed="rId168"/>
                <a:stretch>
                  <a:fillRect/>
                </a:stretch>
              </p:blipFill>
              <p:spPr>
                <a:xfrm>
                  <a:off x="7750093" y="6387312"/>
                  <a:ext cx="903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69" name="Freihand 68">
                  <a:extLst>
                    <a:ext uri="{FF2B5EF4-FFF2-40B4-BE49-F238E27FC236}">
                      <a16:creationId xmlns:a16="http://schemas.microsoft.com/office/drawing/2014/main" id="{35F75AC2-E4D3-4F57-BF99-779B35E4AADA}"/>
                    </a:ext>
                  </a:extLst>
                </p14:cNvPr>
                <p14:cNvContentPartPr/>
                <p14:nvPr/>
              </p14:nvContentPartPr>
              <p14:xfrm>
                <a:off x="7860973" y="6309552"/>
                <a:ext cx="116640" cy="144360"/>
              </p14:xfrm>
            </p:contentPart>
          </mc:Choice>
          <mc:Fallback>
            <p:pic>
              <p:nvPicPr>
                <p:cNvPr id="69" name="Freihand 68">
                  <a:extLst>
                    <a:ext uri="{FF2B5EF4-FFF2-40B4-BE49-F238E27FC236}">
                      <a16:creationId xmlns:a16="http://schemas.microsoft.com/office/drawing/2014/main" id="{35F75AC2-E4D3-4F57-BF99-779B35E4AADA}"/>
                    </a:ext>
                  </a:extLst>
                </p:cNvPr>
                <p:cNvPicPr/>
                <p:nvPr/>
              </p:nvPicPr>
              <p:blipFill>
                <a:blip r:embed="rId170"/>
                <a:stretch>
                  <a:fillRect/>
                </a:stretch>
              </p:blipFill>
              <p:spPr>
                <a:xfrm>
                  <a:off x="7856653" y="6305232"/>
                  <a:ext cx="1252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70" name="Freihand 69">
                  <a:extLst>
                    <a:ext uri="{FF2B5EF4-FFF2-40B4-BE49-F238E27FC236}">
                      <a16:creationId xmlns:a16="http://schemas.microsoft.com/office/drawing/2014/main" id="{0956AB74-6949-4FCC-B68A-C317B33D69B4}"/>
                    </a:ext>
                  </a:extLst>
                </p14:cNvPr>
                <p14:cNvContentPartPr/>
                <p14:nvPr/>
              </p14:nvContentPartPr>
              <p14:xfrm>
                <a:off x="7955653" y="6292632"/>
                <a:ext cx="226440" cy="164880"/>
              </p14:xfrm>
            </p:contentPart>
          </mc:Choice>
          <mc:Fallback>
            <p:pic>
              <p:nvPicPr>
                <p:cNvPr id="70" name="Freihand 69">
                  <a:extLst>
                    <a:ext uri="{FF2B5EF4-FFF2-40B4-BE49-F238E27FC236}">
                      <a16:creationId xmlns:a16="http://schemas.microsoft.com/office/drawing/2014/main" id="{0956AB74-6949-4FCC-B68A-C317B33D69B4}"/>
                    </a:ext>
                  </a:extLst>
                </p:cNvPr>
                <p:cNvPicPr/>
                <p:nvPr/>
              </p:nvPicPr>
              <p:blipFill>
                <a:blip r:embed="rId172"/>
                <a:stretch>
                  <a:fillRect/>
                </a:stretch>
              </p:blipFill>
              <p:spPr>
                <a:xfrm>
                  <a:off x="7951333" y="6288312"/>
                  <a:ext cx="2350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71" name="Freihand 70">
                  <a:extLst>
                    <a:ext uri="{FF2B5EF4-FFF2-40B4-BE49-F238E27FC236}">
                      <a16:creationId xmlns:a16="http://schemas.microsoft.com/office/drawing/2014/main" id="{AF0820FE-6B1A-462E-B3A0-94BA76A8EA91}"/>
                    </a:ext>
                  </a:extLst>
                </p14:cNvPr>
                <p14:cNvContentPartPr/>
                <p14:nvPr/>
              </p14:nvContentPartPr>
              <p14:xfrm>
                <a:off x="8056093" y="6283632"/>
                <a:ext cx="133200" cy="84240"/>
              </p14:xfrm>
            </p:contentPart>
          </mc:Choice>
          <mc:Fallback>
            <p:pic>
              <p:nvPicPr>
                <p:cNvPr id="71" name="Freihand 70">
                  <a:extLst>
                    <a:ext uri="{FF2B5EF4-FFF2-40B4-BE49-F238E27FC236}">
                      <a16:creationId xmlns:a16="http://schemas.microsoft.com/office/drawing/2014/main" id="{AF0820FE-6B1A-462E-B3A0-94BA76A8EA91}"/>
                    </a:ext>
                  </a:extLst>
                </p:cNvPr>
                <p:cNvPicPr/>
                <p:nvPr/>
              </p:nvPicPr>
              <p:blipFill>
                <a:blip r:embed="rId174"/>
                <a:stretch>
                  <a:fillRect/>
                </a:stretch>
              </p:blipFill>
              <p:spPr>
                <a:xfrm>
                  <a:off x="8051773" y="6279312"/>
                  <a:ext cx="1418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72" name="Freihand 71">
                  <a:extLst>
                    <a:ext uri="{FF2B5EF4-FFF2-40B4-BE49-F238E27FC236}">
                      <a16:creationId xmlns:a16="http://schemas.microsoft.com/office/drawing/2014/main" id="{83E98D5F-D508-407F-895E-FB87C13A3082}"/>
                    </a:ext>
                  </a:extLst>
                </p14:cNvPr>
                <p14:cNvContentPartPr/>
                <p14:nvPr/>
              </p14:nvContentPartPr>
              <p14:xfrm>
                <a:off x="7499533" y="6271752"/>
                <a:ext cx="104040" cy="69120"/>
              </p14:xfrm>
            </p:contentPart>
          </mc:Choice>
          <mc:Fallback>
            <p:pic>
              <p:nvPicPr>
                <p:cNvPr id="72" name="Freihand 71">
                  <a:extLst>
                    <a:ext uri="{FF2B5EF4-FFF2-40B4-BE49-F238E27FC236}">
                      <a16:creationId xmlns:a16="http://schemas.microsoft.com/office/drawing/2014/main" id="{83E98D5F-D508-407F-895E-FB87C13A3082}"/>
                    </a:ext>
                  </a:extLst>
                </p:cNvPr>
                <p:cNvPicPr/>
                <p:nvPr/>
              </p:nvPicPr>
              <p:blipFill>
                <a:blip r:embed="rId176"/>
                <a:stretch>
                  <a:fillRect/>
                </a:stretch>
              </p:blipFill>
              <p:spPr>
                <a:xfrm>
                  <a:off x="7495213" y="6267432"/>
                  <a:ext cx="112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73" name="Freihand 72">
                  <a:extLst>
                    <a:ext uri="{FF2B5EF4-FFF2-40B4-BE49-F238E27FC236}">
                      <a16:creationId xmlns:a16="http://schemas.microsoft.com/office/drawing/2014/main" id="{611EAE02-99FE-4A94-8296-A13C0EE6A4C2}"/>
                    </a:ext>
                  </a:extLst>
                </p14:cNvPr>
                <p14:cNvContentPartPr/>
                <p14:nvPr/>
              </p14:nvContentPartPr>
              <p14:xfrm>
                <a:off x="8235373" y="6394512"/>
                <a:ext cx="42480" cy="90000"/>
              </p14:xfrm>
            </p:contentPart>
          </mc:Choice>
          <mc:Fallback>
            <p:pic>
              <p:nvPicPr>
                <p:cNvPr id="73" name="Freihand 72">
                  <a:extLst>
                    <a:ext uri="{FF2B5EF4-FFF2-40B4-BE49-F238E27FC236}">
                      <a16:creationId xmlns:a16="http://schemas.microsoft.com/office/drawing/2014/main" id="{611EAE02-99FE-4A94-8296-A13C0EE6A4C2}"/>
                    </a:ext>
                  </a:extLst>
                </p:cNvPr>
                <p:cNvPicPr/>
                <p:nvPr/>
              </p:nvPicPr>
              <p:blipFill>
                <a:blip r:embed="rId178"/>
                <a:stretch>
                  <a:fillRect/>
                </a:stretch>
              </p:blipFill>
              <p:spPr>
                <a:xfrm>
                  <a:off x="8231053" y="6390192"/>
                  <a:ext cx="51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75" name="Freihand 74">
                  <a:extLst>
                    <a:ext uri="{FF2B5EF4-FFF2-40B4-BE49-F238E27FC236}">
                      <a16:creationId xmlns:a16="http://schemas.microsoft.com/office/drawing/2014/main" id="{3123A16D-64D5-4212-BAFF-CAF2A4733448}"/>
                    </a:ext>
                  </a:extLst>
                </p14:cNvPr>
                <p14:cNvContentPartPr/>
                <p14:nvPr/>
              </p14:nvContentPartPr>
              <p14:xfrm>
                <a:off x="7099573" y="6666672"/>
                <a:ext cx="12960" cy="92160"/>
              </p14:xfrm>
            </p:contentPart>
          </mc:Choice>
          <mc:Fallback>
            <p:pic>
              <p:nvPicPr>
                <p:cNvPr id="75" name="Freihand 74">
                  <a:extLst>
                    <a:ext uri="{FF2B5EF4-FFF2-40B4-BE49-F238E27FC236}">
                      <a16:creationId xmlns:a16="http://schemas.microsoft.com/office/drawing/2014/main" id="{3123A16D-64D5-4212-BAFF-CAF2A4733448}"/>
                    </a:ext>
                  </a:extLst>
                </p:cNvPr>
                <p:cNvPicPr/>
                <p:nvPr/>
              </p:nvPicPr>
              <p:blipFill>
                <a:blip r:embed="rId180"/>
                <a:stretch>
                  <a:fillRect/>
                </a:stretch>
              </p:blipFill>
              <p:spPr>
                <a:xfrm>
                  <a:off x="7095253" y="6662352"/>
                  <a:ext cx="21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76" name="Freihand 75">
                  <a:extLst>
                    <a:ext uri="{FF2B5EF4-FFF2-40B4-BE49-F238E27FC236}">
                      <a16:creationId xmlns:a16="http://schemas.microsoft.com/office/drawing/2014/main" id="{42FAE65D-1080-4012-AC40-5B81C042DE71}"/>
                    </a:ext>
                  </a:extLst>
                </p14:cNvPr>
                <p14:cNvContentPartPr/>
                <p14:nvPr/>
              </p14:nvContentPartPr>
              <p14:xfrm>
                <a:off x="6980053" y="6645072"/>
                <a:ext cx="263520" cy="136080"/>
              </p14:xfrm>
            </p:contentPart>
          </mc:Choice>
          <mc:Fallback>
            <p:pic>
              <p:nvPicPr>
                <p:cNvPr id="76" name="Freihand 75">
                  <a:extLst>
                    <a:ext uri="{FF2B5EF4-FFF2-40B4-BE49-F238E27FC236}">
                      <a16:creationId xmlns:a16="http://schemas.microsoft.com/office/drawing/2014/main" id="{42FAE65D-1080-4012-AC40-5B81C042DE71}"/>
                    </a:ext>
                  </a:extLst>
                </p:cNvPr>
                <p:cNvPicPr/>
                <p:nvPr/>
              </p:nvPicPr>
              <p:blipFill>
                <a:blip r:embed="rId182"/>
                <a:stretch>
                  <a:fillRect/>
                </a:stretch>
              </p:blipFill>
              <p:spPr>
                <a:xfrm>
                  <a:off x="6975733" y="6640752"/>
                  <a:ext cx="272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78" name="Freihand 77">
                  <a:extLst>
                    <a:ext uri="{FF2B5EF4-FFF2-40B4-BE49-F238E27FC236}">
                      <a16:creationId xmlns:a16="http://schemas.microsoft.com/office/drawing/2014/main" id="{7842660C-BA27-4745-9116-70076E381C28}"/>
                    </a:ext>
                  </a:extLst>
                </p14:cNvPr>
                <p14:cNvContentPartPr/>
                <p14:nvPr/>
              </p14:nvContentPartPr>
              <p14:xfrm>
                <a:off x="7232413" y="6691872"/>
                <a:ext cx="100080" cy="97200"/>
              </p14:xfrm>
            </p:contentPart>
          </mc:Choice>
          <mc:Fallback>
            <p:pic>
              <p:nvPicPr>
                <p:cNvPr id="78" name="Freihand 77">
                  <a:extLst>
                    <a:ext uri="{FF2B5EF4-FFF2-40B4-BE49-F238E27FC236}">
                      <a16:creationId xmlns:a16="http://schemas.microsoft.com/office/drawing/2014/main" id="{7842660C-BA27-4745-9116-70076E381C28}"/>
                    </a:ext>
                  </a:extLst>
                </p:cNvPr>
                <p:cNvPicPr/>
                <p:nvPr/>
              </p:nvPicPr>
              <p:blipFill>
                <a:blip r:embed="rId184"/>
                <a:stretch>
                  <a:fillRect/>
                </a:stretch>
              </p:blipFill>
              <p:spPr>
                <a:xfrm>
                  <a:off x="7228093" y="6687552"/>
                  <a:ext cx="108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79" name="Freihand 78">
                  <a:extLst>
                    <a:ext uri="{FF2B5EF4-FFF2-40B4-BE49-F238E27FC236}">
                      <a16:creationId xmlns:a16="http://schemas.microsoft.com/office/drawing/2014/main" id="{564EB2B7-D37C-475A-82E6-5EED8C3D7698}"/>
                    </a:ext>
                  </a:extLst>
                </p14:cNvPr>
                <p14:cNvContentPartPr/>
                <p14:nvPr/>
              </p14:nvContentPartPr>
              <p14:xfrm>
                <a:off x="7328533" y="6672072"/>
                <a:ext cx="99000" cy="94320"/>
              </p14:xfrm>
            </p:contentPart>
          </mc:Choice>
          <mc:Fallback>
            <p:pic>
              <p:nvPicPr>
                <p:cNvPr id="79" name="Freihand 78">
                  <a:extLst>
                    <a:ext uri="{FF2B5EF4-FFF2-40B4-BE49-F238E27FC236}">
                      <a16:creationId xmlns:a16="http://schemas.microsoft.com/office/drawing/2014/main" id="{564EB2B7-D37C-475A-82E6-5EED8C3D7698}"/>
                    </a:ext>
                  </a:extLst>
                </p:cNvPr>
                <p:cNvPicPr/>
                <p:nvPr/>
              </p:nvPicPr>
              <p:blipFill>
                <a:blip r:embed="rId186"/>
                <a:stretch>
                  <a:fillRect/>
                </a:stretch>
              </p:blipFill>
              <p:spPr>
                <a:xfrm>
                  <a:off x="7324213" y="6667752"/>
                  <a:ext cx="107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80" name="Freihand 79">
                  <a:extLst>
                    <a:ext uri="{FF2B5EF4-FFF2-40B4-BE49-F238E27FC236}">
                      <a16:creationId xmlns:a16="http://schemas.microsoft.com/office/drawing/2014/main" id="{124D90C8-63A0-48F7-9A5E-84AB064BADA6}"/>
                    </a:ext>
                  </a:extLst>
                </p14:cNvPr>
                <p14:cNvContentPartPr/>
                <p14:nvPr/>
              </p14:nvContentPartPr>
              <p14:xfrm>
                <a:off x="7399453" y="6707712"/>
                <a:ext cx="123120" cy="86040"/>
              </p14:xfrm>
            </p:contentPart>
          </mc:Choice>
          <mc:Fallback>
            <p:pic>
              <p:nvPicPr>
                <p:cNvPr id="80" name="Freihand 79">
                  <a:extLst>
                    <a:ext uri="{FF2B5EF4-FFF2-40B4-BE49-F238E27FC236}">
                      <a16:creationId xmlns:a16="http://schemas.microsoft.com/office/drawing/2014/main" id="{124D90C8-63A0-48F7-9A5E-84AB064BADA6}"/>
                    </a:ext>
                  </a:extLst>
                </p:cNvPr>
                <p:cNvPicPr/>
                <p:nvPr/>
              </p:nvPicPr>
              <p:blipFill>
                <a:blip r:embed="rId188"/>
                <a:stretch>
                  <a:fillRect/>
                </a:stretch>
              </p:blipFill>
              <p:spPr>
                <a:xfrm>
                  <a:off x="7395133" y="6703392"/>
                  <a:ext cx="131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81" name="Freihand 80">
                  <a:extLst>
                    <a:ext uri="{FF2B5EF4-FFF2-40B4-BE49-F238E27FC236}">
                      <a16:creationId xmlns:a16="http://schemas.microsoft.com/office/drawing/2014/main" id="{193D33B0-52EA-40C9-9E2C-D36ADD743AD1}"/>
                    </a:ext>
                  </a:extLst>
                </p14:cNvPr>
                <p14:cNvContentPartPr/>
                <p14:nvPr/>
              </p14:nvContentPartPr>
              <p14:xfrm>
                <a:off x="7512853" y="6618432"/>
                <a:ext cx="79200" cy="139680"/>
              </p14:xfrm>
            </p:contentPart>
          </mc:Choice>
          <mc:Fallback>
            <p:pic>
              <p:nvPicPr>
                <p:cNvPr id="81" name="Freihand 80">
                  <a:extLst>
                    <a:ext uri="{FF2B5EF4-FFF2-40B4-BE49-F238E27FC236}">
                      <a16:creationId xmlns:a16="http://schemas.microsoft.com/office/drawing/2014/main" id="{193D33B0-52EA-40C9-9E2C-D36ADD743AD1}"/>
                    </a:ext>
                  </a:extLst>
                </p:cNvPr>
                <p:cNvPicPr/>
                <p:nvPr/>
              </p:nvPicPr>
              <p:blipFill>
                <a:blip r:embed="rId190"/>
                <a:stretch>
                  <a:fillRect/>
                </a:stretch>
              </p:blipFill>
              <p:spPr>
                <a:xfrm>
                  <a:off x="7508533" y="6614112"/>
                  <a:ext cx="87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82" name="Freihand 81">
                  <a:extLst>
                    <a:ext uri="{FF2B5EF4-FFF2-40B4-BE49-F238E27FC236}">
                      <a16:creationId xmlns:a16="http://schemas.microsoft.com/office/drawing/2014/main" id="{EEF54075-EB93-4B8C-A5E8-33677A96B35C}"/>
                    </a:ext>
                  </a:extLst>
                </p14:cNvPr>
                <p14:cNvContentPartPr/>
                <p14:nvPr/>
              </p14:nvContentPartPr>
              <p14:xfrm>
                <a:off x="7592773" y="6692952"/>
                <a:ext cx="84600" cy="47160"/>
              </p14:xfrm>
            </p:contentPart>
          </mc:Choice>
          <mc:Fallback>
            <p:pic>
              <p:nvPicPr>
                <p:cNvPr id="82" name="Freihand 81">
                  <a:extLst>
                    <a:ext uri="{FF2B5EF4-FFF2-40B4-BE49-F238E27FC236}">
                      <a16:creationId xmlns:a16="http://schemas.microsoft.com/office/drawing/2014/main" id="{EEF54075-EB93-4B8C-A5E8-33677A96B35C}"/>
                    </a:ext>
                  </a:extLst>
                </p:cNvPr>
                <p:cNvPicPr/>
                <p:nvPr/>
              </p:nvPicPr>
              <p:blipFill>
                <a:blip r:embed="rId192"/>
                <a:stretch>
                  <a:fillRect/>
                </a:stretch>
              </p:blipFill>
              <p:spPr>
                <a:xfrm>
                  <a:off x="7588453" y="6688632"/>
                  <a:ext cx="93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84" name="Freihand 83">
                  <a:extLst>
                    <a:ext uri="{FF2B5EF4-FFF2-40B4-BE49-F238E27FC236}">
                      <a16:creationId xmlns:a16="http://schemas.microsoft.com/office/drawing/2014/main" id="{27ABD846-F1A2-4C49-9C75-EDDE9D7ACCC1}"/>
                    </a:ext>
                  </a:extLst>
                </p14:cNvPr>
                <p14:cNvContentPartPr/>
                <p14:nvPr/>
              </p14:nvContentPartPr>
              <p14:xfrm>
                <a:off x="7699693" y="6574872"/>
                <a:ext cx="233280" cy="166680"/>
              </p14:xfrm>
            </p:contentPart>
          </mc:Choice>
          <mc:Fallback>
            <p:pic>
              <p:nvPicPr>
                <p:cNvPr id="84" name="Freihand 83">
                  <a:extLst>
                    <a:ext uri="{FF2B5EF4-FFF2-40B4-BE49-F238E27FC236}">
                      <a16:creationId xmlns:a16="http://schemas.microsoft.com/office/drawing/2014/main" id="{27ABD846-F1A2-4C49-9C75-EDDE9D7ACCC1}"/>
                    </a:ext>
                  </a:extLst>
                </p:cNvPr>
                <p:cNvPicPr/>
                <p:nvPr/>
              </p:nvPicPr>
              <p:blipFill>
                <a:blip r:embed="rId194"/>
                <a:stretch>
                  <a:fillRect/>
                </a:stretch>
              </p:blipFill>
              <p:spPr>
                <a:xfrm>
                  <a:off x="7695373" y="6570552"/>
                  <a:ext cx="241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9" name="Freihand 148">
                  <a:extLst>
                    <a:ext uri="{FF2B5EF4-FFF2-40B4-BE49-F238E27FC236}">
                      <a16:creationId xmlns:a16="http://schemas.microsoft.com/office/drawing/2014/main" id="{19444D36-F406-42D8-8819-0249E42A1CD8}"/>
                    </a:ext>
                  </a:extLst>
                </p14:cNvPr>
                <p14:cNvContentPartPr/>
                <p14:nvPr/>
              </p14:nvContentPartPr>
              <p14:xfrm>
                <a:off x="51853" y="3937152"/>
                <a:ext cx="8634240" cy="2178360"/>
              </p14:xfrm>
            </p:contentPart>
          </mc:Choice>
          <mc:Fallback>
            <p:pic>
              <p:nvPicPr>
                <p:cNvPr id="149" name="Freihand 148">
                  <a:extLst>
                    <a:ext uri="{FF2B5EF4-FFF2-40B4-BE49-F238E27FC236}">
                      <a16:creationId xmlns:a16="http://schemas.microsoft.com/office/drawing/2014/main" id="{19444D36-F406-42D8-8819-0249E42A1CD8}"/>
                    </a:ext>
                  </a:extLst>
                </p:cNvPr>
                <p:cNvPicPr/>
                <p:nvPr/>
              </p:nvPicPr>
              <p:blipFill>
                <a:blip r:embed="rId196"/>
                <a:stretch>
                  <a:fillRect/>
                </a:stretch>
              </p:blipFill>
              <p:spPr>
                <a:xfrm>
                  <a:off x="47533" y="3932832"/>
                  <a:ext cx="8642880" cy="2187000"/>
                </a:xfrm>
                <a:prstGeom prst="rect">
                  <a:avLst/>
                </a:prstGeom>
              </p:spPr>
            </p:pic>
          </mc:Fallback>
        </mc:AlternateContent>
      </p:grpSp>
      <p:grpSp>
        <p:nvGrpSpPr>
          <p:cNvPr id="152" name="Gruppieren 151">
            <a:extLst>
              <a:ext uri="{FF2B5EF4-FFF2-40B4-BE49-F238E27FC236}">
                <a16:creationId xmlns:a16="http://schemas.microsoft.com/office/drawing/2014/main" id="{8A943107-CB86-4359-A5EA-93D827A2033E}"/>
              </a:ext>
            </a:extLst>
          </p:cNvPr>
          <p:cNvGrpSpPr/>
          <p:nvPr/>
        </p:nvGrpSpPr>
        <p:grpSpPr>
          <a:xfrm>
            <a:off x="5250253" y="460272"/>
            <a:ext cx="4865400" cy="932400"/>
            <a:chOff x="5250253" y="460272"/>
            <a:chExt cx="4865400" cy="932400"/>
          </a:xfrm>
        </p:grpSpPr>
        <mc:AlternateContent xmlns:mc="http://schemas.openxmlformats.org/markup-compatibility/2006">
          <mc:Choice xmlns:p14="http://schemas.microsoft.com/office/powerpoint/2010/main" Requires="p14">
            <p:contentPart p14:bwMode="auto" r:id="rId197">
              <p14:nvContentPartPr>
                <p14:cNvPr id="91" name="Freihand 90">
                  <a:extLst>
                    <a:ext uri="{FF2B5EF4-FFF2-40B4-BE49-F238E27FC236}">
                      <a16:creationId xmlns:a16="http://schemas.microsoft.com/office/drawing/2014/main" id="{01AAB725-2778-478A-879F-6FEC388126FB}"/>
                    </a:ext>
                  </a:extLst>
                </p14:cNvPr>
                <p14:cNvContentPartPr/>
                <p14:nvPr/>
              </p14:nvContentPartPr>
              <p14:xfrm>
                <a:off x="7621933" y="1202592"/>
                <a:ext cx="86760" cy="190080"/>
              </p14:xfrm>
            </p:contentPart>
          </mc:Choice>
          <mc:Fallback>
            <p:pic>
              <p:nvPicPr>
                <p:cNvPr id="91" name="Freihand 90">
                  <a:extLst>
                    <a:ext uri="{FF2B5EF4-FFF2-40B4-BE49-F238E27FC236}">
                      <a16:creationId xmlns:a16="http://schemas.microsoft.com/office/drawing/2014/main" id="{01AAB725-2778-478A-879F-6FEC388126FB}"/>
                    </a:ext>
                  </a:extLst>
                </p:cNvPr>
                <p:cNvPicPr/>
                <p:nvPr/>
              </p:nvPicPr>
              <p:blipFill>
                <a:blip r:embed="rId198"/>
                <a:stretch>
                  <a:fillRect/>
                </a:stretch>
              </p:blipFill>
              <p:spPr>
                <a:xfrm>
                  <a:off x="7617613" y="1198272"/>
                  <a:ext cx="954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2" name="Freihand 91">
                  <a:extLst>
                    <a:ext uri="{FF2B5EF4-FFF2-40B4-BE49-F238E27FC236}">
                      <a16:creationId xmlns:a16="http://schemas.microsoft.com/office/drawing/2014/main" id="{ACE0858C-D7F0-47E5-875D-C1EEC2EA6289}"/>
                    </a:ext>
                  </a:extLst>
                </p14:cNvPr>
                <p14:cNvContentPartPr/>
                <p14:nvPr/>
              </p14:nvContentPartPr>
              <p14:xfrm>
                <a:off x="7808053" y="1192512"/>
                <a:ext cx="118440" cy="150840"/>
              </p14:xfrm>
            </p:contentPart>
          </mc:Choice>
          <mc:Fallback>
            <p:pic>
              <p:nvPicPr>
                <p:cNvPr id="92" name="Freihand 91">
                  <a:extLst>
                    <a:ext uri="{FF2B5EF4-FFF2-40B4-BE49-F238E27FC236}">
                      <a16:creationId xmlns:a16="http://schemas.microsoft.com/office/drawing/2014/main" id="{ACE0858C-D7F0-47E5-875D-C1EEC2EA6289}"/>
                    </a:ext>
                  </a:extLst>
                </p:cNvPr>
                <p:cNvPicPr/>
                <p:nvPr/>
              </p:nvPicPr>
              <p:blipFill>
                <a:blip r:embed="rId200"/>
                <a:stretch>
                  <a:fillRect/>
                </a:stretch>
              </p:blipFill>
              <p:spPr>
                <a:xfrm>
                  <a:off x="7803733" y="1188192"/>
                  <a:ext cx="127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3" name="Freihand 92">
                  <a:extLst>
                    <a:ext uri="{FF2B5EF4-FFF2-40B4-BE49-F238E27FC236}">
                      <a16:creationId xmlns:a16="http://schemas.microsoft.com/office/drawing/2014/main" id="{53874369-A8B2-4AE4-A430-6C1F5FB7D2E3}"/>
                    </a:ext>
                  </a:extLst>
                </p14:cNvPr>
                <p14:cNvContentPartPr/>
                <p14:nvPr/>
              </p14:nvContentPartPr>
              <p14:xfrm>
                <a:off x="7866733" y="1278552"/>
                <a:ext cx="65520" cy="24480"/>
              </p14:xfrm>
            </p:contentPart>
          </mc:Choice>
          <mc:Fallback>
            <p:pic>
              <p:nvPicPr>
                <p:cNvPr id="93" name="Freihand 92">
                  <a:extLst>
                    <a:ext uri="{FF2B5EF4-FFF2-40B4-BE49-F238E27FC236}">
                      <a16:creationId xmlns:a16="http://schemas.microsoft.com/office/drawing/2014/main" id="{53874369-A8B2-4AE4-A430-6C1F5FB7D2E3}"/>
                    </a:ext>
                  </a:extLst>
                </p:cNvPr>
                <p:cNvPicPr/>
                <p:nvPr/>
              </p:nvPicPr>
              <p:blipFill>
                <a:blip r:embed="rId202"/>
                <a:stretch>
                  <a:fillRect/>
                </a:stretch>
              </p:blipFill>
              <p:spPr>
                <a:xfrm>
                  <a:off x="7862413" y="1274232"/>
                  <a:ext cx="74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94" name="Freihand 93">
                  <a:extLst>
                    <a:ext uri="{FF2B5EF4-FFF2-40B4-BE49-F238E27FC236}">
                      <a16:creationId xmlns:a16="http://schemas.microsoft.com/office/drawing/2014/main" id="{9B62430B-59B6-45EF-A755-0322B542210B}"/>
                    </a:ext>
                  </a:extLst>
                </p14:cNvPr>
                <p14:cNvContentPartPr/>
                <p14:nvPr/>
              </p14:nvContentPartPr>
              <p14:xfrm>
                <a:off x="7958533" y="1249392"/>
                <a:ext cx="307800" cy="83880"/>
              </p14:xfrm>
            </p:contentPart>
          </mc:Choice>
          <mc:Fallback>
            <p:pic>
              <p:nvPicPr>
                <p:cNvPr id="94" name="Freihand 93">
                  <a:extLst>
                    <a:ext uri="{FF2B5EF4-FFF2-40B4-BE49-F238E27FC236}">
                      <a16:creationId xmlns:a16="http://schemas.microsoft.com/office/drawing/2014/main" id="{9B62430B-59B6-45EF-A755-0322B542210B}"/>
                    </a:ext>
                  </a:extLst>
                </p:cNvPr>
                <p:cNvPicPr/>
                <p:nvPr/>
              </p:nvPicPr>
              <p:blipFill>
                <a:blip r:embed="rId204"/>
                <a:stretch>
                  <a:fillRect/>
                </a:stretch>
              </p:blipFill>
              <p:spPr>
                <a:xfrm>
                  <a:off x="7954213" y="1245072"/>
                  <a:ext cx="316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95" name="Freihand 94">
                  <a:extLst>
                    <a:ext uri="{FF2B5EF4-FFF2-40B4-BE49-F238E27FC236}">
                      <a16:creationId xmlns:a16="http://schemas.microsoft.com/office/drawing/2014/main" id="{C4C89484-45EA-4C87-94D8-50477760B3B9}"/>
                    </a:ext>
                  </a:extLst>
                </p14:cNvPr>
                <p14:cNvContentPartPr/>
                <p14:nvPr/>
              </p14:nvContentPartPr>
              <p14:xfrm>
                <a:off x="8200453" y="1282152"/>
                <a:ext cx="109800" cy="21600"/>
              </p14:xfrm>
            </p:contentPart>
          </mc:Choice>
          <mc:Fallback>
            <p:pic>
              <p:nvPicPr>
                <p:cNvPr id="95" name="Freihand 94">
                  <a:extLst>
                    <a:ext uri="{FF2B5EF4-FFF2-40B4-BE49-F238E27FC236}">
                      <a16:creationId xmlns:a16="http://schemas.microsoft.com/office/drawing/2014/main" id="{C4C89484-45EA-4C87-94D8-50477760B3B9}"/>
                    </a:ext>
                  </a:extLst>
                </p:cNvPr>
                <p:cNvPicPr/>
                <p:nvPr/>
              </p:nvPicPr>
              <p:blipFill>
                <a:blip r:embed="rId206"/>
                <a:stretch>
                  <a:fillRect/>
                </a:stretch>
              </p:blipFill>
              <p:spPr>
                <a:xfrm>
                  <a:off x="8196133" y="1277832"/>
                  <a:ext cx="118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96" name="Freihand 95">
                  <a:extLst>
                    <a:ext uri="{FF2B5EF4-FFF2-40B4-BE49-F238E27FC236}">
                      <a16:creationId xmlns:a16="http://schemas.microsoft.com/office/drawing/2014/main" id="{F9EC418B-895A-44E9-B900-604FF8EE32D6}"/>
                    </a:ext>
                  </a:extLst>
                </p14:cNvPr>
                <p14:cNvContentPartPr/>
                <p14:nvPr/>
              </p14:nvContentPartPr>
              <p14:xfrm>
                <a:off x="8469013" y="1176312"/>
                <a:ext cx="65520" cy="152640"/>
              </p14:xfrm>
            </p:contentPart>
          </mc:Choice>
          <mc:Fallback>
            <p:pic>
              <p:nvPicPr>
                <p:cNvPr id="96" name="Freihand 95">
                  <a:extLst>
                    <a:ext uri="{FF2B5EF4-FFF2-40B4-BE49-F238E27FC236}">
                      <a16:creationId xmlns:a16="http://schemas.microsoft.com/office/drawing/2014/main" id="{F9EC418B-895A-44E9-B900-604FF8EE32D6}"/>
                    </a:ext>
                  </a:extLst>
                </p:cNvPr>
                <p:cNvPicPr/>
                <p:nvPr/>
              </p:nvPicPr>
              <p:blipFill>
                <a:blip r:embed="rId208"/>
                <a:stretch>
                  <a:fillRect/>
                </a:stretch>
              </p:blipFill>
              <p:spPr>
                <a:xfrm>
                  <a:off x="8464693" y="1171992"/>
                  <a:ext cx="74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97" name="Freihand 96">
                  <a:extLst>
                    <a:ext uri="{FF2B5EF4-FFF2-40B4-BE49-F238E27FC236}">
                      <a16:creationId xmlns:a16="http://schemas.microsoft.com/office/drawing/2014/main" id="{0628C142-4E89-4564-89B9-5926963C7869}"/>
                    </a:ext>
                  </a:extLst>
                </p14:cNvPr>
                <p14:cNvContentPartPr/>
                <p14:nvPr/>
              </p14:nvContentPartPr>
              <p14:xfrm>
                <a:off x="8598973" y="1251552"/>
                <a:ext cx="17640" cy="48600"/>
              </p14:xfrm>
            </p:contentPart>
          </mc:Choice>
          <mc:Fallback>
            <p:pic>
              <p:nvPicPr>
                <p:cNvPr id="97" name="Freihand 96">
                  <a:extLst>
                    <a:ext uri="{FF2B5EF4-FFF2-40B4-BE49-F238E27FC236}">
                      <a16:creationId xmlns:a16="http://schemas.microsoft.com/office/drawing/2014/main" id="{0628C142-4E89-4564-89B9-5926963C7869}"/>
                    </a:ext>
                  </a:extLst>
                </p:cNvPr>
                <p:cNvPicPr/>
                <p:nvPr/>
              </p:nvPicPr>
              <p:blipFill>
                <a:blip r:embed="rId210"/>
                <a:stretch>
                  <a:fillRect/>
                </a:stretch>
              </p:blipFill>
              <p:spPr>
                <a:xfrm>
                  <a:off x="8594653" y="1247232"/>
                  <a:ext cx="262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98" name="Freihand 97">
                  <a:extLst>
                    <a:ext uri="{FF2B5EF4-FFF2-40B4-BE49-F238E27FC236}">
                      <a16:creationId xmlns:a16="http://schemas.microsoft.com/office/drawing/2014/main" id="{D4DAD918-E157-4953-8918-0AAEEE5CBFD2}"/>
                    </a:ext>
                  </a:extLst>
                </p14:cNvPr>
                <p14:cNvContentPartPr/>
                <p14:nvPr/>
              </p14:nvContentPartPr>
              <p14:xfrm>
                <a:off x="8618413" y="1169472"/>
                <a:ext cx="2880" cy="19440"/>
              </p14:xfrm>
            </p:contentPart>
          </mc:Choice>
          <mc:Fallback>
            <p:pic>
              <p:nvPicPr>
                <p:cNvPr id="98" name="Freihand 97">
                  <a:extLst>
                    <a:ext uri="{FF2B5EF4-FFF2-40B4-BE49-F238E27FC236}">
                      <a16:creationId xmlns:a16="http://schemas.microsoft.com/office/drawing/2014/main" id="{D4DAD918-E157-4953-8918-0AAEEE5CBFD2}"/>
                    </a:ext>
                  </a:extLst>
                </p:cNvPr>
                <p:cNvPicPr/>
                <p:nvPr/>
              </p:nvPicPr>
              <p:blipFill>
                <a:blip r:embed="rId212"/>
                <a:stretch>
                  <a:fillRect/>
                </a:stretch>
              </p:blipFill>
              <p:spPr>
                <a:xfrm>
                  <a:off x="8614093" y="1165152"/>
                  <a:ext cx="11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99" name="Freihand 98">
                  <a:extLst>
                    <a:ext uri="{FF2B5EF4-FFF2-40B4-BE49-F238E27FC236}">
                      <a16:creationId xmlns:a16="http://schemas.microsoft.com/office/drawing/2014/main" id="{96BE9AD6-E1B3-47CD-80C7-4B5EBF016DFE}"/>
                    </a:ext>
                  </a:extLst>
                </p14:cNvPr>
                <p14:cNvContentPartPr/>
                <p14:nvPr/>
              </p14:nvContentPartPr>
              <p14:xfrm>
                <a:off x="8655853" y="1237152"/>
                <a:ext cx="74160" cy="87480"/>
              </p14:xfrm>
            </p:contentPart>
          </mc:Choice>
          <mc:Fallback>
            <p:pic>
              <p:nvPicPr>
                <p:cNvPr id="99" name="Freihand 98">
                  <a:extLst>
                    <a:ext uri="{FF2B5EF4-FFF2-40B4-BE49-F238E27FC236}">
                      <a16:creationId xmlns:a16="http://schemas.microsoft.com/office/drawing/2014/main" id="{96BE9AD6-E1B3-47CD-80C7-4B5EBF016DFE}"/>
                    </a:ext>
                  </a:extLst>
                </p:cNvPr>
                <p:cNvPicPr/>
                <p:nvPr/>
              </p:nvPicPr>
              <p:blipFill>
                <a:blip r:embed="rId214"/>
                <a:stretch>
                  <a:fillRect/>
                </a:stretch>
              </p:blipFill>
              <p:spPr>
                <a:xfrm>
                  <a:off x="8651533" y="1232832"/>
                  <a:ext cx="82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00" name="Freihand 99">
                  <a:extLst>
                    <a:ext uri="{FF2B5EF4-FFF2-40B4-BE49-F238E27FC236}">
                      <a16:creationId xmlns:a16="http://schemas.microsoft.com/office/drawing/2014/main" id="{F08535D2-CD61-424C-B537-319BC19B1A60}"/>
                    </a:ext>
                  </a:extLst>
                </p14:cNvPr>
                <p14:cNvContentPartPr/>
                <p14:nvPr/>
              </p14:nvContentPartPr>
              <p14:xfrm>
                <a:off x="8920813" y="1214112"/>
                <a:ext cx="206280" cy="108000"/>
              </p14:xfrm>
            </p:contentPart>
          </mc:Choice>
          <mc:Fallback>
            <p:pic>
              <p:nvPicPr>
                <p:cNvPr id="100" name="Freihand 99">
                  <a:extLst>
                    <a:ext uri="{FF2B5EF4-FFF2-40B4-BE49-F238E27FC236}">
                      <a16:creationId xmlns:a16="http://schemas.microsoft.com/office/drawing/2014/main" id="{F08535D2-CD61-424C-B537-319BC19B1A60}"/>
                    </a:ext>
                  </a:extLst>
                </p:cNvPr>
                <p:cNvPicPr/>
                <p:nvPr/>
              </p:nvPicPr>
              <p:blipFill>
                <a:blip r:embed="rId216"/>
                <a:stretch>
                  <a:fillRect/>
                </a:stretch>
              </p:blipFill>
              <p:spPr>
                <a:xfrm>
                  <a:off x="8916493" y="1209792"/>
                  <a:ext cx="214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01" name="Freihand 100">
                  <a:extLst>
                    <a:ext uri="{FF2B5EF4-FFF2-40B4-BE49-F238E27FC236}">
                      <a16:creationId xmlns:a16="http://schemas.microsoft.com/office/drawing/2014/main" id="{69A6EBEB-3E39-47BF-B1DA-7B2DF5AA7793}"/>
                    </a:ext>
                  </a:extLst>
                </p14:cNvPr>
                <p14:cNvContentPartPr/>
                <p14:nvPr/>
              </p14:nvContentPartPr>
              <p14:xfrm>
                <a:off x="9148693" y="1082712"/>
                <a:ext cx="294120" cy="222120"/>
              </p14:xfrm>
            </p:contentPart>
          </mc:Choice>
          <mc:Fallback>
            <p:pic>
              <p:nvPicPr>
                <p:cNvPr id="101" name="Freihand 100">
                  <a:extLst>
                    <a:ext uri="{FF2B5EF4-FFF2-40B4-BE49-F238E27FC236}">
                      <a16:creationId xmlns:a16="http://schemas.microsoft.com/office/drawing/2014/main" id="{69A6EBEB-3E39-47BF-B1DA-7B2DF5AA7793}"/>
                    </a:ext>
                  </a:extLst>
                </p:cNvPr>
                <p:cNvPicPr/>
                <p:nvPr/>
              </p:nvPicPr>
              <p:blipFill>
                <a:blip r:embed="rId218"/>
                <a:stretch>
                  <a:fillRect/>
                </a:stretch>
              </p:blipFill>
              <p:spPr>
                <a:xfrm>
                  <a:off x="9144373" y="1078392"/>
                  <a:ext cx="302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02" name="Freihand 101">
                  <a:extLst>
                    <a:ext uri="{FF2B5EF4-FFF2-40B4-BE49-F238E27FC236}">
                      <a16:creationId xmlns:a16="http://schemas.microsoft.com/office/drawing/2014/main" id="{EAF0B51D-84DF-45D6-9306-C883FF808A58}"/>
                    </a:ext>
                  </a:extLst>
                </p14:cNvPr>
                <p14:cNvContentPartPr/>
                <p14:nvPr/>
              </p14:nvContentPartPr>
              <p14:xfrm>
                <a:off x="9146173" y="1021152"/>
                <a:ext cx="27000" cy="7200"/>
              </p14:xfrm>
            </p:contentPart>
          </mc:Choice>
          <mc:Fallback>
            <p:pic>
              <p:nvPicPr>
                <p:cNvPr id="102" name="Freihand 101">
                  <a:extLst>
                    <a:ext uri="{FF2B5EF4-FFF2-40B4-BE49-F238E27FC236}">
                      <a16:creationId xmlns:a16="http://schemas.microsoft.com/office/drawing/2014/main" id="{EAF0B51D-84DF-45D6-9306-C883FF808A58}"/>
                    </a:ext>
                  </a:extLst>
                </p:cNvPr>
                <p:cNvPicPr/>
                <p:nvPr/>
              </p:nvPicPr>
              <p:blipFill>
                <a:blip r:embed="rId220"/>
                <a:stretch>
                  <a:fillRect/>
                </a:stretch>
              </p:blipFill>
              <p:spPr>
                <a:xfrm>
                  <a:off x="9141853" y="1016832"/>
                  <a:ext cx="35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03" name="Freihand 102">
                  <a:extLst>
                    <a:ext uri="{FF2B5EF4-FFF2-40B4-BE49-F238E27FC236}">
                      <a16:creationId xmlns:a16="http://schemas.microsoft.com/office/drawing/2014/main" id="{5CF7984A-A8D1-40FB-84E7-3E2BE2FDF786}"/>
                    </a:ext>
                  </a:extLst>
                </p14:cNvPr>
                <p14:cNvContentPartPr/>
                <p14:nvPr/>
              </p14:nvContentPartPr>
              <p14:xfrm>
                <a:off x="9423013" y="1010712"/>
                <a:ext cx="186480" cy="314280"/>
              </p14:xfrm>
            </p:contentPart>
          </mc:Choice>
          <mc:Fallback>
            <p:pic>
              <p:nvPicPr>
                <p:cNvPr id="103" name="Freihand 102">
                  <a:extLst>
                    <a:ext uri="{FF2B5EF4-FFF2-40B4-BE49-F238E27FC236}">
                      <a16:creationId xmlns:a16="http://schemas.microsoft.com/office/drawing/2014/main" id="{5CF7984A-A8D1-40FB-84E7-3E2BE2FDF786}"/>
                    </a:ext>
                  </a:extLst>
                </p:cNvPr>
                <p:cNvPicPr/>
                <p:nvPr/>
              </p:nvPicPr>
              <p:blipFill>
                <a:blip r:embed="rId222"/>
                <a:stretch>
                  <a:fillRect/>
                </a:stretch>
              </p:blipFill>
              <p:spPr>
                <a:xfrm>
                  <a:off x="9418693" y="1006392"/>
                  <a:ext cx="19512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04" name="Freihand 103">
                  <a:extLst>
                    <a:ext uri="{FF2B5EF4-FFF2-40B4-BE49-F238E27FC236}">
                      <a16:creationId xmlns:a16="http://schemas.microsoft.com/office/drawing/2014/main" id="{80724150-A9C5-4F0F-BC7A-79145F494D96}"/>
                    </a:ext>
                  </a:extLst>
                </p14:cNvPr>
                <p14:cNvContentPartPr/>
                <p14:nvPr/>
              </p14:nvContentPartPr>
              <p14:xfrm>
                <a:off x="9594373" y="1139952"/>
                <a:ext cx="18360" cy="2520"/>
              </p14:xfrm>
            </p:contentPart>
          </mc:Choice>
          <mc:Fallback>
            <p:pic>
              <p:nvPicPr>
                <p:cNvPr id="104" name="Freihand 103">
                  <a:extLst>
                    <a:ext uri="{FF2B5EF4-FFF2-40B4-BE49-F238E27FC236}">
                      <a16:creationId xmlns:a16="http://schemas.microsoft.com/office/drawing/2014/main" id="{80724150-A9C5-4F0F-BC7A-79145F494D96}"/>
                    </a:ext>
                  </a:extLst>
                </p:cNvPr>
                <p:cNvPicPr/>
                <p:nvPr/>
              </p:nvPicPr>
              <p:blipFill>
                <a:blip r:embed="rId224"/>
                <a:stretch>
                  <a:fillRect/>
                </a:stretch>
              </p:blipFill>
              <p:spPr>
                <a:xfrm>
                  <a:off x="9590053" y="1135632"/>
                  <a:ext cx="270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05" name="Freihand 104">
                  <a:extLst>
                    <a:ext uri="{FF2B5EF4-FFF2-40B4-BE49-F238E27FC236}">
                      <a16:creationId xmlns:a16="http://schemas.microsoft.com/office/drawing/2014/main" id="{1B7F2BD4-10B7-451A-86B7-8C5A71CE0AD0}"/>
                    </a:ext>
                  </a:extLst>
                </p14:cNvPr>
                <p14:cNvContentPartPr/>
                <p14:nvPr/>
              </p14:nvContentPartPr>
              <p14:xfrm>
                <a:off x="9592213" y="1167312"/>
                <a:ext cx="69120" cy="102240"/>
              </p14:xfrm>
            </p:contentPart>
          </mc:Choice>
          <mc:Fallback>
            <p:pic>
              <p:nvPicPr>
                <p:cNvPr id="105" name="Freihand 104">
                  <a:extLst>
                    <a:ext uri="{FF2B5EF4-FFF2-40B4-BE49-F238E27FC236}">
                      <a16:creationId xmlns:a16="http://schemas.microsoft.com/office/drawing/2014/main" id="{1B7F2BD4-10B7-451A-86B7-8C5A71CE0AD0}"/>
                    </a:ext>
                  </a:extLst>
                </p:cNvPr>
                <p:cNvPicPr/>
                <p:nvPr/>
              </p:nvPicPr>
              <p:blipFill>
                <a:blip r:embed="rId226"/>
                <a:stretch>
                  <a:fillRect/>
                </a:stretch>
              </p:blipFill>
              <p:spPr>
                <a:xfrm>
                  <a:off x="9587893" y="1162992"/>
                  <a:ext cx="77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06" name="Freihand 105">
                  <a:extLst>
                    <a:ext uri="{FF2B5EF4-FFF2-40B4-BE49-F238E27FC236}">
                      <a16:creationId xmlns:a16="http://schemas.microsoft.com/office/drawing/2014/main" id="{D95C9D44-803F-4B7E-8D33-4F54268D784C}"/>
                    </a:ext>
                  </a:extLst>
                </p14:cNvPr>
                <p14:cNvContentPartPr/>
                <p14:nvPr/>
              </p14:nvContentPartPr>
              <p14:xfrm>
                <a:off x="9695893" y="1061832"/>
                <a:ext cx="131040" cy="184320"/>
              </p14:xfrm>
            </p:contentPart>
          </mc:Choice>
          <mc:Fallback>
            <p:pic>
              <p:nvPicPr>
                <p:cNvPr id="106" name="Freihand 105">
                  <a:extLst>
                    <a:ext uri="{FF2B5EF4-FFF2-40B4-BE49-F238E27FC236}">
                      <a16:creationId xmlns:a16="http://schemas.microsoft.com/office/drawing/2014/main" id="{D95C9D44-803F-4B7E-8D33-4F54268D784C}"/>
                    </a:ext>
                  </a:extLst>
                </p:cNvPr>
                <p:cNvPicPr/>
                <p:nvPr/>
              </p:nvPicPr>
              <p:blipFill>
                <a:blip r:embed="rId228"/>
                <a:stretch>
                  <a:fillRect/>
                </a:stretch>
              </p:blipFill>
              <p:spPr>
                <a:xfrm>
                  <a:off x="9691573" y="1057512"/>
                  <a:ext cx="139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07" name="Freihand 106">
                  <a:extLst>
                    <a:ext uri="{FF2B5EF4-FFF2-40B4-BE49-F238E27FC236}">
                      <a16:creationId xmlns:a16="http://schemas.microsoft.com/office/drawing/2014/main" id="{1FEF2356-7738-4095-BE36-1B638D097FA2}"/>
                    </a:ext>
                  </a:extLst>
                </p14:cNvPr>
                <p14:cNvContentPartPr/>
                <p14:nvPr/>
              </p14:nvContentPartPr>
              <p14:xfrm>
                <a:off x="9805333" y="1166232"/>
                <a:ext cx="195120" cy="193680"/>
              </p14:xfrm>
            </p:contentPart>
          </mc:Choice>
          <mc:Fallback>
            <p:pic>
              <p:nvPicPr>
                <p:cNvPr id="107" name="Freihand 106">
                  <a:extLst>
                    <a:ext uri="{FF2B5EF4-FFF2-40B4-BE49-F238E27FC236}">
                      <a16:creationId xmlns:a16="http://schemas.microsoft.com/office/drawing/2014/main" id="{1FEF2356-7738-4095-BE36-1B638D097FA2}"/>
                    </a:ext>
                  </a:extLst>
                </p:cNvPr>
                <p:cNvPicPr/>
                <p:nvPr/>
              </p:nvPicPr>
              <p:blipFill>
                <a:blip r:embed="rId230"/>
                <a:stretch>
                  <a:fillRect/>
                </a:stretch>
              </p:blipFill>
              <p:spPr>
                <a:xfrm>
                  <a:off x="9801013" y="1161912"/>
                  <a:ext cx="2037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08" name="Freihand 107">
                  <a:extLst>
                    <a:ext uri="{FF2B5EF4-FFF2-40B4-BE49-F238E27FC236}">
                      <a16:creationId xmlns:a16="http://schemas.microsoft.com/office/drawing/2014/main" id="{DDEBD009-34E3-4606-9326-1BCAA3A0D2A8}"/>
                    </a:ext>
                  </a:extLst>
                </p14:cNvPr>
                <p14:cNvContentPartPr/>
                <p14:nvPr/>
              </p14:nvContentPartPr>
              <p14:xfrm>
                <a:off x="10010533" y="1055712"/>
                <a:ext cx="105120" cy="212400"/>
              </p14:xfrm>
            </p:contentPart>
          </mc:Choice>
          <mc:Fallback>
            <p:pic>
              <p:nvPicPr>
                <p:cNvPr id="108" name="Freihand 107">
                  <a:extLst>
                    <a:ext uri="{FF2B5EF4-FFF2-40B4-BE49-F238E27FC236}">
                      <a16:creationId xmlns:a16="http://schemas.microsoft.com/office/drawing/2014/main" id="{DDEBD009-34E3-4606-9326-1BCAA3A0D2A8}"/>
                    </a:ext>
                  </a:extLst>
                </p:cNvPr>
                <p:cNvPicPr/>
                <p:nvPr/>
              </p:nvPicPr>
              <p:blipFill>
                <a:blip r:embed="rId232"/>
                <a:stretch>
                  <a:fillRect/>
                </a:stretch>
              </p:blipFill>
              <p:spPr>
                <a:xfrm>
                  <a:off x="10006213" y="1051392"/>
                  <a:ext cx="1137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1" name="Freihand 150">
                  <a:extLst>
                    <a:ext uri="{FF2B5EF4-FFF2-40B4-BE49-F238E27FC236}">
                      <a16:creationId xmlns:a16="http://schemas.microsoft.com/office/drawing/2014/main" id="{E9BD140E-E660-48A5-85DA-CCF97A4E42F6}"/>
                    </a:ext>
                  </a:extLst>
                </p14:cNvPr>
                <p14:cNvContentPartPr/>
                <p14:nvPr/>
              </p14:nvContentPartPr>
              <p14:xfrm>
                <a:off x="5250253" y="460272"/>
                <a:ext cx="2895480" cy="770760"/>
              </p14:xfrm>
            </p:contentPart>
          </mc:Choice>
          <mc:Fallback>
            <p:pic>
              <p:nvPicPr>
                <p:cNvPr id="151" name="Freihand 150">
                  <a:extLst>
                    <a:ext uri="{FF2B5EF4-FFF2-40B4-BE49-F238E27FC236}">
                      <a16:creationId xmlns:a16="http://schemas.microsoft.com/office/drawing/2014/main" id="{E9BD140E-E660-48A5-85DA-CCF97A4E42F6}"/>
                    </a:ext>
                  </a:extLst>
                </p:cNvPr>
                <p:cNvPicPr/>
                <p:nvPr/>
              </p:nvPicPr>
              <p:blipFill>
                <a:blip r:embed="rId234"/>
                <a:stretch>
                  <a:fillRect/>
                </a:stretch>
              </p:blipFill>
              <p:spPr>
                <a:xfrm>
                  <a:off x="5245933" y="455952"/>
                  <a:ext cx="2904120" cy="779400"/>
                </a:xfrm>
                <a:prstGeom prst="rect">
                  <a:avLst/>
                </a:prstGeom>
              </p:spPr>
            </p:pic>
          </mc:Fallback>
        </mc:AlternateContent>
      </p:grpSp>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6E3227A-A10F-49B4-87E7-7E5BDA4872E0}"/>
                  </a:ext>
                </a:extLst>
              </p14:cNvPr>
              <p14:cNvContentPartPr/>
              <p14:nvPr/>
            </p14:nvContentPartPr>
            <p14:xfrm>
              <a:off x="3899173" y="2341272"/>
              <a:ext cx="4632120" cy="186120"/>
            </p14:xfrm>
          </p:contentPart>
        </mc:Choice>
        <mc:Fallback>
          <p:pic>
            <p:nvPicPr>
              <p:cNvPr id="2" name="Freihand 1">
                <a:extLst>
                  <a:ext uri="{FF2B5EF4-FFF2-40B4-BE49-F238E27FC236}">
                    <a16:creationId xmlns:a16="http://schemas.microsoft.com/office/drawing/2014/main" id="{E6E3227A-A10F-49B4-87E7-7E5BDA4872E0}"/>
                  </a:ext>
                </a:extLst>
              </p:cNvPr>
              <p:cNvPicPr/>
              <p:nvPr/>
            </p:nvPicPr>
            <p:blipFill>
              <a:blip r:embed="rId4"/>
              <a:stretch>
                <a:fillRect/>
              </a:stretch>
            </p:blipFill>
            <p:spPr>
              <a:xfrm>
                <a:off x="3894853" y="2336952"/>
                <a:ext cx="46407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8DFF05D8-AF7C-40D4-89C4-A5F4E64786D7}"/>
                  </a:ext>
                </a:extLst>
              </p14:cNvPr>
              <p14:cNvContentPartPr/>
              <p14:nvPr/>
            </p14:nvContentPartPr>
            <p14:xfrm>
              <a:off x="8633533" y="1938792"/>
              <a:ext cx="175320" cy="182880"/>
            </p14:xfrm>
          </p:contentPart>
        </mc:Choice>
        <mc:Fallback>
          <p:pic>
            <p:nvPicPr>
              <p:cNvPr id="6" name="Freihand 5">
                <a:extLst>
                  <a:ext uri="{FF2B5EF4-FFF2-40B4-BE49-F238E27FC236}">
                    <a16:creationId xmlns:a16="http://schemas.microsoft.com/office/drawing/2014/main" id="{8DFF05D8-AF7C-40D4-89C4-A5F4E64786D7}"/>
                  </a:ext>
                </a:extLst>
              </p:cNvPr>
              <p:cNvPicPr/>
              <p:nvPr/>
            </p:nvPicPr>
            <p:blipFill>
              <a:blip r:embed="rId6"/>
              <a:stretch>
                <a:fillRect/>
              </a:stretch>
            </p:blipFill>
            <p:spPr>
              <a:xfrm>
                <a:off x="8629213" y="1934472"/>
                <a:ext cx="1839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F96673C-8970-482C-960F-947A90621D94}"/>
                  </a:ext>
                </a:extLst>
              </p14:cNvPr>
              <p14:cNvContentPartPr/>
              <p14:nvPr/>
            </p14:nvContentPartPr>
            <p14:xfrm>
              <a:off x="8543893" y="1969752"/>
              <a:ext cx="243720" cy="230400"/>
            </p14:xfrm>
          </p:contentPart>
        </mc:Choice>
        <mc:Fallback>
          <p:pic>
            <p:nvPicPr>
              <p:cNvPr id="7" name="Freihand 6">
                <a:extLst>
                  <a:ext uri="{FF2B5EF4-FFF2-40B4-BE49-F238E27FC236}">
                    <a16:creationId xmlns:a16="http://schemas.microsoft.com/office/drawing/2014/main" id="{2F96673C-8970-482C-960F-947A90621D94}"/>
                  </a:ext>
                </a:extLst>
              </p:cNvPr>
              <p:cNvPicPr/>
              <p:nvPr/>
            </p:nvPicPr>
            <p:blipFill>
              <a:blip r:embed="rId8"/>
              <a:stretch>
                <a:fillRect/>
              </a:stretch>
            </p:blipFill>
            <p:spPr>
              <a:xfrm>
                <a:off x="8539573" y="1965432"/>
                <a:ext cx="252360" cy="239040"/>
              </a:xfrm>
              <a:prstGeom prst="rect">
                <a:avLst/>
              </a:prstGeom>
            </p:spPr>
          </p:pic>
        </mc:Fallback>
      </mc:AlternateContent>
      <p:grpSp>
        <p:nvGrpSpPr>
          <p:cNvPr id="18" name="Gruppieren 17">
            <a:extLst>
              <a:ext uri="{FF2B5EF4-FFF2-40B4-BE49-F238E27FC236}">
                <a16:creationId xmlns:a16="http://schemas.microsoft.com/office/drawing/2014/main" id="{6F4C83A0-5931-43DF-9A42-095B0ABC77C7}"/>
              </a:ext>
            </a:extLst>
          </p:cNvPr>
          <p:cNvGrpSpPr/>
          <p:nvPr/>
        </p:nvGrpSpPr>
        <p:grpSpPr>
          <a:xfrm>
            <a:off x="9021973" y="1312752"/>
            <a:ext cx="1293840" cy="633600"/>
            <a:chOff x="9021973" y="1312752"/>
            <a:chExt cx="1293840" cy="63360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7ED6A74-A7EE-44F1-BA07-6D883145CACF}"/>
                    </a:ext>
                  </a:extLst>
                </p14:cNvPr>
                <p14:cNvContentPartPr/>
                <p14:nvPr/>
              </p14:nvContentPartPr>
              <p14:xfrm>
                <a:off x="9021973" y="1695432"/>
                <a:ext cx="182160" cy="250920"/>
              </p14:xfrm>
            </p:contentPart>
          </mc:Choice>
          <mc:Fallback>
            <p:pic>
              <p:nvPicPr>
                <p:cNvPr id="8" name="Freihand 7">
                  <a:extLst>
                    <a:ext uri="{FF2B5EF4-FFF2-40B4-BE49-F238E27FC236}">
                      <a16:creationId xmlns:a16="http://schemas.microsoft.com/office/drawing/2014/main" id="{17ED6A74-A7EE-44F1-BA07-6D883145CACF}"/>
                    </a:ext>
                  </a:extLst>
                </p:cNvPr>
                <p:cNvPicPr/>
                <p:nvPr/>
              </p:nvPicPr>
              <p:blipFill>
                <a:blip r:embed="rId10"/>
                <a:stretch>
                  <a:fillRect/>
                </a:stretch>
              </p:blipFill>
              <p:spPr>
                <a:xfrm>
                  <a:off x="9017653" y="1691112"/>
                  <a:ext cx="1908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A95F685-8549-4042-A310-FED9D9A71DDB}"/>
                    </a:ext>
                  </a:extLst>
                </p14:cNvPr>
                <p14:cNvContentPartPr/>
                <p14:nvPr/>
              </p14:nvContentPartPr>
              <p14:xfrm>
                <a:off x="9235093" y="1587432"/>
                <a:ext cx="380880" cy="255240"/>
              </p14:xfrm>
            </p:contentPart>
          </mc:Choice>
          <mc:Fallback>
            <p:pic>
              <p:nvPicPr>
                <p:cNvPr id="9" name="Freihand 8">
                  <a:extLst>
                    <a:ext uri="{FF2B5EF4-FFF2-40B4-BE49-F238E27FC236}">
                      <a16:creationId xmlns:a16="http://schemas.microsoft.com/office/drawing/2014/main" id="{3A95F685-8549-4042-A310-FED9D9A71DDB}"/>
                    </a:ext>
                  </a:extLst>
                </p:cNvPr>
                <p:cNvPicPr/>
                <p:nvPr/>
              </p:nvPicPr>
              <p:blipFill>
                <a:blip r:embed="rId12"/>
                <a:stretch>
                  <a:fillRect/>
                </a:stretch>
              </p:blipFill>
              <p:spPr>
                <a:xfrm>
                  <a:off x="9230773" y="1583112"/>
                  <a:ext cx="3895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06AA227-8B62-4C0A-9EC8-3DBD5843A3E2}"/>
                    </a:ext>
                  </a:extLst>
                </p14:cNvPr>
                <p14:cNvContentPartPr/>
                <p14:nvPr/>
              </p14:nvContentPartPr>
              <p14:xfrm>
                <a:off x="9687973" y="1675272"/>
                <a:ext cx="105120" cy="163080"/>
              </p14:xfrm>
            </p:contentPart>
          </mc:Choice>
          <mc:Fallback>
            <p:pic>
              <p:nvPicPr>
                <p:cNvPr id="10" name="Freihand 9">
                  <a:extLst>
                    <a:ext uri="{FF2B5EF4-FFF2-40B4-BE49-F238E27FC236}">
                      <a16:creationId xmlns:a16="http://schemas.microsoft.com/office/drawing/2014/main" id="{A06AA227-8B62-4C0A-9EC8-3DBD5843A3E2}"/>
                    </a:ext>
                  </a:extLst>
                </p:cNvPr>
                <p:cNvPicPr/>
                <p:nvPr/>
              </p:nvPicPr>
              <p:blipFill>
                <a:blip r:embed="rId14"/>
                <a:stretch>
                  <a:fillRect/>
                </a:stretch>
              </p:blipFill>
              <p:spPr>
                <a:xfrm>
                  <a:off x="9683653" y="1670952"/>
                  <a:ext cx="1137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8C7ACD03-595C-42B4-BA67-7C9CE1BC70DD}"/>
                    </a:ext>
                  </a:extLst>
                </p14:cNvPr>
                <p14:cNvContentPartPr/>
                <p14:nvPr/>
              </p14:nvContentPartPr>
              <p14:xfrm>
                <a:off x="9837013" y="1528392"/>
                <a:ext cx="259200" cy="218160"/>
              </p14:xfrm>
            </p:contentPart>
          </mc:Choice>
          <mc:Fallback>
            <p:pic>
              <p:nvPicPr>
                <p:cNvPr id="12" name="Freihand 11">
                  <a:extLst>
                    <a:ext uri="{FF2B5EF4-FFF2-40B4-BE49-F238E27FC236}">
                      <a16:creationId xmlns:a16="http://schemas.microsoft.com/office/drawing/2014/main" id="{8C7ACD03-595C-42B4-BA67-7C9CE1BC70DD}"/>
                    </a:ext>
                  </a:extLst>
                </p:cNvPr>
                <p:cNvPicPr/>
                <p:nvPr/>
              </p:nvPicPr>
              <p:blipFill>
                <a:blip r:embed="rId16"/>
                <a:stretch>
                  <a:fillRect/>
                </a:stretch>
              </p:blipFill>
              <p:spPr>
                <a:xfrm>
                  <a:off x="9832693" y="1524072"/>
                  <a:ext cx="2678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60A4B4E7-45BB-4C88-A3AE-A26155340A95}"/>
                    </a:ext>
                  </a:extLst>
                </p14:cNvPr>
                <p14:cNvContentPartPr/>
                <p14:nvPr/>
              </p14:nvContentPartPr>
              <p14:xfrm>
                <a:off x="10123933" y="1435152"/>
                <a:ext cx="23760" cy="211320"/>
              </p14:xfrm>
            </p:contentPart>
          </mc:Choice>
          <mc:Fallback>
            <p:pic>
              <p:nvPicPr>
                <p:cNvPr id="13" name="Freihand 12">
                  <a:extLst>
                    <a:ext uri="{FF2B5EF4-FFF2-40B4-BE49-F238E27FC236}">
                      <a16:creationId xmlns:a16="http://schemas.microsoft.com/office/drawing/2014/main" id="{60A4B4E7-45BB-4C88-A3AE-A26155340A95}"/>
                    </a:ext>
                  </a:extLst>
                </p:cNvPr>
                <p:cNvPicPr/>
                <p:nvPr/>
              </p:nvPicPr>
              <p:blipFill>
                <a:blip r:embed="rId18"/>
                <a:stretch>
                  <a:fillRect/>
                </a:stretch>
              </p:blipFill>
              <p:spPr>
                <a:xfrm>
                  <a:off x="10119613" y="1430832"/>
                  <a:ext cx="324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991D5FA0-4064-4A86-8912-3672734A5E86}"/>
                    </a:ext>
                  </a:extLst>
                </p14:cNvPr>
                <p14:cNvContentPartPr/>
                <p14:nvPr/>
              </p14:nvContentPartPr>
              <p14:xfrm>
                <a:off x="10080013" y="1534872"/>
                <a:ext cx="90720" cy="23760"/>
              </p14:xfrm>
            </p:contentPart>
          </mc:Choice>
          <mc:Fallback>
            <p:pic>
              <p:nvPicPr>
                <p:cNvPr id="14" name="Freihand 13">
                  <a:extLst>
                    <a:ext uri="{FF2B5EF4-FFF2-40B4-BE49-F238E27FC236}">
                      <a16:creationId xmlns:a16="http://schemas.microsoft.com/office/drawing/2014/main" id="{991D5FA0-4064-4A86-8912-3672734A5E86}"/>
                    </a:ext>
                  </a:extLst>
                </p:cNvPr>
                <p:cNvPicPr/>
                <p:nvPr/>
              </p:nvPicPr>
              <p:blipFill>
                <a:blip r:embed="rId20"/>
                <a:stretch>
                  <a:fillRect/>
                </a:stretch>
              </p:blipFill>
              <p:spPr>
                <a:xfrm>
                  <a:off x="10075693" y="1530552"/>
                  <a:ext cx="99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129ADA2E-007F-4499-A634-351D356E8EC3}"/>
                    </a:ext>
                  </a:extLst>
                </p14:cNvPr>
                <p14:cNvContentPartPr/>
                <p14:nvPr/>
              </p14:nvContentPartPr>
              <p14:xfrm>
                <a:off x="10180813" y="1448112"/>
                <a:ext cx="135000" cy="153720"/>
              </p14:xfrm>
            </p:contentPart>
          </mc:Choice>
          <mc:Fallback>
            <p:pic>
              <p:nvPicPr>
                <p:cNvPr id="15" name="Freihand 14">
                  <a:extLst>
                    <a:ext uri="{FF2B5EF4-FFF2-40B4-BE49-F238E27FC236}">
                      <a16:creationId xmlns:a16="http://schemas.microsoft.com/office/drawing/2014/main" id="{129ADA2E-007F-4499-A634-351D356E8EC3}"/>
                    </a:ext>
                  </a:extLst>
                </p:cNvPr>
                <p:cNvPicPr/>
                <p:nvPr/>
              </p:nvPicPr>
              <p:blipFill>
                <a:blip r:embed="rId22"/>
                <a:stretch>
                  <a:fillRect/>
                </a:stretch>
              </p:blipFill>
              <p:spPr>
                <a:xfrm>
                  <a:off x="10176493" y="1443792"/>
                  <a:ext cx="1436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45A31753-73B7-41C3-BDDB-AABBFAD5172C}"/>
                    </a:ext>
                  </a:extLst>
                </p14:cNvPr>
                <p14:cNvContentPartPr/>
                <p14:nvPr/>
              </p14:nvContentPartPr>
              <p14:xfrm>
                <a:off x="10112053" y="1333632"/>
                <a:ext cx="36720" cy="76320"/>
              </p14:xfrm>
            </p:contentPart>
          </mc:Choice>
          <mc:Fallback>
            <p:pic>
              <p:nvPicPr>
                <p:cNvPr id="16" name="Freihand 15">
                  <a:extLst>
                    <a:ext uri="{FF2B5EF4-FFF2-40B4-BE49-F238E27FC236}">
                      <a16:creationId xmlns:a16="http://schemas.microsoft.com/office/drawing/2014/main" id="{45A31753-73B7-41C3-BDDB-AABBFAD5172C}"/>
                    </a:ext>
                  </a:extLst>
                </p:cNvPr>
                <p:cNvPicPr/>
                <p:nvPr/>
              </p:nvPicPr>
              <p:blipFill>
                <a:blip r:embed="rId24"/>
                <a:stretch>
                  <a:fillRect/>
                </a:stretch>
              </p:blipFill>
              <p:spPr>
                <a:xfrm>
                  <a:off x="10107733" y="1329312"/>
                  <a:ext cx="45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6DE2D2E4-185E-4CBD-9ABB-334370BB0BC6}"/>
                    </a:ext>
                  </a:extLst>
                </p14:cNvPr>
                <p14:cNvContentPartPr/>
                <p14:nvPr/>
              </p14:nvContentPartPr>
              <p14:xfrm>
                <a:off x="10033933" y="1312752"/>
                <a:ext cx="360" cy="360"/>
              </p14:xfrm>
            </p:contentPart>
          </mc:Choice>
          <mc:Fallback>
            <p:pic>
              <p:nvPicPr>
                <p:cNvPr id="17" name="Freihand 16">
                  <a:extLst>
                    <a:ext uri="{FF2B5EF4-FFF2-40B4-BE49-F238E27FC236}">
                      <a16:creationId xmlns:a16="http://schemas.microsoft.com/office/drawing/2014/main" id="{6DE2D2E4-185E-4CBD-9ABB-334370BB0BC6}"/>
                    </a:ext>
                  </a:extLst>
                </p:cNvPr>
                <p:cNvPicPr/>
                <p:nvPr/>
              </p:nvPicPr>
              <p:blipFill>
                <a:blip r:embed="rId26"/>
                <a:stretch>
                  <a:fillRect/>
                </a:stretch>
              </p:blipFill>
              <p:spPr>
                <a:xfrm>
                  <a:off x="10029613" y="1308432"/>
                  <a:ext cx="9000" cy="9000"/>
                </a:xfrm>
                <a:prstGeom prst="rect">
                  <a:avLst/>
                </a:prstGeom>
              </p:spPr>
            </p:pic>
          </mc:Fallback>
        </mc:AlternateContent>
      </p:grpSp>
      <p:grpSp>
        <p:nvGrpSpPr>
          <p:cNvPr id="34" name="Gruppieren 33">
            <a:extLst>
              <a:ext uri="{FF2B5EF4-FFF2-40B4-BE49-F238E27FC236}">
                <a16:creationId xmlns:a16="http://schemas.microsoft.com/office/drawing/2014/main" id="{A8EED0B3-EC37-48E7-B2FA-793E0F33E836}"/>
              </a:ext>
            </a:extLst>
          </p:cNvPr>
          <p:cNvGrpSpPr/>
          <p:nvPr/>
        </p:nvGrpSpPr>
        <p:grpSpPr>
          <a:xfrm>
            <a:off x="7791133" y="2625312"/>
            <a:ext cx="590760" cy="173160"/>
            <a:chOff x="7791133" y="2625312"/>
            <a:chExt cx="590760" cy="173160"/>
          </a:xfrm>
        </p:grpSpPr>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A47A19E0-EB05-4824-B0FF-4091722E6C72}"/>
                    </a:ext>
                  </a:extLst>
                </p14:cNvPr>
                <p14:cNvContentPartPr/>
                <p14:nvPr/>
              </p14:nvContentPartPr>
              <p14:xfrm>
                <a:off x="7791133" y="2677152"/>
                <a:ext cx="484920" cy="31680"/>
              </p14:xfrm>
            </p:contentPart>
          </mc:Choice>
          <mc:Fallback>
            <p:pic>
              <p:nvPicPr>
                <p:cNvPr id="19" name="Freihand 18">
                  <a:extLst>
                    <a:ext uri="{FF2B5EF4-FFF2-40B4-BE49-F238E27FC236}">
                      <a16:creationId xmlns:a16="http://schemas.microsoft.com/office/drawing/2014/main" id="{A47A19E0-EB05-4824-B0FF-4091722E6C72}"/>
                    </a:ext>
                  </a:extLst>
                </p:cNvPr>
                <p:cNvPicPr/>
                <p:nvPr/>
              </p:nvPicPr>
              <p:blipFill>
                <a:blip r:embed="rId28"/>
                <a:stretch>
                  <a:fillRect/>
                </a:stretch>
              </p:blipFill>
              <p:spPr>
                <a:xfrm>
                  <a:off x="7786813" y="2672832"/>
                  <a:ext cx="4935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69B0A10D-F3BD-49D4-8C3C-79B5F85DFEB1}"/>
                    </a:ext>
                  </a:extLst>
                </p14:cNvPr>
                <p14:cNvContentPartPr/>
                <p14:nvPr/>
              </p14:nvContentPartPr>
              <p14:xfrm>
                <a:off x="8287573" y="2625312"/>
                <a:ext cx="94320" cy="173160"/>
              </p14:xfrm>
            </p:contentPart>
          </mc:Choice>
          <mc:Fallback>
            <p:pic>
              <p:nvPicPr>
                <p:cNvPr id="20" name="Freihand 19">
                  <a:extLst>
                    <a:ext uri="{FF2B5EF4-FFF2-40B4-BE49-F238E27FC236}">
                      <a16:creationId xmlns:a16="http://schemas.microsoft.com/office/drawing/2014/main" id="{69B0A10D-F3BD-49D4-8C3C-79B5F85DFEB1}"/>
                    </a:ext>
                  </a:extLst>
                </p:cNvPr>
                <p:cNvPicPr/>
                <p:nvPr/>
              </p:nvPicPr>
              <p:blipFill>
                <a:blip r:embed="rId30"/>
                <a:stretch>
                  <a:fillRect/>
                </a:stretch>
              </p:blipFill>
              <p:spPr>
                <a:xfrm>
                  <a:off x="8283253" y="2620992"/>
                  <a:ext cx="102960" cy="181800"/>
                </a:xfrm>
                <a:prstGeom prst="rect">
                  <a:avLst/>
                </a:prstGeom>
              </p:spPr>
            </p:pic>
          </mc:Fallback>
        </mc:AlternateContent>
      </p:grpSp>
      <p:grpSp>
        <p:nvGrpSpPr>
          <p:cNvPr id="33" name="Gruppieren 32">
            <a:extLst>
              <a:ext uri="{FF2B5EF4-FFF2-40B4-BE49-F238E27FC236}">
                <a16:creationId xmlns:a16="http://schemas.microsoft.com/office/drawing/2014/main" id="{893B33D4-9A56-44F7-817E-5FEB0B62977F}"/>
              </a:ext>
            </a:extLst>
          </p:cNvPr>
          <p:cNvGrpSpPr/>
          <p:nvPr/>
        </p:nvGrpSpPr>
        <p:grpSpPr>
          <a:xfrm>
            <a:off x="8677813" y="2410752"/>
            <a:ext cx="1647000" cy="409320"/>
            <a:chOff x="8677813" y="2410752"/>
            <a:chExt cx="1647000" cy="409320"/>
          </a:xfrm>
        </p:grpSpPr>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A29B3349-A14A-4FFF-B8C0-9759839F3772}"/>
                    </a:ext>
                  </a:extLst>
                </p14:cNvPr>
                <p14:cNvContentPartPr/>
                <p14:nvPr/>
              </p14:nvContentPartPr>
              <p14:xfrm>
                <a:off x="8789413" y="2623872"/>
                <a:ext cx="6120" cy="138600"/>
              </p14:xfrm>
            </p:contentPart>
          </mc:Choice>
          <mc:Fallback>
            <p:pic>
              <p:nvPicPr>
                <p:cNvPr id="21" name="Freihand 20">
                  <a:extLst>
                    <a:ext uri="{FF2B5EF4-FFF2-40B4-BE49-F238E27FC236}">
                      <a16:creationId xmlns:a16="http://schemas.microsoft.com/office/drawing/2014/main" id="{A29B3349-A14A-4FFF-B8C0-9759839F3772}"/>
                    </a:ext>
                  </a:extLst>
                </p:cNvPr>
                <p:cNvPicPr/>
                <p:nvPr/>
              </p:nvPicPr>
              <p:blipFill>
                <a:blip r:embed="rId32"/>
                <a:stretch>
                  <a:fillRect/>
                </a:stretch>
              </p:blipFill>
              <p:spPr>
                <a:xfrm>
                  <a:off x="8785093" y="2619552"/>
                  <a:ext cx="14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38BBD692-C7F2-4E24-AD99-4D9F8ADAD7A0}"/>
                    </a:ext>
                  </a:extLst>
                </p14:cNvPr>
                <p14:cNvContentPartPr/>
                <p14:nvPr/>
              </p14:nvContentPartPr>
              <p14:xfrm>
                <a:off x="8677813" y="2564112"/>
                <a:ext cx="199080" cy="127800"/>
              </p14:xfrm>
            </p:contentPart>
          </mc:Choice>
          <mc:Fallback>
            <p:pic>
              <p:nvPicPr>
                <p:cNvPr id="22" name="Freihand 21">
                  <a:extLst>
                    <a:ext uri="{FF2B5EF4-FFF2-40B4-BE49-F238E27FC236}">
                      <a16:creationId xmlns:a16="http://schemas.microsoft.com/office/drawing/2014/main" id="{38BBD692-C7F2-4E24-AD99-4D9F8ADAD7A0}"/>
                    </a:ext>
                  </a:extLst>
                </p:cNvPr>
                <p:cNvPicPr/>
                <p:nvPr/>
              </p:nvPicPr>
              <p:blipFill>
                <a:blip r:embed="rId34"/>
                <a:stretch>
                  <a:fillRect/>
                </a:stretch>
              </p:blipFill>
              <p:spPr>
                <a:xfrm>
                  <a:off x="8673493" y="2559792"/>
                  <a:ext cx="207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375EEA65-A027-4326-A33B-BF9A1C0D790B}"/>
                    </a:ext>
                  </a:extLst>
                </p14:cNvPr>
                <p14:cNvContentPartPr/>
                <p14:nvPr/>
              </p14:nvContentPartPr>
              <p14:xfrm>
                <a:off x="8907853" y="2585712"/>
                <a:ext cx="57960" cy="170640"/>
              </p14:xfrm>
            </p:contentPart>
          </mc:Choice>
          <mc:Fallback>
            <p:pic>
              <p:nvPicPr>
                <p:cNvPr id="23" name="Freihand 22">
                  <a:extLst>
                    <a:ext uri="{FF2B5EF4-FFF2-40B4-BE49-F238E27FC236}">
                      <a16:creationId xmlns:a16="http://schemas.microsoft.com/office/drawing/2014/main" id="{375EEA65-A027-4326-A33B-BF9A1C0D790B}"/>
                    </a:ext>
                  </a:extLst>
                </p:cNvPr>
                <p:cNvPicPr/>
                <p:nvPr/>
              </p:nvPicPr>
              <p:blipFill>
                <a:blip r:embed="rId36"/>
                <a:stretch>
                  <a:fillRect/>
                </a:stretch>
              </p:blipFill>
              <p:spPr>
                <a:xfrm>
                  <a:off x="8903533" y="2581392"/>
                  <a:ext cx="666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8ECB5C19-E4AE-48B1-8156-C6B45BB9B9E2}"/>
                    </a:ext>
                  </a:extLst>
                </p14:cNvPr>
                <p14:cNvContentPartPr/>
                <p14:nvPr/>
              </p14:nvContentPartPr>
              <p14:xfrm>
                <a:off x="8961853" y="2633232"/>
                <a:ext cx="83880" cy="145080"/>
              </p14:xfrm>
            </p:contentPart>
          </mc:Choice>
          <mc:Fallback>
            <p:pic>
              <p:nvPicPr>
                <p:cNvPr id="24" name="Freihand 23">
                  <a:extLst>
                    <a:ext uri="{FF2B5EF4-FFF2-40B4-BE49-F238E27FC236}">
                      <a16:creationId xmlns:a16="http://schemas.microsoft.com/office/drawing/2014/main" id="{8ECB5C19-E4AE-48B1-8156-C6B45BB9B9E2}"/>
                    </a:ext>
                  </a:extLst>
                </p:cNvPr>
                <p:cNvPicPr/>
                <p:nvPr/>
              </p:nvPicPr>
              <p:blipFill>
                <a:blip r:embed="rId38"/>
                <a:stretch>
                  <a:fillRect/>
                </a:stretch>
              </p:blipFill>
              <p:spPr>
                <a:xfrm>
                  <a:off x="8957533" y="2628912"/>
                  <a:ext cx="925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B5CDA87D-DED3-438D-A202-53511AB57921}"/>
                    </a:ext>
                  </a:extLst>
                </p14:cNvPr>
                <p14:cNvContentPartPr/>
                <p14:nvPr/>
              </p14:nvContentPartPr>
              <p14:xfrm>
                <a:off x="9100093" y="2521632"/>
                <a:ext cx="139320" cy="210240"/>
              </p14:xfrm>
            </p:contentPart>
          </mc:Choice>
          <mc:Fallback>
            <p:pic>
              <p:nvPicPr>
                <p:cNvPr id="25" name="Freihand 24">
                  <a:extLst>
                    <a:ext uri="{FF2B5EF4-FFF2-40B4-BE49-F238E27FC236}">
                      <a16:creationId xmlns:a16="http://schemas.microsoft.com/office/drawing/2014/main" id="{B5CDA87D-DED3-438D-A202-53511AB57921}"/>
                    </a:ext>
                  </a:extLst>
                </p:cNvPr>
                <p:cNvPicPr/>
                <p:nvPr/>
              </p:nvPicPr>
              <p:blipFill>
                <a:blip r:embed="rId40"/>
                <a:stretch>
                  <a:fillRect/>
                </a:stretch>
              </p:blipFill>
              <p:spPr>
                <a:xfrm>
                  <a:off x="9095773" y="2517312"/>
                  <a:ext cx="1479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8B73033F-4446-4673-97E1-364199C69C9C}"/>
                    </a:ext>
                  </a:extLst>
                </p14:cNvPr>
                <p14:cNvContentPartPr/>
                <p14:nvPr/>
              </p14:nvContentPartPr>
              <p14:xfrm>
                <a:off x="9161653" y="2705952"/>
                <a:ext cx="98280" cy="25920"/>
              </p14:xfrm>
            </p:contentPart>
          </mc:Choice>
          <mc:Fallback>
            <p:pic>
              <p:nvPicPr>
                <p:cNvPr id="26" name="Freihand 25">
                  <a:extLst>
                    <a:ext uri="{FF2B5EF4-FFF2-40B4-BE49-F238E27FC236}">
                      <a16:creationId xmlns:a16="http://schemas.microsoft.com/office/drawing/2014/main" id="{8B73033F-4446-4673-97E1-364199C69C9C}"/>
                    </a:ext>
                  </a:extLst>
                </p:cNvPr>
                <p:cNvPicPr/>
                <p:nvPr/>
              </p:nvPicPr>
              <p:blipFill>
                <a:blip r:embed="rId42"/>
                <a:stretch>
                  <a:fillRect/>
                </a:stretch>
              </p:blipFill>
              <p:spPr>
                <a:xfrm>
                  <a:off x="9157333" y="2701632"/>
                  <a:ext cx="106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D3131D37-EE93-4A30-BB74-921A8B006857}"/>
                    </a:ext>
                  </a:extLst>
                </p14:cNvPr>
                <p14:cNvContentPartPr/>
                <p14:nvPr/>
              </p14:nvContentPartPr>
              <p14:xfrm>
                <a:off x="9268933" y="2538192"/>
                <a:ext cx="249480" cy="187920"/>
              </p14:xfrm>
            </p:contentPart>
          </mc:Choice>
          <mc:Fallback>
            <p:pic>
              <p:nvPicPr>
                <p:cNvPr id="27" name="Freihand 26">
                  <a:extLst>
                    <a:ext uri="{FF2B5EF4-FFF2-40B4-BE49-F238E27FC236}">
                      <a16:creationId xmlns:a16="http://schemas.microsoft.com/office/drawing/2014/main" id="{D3131D37-EE93-4A30-BB74-921A8B006857}"/>
                    </a:ext>
                  </a:extLst>
                </p:cNvPr>
                <p:cNvPicPr/>
                <p:nvPr/>
              </p:nvPicPr>
              <p:blipFill>
                <a:blip r:embed="rId44"/>
                <a:stretch>
                  <a:fillRect/>
                </a:stretch>
              </p:blipFill>
              <p:spPr>
                <a:xfrm>
                  <a:off x="9264613" y="2533872"/>
                  <a:ext cx="2581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0F158019-64C8-498B-A479-82C876FE05CD}"/>
                    </a:ext>
                  </a:extLst>
                </p14:cNvPr>
                <p14:cNvContentPartPr/>
                <p14:nvPr/>
              </p14:nvContentPartPr>
              <p14:xfrm>
                <a:off x="9543973" y="2566992"/>
                <a:ext cx="126360" cy="253080"/>
              </p14:xfrm>
            </p:contentPart>
          </mc:Choice>
          <mc:Fallback>
            <p:pic>
              <p:nvPicPr>
                <p:cNvPr id="28" name="Freihand 27">
                  <a:extLst>
                    <a:ext uri="{FF2B5EF4-FFF2-40B4-BE49-F238E27FC236}">
                      <a16:creationId xmlns:a16="http://schemas.microsoft.com/office/drawing/2014/main" id="{0F158019-64C8-498B-A479-82C876FE05CD}"/>
                    </a:ext>
                  </a:extLst>
                </p:cNvPr>
                <p:cNvPicPr/>
                <p:nvPr/>
              </p:nvPicPr>
              <p:blipFill>
                <a:blip r:embed="rId46"/>
                <a:stretch>
                  <a:fillRect/>
                </a:stretch>
              </p:blipFill>
              <p:spPr>
                <a:xfrm>
                  <a:off x="9539653" y="2562672"/>
                  <a:ext cx="1350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DCE0FF9F-1C2E-4A35-B96F-7BA43A156C8D}"/>
                    </a:ext>
                  </a:extLst>
                </p14:cNvPr>
                <p14:cNvContentPartPr/>
                <p14:nvPr/>
              </p14:nvContentPartPr>
              <p14:xfrm>
                <a:off x="9689773" y="2465832"/>
                <a:ext cx="307440" cy="231480"/>
              </p14:xfrm>
            </p:contentPart>
          </mc:Choice>
          <mc:Fallback>
            <p:pic>
              <p:nvPicPr>
                <p:cNvPr id="29" name="Freihand 28">
                  <a:extLst>
                    <a:ext uri="{FF2B5EF4-FFF2-40B4-BE49-F238E27FC236}">
                      <a16:creationId xmlns:a16="http://schemas.microsoft.com/office/drawing/2014/main" id="{DCE0FF9F-1C2E-4A35-B96F-7BA43A156C8D}"/>
                    </a:ext>
                  </a:extLst>
                </p:cNvPr>
                <p:cNvPicPr/>
                <p:nvPr/>
              </p:nvPicPr>
              <p:blipFill>
                <a:blip r:embed="rId48"/>
                <a:stretch>
                  <a:fillRect/>
                </a:stretch>
              </p:blipFill>
              <p:spPr>
                <a:xfrm>
                  <a:off x="9685453" y="2461512"/>
                  <a:ext cx="3160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2389BE6F-CFDB-4B05-BE28-48DD6CFF20FB}"/>
                    </a:ext>
                  </a:extLst>
                </p14:cNvPr>
                <p14:cNvContentPartPr/>
                <p14:nvPr/>
              </p14:nvContentPartPr>
              <p14:xfrm>
                <a:off x="10001893" y="2443512"/>
                <a:ext cx="167040" cy="184320"/>
              </p14:xfrm>
            </p:contentPart>
          </mc:Choice>
          <mc:Fallback>
            <p:pic>
              <p:nvPicPr>
                <p:cNvPr id="30" name="Freihand 29">
                  <a:extLst>
                    <a:ext uri="{FF2B5EF4-FFF2-40B4-BE49-F238E27FC236}">
                      <a16:creationId xmlns:a16="http://schemas.microsoft.com/office/drawing/2014/main" id="{2389BE6F-CFDB-4B05-BE28-48DD6CFF20FB}"/>
                    </a:ext>
                  </a:extLst>
                </p:cNvPr>
                <p:cNvPicPr/>
                <p:nvPr/>
              </p:nvPicPr>
              <p:blipFill>
                <a:blip r:embed="rId50"/>
                <a:stretch>
                  <a:fillRect/>
                </a:stretch>
              </p:blipFill>
              <p:spPr>
                <a:xfrm>
                  <a:off x="9997573" y="2439192"/>
                  <a:ext cx="175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F1E3053C-E4B9-47BB-A1CE-1B0D333A6C48}"/>
                    </a:ext>
                  </a:extLst>
                </p14:cNvPr>
                <p14:cNvContentPartPr/>
                <p14:nvPr/>
              </p14:nvContentPartPr>
              <p14:xfrm>
                <a:off x="10199533" y="2420112"/>
                <a:ext cx="125280" cy="210240"/>
              </p14:xfrm>
            </p:contentPart>
          </mc:Choice>
          <mc:Fallback>
            <p:pic>
              <p:nvPicPr>
                <p:cNvPr id="31" name="Freihand 30">
                  <a:extLst>
                    <a:ext uri="{FF2B5EF4-FFF2-40B4-BE49-F238E27FC236}">
                      <a16:creationId xmlns:a16="http://schemas.microsoft.com/office/drawing/2014/main" id="{F1E3053C-E4B9-47BB-A1CE-1B0D333A6C48}"/>
                    </a:ext>
                  </a:extLst>
                </p:cNvPr>
                <p:cNvPicPr/>
                <p:nvPr/>
              </p:nvPicPr>
              <p:blipFill>
                <a:blip r:embed="rId52"/>
                <a:stretch>
                  <a:fillRect/>
                </a:stretch>
              </p:blipFill>
              <p:spPr>
                <a:xfrm>
                  <a:off x="10195213" y="2415792"/>
                  <a:ext cx="1339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466400F1-1586-4896-AC94-BBE33EB20756}"/>
                    </a:ext>
                  </a:extLst>
                </p14:cNvPr>
                <p14:cNvContentPartPr/>
                <p14:nvPr/>
              </p14:nvContentPartPr>
              <p14:xfrm>
                <a:off x="10138693" y="2410752"/>
                <a:ext cx="27000" cy="27000"/>
              </p14:xfrm>
            </p:contentPart>
          </mc:Choice>
          <mc:Fallback>
            <p:pic>
              <p:nvPicPr>
                <p:cNvPr id="32" name="Freihand 31">
                  <a:extLst>
                    <a:ext uri="{FF2B5EF4-FFF2-40B4-BE49-F238E27FC236}">
                      <a16:creationId xmlns:a16="http://schemas.microsoft.com/office/drawing/2014/main" id="{466400F1-1586-4896-AC94-BBE33EB20756}"/>
                    </a:ext>
                  </a:extLst>
                </p:cNvPr>
                <p:cNvPicPr/>
                <p:nvPr/>
              </p:nvPicPr>
              <p:blipFill>
                <a:blip r:embed="rId54"/>
                <a:stretch>
                  <a:fillRect/>
                </a:stretch>
              </p:blipFill>
              <p:spPr>
                <a:xfrm>
                  <a:off x="10134373" y="2406432"/>
                  <a:ext cx="35640" cy="35640"/>
                </a:xfrm>
                <a:prstGeom prst="rect">
                  <a:avLst/>
                </a:prstGeom>
              </p:spPr>
            </p:pic>
          </mc:Fallback>
        </mc:AlternateContent>
      </p:grpSp>
    </p:spTree>
    <p:extLst>
      <p:ext uri="{BB962C8B-B14F-4D97-AF65-F5344CB8AC3E}">
        <p14:creationId xmlns:p14="http://schemas.microsoft.com/office/powerpoint/2010/main" val="1754929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mc:AlternateContent xmlns:mc="http://schemas.openxmlformats.org/markup-compatibility/2006">
        <mc:Choice xmlns:p14="http://schemas.microsoft.com/office/powerpoint/2010/main" Requires="p14">
          <p:contentPart p14:bwMode="auto" r:id="rId2">
            <p14:nvContentPartPr>
              <p14:cNvPr id="10" name="Freihand 9">
                <a:extLst>
                  <a:ext uri="{FF2B5EF4-FFF2-40B4-BE49-F238E27FC236}">
                    <a16:creationId xmlns:a16="http://schemas.microsoft.com/office/drawing/2014/main" id="{2A642CA3-97BD-4B20-869C-9BBAB7CC7FF1}"/>
                  </a:ext>
                </a:extLst>
              </p14:cNvPr>
              <p14:cNvContentPartPr/>
              <p14:nvPr/>
            </p14:nvContentPartPr>
            <p14:xfrm>
              <a:off x="289813" y="445872"/>
              <a:ext cx="1413720" cy="24840"/>
            </p14:xfrm>
          </p:contentPart>
        </mc:Choice>
        <mc:Fallback>
          <p:pic>
            <p:nvPicPr>
              <p:cNvPr id="10" name="Freihand 9">
                <a:extLst>
                  <a:ext uri="{FF2B5EF4-FFF2-40B4-BE49-F238E27FC236}">
                    <a16:creationId xmlns:a16="http://schemas.microsoft.com/office/drawing/2014/main" id="{2A642CA3-97BD-4B20-869C-9BBAB7CC7FF1}"/>
                  </a:ext>
                </a:extLst>
              </p:cNvPr>
              <p:cNvPicPr/>
              <p:nvPr/>
            </p:nvPicPr>
            <p:blipFill>
              <a:blip r:embed="rId3"/>
              <a:stretch>
                <a:fillRect/>
              </a:stretch>
            </p:blipFill>
            <p:spPr>
              <a:xfrm>
                <a:off x="285493" y="441552"/>
                <a:ext cx="14223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7" name="Freihand 76">
                <a:extLst>
                  <a:ext uri="{FF2B5EF4-FFF2-40B4-BE49-F238E27FC236}">
                    <a16:creationId xmlns:a16="http://schemas.microsoft.com/office/drawing/2014/main" id="{B004DDE8-451D-47AE-A260-5A792BFC36B0}"/>
                  </a:ext>
                </a:extLst>
              </p14:cNvPr>
              <p14:cNvContentPartPr/>
              <p14:nvPr/>
            </p14:nvContentPartPr>
            <p14:xfrm>
              <a:off x="8311333" y="451272"/>
              <a:ext cx="388080" cy="87120"/>
            </p14:xfrm>
          </p:contentPart>
        </mc:Choice>
        <mc:Fallback>
          <p:pic>
            <p:nvPicPr>
              <p:cNvPr id="77" name="Freihand 76">
                <a:extLst>
                  <a:ext uri="{FF2B5EF4-FFF2-40B4-BE49-F238E27FC236}">
                    <a16:creationId xmlns:a16="http://schemas.microsoft.com/office/drawing/2014/main" id="{B004DDE8-451D-47AE-A260-5A792BFC36B0}"/>
                  </a:ext>
                </a:extLst>
              </p:cNvPr>
              <p:cNvPicPr/>
              <p:nvPr/>
            </p:nvPicPr>
            <p:blipFill>
              <a:blip r:embed="rId5"/>
              <a:stretch>
                <a:fillRect/>
              </a:stretch>
            </p:blipFill>
            <p:spPr>
              <a:xfrm>
                <a:off x="8307013" y="446952"/>
                <a:ext cx="396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6" name="Freihand 165">
                <a:extLst>
                  <a:ext uri="{FF2B5EF4-FFF2-40B4-BE49-F238E27FC236}">
                    <a16:creationId xmlns:a16="http://schemas.microsoft.com/office/drawing/2014/main" id="{BF931933-1821-4870-88AC-797DF38EF6C7}"/>
                  </a:ext>
                </a:extLst>
              </p14:cNvPr>
              <p14:cNvContentPartPr/>
              <p14:nvPr/>
            </p14:nvContentPartPr>
            <p14:xfrm>
              <a:off x="2090533" y="3554472"/>
              <a:ext cx="601920" cy="24120"/>
            </p14:xfrm>
          </p:contentPart>
        </mc:Choice>
        <mc:Fallback>
          <p:pic>
            <p:nvPicPr>
              <p:cNvPr id="166" name="Freihand 165">
                <a:extLst>
                  <a:ext uri="{FF2B5EF4-FFF2-40B4-BE49-F238E27FC236}">
                    <a16:creationId xmlns:a16="http://schemas.microsoft.com/office/drawing/2014/main" id="{BF931933-1821-4870-88AC-797DF38EF6C7}"/>
                  </a:ext>
                </a:extLst>
              </p:cNvPr>
              <p:cNvPicPr/>
              <p:nvPr/>
            </p:nvPicPr>
            <p:blipFill>
              <a:blip r:embed="rId7"/>
              <a:stretch>
                <a:fillRect/>
              </a:stretch>
            </p:blipFill>
            <p:spPr>
              <a:xfrm>
                <a:off x="2086213" y="3550152"/>
                <a:ext cx="6105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63" name="Freihand 262">
                <a:extLst>
                  <a:ext uri="{FF2B5EF4-FFF2-40B4-BE49-F238E27FC236}">
                    <a16:creationId xmlns:a16="http://schemas.microsoft.com/office/drawing/2014/main" id="{2D02333E-C96E-4AE5-A44B-80779E33BE1E}"/>
                  </a:ext>
                </a:extLst>
              </p14:cNvPr>
              <p14:cNvContentPartPr/>
              <p14:nvPr/>
            </p14:nvContentPartPr>
            <p14:xfrm>
              <a:off x="9295213" y="2930952"/>
              <a:ext cx="279000" cy="175680"/>
            </p14:xfrm>
          </p:contentPart>
        </mc:Choice>
        <mc:Fallback>
          <p:pic>
            <p:nvPicPr>
              <p:cNvPr id="263" name="Freihand 262">
                <a:extLst>
                  <a:ext uri="{FF2B5EF4-FFF2-40B4-BE49-F238E27FC236}">
                    <a16:creationId xmlns:a16="http://schemas.microsoft.com/office/drawing/2014/main" id="{2D02333E-C96E-4AE5-A44B-80779E33BE1E}"/>
                  </a:ext>
                </a:extLst>
              </p:cNvPr>
              <p:cNvPicPr/>
              <p:nvPr/>
            </p:nvPicPr>
            <p:blipFill>
              <a:blip r:embed="rId9"/>
              <a:stretch>
                <a:fillRect/>
              </a:stretch>
            </p:blipFill>
            <p:spPr>
              <a:xfrm>
                <a:off x="9290893" y="2926632"/>
                <a:ext cx="287640" cy="184320"/>
              </a:xfrm>
              <a:prstGeom prst="rect">
                <a:avLst/>
              </a:prstGeom>
            </p:spPr>
          </p:pic>
        </mc:Fallback>
      </mc:AlternateContent>
      <p:grpSp>
        <p:nvGrpSpPr>
          <p:cNvPr id="395" name="Gruppieren 394">
            <a:extLst>
              <a:ext uri="{FF2B5EF4-FFF2-40B4-BE49-F238E27FC236}">
                <a16:creationId xmlns:a16="http://schemas.microsoft.com/office/drawing/2014/main" id="{8455D4A4-7788-45C5-B556-026CE40CEC22}"/>
              </a:ext>
            </a:extLst>
          </p:cNvPr>
          <p:cNvGrpSpPr/>
          <p:nvPr/>
        </p:nvGrpSpPr>
        <p:grpSpPr>
          <a:xfrm>
            <a:off x="2281693" y="6552192"/>
            <a:ext cx="150840" cy="204480"/>
            <a:chOff x="2281693" y="6552192"/>
            <a:chExt cx="150840" cy="204480"/>
          </a:xfrm>
        </p:grpSpPr>
        <mc:AlternateContent xmlns:mc="http://schemas.openxmlformats.org/markup-compatibility/2006">
          <mc:Choice xmlns:p14="http://schemas.microsoft.com/office/powerpoint/2010/main" Requires="p14">
            <p:contentPart p14:bwMode="auto" r:id="rId10">
              <p14:nvContentPartPr>
                <p14:cNvPr id="392" name="Freihand 391">
                  <a:extLst>
                    <a:ext uri="{FF2B5EF4-FFF2-40B4-BE49-F238E27FC236}">
                      <a16:creationId xmlns:a16="http://schemas.microsoft.com/office/drawing/2014/main" id="{71F2EE41-C010-406E-B004-8CDEE5110ED5}"/>
                    </a:ext>
                  </a:extLst>
                </p14:cNvPr>
                <p14:cNvContentPartPr/>
                <p14:nvPr/>
              </p14:nvContentPartPr>
              <p14:xfrm>
                <a:off x="2281693" y="6598992"/>
                <a:ext cx="72720" cy="77400"/>
              </p14:xfrm>
            </p:contentPart>
          </mc:Choice>
          <mc:Fallback>
            <p:pic>
              <p:nvPicPr>
                <p:cNvPr id="392" name="Freihand 391">
                  <a:extLst>
                    <a:ext uri="{FF2B5EF4-FFF2-40B4-BE49-F238E27FC236}">
                      <a16:creationId xmlns:a16="http://schemas.microsoft.com/office/drawing/2014/main" id="{71F2EE41-C010-406E-B004-8CDEE5110ED5}"/>
                    </a:ext>
                  </a:extLst>
                </p:cNvPr>
                <p:cNvPicPr/>
                <p:nvPr/>
              </p:nvPicPr>
              <p:blipFill>
                <a:blip r:embed="rId11"/>
                <a:stretch>
                  <a:fillRect/>
                </a:stretch>
              </p:blipFill>
              <p:spPr>
                <a:xfrm>
                  <a:off x="2277373" y="6594672"/>
                  <a:ext cx="81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93" name="Freihand 392">
                  <a:extLst>
                    <a:ext uri="{FF2B5EF4-FFF2-40B4-BE49-F238E27FC236}">
                      <a16:creationId xmlns:a16="http://schemas.microsoft.com/office/drawing/2014/main" id="{AD32310B-55A6-4802-9003-8F4D9BC7F326}"/>
                    </a:ext>
                  </a:extLst>
                </p14:cNvPr>
                <p14:cNvContentPartPr/>
                <p14:nvPr/>
              </p14:nvContentPartPr>
              <p14:xfrm>
                <a:off x="2345773" y="6611232"/>
                <a:ext cx="30600" cy="145440"/>
              </p14:xfrm>
            </p:contentPart>
          </mc:Choice>
          <mc:Fallback>
            <p:pic>
              <p:nvPicPr>
                <p:cNvPr id="393" name="Freihand 392">
                  <a:extLst>
                    <a:ext uri="{FF2B5EF4-FFF2-40B4-BE49-F238E27FC236}">
                      <a16:creationId xmlns:a16="http://schemas.microsoft.com/office/drawing/2014/main" id="{AD32310B-55A6-4802-9003-8F4D9BC7F326}"/>
                    </a:ext>
                  </a:extLst>
                </p:cNvPr>
                <p:cNvPicPr/>
                <p:nvPr/>
              </p:nvPicPr>
              <p:blipFill>
                <a:blip r:embed="rId13"/>
                <a:stretch>
                  <a:fillRect/>
                </a:stretch>
              </p:blipFill>
              <p:spPr>
                <a:xfrm>
                  <a:off x="2341453" y="6606912"/>
                  <a:ext cx="39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94" name="Freihand 393">
                  <a:extLst>
                    <a:ext uri="{FF2B5EF4-FFF2-40B4-BE49-F238E27FC236}">
                      <a16:creationId xmlns:a16="http://schemas.microsoft.com/office/drawing/2014/main" id="{7CEBBB26-551D-4AF7-BB8A-C052DF4B94C0}"/>
                    </a:ext>
                  </a:extLst>
                </p14:cNvPr>
                <p14:cNvContentPartPr/>
                <p14:nvPr/>
              </p14:nvContentPartPr>
              <p14:xfrm>
                <a:off x="2422453" y="6552192"/>
                <a:ext cx="10080" cy="109800"/>
              </p14:xfrm>
            </p:contentPart>
          </mc:Choice>
          <mc:Fallback>
            <p:pic>
              <p:nvPicPr>
                <p:cNvPr id="394" name="Freihand 393">
                  <a:extLst>
                    <a:ext uri="{FF2B5EF4-FFF2-40B4-BE49-F238E27FC236}">
                      <a16:creationId xmlns:a16="http://schemas.microsoft.com/office/drawing/2014/main" id="{7CEBBB26-551D-4AF7-BB8A-C052DF4B94C0}"/>
                    </a:ext>
                  </a:extLst>
                </p:cNvPr>
                <p:cNvPicPr/>
                <p:nvPr/>
              </p:nvPicPr>
              <p:blipFill>
                <a:blip r:embed="rId15"/>
                <a:stretch>
                  <a:fillRect/>
                </a:stretch>
              </p:blipFill>
              <p:spPr>
                <a:xfrm>
                  <a:off x="2418133" y="6547872"/>
                  <a:ext cx="1872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465" name="Freihand 464">
                <a:extLst>
                  <a:ext uri="{FF2B5EF4-FFF2-40B4-BE49-F238E27FC236}">
                    <a16:creationId xmlns:a16="http://schemas.microsoft.com/office/drawing/2014/main" id="{84C105E3-084A-42A8-98D9-A6756BFB25A6}"/>
                  </a:ext>
                </a:extLst>
              </p14:cNvPr>
              <p14:cNvContentPartPr/>
              <p14:nvPr/>
            </p14:nvContentPartPr>
            <p14:xfrm>
              <a:off x="8250853" y="52392"/>
              <a:ext cx="534960" cy="365040"/>
            </p14:xfrm>
          </p:contentPart>
        </mc:Choice>
        <mc:Fallback>
          <p:pic>
            <p:nvPicPr>
              <p:cNvPr id="465" name="Freihand 464">
                <a:extLst>
                  <a:ext uri="{FF2B5EF4-FFF2-40B4-BE49-F238E27FC236}">
                    <a16:creationId xmlns:a16="http://schemas.microsoft.com/office/drawing/2014/main" id="{84C105E3-084A-42A8-98D9-A6756BFB25A6}"/>
                  </a:ext>
                </a:extLst>
              </p:cNvPr>
              <p:cNvPicPr/>
              <p:nvPr/>
            </p:nvPicPr>
            <p:blipFill>
              <a:blip r:embed="rId17"/>
              <a:stretch>
                <a:fillRect/>
              </a:stretch>
            </p:blipFill>
            <p:spPr>
              <a:xfrm>
                <a:off x="8246533" y="48072"/>
                <a:ext cx="543600" cy="373680"/>
              </a:xfrm>
              <a:prstGeom prst="rect">
                <a:avLst/>
              </a:prstGeom>
            </p:spPr>
          </p:pic>
        </mc:Fallback>
      </mc:AlternateContent>
      <p:grpSp>
        <p:nvGrpSpPr>
          <p:cNvPr id="650" name="Gruppieren 649">
            <a:extLst>
              <a:ext uri="{FF2B5EF4-FFF2-40B4-BE49-F238E27FC236}">
                <a16:creationId xmlns:a16="http://schemas.microsoft.com/office/drawing/2014/main" id="{F2512BA0-1D87-476A-A4B1-A27B09434C7E}"/>
              </a:ext>
            </a:extLst>
          </p:cNvPr>
          <p:cNvGrpSpPr/>
          <p:nvPr/>
        </p:nvGrpSpPr>
        <p:grpSpPr>
          <a:xfrm>
            <a:off x="375493" y="74352"/>
            <a:ext cx="11556360" cy="6386400"/>
            <a:chOff x="375493" y="74352"/>
            <a:chExt cx="11556360" cy="6386400"/>
          </a:xfrm>
        </p:grpSpPr>
        <mc:AlternateContent xmlns:mc="http://schemas.openxmlformats.org/markup-compatibility/2006">
          <mc:Choice xmlns:p14="http://schemas.microsoft.com/office/powerpoint/2010/main" Requires="p14">
            <p:contentPart p14:bwMode="auto" r:id="rId18">
              <p14:nvContentPartPr>
                <p14:cNvPr id="391" name="Freihand 390">
                  <a:extLst>
                    <a:ext uri="{FF2B5EF4-FFF2-40B4-BE49-F238E27FC236}">
                      <a16:creationId xmlns:a16="http://schemas.microsoft.com/office/drawing/2014/main" id="{77CC2D6E-5694-43DD-81A8-4BDBF89ED8B1}"/>
                    </a:ext>
                  </a:extLst>
                </p14:cNvPr>
                <p14:cNvContentPartPr/>
                <p14:nvPr/>
              </p14:nvContentPartPr>
              <p14:xfrm>
                <a:off x="2297173" y="6146832"/>
                <a:ext cx="4680" cy="313920"/>
              </p14:xfrm>
            </p:contentPart>
          </mc:Choice>
          <mc:Fallback>
            <p:pic>
              <p:nvPicPr>
                <p:cNvPr id="391" name="Freihand 390">
                  <a:extLst>
                    <a:ext uri="{FF2B5EF4-FFF2-40B4-BE49-F238E27FC236}">
                      <a16:creationId xmlns:a16="http://schemas.microsoft.com/office/drawing/2014/main" id="{77CC2D6E-5694-43DD-81A8-4BDBF89ED8B1}"/>
                    </a:ext>
                  </a:extLst>
                </p:cNvPr>
                <p:cNvPicPr/>
                <p:nvPr/>
              </p:nvPicPr>
              <p:blipFill>
                <a:blip r:embed="rId19"/>
                <a:stretch>
                  <a:fillRect/>
                </a:stretch>
              </p:blipFill>
              <p:spPr>
                <a:xfrm>
                  <a:off x="2292853" y="6142512"/>
                  <a:ext cx="133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90" name="Freihand 389">
                  <a:extLst>
                    <a:ext uri="{FF2B5EF4-FFF2-40B4-BE49-F238E27FC236}">
                      <a16:creationId xmlns:a16="http://schemas.microsoft.com/office/drawing/2014/main" id="{D84AF006-C247-4D16-8143-5FE77AF18B40}"/>
                    </a:ext>
                  </a:extLst>
                </p14:cNvPr>
                <p14:cNvContentPartPr/>
                <p14:nvPr/>
              </p14:nvContentPartPr>
              <p14:xfrm>
                <a:off x="2275933" y="5664792"/>
                <a:ext cx="6480" cy="342720"/>
              </p14:xfrm>
            </p:contentPart>
          </mc:Choice>
          <mc:Fallback>
            <p:pic>
              <p:nvPicPr>
                <p:cNvPr id="390" name="Freihand 389">
                  <a:extLst>
                    <a:ext uri="{FF2B5EF4-FFF2-40B4-BE49-F238E27FC236}">
                      <a16:creationId xmlns:a16="http://schemas.microsoft.com/office/drawing/2014/main" id="{D84AF006-C247-4D16-8143-5FE77AF18B40}"/>
                    </a:ext>
                  </a:extLst>
                </p:cNvPr>
                <p:cNvPicPr/>
                <p:nvPr/>
              </p:nvPicPr>
              <p:blipFill>
                <a:blip r:embed="rId21"/>
                <a:stretch>
                  <a:fillRect/>
                </a:stretch>
              </p:blipFill>
              <p:spPr>
                <a:xfrm>
                  <a:off x="2271613" y="5660472"/>
                  <a:ext cx="151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6" name="Freihand 35">
                  <a:extLst>
                    <a:ext uri="{FF2B5EF4-FFF2-40B4-BE49-F238E27FC236}">
                      <a16:creationId xmlns:a16="http://schemas.microsoft.com/office/drawing/2014/main" id="{F9D086EA-F9AF-4412-BAEE-0D84F7B29066}"/>
                    </a:ext>
                  </a:extLst>
                </p14:cNvPr>
                <p14:cNvContentPartPr/>
                <p14:nvPr/>
              </p14:nvContentPartPr>
              <p14:xfrm>
                <a:off x="8927293" y="111432"/>
                <a:ext cx="111240" cy="181440"/>
              </p14:xfrm>
            </p:contentPart>
          </mc:Choice>
          <mc:Fallback>
            <p:pic>
              <p:nvPicPr>
                <p:cNvPr id="36" name="Freihand 35">
                  <a:extLst>
                    <a:ext uri="{FF2B5EF4-FFF2-40B4-BE49-F238E27FC236}">
                      <a16:creationId xmlns:a16="http://schemas.microsoft.com/office/drawing/2014/main" id="{F9D086EA-F9AF-4412-BAEE-0D84F7B29066}"/>
                    </a:ext>
                  </a:extLst>
                </p:cNvPr>
                <p:cNvPicPr/>
                <p:nvPr/>
              </p:nvPicPr>
              <p:blipFill>
                <a:blip r:embed="rId23"/>
                <a:stretch>
                  <a:fillRect/>
                </a:stretch>
              </p:blipFill>
              <p:spPr>
                <a:xfrm>
                  <a:off x="8922973" y="107112"/>
                  <a:ext cx="119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7" name="Freihand 36">
                  <a:extLst>
                    <a:ext uri="{FF2B5EF4-FFF2-40B4-BE49-F238E27FC236}">
                      <a16:creationId xmlns:a16="http://schemas.microsoft.com/office/drawing/2014/main" id="{7C201333-CE97-4E51-BAC1-2BA08C33E458}"/>
                    </a:ext>
                  </a:extLst>
                </p14:cNvPr>
                <p14:cNvContentPartPr/>
                <p14:nvPr/>
              </p14:nvContentPartPr>
              <p14:xfrm>
                <a:off x="8985253" y="112872"/>
                <a:ext cx="182160" cy="162360"/>
              </p14:xfrm>
            </p:contentPart>
          </mc:Choice>
          <mc:Fallback>
            <p:pic>
              <p:nvPicPr>
                <p:cNvPr id="37" name="Freihand 36">
                  <a:extLst>
                    <a:ext uri="{FF2B5EF4-FFF2-40B4-BE49-F238E27FC236}">
                      <a16:creationId xmlns:a16="http://schemas.microsoft.com/office/drawing/2014/main" id="{7C201333-CE97-4E51-BAC1-2BA08C33E458}"/>
                    </a:ext>
                  </a:extLst>
                </p:cNvPr>
                <p:cNvPicPr/>
                <p:nvPr/>
              </p:nvPicPr>
              <p:blipFill>
                <a:blip r:embed="rId25"/>
                <a:stretch>
                  <a:fillRect/>
                </a:stretch>
              </p:blipFill>
              <p:spPr>
                <a:xfrm>
                  <a:off x="8980933" y="108552"/>
                  <a:ext cx="190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8" name="Freihand 37">
                  <a:extLst>
                    <a:ext uri="{FF2B5EF4-FFF2-40B4-BE49-F238E27FC236}">
                      <a16:creationId xmlns:a16="http://schemas.microsoft.com/office/drawing/2014/main" id="{885B2F6F-39BA-476B-BF62-3AD04FD77226}"/>
                    </a:ext>
                  </a:extLst>
                </p14:cNvPr>
                <p14:cNvContentPartPr/>
                <p14:nvPr/>
              </p14:nvContentPartPr>
              <p14:xfrm>
                <a:off x="9192253" y="174072"/>
                <a:ext cx="74880" cy="96120"/>
              </p14:xfrm>
            </p:contentPart>
          </mc:Choice>
          <mc:Fallback>
            <p:pic>
              <p:nvPicPr>
                <p:cNvPr id="38" name="Freihand 37">
                  <a:extLst>
                    <a:ext uri="{FF2B5EF4-FFF2-40B4-BE49-F238E27FC236}">
                      <a16:creationId xmlns:a16="http://schemas.microsoft.com/office/drawing/2014/main" id="{885B2F6F-39BA-476B-BF62-3AD04FD77226}"/>
                    </a:ext>
                  </a:extLst>
                </p:cNvPr>
                <p:cNvPicPr/>
                <p:nvPr/>
              </p:nvPicPr>
              <p:blipFill>
                <a:blip r:embed="rId27"/>
                <a:stretch>
                  <a:fillRect/>
                </a:stretch>
              </p:blipFill>
              <p:spPr>
                <a:xfrm>
                  <a:off x="9187933" y="169752"/>
                  <a:ext cx="83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9" name="Freihand 38">
                  <a:extLst>
                    <a:ext uri="{FF2B5EF4-FFF2-40B4-BE49-F238E27FC236}">
                      <a16:creationId xmlns:a16="http://schemas.microsoft.com/office/drawing/2014/main" id="{E0752EF4-EB95-4474-BC78-360307EC1C8D}"/>
                    </a:ext>
                  </a:extLst>
                </p14:cNvPr>
                <p14:cNvContentPartPr/>
                <p14:nvPr/>
              </p14:nvContentPartPr>
              <p14:xfrm>
                <a:off x="9306733" y="189912"/>
                <a:ext cx="312120" cy="79560"/>
              </p14:xfrm>
            </p:contentPart>
          </mc:Choice>
          <mc:Fallback>
            <p:pic>
              <p:nvPicPr>
                <p:cNvPr id="39" name="Freihand 38">
                  <a:extLst>
                    <a:ext uri="{FF2B5EF4-FFF2-40B4-BE49-F238E27FC236}">
                      <a16:creationId xmlns:a16="http://schemas.microsoft.com/office/drawing/2014/main" id="{E0752EF4-EB95-4474-BC78-360307EC1C8D}"/>
                    </a:ext>
                  </a:extLst>
                </p:cNvPr>
                <p:cNvPicPr/>
                <p:nvPr/>
              </p:nvPicPr>
              <p:blipFill>
                <a:blip r:embed="rId29"/>
                <a:stretch>
                  <a:fillRect/>
                </a:stretch>
              </p:blipFill>
              <p:spPr>
                <a:xfrm>
                  <a:off x="9302413" y="185592"/>
                  <a:ext cx="320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0" name="Freihand 39">
                  <a:extLst>
                    <a:ext uri="{FF2B5EF4-FFF2-40B4-BE49-F238E27FC236}">
                      <a16:creationId xmlns:a16="http://schemas.microsoft.com/office/drawing/2014/main" id="{5AF0DCA5-70F6-434A-9C80-7027D6C45B6B}"/>
                    </a:ext>
                  </a:extLst>
                </p14:cNvPr>
                <p14:cNvContentPartPr/>
                <p14:nvPr/>
              </p14:nvContentPartPr>
              <p14:xfrm>
                <a:off x="9643333" y="116832"/>
                <a:ext cx="191520" cy="264600"/>
              </p14:xfrm>
            </p:contentPart>
          </mc:Choice>
          <mc:Fallback>
            <p:pic>
              <p:nvPicPr>
                <p:cNvPr id="40" name="Freihand 39">
                  <a:extLst>
                    <a:ext uri="{FF2B5EF4-FFF2-40B4-BE49-F238E27FC236}">
                      <a16:creationId xmlns:a16="http://schemas.microsoft.com/office/drawing/2014/main" id="{5AF0DCA5-70F6-434A-9C80-7027D6C45B6B}"/>
                    </a:ext>
                  </a:extLst>
                </p:cNvPr>
                <p:cNvPicPr/>
                <p:nvPr/>
              </p:nvPicPr>
              <p:blipFill>
                <a:blip r:embed="rId31"/>
                <a:stretch>
                  <a:fillRect/>
                </a:stretch>
              </p:blipFill>
              <p:spPr>
                <a:xfrm>
                  <a:off x="9639013" y="112512"/>
                  <a:ext cx="2001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1" name="Freihand 40">
                  <a:extLst>
                    <a:ext uri="{FF2B5EF4-FFF2-40B4-BE49-F238E27FC236}">
                      <a16:creationId xmlns:a16="http://schemas.microsoft.com/office/drawing/2014/main" id="{CB5E88F4-003E-462B-9FFB-5236582C4305}"/>
                    </a:ext>
                  </a:extLst>
                </p14:cNvPr>
                <p14:cNvContentPartPr/>
                <p14:nvPr/>
              </p14:nvContentPartPr>
              <p14:xfrm>
                <a:off x="9510133" y="97392"/>
                <a:ext cx="38880" cy="11880"/>
              </p14:xfrm>
            </p:contentPart>
          </mc:Choice>
          <mc:Fallback>
            <p:pic>
              <p:nvPicPr>
                <p:cNvPr id="41" name="Freihand 40">
                  <a:extLst>
                    <a:ext uri="{FF2B5EF4-FFF2-40B4-BE49-F238E27FC236}">
                      <a16:creationId xmlns:a16="http://schemas.microsoft.com/office/drawing/2014/main" id="{CB5E88F4-003E-462B-9FFB-5236582C4305}"/>
                    </a:ext>
                  </a:extLst>
                </p:cNvPr>
                <p:cNvPicPr/>
                <p:nvPr/>
              </p:nvPicPr>
              <p:blipFill>
                <a:blip r:embed="rId33"/>
                <a:stretch>
                  <a:fillRect/>
                </a:stretch>
              </p:blipFill>
              <p:spPr>
                <a:xfrm>
                  <a:off x="9505813" y="93072"/>
                  <a:ext cx="475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2" name="Freihand 41">
                  <a:extLst>
                    <a:ext uri="{FF2B5EF4-FFF2-40B4-BE49-F238E27FC236}">
                      <a16:creationId xmlns:a16="http://schemas.microsoft.com/office/drawing/2014/main" id="{7D86A46A-31FA-41D7-B15B-29FECAE78127}"/>
                    </a:ext>
                  </a:extLst>
                </p14:cNvPr>
                <p14:cNvContentPartPr/>
                <p14:nvPr/>
              </p14:nvContentPartPr>
              <p14:xfrm>
                <a:off x="10015933" y="139152"/>
                <a:ext cx="240840" cy="114840"/>
              </p14:xfrm>
            </p:contentPart>
          </mc:Choice>
          <mc:Fallback>
            <p:pic>
              <p:nvPicPr>
                <p:cNvPr id="42" name="Freihand 41">
                  <a:extLst>
                    <a:ext uri="{FF2B5EF4-FFF2-40B4-BE49-F238E27FC236}">
                      <a16:creationId xmlns:a16="http://schemas.microsoft.com/office/drawing/2014/main" id="{7D86A46A-31FA-41D7-B15B-29FECAE78127}"/>
                    </a:ext>
                  </a:extLst>
                </p:cNvPr>
                <p:cNvPicPr/>
                <p:nvPr/>
              </p:nvPicPr>
              <p:blipFill>
                <a:blip r:embed="rId35"/>
                <a:stretch>
                  <a:fillRect/>
                </a:stretch>
              </p:blipFill>
              <p:spPr>
                <a:xfrm>
                  <a:off x="10011253" y="134832"/>
                  <a:ext cx="249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3" name="Freihand 42">
                  <a:extLst>
                    <a:ext uri="{FF2B5EF4-FFF2-40B4-BE49-F238E27FC236}">
                      <a16:creationId xmlns:a16="http://schemas.microsoft.com/office/drawing/2014/main" id="{643A1B2A-CD24-4A37-AA13-09B59D6ADE02}"/>
                    </a:ext>
                  </a:extLst>
                </p14:cNvPr>
                <p14:cNvContentPartPr/>
                <p14:nvPr/>
              </p14:nvContentPartPr>
              <p14:xfrm>
                <a:off x="10378813" y="134472"/>
                <a:ext cx="120240" cy="105480"/>
              </p14:xfrm>
            </p:contentPart>
          </mc:Choice>
          <mc:Fallback>
            <p:pic>
              <p:nvPicPr>
                <p:cNvPr id="43" name="Freihand 42">
                  <a:extLst>
                    <a:ext uri="{FF2B5EF4-FFF2-40B4-BE49-F238E27FC236}">
                      <a16:creationId xmlns:a16="http://schemas.microsoft.com/office/drawing/2014/main" id="{643A1B2A-CD24-4A37-AA13-09B59D6ADE02}"/>
                    </a:ext>
                  </a:extLst>
                </p:cNvPr>
                <p:cNvPicPr/>
                <p:nvPr/>
              </p:nvPicPr>
              <p:blipFill>
                <a:blip r:embed="rId37"/>
                <a:stretch>
                  <a:fillRect/>
                </a:stretch>
              </p:blipFill>
              <p:spPr>
                <a:xfrm>
                  <a:off x="10374493" y="130152"/>
                  <a:ext cx="1288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4" name="Freihand 43">
                  <a:extLst>
                    <a:ext uri="{FF2B5EF4-FFF2-40B4-BE49-F238E27FC236}">
                      <a16:creationId xmlns:a16="http://schemas.microsoft.com/office/drawing/2014/main" id="{EBC5C2CD-6A9B-46BB-B288-A55B1A8A158B}"/>
                    </a:ext>
                  </a:extLst>
                </p14:cNvPr>
                <p14:cNvContentPartPr/>
                <p14:nvPr/>
              </p14:nvContentPartPr>
              <p14:xfrm>
                <a:off x="10489333" y="74352"/>
                <a:ext cx="47880" cy="162360"/>
              </p14:xfrm>
            </p:contentPart>
          </mc:Choice>
          <mc:Fallback>
            <p:pic>
              <p:nvPicPr>
                <p:cNvPr id="44" name="Freihand 43">
                  <a:extLst>
                    <a:ext uri="{FF2B5EF4-FFF2-40B4-BE49-F238E27FC236}">
                      <a16:creationId xmlns:a16="http://schemas.microsoft.com/office/drawing/2014/main" id="{EBC5C2CD-6A9B-46BB-B288-A55B1A8A158B}"/>
                    </a:ext>
                  </a:extLst>
                </p:cNvPr>
                <p:cNvPicPr/>
                <p:nvPr/>
              </p:nvPicPr>
              <p:blipFill>
                <a:blip r:embed="rId39"/>
                <a:stretch>
                  <a:fillRect/>
                </a:stretch>
              </p:blipFill>
              <p:spPr>
                <a:xfrm>
                  <a:off x="10485013" y="70032"/>
                  <a:ext cx="56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5" name="Freihand 44">
                  <a:extLst>
                    <a:ext uri="{FF2B5EF4-FFF2-40B4-BE49-F238E27FC236}">
                      <a16:creationId xmlns:a16="http://schemas.microsoft.com/office/drawing/2014/main" id="{12EA4BD5-C9B8-4016-B463-E6A421779751}"/>
                    </a:ext>
                  </a:extLst>
                </p14:cNvPr>
                <p14:cNvContentPartPr/>
                <p14:nvPr/>
              </p14:nvContentPartPr>
              <p14:xfrm>
                <a:off x="10566733" y="162192"/>
                <a:ext cx="111960" cy="57600"/>
              </p14:xfrm>
            </p:contentPart>
          </mc:Choice>
          <mc:Fallback>
            <p:pic>
              <p:nvPicPr>
                <p:cNvPr id="45" name="Freihand 44">
                  <a:extLst>
                    <a:ext uri="{FF2B5EF4-FFF2-40B4-BE49-F238E27FC236}">
                      <a16:creationId xmlns:a16="http://schemas.microsoft.com/office/drawing/2014/main" id="{12EA4BD5-C9B8-4016-B463-E6A421779751}"/>
                    </a:ext>
                  </a:extLst>
                </p:cNvPr>
                <p:cNvPicPr/>
                <p:nvPr/>
              </p:nvPicPr>
              <p:blipFill>
                <a:blip r:embed="rId41"/>
                <a:stretch>
                  <a:fillRect/>
                </a:stretch>
              </p:blipFill>
              <p:spPr>
                <a:xfrm>
                  <a:off x="10562413" y="157872"/>
                  <a:ext cx="120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6" name="Freihand 45">
                  <a:extLst>
                    <a:ext uri="{FF2B5EF4-FFF2-40B4-BE49-F238E27FC236}">
                      <a16:creationId xmlns:a16="http://schemas.microsoft.com/office/drawing/2014/main" id="{90D8C7C2-1E70-4473-9D53-58227F9671CE}"/>
                    </a:ext>
                  </a:extLst>
                </p14:cNvPr>
                <p14:cNvContentPartPr/>
                <p14:nvPr/>
              </p14:nvContentPartPr>
              <p14:xfrm>
                <a:off x="10689133" y="82272"/>
                <a:ext cx="157320" cy="136080"/>
              </p14:xfrm>
            </p:contentPart>
          </mc:Choice>
          <mc:Fallback>
            <p:pic>
              <p:nvPicPr>
                <p:cNvPr id="46" name="Freihand 45">
                  <a:extLst>
                    <a:ext uri="{FF2B5EF4-FFF2-40B4-BE49-F238E27FC236}">
                      <a16:creationId xmlns:a16="http://schemas.microsoft.com/office/drawing/2014/main" id="{90D8C7C2-1E70-4473-9D53-58227F9671CE}"/>
                    </a:ext>
                  </a:extLst>
                </p:cNvPr>
                <p:cNvPicPr/>
                <p:nvPr/>
              </p:nvPicPr>
              <p:blipFill>
                <a:blip r:embed="rId43"/>
                <a:stretch>
                  <a:fillRect/>
                </a:stretch>
              </p:blipFill>
              <p:spPr>
                <a:xfrm>
                  <a:off x="10684813" y="77952"/>
                  <a:ext cx="165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7" name="Freihand 46">
                  <a:extLst>
                    <a:ext uri="{FF2B5EF4-FFF2-40B4-BE49-F238E27FC236}">
                      <a16:creationId xmlns:a16="http://schemas.microsoft.com/office/drawing/2014/main" id="{D46B5074-639E-44B1-81D6-8988E21C9A41}"/>
                    </a:ext>
                  </a:extLst>
                </p14:cNvPr>
                <p14:cNvContentPartPr/>
                <p14:nvPr/>
              </p14:nvContentPartPr>
              <p14:xfrm>
                <a:off x="10863373" y="137712"/>
                <a:ext cx="58680" cy="70920"/>
              </p14:xfrm>
            </p:contentPart>
          </mc:Choice>
          <mc:Fallback>
            <p:pic>
              <p:nvPicPr>
                <p:cNvPr id="47" name="Freihand 46">
                  <a:extLst>
                    <a:ext uri="{FF2B5EF4-FFF2-40B4-BE49-F238E27FC236}">
                      <a16:creationId xmlns:a16="http://schemas.microsoft.com/office/drawing/2014/main" id="{D46B5074-639E-44B1-81D6-8988E21C9A41}"/>
                    </a:ext>
                  </a:extLst>
                </p:cNvPr>
                <p:cNvPicPr/>
                <p:nvPr/>
              </p:nvPicPr>
              <p:blipFill>
                <a:blip r:embed="rId45"/>
                <a:stretch>
                  <a:fillRect/>
                </a:stretch>
              </p:blipFill>
              <p:spPr>
                <a:xfrm>
                  <a:off x="10859053" y="133392"/>
                  <a:ext cx="67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8" name="Freihand 47">
                  <a:extLst>
                    <a:ext uri="{FF2B5EF4-FFF2-40B4-BE49-F238E27FC236}">
                      <a16:creationId xmlns:a16="http://schemas.microsoft.com/office/drawing/2014/main" id="{87448E57-2335-4F11-9596-E72BAC20F234}"/>
                    </a:ext>
                  </a:extLst>
                </p14:cNvPr>
                <p14:cNvContentPartPr/>
                <p14:nvPr/>
              </p14:nvContentPartPr>
              <p14:xfrm>
                <a:off x="10950853" y="169032"/>
                <a:ext cx="194400" cy="74520"/>
              </p14:xfrm>
            </p:contentPart>
          </mc:Choice>
          <mc:Fallback>
            <p:pic>
              <p:nvPicPr>
                <p:cNvPr id="48" name="Freihand 47">
                  <a:extLst>
                    <a:ext uri="{FF2B5EF4-FFF2-40B4-BE49-F238E27FC236}">
                      <a16:creationId xmlns:a16="http://schemas.microsoft.com/office/drawing/2014/main" id="{87448E57-2335-4F11-9596-E72BAC20F234}"/>
                    </a:ext>
                  </a:extLst>
                </p:cNvPr>
                <p:cNvPicPr/>
                <p:nvPr/>
              </p:nvPicPr>
              <p:blipFill>
                <a:blip r:embed="rId47"/>
                <a:stretch>
                  <a:fillRect/>
                </a:stretch>
              </p:blipFill>
              <p:spPr>
                <a:xfrm>
                  <a:off x="10946533" y="164712"/>
                  <a:ext cx="2030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9" name="Freihand 48">
                  <a:extLst>
                    <a:ext uri="{FF2B5EF4-FFF2-40B4-BE49-F238E27FC236}">
                      <a16:creationId xmlns:a16="http://schemas.microsoft.com/office/drawing/2014/main" id="{381A716F-A049-4CB8-81C7-BAB7C1FD189B}"/>
                    </a:ext>
                  </a:extLst>
                </p14:cNvPr>
                <p14:cNvContentPartPr/>
                <p14:nvPr/>
              </p14:nvContentPartPr>
              <p14:xfrm>
                <a:off x="11146333" y="165432"/>
                <a:ext cx="83880" cy="75240"/>
              </p14:xfrm>
            </p:contentPart>
          </mc:Choice>
          <mc:Fallback>
            <p:pic>
              <p:nvPicPr>
                <p:cNvPr id="49" name="Freihand 48">
                  <a:extLst>
                    <a:ext uri="{FF2B5EF4-FFF2-40B4-BE49-F238E27FC236}">
                      <a16:creationId xmlns:a16="http://schemas.microsoft.com/office/drawing/2014/main" id="{381A716F-A049-4CB8-81C7-BAB7C1FD189B}"/>
                    </a:ext>
                  </a:extLst>
                </p:cNvPr>
                <p:cNvPicPr/>
                <p:nvPr/>
              </p:nvPicPr>
              <p:blipFill>
                <a:blip r:embed="rId49"/>
                <a:stretch>
                  <a:fillRect/>
                </a:stretch>
              </p:blipFill>
              <p:spPr>
                <a:xfrm>
                  <a:off x="11142013" y="161112"/>
                  <a:ext cx="92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0" name="Freihand 49">
                  <a:extLst>
                    <a:ext uri="{FF2B5EF4-FFF2-40B4-BE49-F238E27FC236}">
                      <a16:creationId xmlns:a16="http://schemas.microsoft.com/office/drawing/2014/main" id="{7144F97A-61BA-475E-8915-90E7F6FA6AE7}"/>
                    </a:ext>
                  </a:extLst>
                </p14:cNvPr>
                <p14:cNvContentPartPr/>
                <p14:nvPr/>
              </p14:nvContentPartPr>
              <p14:xfrm>
                <a:off x="11200333" y="174792"/>
                <a:ext cx="77040" cy="209520"/>
              </p14:xfrm>
            </p:contentPart>
          </mc:Choice>
          <mc:Fallback>
            <p:pic>
              <p:nvPicPr>
                <p:cNvPr id="50" name="Freihand 49">
                  <a:extLst>
                    <a:ext uri="{FF2B5EF4-FFF2-40B4-BE49-F238E27FC236}">
                      <a16:creationId xmlns:a16="http://schemas.microsoft.com/office/drawing/2014/main" id="{7144F97A-61BA-475E-8915-90E7F6FA6AE7}"/>
                    </a:ext>
                  </a:extLst>
                </p:cNvPr>
                <p:cNvPicPr/>
                <p:nvPr/>
              </p:nvPicPr>
              <p:blipFill>
                <a:blip r:embed="rId51"/>
                <a:stretch>
                  <a:fillRect/>
                </a:stretch>
              </p:blipFill>
              <p:spPr>
                <a:xfrm>
                  <a:off x="11196013" y="170472"/>
                  <a:ext cx="856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2" name="Freihand 51">
                  <a:extLst>
                    <a:ext uri="{FF2B5EF4-FFF2-40B4-BE49-F238E27FC236}">
                      <a16:creationId xmlns:a16="http://schemas.microsoft.com/office/drawing/2014/main" id="{5E047998-3E86-4E11-A5F6-0BCF726FC1D2}"/>
                    </a:ext>
                  </a:extLst>
                </p14:cNvPr>
                <p14:cNvContentPartPr/>
                <p14:nvPr/>
              </p14:nvContentPartPr>
              <p14:xfrm>
                <a:off x="11318773" y="121512"/>
                <a:ext cx="137880" cy="124920"/>
              </p14:xfrm>
            </p:contentPart>
          </mc:Choice>
          <mc:Fallback>
            <p:pic>
              <p:nvPicPr>
                <p:cNvPr id="52" name="Freihand 51">
                  <a:extLst>
                    <a:ext uri="{FF2B5EF4-FFF2-40B4-BE49-F238E27FC236}">
                      <a16:creationId xmlns:a16="http://schemas.microsoft.com/office/drawing/2014/main" id="{5E047998-3E86-4E11-A5F6-0BCF726FC1D2}"/>
                    </a:ext>
                  </a:extLst>
                </p:cNvPr>
                <p:cNvPicPr/>
                <p:nvPr/>
              </p:nvPicPr>
              <p:blipFill>
                <a:blip r:embed="rId53"/>
                <a:stretch>
                  <a:fillRect/>
                </a:stretch>
              </p:blipFill>
              <p:spPr>
                <a:xfrm>
                  <a:off x="11314453" y="117192"/>
                  <a:ext cx="146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Freihand 52">
                  <a:extLst>
                    <a:ext uri="{FF2B5EF4-FFF2-40B4-BE49-F238E27FC236}">
                      <a16:creationId xmlns:a16="http://schemas.microsoft.com/office/drawing/2014/main" id="{7D81D72E-4404-42FC-97B8-4090B4AE102D}"/>
                    </a:ext>
                  </a:extLst>
                </p14:cNvPr>
                <p14:cNvContentPartPr/>
                <p14:nvPr/>
              </p14:nvContentPartPr>
              <p14:xfrm>
                <a:off x="11452693" y="175512"/>
                <a:ext cx="174600" cy="68400"/>
              </p14:xfrm>
            </p:contentPart>
          </mc:Choice>
          <mc:Fallback>
            <p:pic>
              <p:nvPicPr>
                <p:cNvPr id="53" name="Freihand 52">
                  <a:extLst>
                    <a:ext uri="{FF2B5EF4-FFF2-40B4-BE49-F238E27FC236}">
                      <a16:creationId xmlns:a16="http://schemas.microsoft.com/office/drawing/2014/main" id="{7D81D72E-4404-42FC-97B8-4090B4AE102D}"/>
                    </a:ext>
                  </a:extLst>
                </p:cNvPr>
                <p:cNvPicPr/>
                <p:nvPr/>
              </p:nvPicPr>
              <p:blipFill>
                <a:blip r:embed="rId55"/>
                <a:stretch>
                  <a:fillRect/>
                </a:stretch>
              </p:blipFill>
              <p:spPr>
                <a:xfrm>
                  <a:off x="11448373" y="171192"/>
                  <a:ext cx="183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03" name="Freihand 102">
                  <a:extLst>
                    <a:ext uri="{FF2B5EF4-FFF2-40B4-BE49-F238E27FC236}">
                      <a16:creationId xmlns:a16="http://schemas.microsoft.com/office/drawing/2014/main" id="{5CD162C5-D496-48E1-84CB-4B082A2C778A}"/>
                    </a:ext>
                  </a:extLst>
                </p14:cNvPr>
                <p14:cNvContentPartPr/>
                <p14:nvPr/>
              </p14:nvContentPartPr>
              <p14:xfrm>
                <a:off x="7976173" y="673392"/>
                <a:ext cx="146160" cy="137520"/>
              </p14:xfrm>
            </p:contentPart>
          </mc:Choice>
          <mc:Fallback>
            <p:pic>
              <p:nvPicPr>
                <p:cNvPr id="103" name="Freihand 102">
                  <a:extLst>
                    <a:ext uri="{FF2B5EF4-FFF2-40B4-BE49-F238E27FC236}">
                      <a16:creationId xmlns:a16="http://schemas.microsoft.com/office/drawing/2014/main" id="{5CD162C5-D496-48E1-84CB-4B082A2C778A}"/>
                    </a:ext>
                  </a:extLst>
                </p:cNvPr>
                <p:cNvPicPr/>
                <p:nvPr/>
              </p:nvPicPr>
              <p:blipFill>
                <a:blip r:embed="rId57"/>
                <a:stretch>
                  <a:fillRect/>
                </a:stretch>
              </p:blipFill>
              <p:spPr>
                <a:xfrm>
                  <a:off x="7971853" y="669072"/>
                  <a:ext cx="1548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4" name="Freihand 103">
                  <a:extLst>
                    <a:ext uri="{FF2B5EF4-FFF2-40B4-BE49-F238E27FC236}">
                      <a16:creationId xmlns:a16="http://schemas.microsoft.com/office/drawing/2014/main" id="{E5FF018C-1102-43B6-96E6-05B4950AD776}"/>
                    </a:ext>
                  </a:extLst>
                </p14:cNvPr>
                <p14:cNvContentPartPr/>
                <p14:nvPr/>
              </p14:nvContentPartPr>
              <p14:xfrm>
                <a:off x="8124853" y="632712"/>
                <a:ext cx="88920" cy="239760"/>
              </p14:xfrm>
            </p:contentPart>
          </mc:Choice>
          <mc:Fallback>
            <p:pic>
              <p:nvPicPr>
                <p:cNvPr id="104" name="Freihand 103">
                  <a:extLst>
                    <a:ext uri="{FF2B5EF4-FFF2-40B4-BE49-F238E27FC236}">
                      <a16:creationId xmlns:a16="http://schemas.microsoft.com/office/drawing/2014/main" id="{E5FF018C-1102-43B6-96E6-05B4950AD776}"/>
                    </a:ext>
                  </a:extLst>
                </p:cNvPr>
                <p:cNvPicPr/>
                <p:nvPr/>
              </p:nvPicPr>
              <p:blipFill>
                <a:blip r:embed="rId59"/>
                <a:stretch>
                  <a:fillRect/>
                </a:stretch>
              </p:blipFill>
              <p:spPr>
                <a:xfrm>
                  <a:off x="8120533" y="628392"/>
                  <a:ext cx="975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6" name="Freihand 105">
                  <a:extLst>
                    <a:ext uri="{FF2B5EF4-FFF2-40B4-BE49-F238E27FC236}">
                      <a16:creationId xmlns:a16="http://schemas.microsoft.com/office/drawing/2014/main" id="{587AA45D-4BC3-4153-B5A0-5DB7220D5BB6}"/>
                    </a:ext>
                  </a:extLst>
                </p14:cNvPr>
                <p14:cNvContentPartPr/>
                <p14:nvPr/>
              </p14:nvContentPartPr>
              <p14:xfrm>
                <a:off x="8372533" y="673032"/>
                <a:ext cx="8640" cy="118080"/>
              </p14:xfrm>
            </p:contentPart>
          </mc:Choice>
          <mc:Fallback>
            <p:pic>
              <p:nvPicPr>
                <p:cNvPr id="106" name="Freihand 105">
                  <a:extLst>
                    <a:ext uri="{FF2B5EF4-FFF2-40B4-BE49-F238E27FC236}">
                      <a16:creationId xmlns:a16="http://schemas.microsoft.com/office/drawing/2014/main" id="{587AA45D-4BC3-4153-B5A0-5DB7220D5BB6}"/>
                    </a:ext>
                  </a:extLst>
                </p:cNvPr>
                <p:cNvPicPr/>
                <p:nvPr/>
              </p:nvPicPr>
              <p:blipFill>
                <a:blip r:embed="rId61"/>
                <a:stretch>
                  <a:fillRect/>
                </a:stretch>
              </p:blipFill>
              <p:spPr>
                <a:xfrm>
                  <a:off x="8368213" y="668712"/>
                  <a:ext cx="172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7" name="Freihand 106">
                  <a:extLst>
                    <a:ext uri="{FF2B5EF4-FFF2-40B4-BE49-F238E27FC236}">
                      <a16:creationId xmlns:a16="http://schemas.microsoft.com/office/drawing/2014/main" id="{F49FC525-23A0-4A7A-A7C4-32948A53F4B9}"/>
                    </a:ext>
                  </a:extLst>
                </p14:cNvPr>
                <p14:cNvContentPartPr/>
                <p14:nvPr/>
              </p14:nvContentPartPr>
              <p14:xfrm>
                <a:off x="8434813" y="661152"/>
                <a:ext cx="80640" cy="119520"/>
              </p14:xfrm>
            </p:contentPart>
          </mc:Choice>
          <mc:Fallback>
            <p:pic>
              <p:nvPicPr>
                <p:cNvPr id="107" name="Freihand 106">
                  <a:extLst>
                    <a:ext uri="{FF2B5EF4-FFF2-40B4-BE49-F238E27FC236}">
                      <a16:creationId xmlns:a16="http://schemas.microsoft.com/office/drawing/2014/main" id="{F49FC525-23A0-4A7A-A7C4-32948A53F4B9}"/>
                    </a:ext>
                  </a:extLst>
                </p:cNvPr>
                <p:cNvPicPr/>
                <p:nvPr/>
              </p:nvPicPr>
              <p:blipFill>
                <a:blip r:embed="rId63"/>
                <a:stretch>
                  <a:fillRect/>
                </a:stretch>
              </p:blipFill>
              <p:spPr>
                <a:xfrm>
                  <a:off x="8430493" y="656832"/>
                  <a:ext cx="89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9" name="Freihand 108">
                  <a:extLst>
                    <a:ext uri="{FF2B5EF4-FFF2-40B4-BE49-F238E27FC236}">
                      <a16:creationId xmlns:a16="http://schemas.microsoft.com/office/drawing/2014/main" id="{66DA3844-972B-44F9-AFCA-76703C36635A}"/>
                    </a:ext>
                  </a:extLst>
                </p14:cNvPr>
                <p14:cNvContentPartPr/>
                <p14:nvPr/>
              </p14:nvContentPartPr>
              <p14:xfrm>
                <a:off x="8608693" y="703632"/>
                <a:ext cx="81720" cy="14760"/>
              </p14:xfrm>
            </p:contentPart>
          </mc:Choice>
          <mc:Fallback>
            <p:pic>
              <p:nvPicPr>
                <p:cNvPr id="109" name="Freihand 108">
                  <a:extLst>
                    <a:ext uri="{FF2B5EF4-FFF2-40B4-BE49-F238E27FC236}">
                      <a16:creationId xmlns:a16="http://schemas.microsoft.com/office/drawing/2014/main" id="{66DA3844-972B-44F9-AFCA-76703C36635A}"/>
                    </a:ext>
                  </a:extLst>
                </p:cNvPr>
                <p:cNvPicPr/>
                <p:nvPr/>
              </p:nvPicPr>
              <p:blipFill>
                <a:blip r:embed="rId65"/>
                <a:stretch>
                  <a:fillRect/>
                </a:stretch>
              </p:blipFill>
              <p:spPr>
                <a:xfrm>
                  <a:off x="8604373" y="699312"/>
                  <a:ext cx="90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10" name="Freihand 109">
                  <a:extLst>
                    <a:ext uri="{FF2B5EF4-FFF2-40B4-BE49-F238E27FC236}">
                      <a16:creationId xmlns:a16="http://schemas.microsoft.com/office/drawing/2014/main" id="{8E398AB8-171D-43B9-84F8-EE901FE1816B}"/>
                    </a:ext>
                  </a:extLst>
                </p14:cNvPr>
                <p14:cNvContentPartPr/>
                <p14:nvPr/>
              </p14:nvContentPartPr>
              <p14:xfrm>
                <a:off x="8760973" y="642432"/>
                <a:ext cx="106560" cy="92520"/>
              </p14:xfrm>
            </p:contentPart>
          </mc:Choice>
          <mc:Fallback>
            <p:pic>
              <p:nvPicPr>
                <p:cNvPr id="110" name="Freihand 109">
                  <a:extLst>
                    <a:ext uri="{FF2B5EF4-FFF2-40B4-BE49-F238E27FC236}">
                      <a16:creationId xmlns:a16="http://schemas.microsoft.com/office/drawing/2014/main" id="{8E398AB8-171D-43B9-84F8-EE901FE1816B}"/>
                    </a:ext>
                  </a:extLst>
                </p:cNvPr>
                <p:cNvPicPr/>
                <p:nvPr/>
              </p:nvPicPr>
              <p:blipFill>
                <a:blip r:embed="rId67"/>
                <a:stretch>
                  <a:fillRect/>
                </a:stretch>
              </p:blipFill>
              <p:spPr>
                <a:xfrm>
                  <a:off x="8756653" y="638112"/>
                  <a:ext cx="1152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11" name="Freihand 110">
                  <a:extLst>
                    <a:ext uri="{FF2B5EF4-FFF2-40B4-BE49-F238E27FC236}">
                      <a16:creationId xmlns:a16="http://schemas.microsoft.com/office/drawing/2014/main" id="{D66516F2-321B-4FD5-8AAD-A7E75F5858D3}"/>
                    </a:ext>
                  </a:extLst>
                </p14:cNvPr>
                <p14:cNvContentPartPr/>
                <p14:nvPr/>
              </p14:nvContentPartPr>
              <p14:xfrm>
                <a:off x="8803453" y="706512"/>
                <a:ext cx="61560" cy="43200"/>
              </p14:xfrm>
            </p:contentPart>
          </mc:Choice>
          <mc:Fallback>
            <p:pic>
              <p:nvPicPr>
                <p:cNvPr id="111" name="Freihand 110">
                  <a:extLst>
                    <a:ext uri="{FF2B5EF4-FFF2-40B4-BE49-F238E27FC236}">
                      <a16:creationId xmlns:a16="http://schemas.microsoft.com/office/drawing/2014/main" id="{D66516F2-321B-4FD5-8AAD-A7E75F5858D3}"/>
                    </a:ext>
                  </a:extLst>
                </p:cNvPr>
                <p:cNvPicPr/>
                <p:nvPr/>
              </p:nvPicPr>
              <p:blipFill>
                <a:blip r:embed="rId69"/>
                <a:stretch>
                  <a:fillRect/>
                </a:stretch>
              </p:blipFill>
              <p:spPr>
                <a:xfrm>
                  <a:off x="8799133" y="702192"/>
                  <a:ext cx="70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2" name="Freihand 111">
                  <a:extLst>
                    <a:ext uri="{FF2B5EF4-FFF2-40B4-BE49-F238E27FC236}">
                      <a16:creationId xmlns:a16="http://schemas.microsoft.com/office/drawing/2014/main" id="{CA8505E7-FAC6-483E-B824-DC5D6039B36A}"/>
                    </a:ext>
                  </a:extLst>
                </p14:cNvPr>
                <p14:cNvContentPartPr/>
                <p14:nvPr/>
              </p14:nvContentPartPr>
              <p14:xfrm>
                <a:off x="8886253" y="687432"/>
                <a:ext cx="338040" cy="83160"/>
              </p14:xfrm>
            </p:contentPart>
          </mc:Choice>
          <mc:Fallback>
            <p:pic>
              <p:nvPicPr>
                <p:cNvPr id="112" name="Freihand 111">
                  <a:extLst>
                    <a:ext uri="{FF2B5EF4-FFF2-40B4-BE49-F238E27FC236}">
                      <a16:creationId xmlns:a16="http://schemas.microsoft.com/office/drawing/2014/main" id="{CA8505E7-FAC6-483E-B824-DC5D6039B36A}"/>
                    </a:ext>
                  </a:extLst>
                </p:cNvPr>
                <p:cNvPicPr/>
                <p:nvPr/>
              </p:nvPicPr>
              <p:blipFill>
                <a:blip r:embed="rId71"/>
                <a:stretch>
                  <a:fillRect/>
                </a:stretch>
              </p:blipFill>
              <p:spPr>
                <a:xfrm>
                  <a:off x="8881933" y="683112"/>
                  <a:ext cx="346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5" name="Freihand 124">
                  <a:extLst>
                    <a:ext uri="{FF2B5EF4-FFF2-40B4-BE49-F238E27FC236}">
                      <a16:creationId xmlns:a16="http://schemas.microsoft.com/office/drawing/2014/main" id="{A13381EF-CFA3-4715-ADDB-1D6DC7788874}"/>
                    </a:ext>
                  </a:extLst>
                </p14:cNvPr>
                <p14:cNvContentPartPr/>
                <p14:nvPr/>
              </p14:nvContentPartPr>
              <p14:xfrm>
                <a:off x="10497253" y="628752"/>
                <a:ext cx="151560" cy="79200"/>
              </p14:xfrm>
            </p:contentPart>
          </mc:Choice>
          <mc:Fallback>
            <p:pic>
              <p:nvPicPr>
                <p:cNvPr id="125" name="Freihand 124">
                  <a:extLst>
                    <a:ext uri="{FF2B5EF4-FFF2-40B4-BE49-F238E27FC236}">
                      <a16:creationId xmlns:a16="http://schemas.microsoft.com/office/drawing/2014/main" id="{A13381EF-CFA3-4715-ADDB-1D6DC7788874}"/>
                    </a:ext>
                  </a:extLst>
                </p:cNvPr>
                <p:cNvPicPr/>
                <p:nvPr/>
              </p:nvPicPr>
              <p:blipFill>
                <a:blip r:embed="rId73"/>
                <a:stretch>
                  <a:fillRect/>
                </a:stretch>
              </p:blipFill>
              <p:spPr>
                <a:xfrm>
                  <a:off x="10492933" y="624432"/>
                  <a:ext cx="160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6" name="Freihand 125">
                  <a:extLst>
                    <a:ext uri="{FF2B5EF4-FFF2-40B4-BE49-F238E27FC236}">
                      <a16:creationId xmlns:a16="http://schemas.microsoft.com/office/drawing/2014/main" id="{C2C3B934-B5CB-4A7C-BAED-32BFD9AF6B44}"/>
                    </a:ext>
                  </a:extLst>
                </p14:cNvPr>
                <p14:cNvContentPartPr/>
                <p14:nvPr/>
              </p14:nvContentPartPr>
              <p14:xfrm>
                <a:off x="10633693" y="595632"/>
                <a:ext cx="34200" cy="24120"/>
              </p14:xfrm>
            </p:contentPart>
          </mc:Choice>
          <mc:Fallback>
            <p:pic>
              <p:nvPicPr>
                <p:cNvPr id="126" name="Freihand 125">
                  <a:extLst>
                    <a:ext uri="{FF2B5EF4-FFF2-40B4-BE49-F238E27FC236}">
                      <a16:creationId xmlns:a16="http://schemas.microsoft.com/office/drawing/2014/main" id="{C2C3B934-B5CB-4A7C-BAED-32BFD9AF6B44}"/>
                    </a:ext>
                  </a:extLst>
                </p:cNvPr>
                <p:cNvPicPr/>
                <p:nvPr/>
              </p:nvPicPr>
              <p:blipFill>
                <a:blip r:embed="rId75"/>
                <a:stretch>
                  <a:fillRect/>
                </a:stretch>
              </p:blipFill>
              <p:spPr>
                <a:xfrm>
                  <a:off x="10629373" y="591312"/>
                  <a:ext cx="428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27" name="Freihand 126">
                  <a:extLst>
                    <a:ext uri="{FF2B5EF4-FFF2-40B4-BE49-F238E27FC236}">
                      <a16:creationId xmlns:a16="http://schemas.microsoft.com/office/drawing/2014/main" id="{ABBE601D-B197-4302-9B60-ECEB642D66B9}"/>
                    </a:ext>
                  </a:extLst>
                </p14:cNvPr>
                <p14:cNvContentPartPr/>
                <p14:nvPr/>
              </p14:nvContentPartPr>
              <p14:xfrm>
                <a:off x="10710013" y="539472"/>
                <a:ext cx="137520" cy="146520"/>
              </p14:xfrm>
            </p:contentPart>
          </mc:Choice>
          <mc:Fallback>
            <p:pic>
              <p:nvPicPr>
                <p:cNvPr id="127" name="Freihand 126">
                  <a:extLst>
                    <a:ext uri="{FF2B5EF4-FFF2-40B4-BE49-F238E27FC236}">
                      <a16:creationId xmlns:a16="http://schemas.microsoft.com/office/drawing/2014/main" id="{ABBE601D-B197-4302-9B60-ECEB642D66B9}"/>
                    </a:ext>
                  </a:extLst>
                </p:cNvPr>
                <p:cNvPicPr/>
                <p:nvPr/>
              </p:nvPicPr>
              <p:blipFill>
                <a:blip r:embed="rId77"/>
                <a:stretch>
                  <a:fillRect/>
                </a:stretch>
              </p:blipFill>
              <p:spPr>
                <a:xfrm>
                  <a:off x="10705693" y="535152"/>
                  <a:ext cx="146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28" name="Freihand 127">
                  <a:extLst>
                    <a:ext uri="{FF2B5EF4-FFF2-40B4-BE49-F238E27FC236}">
                      <a16:creationId xmlns:a16="http://schemas.microsoft.com/office/drawing/2014/main" id="{6C4A2A6A-71EA-4317-A57E-C57F5E248606}"/>
                    </a:ext>
                  </a:extLst>
                </p14:cNvPr>
                <p14:cNvContentPartPr/>
                <p14:nvPr/>
              </p14:nvContentPartPr>
              <p14:xfrm>
                <a:off x="10959853" y="638112"/>
                <a:ext cx="99360" cy="51120"/>
              </p14:xfrm>
            </p:contentPart>
          </mc:Choice>
          <mc:Fallback>
            <p:pic>
              <p:nvPicPr>
                <p:cNvPr id="128" name="Freihand 127">
                  <a:extLst>
                    <a:ext uri="{FF2B5EF4-FFF2-40B4-BE49-F238E27FC236}">
                      <a16:creationId xmlns:a16="http://schemas.microsoft.com/office/drawing/2014/main" id="{6C4A2A6A-71EA-4317-A57E-C57F5E248606}"/>
                    </a:ext>
                  </a:extLst>
                </p:cNvPr>
                <p:cNvPicPr/>
                <p:nvPr/>
              </p:nvPicPr>
              <p:blipFill>
                <a:blip r:embed="rId79"/>
                <a:stretch>
                  <a:fillRect/>
                </a:stretch>
              </p:blipFill>
              <p:spPr>
                <a:xfrm>
                  <a:off x="10955533" y="633792"/>
                  <a:ext cx="1080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29" name="Freihand 128">
                  <a:extLst>
                    <a:ext uri="{FF2B5EF4-FFF2-40B4-BE49-F238E27FC236}">
                      <a16:creationId xmlns:a16="http://schemas.microsoft.com/office/drawing/2014/main" id="{844C9363-6EF9-4E0A-B3ED-88E6A5F03273}"/>
                    </a:ext>
                  </a:extLst>
                </p14:cNvPr>
                <p14:cNvContentPartPr/>
                <p14:nvPr/>
              </p14:nvContentPartPr>
              <p14:xfrm>
                <a:off x="11070733" y="633072"/>
                <a:ext cx="113400" cy="55800"/>
              </p14:xfrm>
            </p:contentPart>
          </mc:Choice>
          <mc:Fallback>
            <p:pic>
              <p:nvPicPr>
                <p:cNvPr id="129" name="Freihand 128">
                  <a:extLst>
                    <a:ext uri="{FF2B5EF4-FFF2-40B4-BE49-F238E27FC236}">
                      <a16:creationId xmlns:a16="http://schemas.microsoft.com/office/drawing/2014/main" id="{844C9363-6EF9-4E0A-B3ED-88E6A5F03273}"/>
                    </a:ext>
                  </a:extLst>
                </p:cNvPr>
                <p:cNvPicPr/>
                <p:nvPr/>
              </p:nvPicPr>
              <p:blipFill>
                <a:blip r:embed="rId81"/>
                <a:stretch>
                  <a:fillRect/>
                </a:stretch>
              </p:blipFill>
              <p:spPr>
                <a:xfrm>
                  <a:off x="11066413" y="628752"/>
                  <a:ext cx="122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30" name="Freihand 129">
                  <a:extLst>
                    <a:ext uri="{FF2B5EF4-FFF2-40B4-BE49-F238E27FC236}">
                      <a16:creationId xmlns:a16="http://schemas.microsoft.com/office/drawing/2014/main" id="{8D7F1661-6134-459D-8104-FFD6D2430759}"/>
                    </a:ext>
                  </a:extLst>
                </p14:cNvPr>
                <p14:cNvContentPartPr/>
                <p14:nvPr/>
              </p14:nvContentPartPr>
              <p14:xfrm>
                <a:off x="11230573" y="527592"/>
                <a:ext cx="121680" cy="158400"/>
              </p14:xfrm>
            </p:contentPart>
          </mc:Choice>
          <mc:Fallback>
            <p:pic>
              <p:nvPicPr>
                <p:cNvPr id="130" name="Freihand 129">
                  <a:extLst>
                    <a:ext uri="{FF2B5EF4-FFF2-40B4-BE49-F238E27FC236}">
                      <a16:creationId xmlns:a16="http://schemas.microsoft.com/office/drawing/2014/main" id="{8D7F1661-6134-459D-8104-FFD6D2430759}"/>
                    </a:ext>
                  </a:extLst>
                </p:cNvPr>
                <p:cNvPicPr/>
                <p:nvPr/>
              </p:nvPicPr>
              <p:blipFill>
                <a:blip r:embed="rId83"/>
                <a:stretch>
                  <a:fillRect/>
                </a:stretch>
              </p:blipFill>
              <p:spPr>
                <a:xfrm>
                  <a:off x="11226253" y="523272"/>
                  <a:ext cx="1303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31" name="Freihand 130">
                  <a:extLst>
                    <a:ext uri="{FF2B5EF4-FFF2-40B4-BE49-F238E27FC236}">
                      <a16:creationId xmlns:a16="http://schemas.microsoft.com/office/drawing/2014/main" id="{30588DFA-28E8-4A28-A7F1-F3B0999F773A}"/>
                    </a:ext>
                  </a:extLst>
                </p14:cNvPr>
                <p14:cNvContentPartPr/>
                <p14:nvPr/>
              </p14:nvContentPartPr>
              <p14:xfrm>
                <a:off x="8391613" y="971112"/>
                <a:ext cx="144720" cy="100080"/>
              </p14:xfrm>
            </p:contentPart>
          </mc:Choice>
          <mc:Fallback>
            <p:pic>
              <p:nvPicPr>
                <p:cNvPr id="131" name="Freihand 130">
                  <a:extLst>
                    <a:ext uri="{FF2B5EF4-FFF2-40B4-BE49-F238E27FC236}">
                      <a16:creationId xmlns:a16="http://schemas.microsoft.com/office/drawing/2014/main" id="{30588DFA-28E8-4A28-A7F1-F3B0999F773A}"/>
                    </a:ext>
                  </a:extLst>
                </p:cNvPr>
                <p:cNvPicPr/>
                <p:nvPr/>
              </p:nvPicPr>
              <p:blipFill>
                <a:blip r:embed="rId85"/>
                <a:stretch>
                  <a:fillRect/>
                </a:stretch>
              </p:blipFill>
              <p:spPr>
                <a:xfrm>
                  <a:off x="8387293" y="966792"/>
                  <a:ext cx="153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32" name="Freihand 131">
                  <a:extLst>
                    <a:ext uri="{FF2B5EF4-FFF2-40B4-BE49-F238E27FC236}">
                      <a16:creationId xmlns:a16="http://schemas.microsoft.com/office/drawing/2014/main" id="{DFEACD34-8871-4FF3-A243-24FF5FC8BC80}"/>
                    </a:ext>
                  </a:extLst>
                </p14:cNvPr>
                <p14:cNvContentPartPr/>
                <p14:nvPr/>
              </p14:nvContentPartPr>
              <p14:xfrm>
                <a:off x="8547493" y="918192"/>
                <a:ext cx="225360" cy="119160"/>
              </p14:xfrm>
            </p:contentPart>
          </mc:Choice>
          <mc:Fallback>
            <p:pic>
              <p:nvPicPr>
                <p:cNvPr id="132" name="Freihand 131">
                  <a:extLst>
                    <a:ext uri="{FF2B5EF4-FFF2-40B4-BE49-F238E27FC236}">
                      <a16:creationId xmlns:a16="http://schemas.microsoft.com/office/drawing/2014/main" id="{DFEACD34-8871-4FF3-A243-24FF5FC8BC80}"/>
                    </a:ext>
                  </a:extLst>
                </p:cNvPr>
                <p:cNvPicPr/>
                <p:nvPr/>
              </p:nvPicPr>
              <p:blipFill>
                <a:blip r:embed="rId87"/>
                <a:stretch>
                  <a:fillRect/>
                </a:stretch>
              </p:blipFill>
              <p:spPr>
                <a:xfrm>
                  <a:off x="8543173" y="913872"/>
                  <a:ext cx="234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3" name="Freihand 132">
                  <a:extLst>
                    <a:ext uri="{FF2B5EF4-FFF2-40B4-BE49-F238E27FC236}">
                      <a16:creationId xmlns:a16="http://schemas.microsoft.com/office/drawing/2014/main" id="{DE766041-FA3C-46C2-806E-9A372E5D9D22}"/>
                    </a:ext>
                  </a:extLst>
                </p14:cNvPr>
                <p14:cNvContentPartPr/>
                <p14:nvPr/>
              </p14:nvContentPartPr>
              <p14:xfrm>
                <a:off x="8767453" y="962112"/>
                <a:ext cx="76320" cy="64080"/>
              </p14:xfrm>
            </p:contentPart>
          </mc:Choice>
          <mc:Fallback>
            <p:pic>
              <p:nvPicPr>
                <p:cNvPr id="133" name="Freihand 132">
                  <a:extLst>
                    <a:ext uri="{FF2B5EF4-FFF2-40B4-BE49-F238E27FC236}">
                      <a16:creationId xmlns:a16="http://schemas.microsoft.com/office/drawing/2014/main" id="{DE766041-FA3C-46C2-806E-9A372E5D9D22}"/>
                    </a:ext>
                  </a:extLst>
                </p:cNvPr>
                <p:cNvPicPr/>
                <p:nvPr/>
              </p:nvPicPr>
              <p:blipFill>
                <a:blip r:embed="rId89"/>
                <a:stretch>
                  <a:fillRect/>
                </a:stretch>
              </p:blipFill>
              <p:spPr>
                <a:xfrm>
                  <a:off x="8763133" y="957792"/>
                  <a:ext cx="849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34" name="Freihand 133">
                  <a:extLst>
                    <a:ext uri="{FF2B5EF4-FFF2-40B4-BE49-F238E27FC236}">
                      <a16:creationId xmlns:a16="http://schemas.microsoft.com/office/drawing/2014/main" id="{48A36B1D-A797-4C5E-BC80-2B1DF2D9A456}"/>
                    </a:ext>
                  </a:extLst>
                </p14:cNvPr>
                <p14:cNvContentPartPr/>
                <p14:nvPr/>
              </p14:nvContentPartPr>
              <p14:xfrm>
                <a:off x="8942413" y="977952"/>
                <a:ext cx="118440" cy="51840"/>
              </p14:xfrm>
            </p:contentPart>
          </mc:Choice>
          <mc:Fallback>
            <p:pic>
              <p:nvPicPr>
                <p:cNvPr id="134" name="Freihand 133">
                  <a:extLst>
                    <a:ext uri="{FF2B5EF4-FFF2-40B4-BE49-F238E27FC236}">
                      <a16:creationId xmlns:a16="http://schemas.microsoft.com/office/drawing/2014/main" id="{48A36B1D-A797-4C5E-BC80-2B1DF2D9A456}"/>
                    </a:ext>
                  </a:extLst>
                </p:cNvPr>
                <p:cNvPicPr/>
                <p:nvPr/>
              </p:nvPicPr>
              <p:blipFill>
                <a:blip r:embed="rId91"/>
                <a:stretch>
                  <a:fillRect/>
                </a:stretch>
              </p:blipFill>
              <p:spPr>
                <a:xfrm>
                  <a:off x="8938093" y="973632"/>
                  <a:ext cx="1270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35" name="Freihand 134">
                  <a:extLst>
                    <a:ext uri="{FF2B5EF4-FFF2-40B4-BE49-F238E27FC236}">
                      <a16:creationId xmlns:a16="http://schemas.microsoft.com/office/drawing/2014/main" id="{FF98504E-61A8-48C6-889F-707863DF132E}"/>
                    </a:ext>
                  </a:extLst>
                </p14:cNvPr>
                <p14:cNvContentPartPr/>
                <p14:nvPr/>
              </p14:nvContentPartPr>
              <p14:xfrm>
                <a:off x="9060853" y="893352"/>
                <a:ext cx="65520" cy="126360"/>
              </p14:xfrm>
            </p:contentPart>
          </mc:Choice>
          <mc:Fallback>
            <p:pic>
              <p:nvPicPr>
                <p:cNvPr id="135" name="Freihand 134">
                  <a:extLst>
                    <a:ext uri="{FF2B5EF4-FFF2-40B4-BE49-F238E27FC236}">
                      <a16:creationId xmlns:a16="http://schemas.microsoft.com/office/drawing/2014/main" id="{FF98504E-61A8-48C6-889F-707863DF132E}"/>
                    </a:ext>
                  </a:extLst>
                </p:cNvPr>
                <p:cNvPicPr/>
                <p:nvPr/>
              </p:nvPicPr>
              <p:blipFill>
                <a:blip r:embed="rId93"/>
                <a:stretch>
                  <a:fillRect/>
                </a:stretch>
              </p:blipFill>
              <p:spPr>
                <a:xfrm>
                  <a:off x="9056533" y="889032"/>
                  <a:ext cx="741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36" name="Freihand 135">
                  <a:extLst>
                    <a:ext uri="{FF2B5EF4-FFF2-40B4-BE49-F238E27FC236}">
                      <a16:creationId xmlns:a16="http://schemas.microsoft.com/office/drawing/2014/main" id="{47A73E8E-BE72-4921-ABED-D7A39581FE23}"/>
                    </a:ext>
                  </a:extLst>
                </p14:cNvPr>
                <p14:cNvContentPartPr/>
                <p14:nvPr/>
              </p14:nvContentPartPr>
              <p14:xfrm>
                <a:off x="9138973" y="964272"/>
                <a:ext cx="192960" cy="54720"/>
              </p14:xfrm>
            </p:contentPart>
          </mc:Choice>
          <mc:Fallback>
            <p:pic>
              <p:nvPicPr>
                <p:cNvPr id="136" name="Freihand 135">
                  <a:extLst>
                    <a:ext uri="{FF2B5EF4-FFF2-40B4-BE49-F238E27FC236}">
                      <a16:creationId xmlns:a16="http://schemas.microsoft.com/office/drawing/2014/main" id="{47A73E8E-BE72-4921-ABED-D7A39581FE23}"/>
                    </a:ext>
                  </a:extLst>
                </p:cNvPr>
                <p:cNvPicPr/>
                <p:nvPr/>
              </p:nvPicPr>
              <p:blipFill>
                <a:blip r:embed="rId95"/>
                <a:stretch>
                  <a:fillRect/>
                </a:stretch>
              </p:blipFill>
              <p:spPr>
                <a:xfrm>
                  <a:off x="9134653" y="959952"/>
                  <a:ext cx="2016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52" name="Freihand 151">
                  <a:extLst>
                    <a:ext uri="{FF2B5EF4-FFF2-40B4-BE49-F238E27FC236}">
                      <a16:creationId xmlns:a16="http://schemas.microsoft.com/office/drawing/2014/main" id="{423B9B21-D369-484F-9B3E-CF1B04105F47}"/>
                    </a:ext>
                  </a:extLst>
                </p14:cNvPr>
                <p14:cNvContentPartPr/>
                <p14:nvPr/>
              </p14:nvContentPartPr>
              <p14:xfrm>
                <a:off x="2672293" y="3072792"/>
                <a:ext cx="29520" cy="201240"/>
              </p14:xfrm>
            </p:contentPart>
          </mc:Choice>
          <mc:Fallback>
            <p:pic>
              <p:nvPicPr>
                <p:cNvPr id="152" name="Freihand 151">
                  <a:extLst>
                    <a:ext uri="{FF2B5EF4-FFF2-40B4-BE49-F238E27FC236}">
                      <a16:creationId xmlns:a16="http://schemas.microsoft.com/office/drawing/2014/main" id="{423B9B21-D369-484F-9B3E-CF1B04105F47}"/>
                    </a:ext>
                  </a:extLst>
                </p:cNvPr>
                <p:cNvPicPr/>
                <p:nvPr/>
              </p:nvPicPr>
              <p:blipFill>
                <a:blip r:embed="rId97"/>
                <a:stretch>
                  <a:fillRect/>
                </a:stretch>
              </p:blipFill>
              <p:spPr>
                <a:xfrm>
                  <a:off x="2667973" y="3068472"/>
                  <a:ext cx="38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53" name="Freihand 152">
                  <a:extLst>
                    <a:ext uri="{FF2B5EF4-FFF2-40B4-BE49-F238E27FC236}">
                      <a16:creationId xmlns:a16="http://schemas.microsoft.com/office/drawing/2014/main" id="{1D0A5242-A252-44DD-ADE8-50BCB11D2DC6}"/>
                    </a:ext>
                  </a:extLst>
                </p14:cNvPr>
                <p14:cNvContentPartPr/>
                <p14:nvPr/>
              </p14:nvContentPartPr>
              <p14:xfrm>
                <a:off x="2663293" y="3334512"/>
                <a:ext cx="20160" cy="268920"/>
              </p14:xfrm>
            </p:contentPart>
          </mc:Choice>
          <mc:Fallback>
            <p:pic>
              <p:nvPicPr>
                <p:cNvPr id="153" name="Freihand 152">
                  <a:extLst>
                    <a:ext uri="{FF2B5EF4-FFF2-40B4-BE49-F238E27FC236}">
                      <a16:creationId xmlns:a16="http://schemas.microsoft.com/office/drawing/2014/main" id="{1D0A5242-A252-44DD-ADE8-50BCB11D2DC6}"/>
                    </a:ext>
                  </a:extLst>
                </p:cNvPr>
                <p:cNvPicPr/>
                <p:nvPr/>
              </p:nvPicPr>
              <p:blipFill>
                <a:blip r:embed="rId99"/>
                <a:stretch>
                  <a:fillRect/>
                </a:stretch>
              </p:blipFill>
              <p:spPr>
                <a:xfrm>
                  <a:off x="2658973" y="3330192"/>
                  <a:ext cx="288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3" name="Freihand 112">
                  <a:extLst>
                    <a:ext uri="{FF2B5EF4-FFF2-40B4-BE49-F238E27FC236}">
                      <a16:creationId xmlns:a16="http://schemas.microsoft.com/office/drawing/2014/main" id="{B081FFED-7023-464D-87D4-74BBF539E327}"/>
                    </a:ext>
                  </a:extLst>
                </p14:cNvPr>
                <p14:cNvContentPartPr/>
                <p14:nvPr/>
              </p14:nvContentPartPr>
              <p14:xfrm>
                <a:off x="9402133" y="665832"/>
                <a:ext cx="165960" cy="86400"/>
              </p14:xfrm>
            </p:contentPart>
          </mc:Choice>
          <mc:Fallback>
            <p:pic>
              <p:nvPicPr>
                <p:cNvPr id="113" name="Freihand 112">
                  <a:extLst>
                    <a:ext uri="{FF2B5EF4-FFF2-40B4-BE49-F238E27FC236}">
                      <a16:creationId xmlns:a16="http://schemas.microsoft.com/office/drawing/2014/main" id="{B081FFED-7023-464D-87D4-74BBF539E327}"/>
                    </a:ext>
                  </a:extLst>
                </p:cNvPr>
                <p:cNvPicPr/>
                <p:nvPr/>
              </p:nvPicPr>
              <p:blipFill>
                <a:blip r:embed="rId101"/>
                <a:stretch>
                  <a:fillRect/>
                </a:stretch>
              </p:blipFill>
              <p:spPr>
                <a:xfrm>
                  <a:off x="9397813" y="661512"/>
                  <a:ext cx="1746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4" name="Freihand 113">
                  <a:extLst>
                    <a:ext uri="{FF2B5EF4-FFF2-40B4-BE49-F238E27FC236}">
                      <a16:creationId xmlns:a16="http://schemas.microsoft.com/office/drawing/2014/main" id="{23AA930D-CBBC-45D1-A0CD-40371DF51F5D}"/>
                    </a:ext>
                  </a:extLst>
                </p14:cNvPr>
                <p14:cNvContentPartPr/>
                <p14:nvPr/>
              </p14:nvContentPartPr>
              <p14:xfrm>
                <a:off x="9574213" y="711552"/>
                <a:ext cx="14040" cy="8280"/>
              </p14:xfrm>
            </p:contentPart>
          </mc:Choice>
          <mc:Fallback>
            <p:pic>
              <p:nvPicPr>
                <p:cNvPr id="114" name="Freihand 113">
                  <a:extLst>
                    <a:ext uri="{FF2B5EF4-FFF2-40B4-BE49-F238E27FC236}">
                      <a16:creationId xmlns:a16="http://schemas.microsoft.com/office/drawing/2014/main" id="{23AA930D-CBBC-45D1-A0CD-40371DF51F5D}"/>
                    </a:ext>
                  </a:extLst>
                </p:cNvPr>
                <p:cNvPicPr/>
                <p:nvPr/>
              </p:nvPicPr>
              <p:blipFill>
                <a:blip r:embed="rId103"/>
                <a:stretch>
                  <a:fillRect/>
                </a:stretch>
              </p:blipFill>
              <p:spPr>
                <a:xfrm>
                  <a:off x="9569893" y="707232"/>
                  <a:ext cx="22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5" name="Freihand 114">
                  <a:extLst>
                    <a:ext uri="{FF2B5EF4-FFF2-40B4-BE49-F238E27FC236}">
                      <a16:creationId xmlns:a16="http://schemas.microsoft.com/office/drawing/2014/main" id="{C15728CB-8D5E-4AB7-A3C2-EBB19BEEA7D9}"/>
                    </a:ext>
                  </a:extLst>
                </p14:cNvPr>
                <p14:cNvContentPartPr/>
                <p14:nvPr/>
              </p14:nvContentPartPr>
              <p14:xfrm>
                <a:off x="9546133" y="670872"/>
                <a:ext cx="118800" cy="64080"/>
              </p14:xfrm>
            </p:contentPart>
          </mc:Choice>
          <mc:Fallback>
            <p:pic>
              <p:nvPicPr>
                <p:cNvPr id="115" name="Freihand 114">
                  <a:extLst>
                    <a:ext uri="{FF2B5EF4-FFF2-40B4-BE49-F238E27FC236}">
                      <a16:creationId xmlns:a16="http://schemas.microsoft.com/office/drawing/2014/main" id="{C15728CB-8D5E-4AB7-A3C2-EBB19BEEA7D9}"/>
                    </a:ext>
                  </a:extLst>
                </p:cNvPr>
                <p:cNvPicPr/>
                <p:nvPr/>
              </p:nvPicPr>
              <p:blipFill>
                <a:blip r:embed="rId105"/>
                <a:stretch>
                  <a:fillRect/>
                </a:stretch>
              </p:blipFill>
              <p:spPr>
                <a:xfrm>
                  <a:off x="9541813" y="666552"/>
                  <a:ext cx="127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6" name="Freihand 115">
                  <a:extLst>
                    <a:ext uri="{FF2B5EF4-FFF2-40B4-BE49-F238E27FC236}">
                      <a16:creationId xmlns:a16="http://schemas.microsoft.com/office/drawing/2014/main" id="{9E0DACC6-8324-41AA-873B-B1663E73591E}"/>
                    </a:ext>
                  </a:extLst>
                </p14:cNvPr>
                <p14:cNvContentPartPr/>
                <p14:nvPr/>
              </p14:nvContentPartPr>
              <p14:xfrm>
                <a:off x="9705613" y="663312"/>
                <a:ext cx="95400" cy="84240"/>
              </p14:xfrm>
            </p:contentPart>
          </mc:Choice>
          <mc:Fallback>
            <p:pic>
              <p:nvPicPr>
                <p:cNvPr id="116" name="Freihand 115">
                  <a:extLst>
                    <a:ext uri="{FF2B5EF4-FFF2-40B4-BE49-F238E27FC236}">
                      <a16:creationId xmlns:a16="http://schemas.microsoft.com/office/drawing/2014/main" id="{9E0DACC6-8324-41AA-873B-B1663E73591E}"/>
                    </a:ext>
                  </a:extLst>
                </p:cNvPr>
                <p:cNvPicPr/>
                <p:nvPr/>
              </p:nvPicPr>
              <p:blipFill>
                <a:blip r:embed="rId107"/>
                <a:stretch>
                  <a:fillRect/>
                </a:stretch>
              </p:blipFill>
              <p:spPr>
                <a:xfrm>
                  <a:off x="9701293" y="658992"/>
                  <a:ext cx="1040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7" name="Freihand 116">
                  <a:extLst>
                    <a:ext uri="{FF2B5EF4-FFF2-40B4-BE49-F238E27FC236}">
                      <a16:creationId xmlns:a16="http://schemas.microsoft.com/office/drawing/2014/main" id="{B68A7A32-4852-4E32-ABBE-CA8783B10863}"/>
                    </a:ext>
                  </a:extLst>
                </p14:cNvPr>
                <p14:cNvContentPartPr/>
                <p14:nvPr/>
              </p14:nvContentPartPr>
              <p14:xfrm>
                <a:off x="9819013" y="593472"/>
                <a:ext cx="153360" cy="136800"/>
              </p14:xfrm>
            </p:contentPart>
          </mc:Choice>
          <mc:Fallback>
            <p:pic>
              <p:nvPicPr>
                <p:cNvPr id="117" name="Freihand 116">
                  <a:extLst>
                    <a:ext uri="{FF2B5EF4-FFF2-40B4-BE49-F238E27FC236}">
                      <a16:creationId xmlns:a16="http://schemas.microsoft.com/office/drawing/2014/main" id="{B68A7A32-4852-4E32-ABBE-CA8783B10863}"/>
                    </a:ext>
                  </a:extLst>
                </p:cNvPr>
                <p:cNvPicPr/>
                <p:nvPr/>
              </p:nvPicPr>
              <p:blipFill>
                <a:blip r:embed="rId109"/>
                <a:stretch>
                  <a:fillRect/>
                </a:stretch>
              </p:blipFill>
              <p:spPr>
                <a:xfrm>
                  <a:off x="9814693" y="589152"/>
                  <a:ext cx="1620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8" name="Freihand 117">
                  <a:extLst>
                    <a:ext uri="{FF2B5EF4-FFF2-40B4-BE49-F238E27FC236}">
                      <a16:creationId xmlns:a16="http://schemas.microsoft.com/office/drawing/2014/main" id="{6E49C173-078A-4751-8F82-05766A2FF656}"/>
                    </a:ext>
                  </a:extLst>
                </p14:cNvPr>
                <p14:cNvContentPartPr/>
                <p14:nvPr/>
              </p14:nvContentPartPr>
              <p14:xfrm>
                <a:off x="10017373" y="662952"/>
                <a:ext cx="20880" cy="57960"/>
              </p14:xfrm>
            </p:contentPart>
          </mc:Choice>
          <mc:Fallback>
            <p:pic>
              <p:nvPicPr>
                <p:cNvPr id="118" name="Freihand 117">
                  <a:extLst>
                    <a:ext uri="{FF2B5EF4-FFF2-40B4-BE49-F238E27FC236}">
                      <a16:creationId xmlns:a16="http://schemas.microsoft.com/office/drawing/2014/main" id="{6E49C173-078A-4751-8F82-05766A2FF656}"/>
                    </a:ext>
                  </a:extLst>
                </p:cNvPr>
                <p:cNvPicPr/>
                <p:nvPr/>
              </p:nvPicPr>
              <p:blipFill>
                <a:blip r:embed="rId111"/>
                <a:stretch>
                  <a:fillRect/>
                </a:stretch>
              </p:blipFill>
              <p:spPr>
                <a:xfrm>
                  <a:off x="10013053" y="658632"/>
                  <a:ext cx="295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9" name="Freihand 118">
                  <a:extLst>
                    <a:ext uri="{FF2B5EF4-FFF2-40B4-BE49-F238E27FC236}">
                      <a16:creationId xmlns:a16="http://schemas.microsoft.com/office/drawing/2014/main" id="{4093DBFB-1E3D-4634-A9A6-2EFFECFF7418}"/>
                    </a:ext>
                  </a:extLst>
                </p14:cNvPr>
                <p14:cNvContentPartPr/>
                <p14:nvPr/>
              </p14:nvContentPartPr>
              <p14:xfrm>
                <a:off x="10056973" y="641352"/>
                <a:ext cx="67320" cy="55800"/>
              </p14:xfrm>
            </p:contentPart>
          </mc:Choice>
          <mc:Fallback>
            <p:pic>
              <p:nvPicPr>
                <p:cNvPr id="119" name="Freihand 118">
                  <a:extLst>
                    <a:ext uri="{FF2B5EF4-FFF2-40B4-BE49-F238E27FC236}">
                      <a16:creationId xmlns:a16="http://schemas.microsoft.com/office/drawing/2014/main" id="{4093DBFB-1E3D-4634-A9A6-2EFFECFF7418}"/>
                    </a:ext>
                  </a:extLst>
                </p:cNvPr>
                <p:cNvPicPr/>
                <p:nvPr/>
              </p:nvPicPr>
              <p:blipFill>
                <a:blip r:embed="rId113"/>
                <a:stretch>
                  <a:fillRect/>
                </a:stretch>
              </p:blipFill>
              <p:spPr>
                <a:xfrm>
                  <a:off x="10052653" y="637032"/>
                  <a:ext cx="75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0" name="Freihand 119">
                  <a:extLst>
                    <a:ext uri="{FF2B5EF4-FFF2-40B4-BE49-F238E27FC236}">
                      <a16:creationId xmlns:a16="http://schemas.microsoft.com/office/drawing/2014/main" id="{3C6A6419-2F9F-4A3F-8EE2-4FD659BFDF1A}"/>
                    </a:ext>
                  </a:extLst>
                </p14:cNvPr>
                <p14:cNvContentPartPr/>
                <p14:nvPr/>
              </p14:nvContentPartPr>
              <p14:xfrm>
                <a:off x="10086133" y="561792"/>
                <a:ext cx="35640" cy="33120"/>
              </p14:xfrm>
            </p:contentPart>
          </mc:Choice>
          <mc:Fallback>
            <p:pic>
              <p:nvPicPr>
                <p:cNvPr id="120" name="Freihand 119">
                  <a:extLst>
                    <a:ext uri="{FF2B5EF4-FFF2-40B4-BE49-F238E27FC236}">
                      <a16:creationId xmlns:a16="http://schemas.microsoft.com/office/drawing/2014/main" id="{3C6A6419-2F9F-4A3F-8EE2-4FD659BFDF1A}"/>
                    </a:ext>
                  </a:extLst>
                </p:cNvPr>
                <p:cNvPicPr/>
                <p:nvPr/>
              </p:nvPicPr>
              <p:blipFill>
                <a:blip r:embed="rId115"/>
                <a:stretch>
                  <a:fillRect/>
                </a:stretch>
              </p:blipFill>
              <p:spPr>
                <a:xfrm>
                  <a:off x="10081813" y="557472"/>
                  <a:ext cx="44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1" name="Freihand 120">
                  <a:extLst>
                    <a:ext uri="{FF2B5EF4-FFF2-40B4-BE49-F238E27FC236}">
                      <a16:creationId xmlns:a16="http://schemas.microsoft.com/office/drawing/2014/main" id="{8774427A-30BF-4F94-A9F4-F28BBEF95041}"/>
                    </a:ext>
                  </a:extLst>
                </p14:cNvPr>
                <p14:cNvContentPartPr/>
                <p14:nvPr/>
              </p14:nvContentPartPr>
              <p14:xfrm>
                <a:off x="10125373" y="610032"/>
                <a:ext cx="53640" cy="92160"/>
              </p14:xfrm>
            </p:contentPart>
          </mc:Choice>
          <mc:Fallback>
            <p:pic>
              <p:nvPicPr>
                <p:cNvPr id="121" name="Freihand 120">
                  <a:extLst>
                    <a:ext uri="{FF2B5EF4-FFF2-40B4-BE49-F238E27FC236}">
                      <a16:creationId xmlns:a16="http://schemas.microsoft.com/office/drawing/2014/main" id="{8774427A-30BF-4F94-A9F4-F28BBEF95041}"/>
                    </a:ext>
                  </a:extLst>
                </p:cNvPr>
                <p:cNvPicPr/>
                <p:nvPr/>
              </p:nvPicPr>
              <p:blipFill>
                <a:blip r:embed="rId117"/>
                <a:stretch>
                  <a:fillRect/>
                </a:stretch>
              </p:blipFill>
              <p:spPr>
                <a:xfrm>
                  <a:off x="10121053" y="605712"/>
                  <a:ext cx="62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2" name="Freihand 121">
                  <a:extLst>
                    <a:ext uri="{FF2B5EF4-FFF2-40B4-BE49-F238E27FC236}">
                      <a16:creationId xmlns:a16="http://schemas.microsoft.com/office/drawing/2014/main" id="{3C23CDFB-A806-4DBF-A736-490B2118C47A}"/>
                    </a:ext>
                  </a:extLst>
                </p14:cNvPr>
                <p14:cNvContentPartPr/>
                <p14:nvPr/>
              </p14:nvContentPartPr>
              <p14:xfrm>
                <a:off x="10199533" y="584832"/>
                <a:ext cx="99360" cy="121320"/>
              </p14:xfrm>
            </p:contentPart>
          </mc:Choice>
          <mc:Fallback>
            <p:pic>
              <p:nvPicPr>
                <p:cNvPr id="122" name="Freihand 121">
                  <a:extLst>
                    <a:ext uri="{FF2B5EF4-FFF2-40B4-BE49-F238E27FC236}">
                      <a16:creationId xmlns:a16="http://schemas.microsoft.com/office/drawing/2014/main" id="{3C23CDFB-A806-4DBF-A736-490B2118C47A}"/>
                    </a:ext>
                  </a:extLst>
                </p:cNvPr>
                <p:cNvPicPr/>
                <p:nvPr/>
              </p:nvPicPr>
              <p:blipFill>
                <a:blip r:embed="rId119"/>
                <a:stretch>
                  <a:fillRect/>
                </a:stretch>
              </p:blipFill>
              <p:spPr>
                <a:xfrm>
                  <a:off x="10195213" y="580512"/>
                  <a:ext cx="108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56" name="Freihand 255">
                  <a:extLst>
                    <a:ext uri="{FF2B5EF4-FFF2-40B4-BE49-F238E27FC236}">
                      <a16:creationId xmlns:a16="http://schemas.microsoft.com/office/drawing/2014/main" id="{06210A2C-E5FB-4C30-A3AD-46A7EEECFBA4}"/>
                    </a:ext>
                  </a:extLst>
                </p14:cNvPr>
                <p14:cNvContentPartPr/>
                <p14:nvPr/>
              </p14:nvContentPartPr>
              <p14:xfrm>
                <a:off x="9621733" y="880392"/>
                <a:ext cx="8640" cy="114480"/>
              </p14:xfrm>
            </p:contentPart>
          </mc:Choice>
          <mc:Fallback>
            <p:pic>
              <p:nvPicPr>
                <p:cNvPr id="256" name="Freihand 255">
                  <a:extLst>
                    <a:ext uri="{FF2B5EF4-FFF2-40B4-BE49-F238E27FC236}">
                      <a16:creationId xmlns:a16="http://schemas.microsoft.com/office/drawing/2014/main" id="{06210A2C-E5FB-4C30-A3AD-46A7EEECFBA4}"/>
                    </a:ext>
                  </a:extLst>
                </p:cNvPr>
                <p:cNvPicPr/>
                <p:nvPr/>
              </p:nvPicPr>
              <p:blipFill>
                <a:blip r:embed="rId121"/>
                <a:stretch>
                  <a:fillRect/>
                </a:stretch>
              </p:blipFill>
              <p:spPr>
                <a:xfrm>
                  <a:off x="9617413" y="876072"/>
                  <a:ext cx="17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57" name="Freihand 256">
                  <a:extLst>
                    <a:ext uri="{FF2B5EF4-FFF2-40B4-BE49-F238E27FC236}">
                      <a16:creationId xmlns:a16="http://schemas.microsoft.com/office/drawing/2014/main" id="{7B6E5A4C-E09E-4BC7-B8FC-C5B54CFFFC4F}"/>
                    </a:ext>
                  </a:extLst>
                </p14:cNvPr>
                <p14:cNvContentPartPr/>
                <p14:nvPr/>
              </p14:nvContentPartPr>
              <p14:xfrm>
                <a:off x="9690133" y="863832"/>
                <a:ext cx="86040" cy="122400"/>
              </p14:xfrm>
            </p:contentPart>
          </mc:Choice>
          <mc:Fallback>
            <p:pic>
              <p:nvPicPr>
                <p:cNvPr id="257" name="Freihand 256">
                  <a:extLst>
                    <a:ext uri="{FF2B5EF4-FFF2-40B4-BE49-F238E27FC236}">
                      <a16:creationId xmlns:a16="http://schemas.microsoft.com/office/drawing/2014/main" id="{7B6E5A4C-E09E-4BC7-B8FC-C5B54CFFFC4F}"/>
                    </a:ext>
                  </a:extLst>
                </p:cNvPr>
                <p:cNvPicPr/>
                <p:nvPr/>
              </p:nvPicPr>
              <p:blipFill>
                <a:blip r:embed="rId123"/>
                <a:stretch>
                  <a:fillRect/>
                </a:stretch>
              </p:blipFill>
              <p:spPr>
                <a:xfrm>
                  <a:off x="9685813" y="859512"/>
                  <a:ext cx="94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59" name="Freihand 258">
                  <a:extLst>
                    <a:ext uri="{FF2B5EF4-FFF2-40B4-BE49-F238E27FC236}">
                      <a16:creationId xmlns:a16="http://schemas.microsoft.com/office/drawing/2014/main" id="{A0B12A0E-D929-4D1D-861A-95AFB6EEECC4}"/>
                    </a:ext>
                  </a:extLst>
                </p14:cNvPr>
                <p14:cNvContentPartPr/>
                <p14:nvPr/>
              </p14:nvContentPartPr>
              <p14:xfrm>
                <a:off x="9395293" y="934032"/>
                <a:ext cx="99360" cy="78840"/>
              </p14:xfrm>
            </p:contentPart>
          </mc:Choice>
          <mc:Fallback>
            <p:pic>
              <p:nvPicPr>
                <p:cNvPr id="259" name="Freihand 258">
                  <a:extLst>
                    <a:ext uri="{FF2B5EF4-FFF2-40B4-BE49-F238E27FC236}">
                      <a16:creationId xmlns:a16="http://schemas.microsoft.com/office/drawing/2014/main" id="{A0B12A0E-D929-4D1D-861A-95AFB6EEECC4}"/>
                    </a:ext>
                  </a:extLst>
                </p:cNvPr>
                <p:cNvPicPr/>
                <p:nvPr/>
              </p:nvPicPr>
              <p:blipFill>
                <a:blip r:embed="rId125"/>
                <a:stretch>
                  <a:fillRect/>
                </a:stretch>
              </p:blipFill>
              <p:spPr>
                <a:xfrm>
                  <a:off x="9390973" y="929712"/>
                  <a:ext cx="108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60" name="Freihand 259">
                  <a:extLst>
                    <a:ext uri="{FF2B5EF4-FFF2-40B4-BE49-F238E27FC236}">
                      <a16:creationId xmlns:a16="http://schemas.microsoft.com/office/drawing/2014/main" id="{38EDB5BC-6832-423D-B22C-18647B4AFE07}"/>
                    </a:ext>
                  </a:extLst>
                </p14:cNvPr>
                <p14:cNvContentPartPr/>
                <p14:nvPr/>
              </p14:nvContentPartPr>
              <p14:xfrm>
                <a:off x="9486373" y="882192"/>
                <a:ext cx="37080" cy="221400"/>
              </p14:xfrm>
            </p:contentPart>
          </mc:Choice>
          <mc:Fallback>
            <p:pic>
              <p:nvPicPr>
                <p:cNvPr id="260" name="Freihand 259">
                  <a:extLst>
                    <a:ext uri="{FF2B5EF4-FFF2-40B4-BE49-F238E27FC236}">
                      <a16:creationId xmlns:a16="http://schemas.microsoft.com/office/drawing/2014/main" id="{38EDB5BC-6832-423D-B22C-18647B4AFE07}"/>
                    </a:ext>
                  </a:extLst>
                </p:cNvPr>
                <p:cNvPicPr/>
                <p:nvPr/>
              </p:nvPicPr>
              <p:blipFill>
                <a:blip r:embed="rId127"/>
                <a:stretch>
                  <a:fillRect/>
                </a:stretch>
              </p:blipFill>
              <p:spPr>
                <a:xfrm>
                  <a:off x="9482053" y="877872"/>
                  <a:ext cx="457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61" name="Freihand 260">
                  <a:extLst>
                    <a:ext uri="{FF2B5EF4-FFF2-40B4-BE49-F238E27FC236}">
                      <a16:creationId xmlns:a16="http://schemas.microsoft.com/office/drawing/2014/main" id="{67EB001B-3FFF-4CB0-98E2-5AE90D2E29E7}"/>
                    </a:ext>
                  </a:extLst>
                </p14:cNvPr>
                <p14:cNvContentPartPr/>
                <p14:nvPr/>
              </p14:nvContentPartPr>
              <p14:xfrm>
                <a:off x="9845653" y="784992"/>
                <a:ext cx="10080" cy="79200"/>
              </p14:xfrm>
            </p:contentPart>
          </mc:Choice>
          <mc:Fallback>
            <p:pic>
              <p:nvPicPr>
                <p:cNvPr id="261" name="Freihand 260">
                  <a:extLst>
                    <a:ext uri="{FF2B5EF4-FFF2-40B4-BE49-F238E27FC236}">
                      <a16:creationId xmlns:a16="http://schemas.microsoft.com/office/drawing/2014/main" id="{67EB001B-3FFF-4CB0-98E2-5AE90D2E29E7}"/>
                    </a:ext>
                  </a:extLst>
                </p:cNvPr>
                <p:cNvPicPr/>
                <p:nvPr/>
              </p:nvPicPr>
              <p:blipFill>
                <a:blip r:embed="rId129"/>
                <a:stretch>
                  <a:fillRect/>
                </a:stretch>
              </p:blipFill>
              <p:spPr>
                <a:xfrm>
                  <a:off x="9841333" y="780672"/>
                  <a:ext cx="18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55" name="Freihand 154">
                  <a:extLst>
                    <a:ext uri="{FF2B5EF4-FFF2-40B4-BE49-F238E27FC236}">
                      <a16:creationId xmlns:a16="http://schemas.microsoft.com/office/drawing/2014/main" id="{B493CFE8-34B2-40FC-B8D5-998BACA0A53E}"/>
                    </a:ext>
                  </a:extLst>
                </p14:cNvPr>
                <p14:cNvContentPartPr/>
                <p14:nvPr/>
              </p14:nvContentPartPr>
              <p14:xfrm>
                <a:off x="7958533" y="1385112"/>
                <a:ext cx="130680" cy="192960"/>
              </p14:xfrm>
            </p:contentPart>
          </mc:Choice>
          <mc:Fallback>
            <p:pic>
              <p:nvPicPr>
                <p:cNvPr id="155" name="Freihand 154">
                  <a:extLst>
                    <a:ext uri="{FF2B5EF4-FFF2-40B4-BE49-F238E27FC236}">
                      <a16:creationId xmlns:a16="http://schemas.microsoft.com/office/drawing/2014/main" id="{B493CFE8-34B2-40FC-B8D5-998BACA0A53E}"/>
                    </a:ext>
                  </a:extLst>
                </p:cNvPr>
                <p:cNvPicPr/>
                <p:nvPr/>
              </p:nvPicPr>
              <p:blipFill>
                <a:blip r:embed="rId131"/>
                <a:stretch>
                  <a:fillRect/>
                </a:stretch>
              </p:blipFill>
              <p:spPr>
                <a:xfrm>
                  <a:off x="7954213" y="1380792"/>
                  <a:ext cx="1393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56" name="Freihand 155">
                  <a:extLst>
                    <a:ext uri="{FF2B5EF4-FFF2-40B4-BE49-F238E27FC236}">
                      <a16:creationId xmlns:a16="http://schemas.microsoft.com/office/drawing/2014/main" id="{BDC614B3-AE3C-4BA5-9140-39E294095A36}"/>
                    </a:ext>
                  </a:extLst>
                </p14:cNvPr>
                <p14:cNvContentPartPr/>
                <p14:nvPr/>
              </p14:nvContentPartPr>
              <p14:xfrm>
                <a:off x="8028373" y="1338312"/>
                <a:ext cx="139680" cy="320760"/>
              </p14:xfrm>
            </p:contentPart>
          </mc:Choice>
          <mc:Fallback>
            <p:pic>
              <p:nvPicPr>
                <p:cNvPr id="156" name="Freihand 155">
                  <a:extLst>
                    <a:ext uri="{FF2B5EF4-FFF2-40B4-BE49-F238E27FC236}">
                      <a16:creationId xmlns:a16="http://schemas.microsoft.com/office/drawing/2014/main" id="{BDC614B3-AE3C-4BA5-9140-39E294095A36}"/>
                    </a:ext>
                  </a:extLst>
                </p:cNvPr>
                <p:cNvPicPr/>
                <p:nvPr/>
              </p:nvPicPr>
              <p:blipFill>
                <a:blip r:embed="rId133"/>
                <a:stretch>
                  <a:fillRect/>
                </a:stretch>
              </p:blipFill>
              <p:spPr>
                <a:xfrm>
                  <a:off x="8024053" y="1333992"/>
                  <a:ext cx="14832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58" name="Freihand 157">
                  <a:extLst>
                    <a:ext uri="{FF2B5EF4-FFF2-40B4-BE49-F238E27FC236}">
                      <a16:creationId xmlns:a16="http://schemas.microsoft.com/office/drawing/2014/main" id="{B02A9245-CBFE-4B0E-9353-00C12F568906}"/>
                    </a:ext>
                  </a:extLst>
                </p14:cNvPr>
                <p14:cNvContentPartPr/>
                <p14:nvPr/>
              </p14:nvContentPartPr>
              <p14:xfrm>
                <a:off x="8358133" y="1410672"/>
                <a:ext cx="91800" cy="81000"/>
              </p14:xfrm>
            </p:contentPart>
          </mc:Choice>
          <mc:Fallback>
            <p:pic>
              <p:nvPicPr>
                <p:cNvPr id="158" name="Freihand 157">
                  <a:extLst>
                    <a:ext uri="{FF2B5EF4-FFF2-40B4-BE49-F238E27FC236}">
                      <a16:creationId xmlns:a16="http://schemas.microsoft.com/office/drawing/2014/main" id="{B02A9245-CBFE-4B0E-9353-00C12F568906}"/>
                    </a:ext>
                  </a:extLst>
                </p:cNvPr>
                <p:cNvPicPr/>
                <p:nvPr/>
              </p:nvPicPr>
              <p:blipFill>
                <a:blip r:embed="rId135"/>
                <a:stretch>
                  <a:fillRect/>
                </a:stretch>
              </p:blipFill>
              <p:spPr>
                <a:xfrm>
                  <a:off x="8353813" y="1406352"/>
                  <a:ext cx="100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59" name="Freihand 158">
                  <a:extLst>
                    <a:ext uri="{FF2B5EF4-FFF2-40B4-BE49-F238E27FC236}">
                      <a16:creationId xmlns:a16="http://schemas.microsoft.com/office/drawing/2014/main" id="{A65F779C-53CA-4E5D-A186-995E78A1C5ED}"/>
                    </a:ext>
                  </a:extLst>
                </p14:cNvPr>
                <p14:cNvContentPartPr/>
                <p14:nvPr/>
              </p14:nvContentPartPr>
              <p14:xfrm>
                <a:off x="8416453" y="1403112"/>
                <a:ext cx="59760" cy="197640"/>
              </p14:xfrm>
            </p:contentPart>
          </mc:Choice>
          <mc:Fallback>
            <p:pic>
              <p:nvPicPr>
                <p:cNvPr id="159" name="Freihand 158">
                  <a:extLst>
                    <a:ext uri="{FF2B5EF4-FFF2-40B4-BE49-F238E27FC236}">
                      <a16:creationId xmlns:a16="http://schemas.microsoft.com/office/drawing/2014/main" id="{A65F779C-53CA-4E5D-A186-995E78A1C5ED}"/>
                    </a:ext>
                  </a:extLst>
                </p:cNvPr>
                <p:cNvPicPr/>
                <p:nvPr/>
              </p:nvPicPr>
              <p:blipFill>
                <a:blip r:embed="rId137"/>
                <a:stretch>
                  <a:fillRect/>
                </a:stretch>
              </p:blipFill>
              <p:spPr>
                <a:xfrm>
                  <a:off x="8412133" y="1398792"/>
                  <a:ext cx="684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61" name="Freihand 160">
                  <a:extLst>
                    <a:ext uri="{FF2B5EF4-FFF2-40B4-BE49-F238E27FC236}">
                      <a16:creationId xmlns:a16="http://schemas.microsoft.com/office/drawing/2014/main" id="{EDFA505D-82A4-4FE2-B953-A0F62C32044B}"/>
                    </a:ext>
                  </a:extLst>
                </p14:cNvPr>
                <p14:cNvContentPartPr/>
                <p14:nvPr/>
              </p14:nvContentPartPr>
              <p14:xfrm>
                <a:off x="8632813" y="1409592"/>
                <a:ext cx="97200" cy="97200"/>
              </p14:xfrm>
            </p:contentPart>
          </mc:Choice>
          <mc:Fallback>
            <p:pic>
              <p:nvPicPr>
                <p:cNvPr id="161" name="Freihand 160">
                  <a:extLst>
                    <a:ext uri="{FF2B5EF4-FFF2-40B4-BE49-F238E27FC236}">
                      <a16:creationId xmlns:a16="http://schemas.microsoft.com/office/drawing/2014/main" id="{EDFA505D-82A4-4FE2-B953-A0F62C32044B}"/>
                    </a:ext>
                  </a:extLst>
                </p:cNvPr>
                <p:cNvPicPr/>
                <p:nvPr/>
              </p:nvPicPr>
              <p:blipFill>
                <a:blip r:embed="rId139"/>
                <a:stretch>
                  <a:fillRect/>
                </a:stretch>
              </p:blipFill>
              <p:spPr>
                <a:xfrm>
                  <a:off x="8628493" y="1405272"/>
                  <a:ext cx="1058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62" name="Freihand 161">
                  <a:extLst>
                    <a:ext uri="{FF2B5EF4-FFF2-40B4-BE49-F238E27FC236}">
                      <a16:creationId xmlns:a16="http://schemas.microsoft.com/office/drawing/2014/main" id="{91D1F3EA-24E6-4454-830D-AB7BF42377B7}"/>
                    </a:ext>
                  </a:extLst>
                </p14:cNvPr>
                <p14:cNvContentPartPr/>
                <p14:nvPr/>
              </p14:nvContentPartPr>
              <p14:xfrm>
                <a:off x="8746573" y="1334352"/>
                <a:ext cx="184680" cy="142560"/>
              </p14:xfrm>
            </p:contentPart>
          </mc:Choice>
          <mc:Fallback>
            <p:pic>
              <p:nvPicPr>
                <p:cNvPr id="162" name="Freihand 161">
                  <a:extLst>
                    <a:ext uri="{FF2B5EF4-FFF2-40B4-BE49-F238E27FC236}">
                      <a16:creationId xmlns:a16="http://schemas.microsoft.com/office/drawing/2014/main" id="{91D1F3EA-24E6-4454-830D-AB7BF42377B7}"/>
                    </a:ext>
                  </a:extLst>
                </p:cNvPr>
                <p:cNvPicPr/>
                <p:nvPr/>
              </p:nvPicPr>
              <p:blipFill>
                <a:blip r:embed="rId141"/>
                <a:stretch>
                  <a:fillRect/>
                </a:stretch>
              </p:blipFill>
              <p:spPr>
                <a:xfrm>
                  <a:off x="8742253" y="1330032"/>
                  <a:ext cx="1933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63" name="Freihand 162">
                  <a:extLst>
                    <a:ext uri="{FF2B5EF4-FFF2-40B4-BE49-F238E27FC236}">
                      <a16:creationId xmlns:a16="http://schemas.microsoft.com/office/drawing/2014/main" id="{61A5EDC1-F195-4D3C-BEEF-8846C804A89D}"/>
                    </a:ext>
                  </a:extLst>
                </p14:cNvPr>
                <p14:cNvContentPartPr/>
                <p14:nvPr/>
              </p14:nvContentPartPr>
              <p14:xfrm>
                <a:off x="8913973" y="1345872"/>
                <a:ext cx="23760" cy="24480"/>
              </p14:xfrm>
            </p:contentPart>
          </mc:Choice>
          <mc:Fallback>
            <p:pic>
              <p:nvPicPr>
                <p:cNvPr id="163" name="Freihand 162">
                  <a:extLst>
                    <a:ext uri="{FF2B5EF4-FFF2-40B4-BE49-F238E27FC236}">
                      <a16:creationId xmlns:a16="http://schemas.microsoft.com/office/drawing/2014/main" id="{61A5EDC1-F195-4D3C-BEEF-8846C804A89D}"/>
                    </a:ext>
                  </a:extLst>
                </p:cNvPr>
                <p:cNvPicPr/>
                <p:nvPr/>
              </p:nvPicPr>
              <p:blipFill>
                <a:blip r:embed="rId143"/>
                <a:stretch>
                  <a:fillRect/>
                </a:stretch>
              </p:blipFill>
              <p:spPr>
                <a:xfrm>
                  <a:off x="8909653" y="1341552"/>
                  <a:ext cx="32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64" name="Freihand 163">
                  <a:extLst>
                    <a:ext uri="{FF2B5EF4-FFF2-40B4-BE49-F238E27FC236}">
                      <a16:creationId xmlns:a16="http://schemas.microsoft.com/office/drawing/2014/main" id="{89A03487-D5F0-4602-8ECB-979A5DFB6854}"/>
                    </a:ext>
                  </a:extLst>
                </p14:cNvPr>
                <p14:cNvContentPartPr/>
                <p14:nvPr/>
              </p14:nvContentPartPr>
              <p14:xfrm>
                <a:off x="8963293" y="1308072"/>
                <a:ext cx="185040" cy="270000"/>
              </p14:xfrm>
            </p:contentPart>
          </mc:Choice>
          <mc:Fallback>
            <p:pic>
              <p:nvPicPr>
                <p:cNvPr id="164" name="Freihand 163">
                  <a:extLst>
                    <a:ext uri="{FF2B5EF4-FFF2-40B4-BE49-F238E27FC236}">
                      <a16:creationId xmlns:a16="http://schemas.microsoft.com/office/drawing/2014/main" id="{89A03487-D5F0-4602-8ECB-979A5DFB6854}"/>
                    </a:ext>
                  </a:extLst>
                </p:cNvPr>
                <p:cNvPicPr/>
                <p:nvPr/>
              </p:nvPicPr>
              <p:blipFill>
                <a:blip r:embed="rId145"/>
                <a:stretch>
                  <a:fillRect/>
                </a:stretch>
              </p:blipFill>
              <p:spPr>
                <a:xfrm>
                  <a:off x="8958973" y="1303752"/>
                  <a:ext cx="193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87" name="Freihand 186">
                  <a:extLst>
                    <a:ext uri="{FF2B5EF4-FFF2-40B4-BE49-F238E27FC236}">
                      <a16:creationId xmlns:a16="http://schemas.microsoft.com/office/drawing/2014/main" id="{CFDFB24C-A337-4680-8D28-057B5DAB26C3}"/>
                    </a:ext>
                  </a:extLst>
                </p14:cNvPr>
                <p14:cNvContentPartPr/>
                <p14:nvPr/>
              </p14:nvContentPartPr>
              <p14:xfrm>
                <a:off x="11101693" y="1654392"/>
                <a:ext cx="300600" cy="111600"/>
              </p14:xfrm>
            </p:contentPart>
          </mc:Choice>
          <mc:Fallback>
            <p:pic>
              <p:nvPicPr>
                <p:cNvPr id="187" name="Freihand 186">
                  <a:extLst>
                    <a:ext uri="{FF2B5EF4-FFF2-40B4-BE49-F238E27FC236}">
                      <a16:creationId xmlns:a16="http://schemas.microsoft.com/office/drawing/2014/main" id="{CFDFB24C-A337-4680-8D28-057B5DAB26C3}"/>
                    </a:ext>
                  </a:extLst>
                </p:cNvPr>
                <p:cNvPicPr/>
                <p:nvPr/>
              </p:nvPicPr>
              <p:blipFill>
                <a:blip r:embed="rId147"/>
                <a:stretch>
                  <a:fillRect/>
                </a:stretch>
              </p:blipFill>
              <p:spPr>
                <a:xfrm>
                  <a:off x="11097373" y="1650072"/>
                  <a:ext cx="309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88" name="Freihand 187">
                  <a:extLst>
                    <a:ext uri="{FF2B5EF4-FFF2-40B4-BE49-F238E27FC236}">
                      <a16:creationId xmlns:a16="http://schemas.microsoft.com/office/drawing/2014/main" id="{B60F59BC-E9DD-4B2E-812E-599F431C4946}"/>
                    </a:ext>
                  </a:extLst>
                </p14:cNvPr>
                <p14:cNvContentPartPr/>
                <p14:nvPr/>
              </p14:nvContentPartPr>
              <p14:xfrm>
                <a:off x="11337493" y="1606872"/>
                <a:ext cx="18000" cy="16560"/>
              </p14:xfrm>
            </p:contentPart>
          </mc:Choice>
          <mc:Fallback>
            <p:pic>
              <p:nvPicPr>
                <p:cNvPr id="188" name="Freihand 187">
                  <a:extLst>
                    <a:ext uri="{FF2B5EF4-FFF2-40B4-BE49-F238E27FC236}">
                      <a16:creationId xmlns:a16="http://schemas.microsoft.com/office/drawing/2014/main" id="{B60F59BC-E9DD-4B2E-812E-599F431C4946}"/>
                    </a:ext>
                  </a:extLst>
                </p:cNvPr>
                <p:cNvPicPr/>
                <p:nvPr/>
              </p:nvPicPr>
              <p:blipFill>
                <a:blip r:embed="rId149"/>
                <a:stretch>
                  <a:fillRect/>
                </a:stretch>
              </p:blipFill>
              <p:spPr>
                <a:xfrm>
                  <a:off x="11333173" y="1602552"/>
                  <a:ext cx="26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68" name="Freihand 167">
                  <a:extLst>
                    <a:ext uri="{FF2B5EF4-FFF2-40B4-BE49-F238E27FC236}">
                      <a16:creationId xmlns:a16="http://schemas.microsoft.com/office/drawing/2014/main" id="{9719F5CE-5095-41A1-8AF3-79A07B2FF45C}"/>
                    </a:ext>
                  </a:extLst>
                </p14:cNvPr>
                <p14:cNvContentPartPr/>
                <p14:nvPr/>
              </p14:nvContentPartPr>
              <p14:xfrm>
                <a:off x="8006773" y="1794432"/>
                <a:ext cx="60120" cy="119160"/>
              </p14:xfrm>
            </p:contentPart>
          </mc:Choice>
          <mc:Fallback>
            <p:pic>
              <p:nvPicPr>
                <p:cNvPr id="168" name="Freihand 167">
                  <a:extLst>
                    <a:ext uri="{FF2B5EF4-FFF2-40B4-BE49-F238E27FC236}">
                      <a16:creationId xmlns:a16="http://schemas.microsoft.com/office/drawing/2014/main" id="{9719F5CE-5095-41A1-8AF3-79A07B2FF45C}"/>
                    </a:ext>
                  </a:extLst>
                </p:cNvPr>
                <p:cNvPicPr/>
                <p:nvPr/>
              </p:nvPicPr>
              <p:blipFill>
                <a:blip r:embed="rId151"/>
                <a:stretch>
                  <a:fillRect/>
                </a:stretch>
              </p:blipFill>
              <p:spPr>
                <a:xfrm>
                  <a:off x="8002453" y="1790112"/>
                  <a:ext cx="68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69" name="Freihand 168">
                  <a:extLst>
                    <a:ext uri="{FF2B5EF4-FFF2-40B4-BE49-F238E27FC236}">
                      <a16:creationId xmlns:a16="http://schemas.microsoft.com/office/drawing/2014/main" id="{07EFA4AB-0FF3-4FAB-A437-27B3AB282977}"/>
                    </a:ext>
                  </a:extLst>
                </p14:cNvPr>
                <p14:cNvContentPartPr/>
                <p14:nvPr/>
              </p14:nvContentPartPr>
              <p14:xfrm>
                <a:off x="8030533" y="1847712"/>
                <a:ext cx="28800" cy="140760"/>
              </p14:xfrm>
            </p:contentPart>
          </mc:Choice>
          <mc:Fallback>
            <p:pic>
              <p:nvPicPr>
                <p:cNvPr id="169" name="Freihand 168">
                  <a:extLst>
                    <a:ext uri="{FF2B5EF4-FFF2-40B4-BE49-F238E27FC236}">
                      <a16:creationId xmlns:a16="http://schemas.microsoft.com/office/drawing/2014/main" id="{07EFA4AB-0FF3-4FAB-A437-27B3AB282977}"/>
                    </a:ext>
                  </a:extLst>
                </p:cNvPr>
                <p:cNvPicPr/>
                <p:nvPr/>
              </p:nvPicPr>
              <p:blipFill>
                <a:blip r:embed="rId153"/>
                <a:stretch>
                  <a:fillRect/>
                </a:stretch>
              </p:blipFill>
              <p:spPr>
                <a:xfrm>
                  <a:off x="8026213" y="1843392"/>
                  <a:ext cx="37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70" name="Freihand 169">
                  <a:extLst>
                    <a:ext uri="{FF2B5EF4-FFF2-40B4-BE49-F238E27FC236}">
                      <a16:creationId xmlns:a16="http://schemas.microsoft.com/office/drawing/2014/main" id="{905B8C6E-013A-4B9E-9D51-6F3727323F2C}"/>
                    </a:ext>
                  </a:extLst>
                </p14:cNvPr>
                <p14:cNvContentPartPr/>
                <p14:nvPr/>
              </p14:nvContentPartPr>
              <p14:xfrm>
                <a:off x="8048893" y="1735392"/>
                <a:ext cx="87480" cy="303840"/>
              </p14:xfrm>
            </p:contentPart>
          </mc:Choice>
          <mc:Fallback>
            <p:pic>
              <p:nvPicPr>
                <p:cNvPr id="170" name="Freihand 169">
                  <a:extLst>
                    <a:ext uri="{FF2B5EF4-FFF2-40B4-BE49-F238E27FC236}">
                      <a16:creationId xmlns:a16="http://schemas.microsoft.com/office/drawing/2014/main" id="{905B8C6E-013A-4B9E-9D51-6F3727323F2C}"/>
                    </a:ext>
                  </a:extLst>
                </p:cNvPr>
                <p:cNvPicPr/>
                <p:nvPr/>
              </p:nvPicPr>
              <p:blipFill>
                <a:blip r:embed="rId155"/>
                <a:stretch>
                  <a:fillRect/>
                </a:stretch>
              </p:blipFill>
              <p:spPr>
                <a:xfrm>
                  <a:off x="8044573" y="1731072"/>
                  <a:ext cx="9612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72" name="Freihand 171">
                  <a:extLst>
                    <a:ext uri="{FF2B5EF4-FFF2-40B4-BE49-F238E27FC236}">
                      <a16:creationId xmlns:a16="http://schemas.microsoft.com/office/drawing/2014/main" id="{2F11E59D-C124-4B0C-A153-37F50094E2EC}"/>
                    </a:ext>
                  </a:extLst>
                </p14:cNvPr>
                <p14:cNvContentPartPr/>
                <p14:nvPr/>
              </p14:nvContentPartPr>
              <p14:xfrm>
                <a:off x="8262733" y="1825392"/>
                <a:ext cx="379080" cy="223200"/>
              </p14:xfrm>
            </p:contentPart>
          </mc:Choice>
          <mc:Fallback>
            <p:pic>
              <p:nvPicPr>
                <p:cNvPr id="172" name="Freihand 171">
                  <a:extLst>
                    <a:ext uri="{FF2B5EF4-FFF2-40B4-BE49-F238E27FC236}">
                      <a16:creationId xmlns:a16="http://schemas.microsoft.com/office/drawing/2014/main" id="{2F11E59D-C124-4B0C-A153-37F50094E2EC}"/>
                    </a:ext>
                  </a:extLst>
                </p:cNvPr>
                <p:cNvPicPr/>
                <p:nvPr/>
              </p:nvPicPr>
              <p:blipFill>
                <a:blip r:embed="rId157"/>
                <a:stretch>
                  <a:fillRect/>
                </a:stretch>
              </p:blipFill>
              <p:spPr>
                <a:xfrm>
                  <a:off x="8258413" y="1821072"/>
                  <a:ext cx="3877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73" name="Freihand 172">
                  <a:extLst>
                    <a:ext uri="{FF2B5EF4-FFF2-40B4-BE49-F238E27FC236}">
                      <a16:creationId xmlns:a16="http://schemas.microsoft.com/office/drawing/2014/main" id="{C9A7FC19-86AD-468F-ACF3-EDC6E3818F6E}"/>
                    </a:ext>
                  </a:extLst>
                </p14:cNvPr>
                <p14:cNvContentPartPr/>
                <p14:nvPr/>
              </p14:nvContentPartPr>
              <p14:xfrm>
                <a:off x="8647933" y="1781832"/>
                <a:ext cx="213840" cy="237240"/>
              </p14:xfrm>
            </p:contentPart>
          </mc:Choice>
          <mc:Fallback>
            <p:pic>
              <p:nvPicPr>
                <p:cNvPr id="173" name="Freihand 172">
                  <a:extLst>
                    <a:ext uri="{FF2B5EF4-FFF2-40B4-BE49-F238E27FC236}">
                      <a16:creationId xmlns:a16="http://schemas.microsoft.com/office/drawing/2014/main" id="{C9A7FC19-86AD-468F-ACF3-EDC6E3818F6E}"/>
                    </a:ext>
                  </a:extLst>
                </p:cNvPr>
                <p:cNvPicPr/>
                <p:nvPr/>
              </p:nvPicPr>
              <p:blipFill>
                <a:blip r:embed="rId159"/>
                <a:stretch>
                  <a:fillRect/>
                </a:stretch>
              </p:blipFill>
              <p:spPr>
                <a:xfrm>
                  <a:off x="8643613" y="1777512"/>
                  <a:ext cx="2224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74" name="Freihand 173">
                  <a:extLst>
                    <a:ext uri="{FF2B5EF4-FFF2-40B4-BE49-F238E27FC236}">
                      <a16:creationId xmlns:a16="http://schemas.microsoft.com/office/drawing/2014/main" id="{F33ECBEF-8DEF-476B-A522-79C8E8AA4B5D}"/>
                    </a:ext>
                  </a:extLst>
                </p14:cNvPr>
                <p14:cNvContentPartPr/>
                <p14:nvPr/>
              </p14:nvContentPartPr>
              <p14:xfrm>
                <a:off x="9006493" y="1766712"/>
                <a:ext cx="264960" cy="100440"/>
              </p14:xfrm>
            </p:contentPart>
          </mc:Choice>
          <mc:Fallback>
            <p:pic>
              <p:nvPicPr>
                <p:cNvPr id="174" name="Freihand 173">
                  <a:extLst>
                    <a:ext uri="{FF2B5EF4-FFF2-40B4-BE49-F238E27FC236}">
                      <a16:creationId xmlns:a16="http://schemas.microsoft.com/office/drawing/2014/main" id="{F33ECBEF-8DEF-476B-A522-79C8E8AA4B5D}"/>
                    </a:ext>
                  </a:extLst>
                </p:cNvPr>
                <p:cNvPicPr/>
                <p:nvPr/>
              </p:nvPicPr>
              <p:blipFill>
                <a:blip r:embed="rId161"/>
                <a:stretch>
                  <a:fillRect/>
                </a:stretch>
              </p:blipFill>
              <p:spPr>
                <a:xfrm>
                  <a:off x="9002173" y="1762392"/>
                  <a:ext cx="2736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75" name="Freihand 174">
                  <a:extLst>
                    <a:ext uri="{FF2B5EF4-FFF2-40B4-BE49-F238E27FC236}">
                      <a16:creationId xmlns:a16="http://schemas.microsoft.com/office/drawing/2014/main" id="{2FCBB520-6958-4391-87EB-A89F6B5EC8B1}"/>
                    </a:ext>
                  </a:extLst>
                </p14:cNvPr>
                <p14:cNvContentPartPr/>
                <p14:nvPr/>
              </p14:nvContentPartPr>
              <p14:xfrm>
                <a:off x="8709853" y="1684992"/>
                <a:ext cx="56520" cy="46800"/>
              </p14:xfrm>
            </p:contentPart>
          </mc:Choice>
          <mc:Fallback>
            <p:pic>
              <p:nvPicPr>
                <p:cNvPr id="175" name="Freihand 174">
                  <a:extLst>
                    <a:ext uri="{FF2B5EF4-FFF2-40B4-BE49-F238E27FC236}">
                      <a16:creationId xmlns:a16="http://schemas.microsoft.com/office/drawing/2014/main" id="{2FCBB520-6958-4391-87EB-A89F6B5EC8B1}"/>
                    </a:ext>
                  </a:extLst>
                </p:cNvPr>
                <p:cNvPicPr/>
                <p:nvPr/>
              </p:nvPicPr>
              <p:blipFill>
                <a:blip r:embed="rId163"/>
                <a:stretch>
                  <a:fillRect/>
                </a:stretch>
              </p:blipFill>
              <p:spPr>
                <a:xfrm>
                  <a:off x="8705533" y="1680672"/>
                  <a:ext cx="651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76" name="Freihand 175">
                  <a:extLst>
                    <a:ext uri="{FF2B5EF4-FFF2-40B4-BE49-F238E27FC236}">
                      <a16:creationId xmlns:a16="http://schemas.microsoft.com/office/drawing/2014/main" id="{959E19BF-0C8C-4961-A06A-0573B4686AB5}"/>
                    </a:ext>
                  </a:extLst>
                </p14:cNvPr>
                <p14:cNvContentPartPr/>
                <p14:nvPr/>
              </p14:nvContentPartPr>
              <p14:xfrm>
                <a:off x="9466213" y="1702992"/>
                <a:ext cx="77040" cy="113040"/>
              </p14:xfrm>
            </p:contentPart>
          </mc:Choice>
          <mc:Fallback>
            <p:pic>
              <p:nvPicPr>
                <p:cNvPr id="176" name="Freihand 175">
                  <a:extLst>
                    <a:ext uri="{FF2B5EF4-FFF2-40B4-BE49-F238E27FC236}">
                      <a16:creationId xmlns:a16="http://schemas.microsoft.com/office/drawing/2014/main" id="{959E19BF-0C8C-4961-A06A-0573B4686AB5}"/>
                    </a:ext>
                  </a:extLst>
                </p:cNvPr>
                <p:cNvPicPr/>
                <p:nvPr/>
              </p:nvPicPr>
              <p:blipFill>
                <a:blip r:embed="rId165"/>
                <a:stretch>
                  <a:fillRect/>
                </a:stretch>
              </p:blipFill>
              <p:spPr>
                <a:xfrm>
                  <a:off x="9461893" y="1698672"/>
                  <a:ext cx="856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77" name="Freihand 176">
                  <a:extLst>
                    <a:ext uri="{FF2B5EF4-FFF2-40B4-BE49-F238E27FC236}">
                      <a16:creationId xmlns:a16="http://schemas.microsoft.com/office/drawing/2014/main" id="{C74CCA9C-F46D-421C-80AD-78BEDB1D8689}"/>
                    </a:ext>
                  </a:extLst>
                </p14:cNvPr>
                <p14:cNvContentPartPr/>
                <p14:nvPr/>
              </p14:nvContentPartPr>
              <p14:xfrm>
                <a:off x="9491773" y="1711272"/>
                <a:ext cx="76320" cy="147600"/>
              </p14:xfrm>
            </p:contentPart>
          </mc:Choice>
          <mc:Fallback>
            <p:pic>
              <p:nvPicPr>
                <p:cNvPr id="177" name="Freihand 176">
                  <a:extLst>
                    <a:ext uri="{FF2B5EF4-FFF2-40B4-BE49-F238E27FC236}">
                      <a16:creationId xmlns:a16="http://schemas.microsoft.com/office/drawing/2014/main" id="{C74CCA9C-F46D-421C-80AD-78BEDB1D8689}"/>
                    </a:ext>
                  </a:extLst>
                </p:cNvPr>
                <p:cNvPicPr/>
                <p:nvPr/>
              </p:nvPicPr>
              <p:blipFill>
                <a:blip r:embed="rId167"/>
                <a:stretch>
                  <a:fillRect/>
                </a:stretch>
              </p:blipFill>
              <p:spPr>
                <a:xfrm>
                  <a:off x="9487453" y="1706952"/>
                  <a:ext cx="84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78" name="Freihand 177">
                  <a:extLst>
                    <a:ext uri="{FF2B5EF4-FFF2-40B4-BE49-F238E27FC236}">
                      <a16:creationId xmlns:a16="http://schemas.microsoft.com/office/drawing/2014/main" id="{15205F83-5ABA-4318-BBD3-84CC737F6371}"/>
                    </a:ext>
                  </a:extLst>
                </p14:cNvPr>
                <p14:cNvContentPartPr/>
                <p14:nvPr/>
              </p14:nvContentPartPr>
              <p14:xfrm>
                <a:off x="9588973" y="1710552"/>
                <a:ext cx="101160" cy="126360"/>
              </p14:xfrm>
            </p:contentPart>
          </mc:Choice>
          <mc:Fallback>
            <p:pic>
              <p:nvPicPr>
                <p:cNvPr id="178" name="Freihand 177">
                  <a:extLst>
                    <a:ext uri="{FF2B5EF4-FFF2-40B4-BE49-F238E27FC236}">
                      <a16:creationId xmlns:a16="http://schemas.microsoft.com/office/drawing/2014/main" id="{15205F83-5ABA-4318-BBD3-84CC737F6371}"/>
                    </a:ext>
                  </a:extLst>
                </p:cNvPr>
                <p:cNvPicPr/>
                <p:nvPr/>
              </p:nvPicPr>
              <p:blipFill>
                <a:blip r:embed="rId169"/>
                <a:stretch>
                  <a:fillRect/>
                </a:stretch>
              </p:blipFill>
              <p:spPr>
                <a:xfrm>
                  <a:off x="9584653" y="1706232"/>
                  <a:ext cx="109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79" name="Freihand 178">
                  <a:extLst>
                    <a:ext uri="{FF2B5EF4-FFF2-40B4-BE49-F238E27FC236}">
                      <a16:creationId xmlns:a16="http://schemas.microsoft.com/office/drawing/2014/main" id="{14543A86-0665-40B9-9FCC-ECD70E169231}"/>
                    </a:ext>
                  </a:extLst>
                </p14:cNvPr>
                <p14:cNvContentPartPr/>
                <p14:nvPr/>
              </p14:nvContentPartPr>
              <p14:xfrm>
                <a:off x="9859333" y="1657272"/>
                <a:ext cx="146880" cy="119160"/>
              </p14:xfrm>
            </p:contentPart>
          </mc:Choice>
          <mc:Fallback>
            <p:pic>
              <p:nvPicPr>
                <p:cNvPr id="179" name="Freihand 178">
                  <a:extLst>
                    <a:ext uri="{FF2B5EF4-FFF2-40B4-BE49-F238E27FC236}">
                      <a16:creationId xmlns:a16="http://schemas.microsoft.com/office/drawing/2014/main" id="{14543A86-0665-40B9-9FCC-ECD70E169231}"/>
                    </a:ext>
                  </a:extLst>
                </p:cNvPr>
                <p:cNvPicPr/>
                <p:nvPr/>
              </p:nvPicPr>
              <p:blipFill>
                <a:blip r:embed="rId171"/>
                <a:stretch>
                  <a:fillRect/>
                </a:stretch>
              </p:blipFill>
              <p:spPr>
                <a:xfrm>
                  <a:off x="9855013" y="1652952"/>
                  <a:ext cx="155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80" name="Freihand 179">
                  <a:extLst>
                    <a:ext uri="{FF2B5EF4-FFF2-40B4-BE49-F238E27FC236}">
                      <a16:creationId xmlns:a16="http://schemas.microsoft.com/office/drawing/2014/main" id="{4AC5620D-FAA1-48CE-9D01-ED4CD06F4509}"/>
                    </a:ext>
                  </a:extLst>
                </p14:cNvPr>
                <p14:cNvContentPartPr/>
                <p14:nvPr/>
              </p14:nvContentPartPr>
              <p14:xfrm>
                <a:off x="9920893" y="1735032"/>
                <a:ext cx="407880" cy="91800"/>
              </p14:xfrm>
            </p:contentPart>
          </mc:Choice>
          <mc:Fallback>
            <p:pic>
              <p:nvPicPr>
                <p:cNvPr id="180" name="Freihand 179">
                  <a:extLst>
                    <a:ext uri="{FF2B5EF4-FFF2-40B4-BE49-F238E27FC236}">
                      <a16:creationId xmlns:a16="http://schemas.microsoft.com/office/drawing/2014/main" id="{4AC5620D-FAA1-48CE-9D01-ED4CD06F4509}"/>
                    </a:ext>
                  </a:extLst>
                </p:cNvPr>
                <p:cNvPicPr/>
                <p:nvPr/>
              </p:nvPicPr>
              <p:blipFill>
                <a:blip r:embed="rId173"/>
                <a:stretch>
                  <a:fillRect/>
                </a:stretch>
              </p:blipFill>
              <p:spPr>
                <a:xfrm>
                  <a:off x="9916573" y="1730712"/>
                  <a:ext cx="4165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81" name="Freihand 180">
                  <a:extLst>
                    <a:ext uri="{FF2B5EF4-FFF2-40B4-BE49-F238E27FC236}">
                      <a16:creationId xmlns:a16="http://schemas.microsoft.com/office/drawing/2014/main" id="{DF3008B0-FE42-4547-AF4E-3B47D87A2A9D}"/>
                    </a:ext>
                  </a:extLst>
                </p14:cNvPr>
                <p14:cNvContentPartPr/>
                <p14:nvPr/>
              </p14:nvContentPartPr>
              <p14:xfrm>
                <a:off x="10474213" y="1716672"/>
                <a:ext cx="272520" cy="100080"/>
              </p14:xfrm>
            </p:contentPart>
          </mc:Choice>
          <mc:Fallback>
            <p:pic>
              <p:nvPicPr>
                <p:cNvPr id="181" name="Freihand 180">
                  <a:extLst>
                    <a:ext uri="{FF2B5EF4-FFF2-40B4-BE49-F238E27FC236}">
                      <a16:creationId xmlns:a16="http://schemas.microsoft.com/office/drawing/2014/main" id="{DF3008B0-FE42-4547-AF4E-3B47D87A2A9D}"/>
                    </a:ext>
                  </a:extLst>
                </p:cNvPr>
                <p:cNvPicPr/>
                <p:nvPr/>
              </p:nvPicPr>
              <p:blipFill>
                <a:blip r:embed="rId175"/>
                <a:stretch>
                  <a:fillRect/>
                </a:stretch>
              </p:blipFill>
              <p:spPr>
                <a:xfrm>
                  <a:off x="10469893" y="1712352"/>
                  <a:ext cx="281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82" name="Freihand 181">
                  <a:extLst>
                    <a:ext uri="{FF2B5EF4-FFF2-40B4-BE49-F238E27FC236}">
                      <a16:creationId xmlns:a16="http://schemas.microsoft.com/office/drawing/2014/main" id="{B1EEBA62-E1D2-4F62-AB82-0D1A2E2C8EB3}"/>
                    </a:ext>
                  </a:extLst>
                </p14:cNvPr>
                <p14:cNvContentPartPr/>
                <p14:nvPr/>
              </p14:nvContentPartPr>
              <p14:xfrm>
                <a:off x="10720093" y="1669152"/>
                <a:ext cx="42480" cy="14400"/>
              </p14:xfrm>
            </p:contentPart>
          </mc:Choice>
          <mc:Fallback>
            <p:pic>
              <p:nvPicPr>
                <p:cNvPr id="182" name="Freihand 181">
                  <a:extLst>
                    <a:ext uri="{FF2B5EF4-FFF2-40B4-BE49-F238E27FC236}">
                      <a16:creationId xmlns:a16="http://schemas.microsoft.com/office/drawing/2014/main" id="{B1EEBA62-E1D2-4F62-AB82-0D1A2E2C8EB3}"/>
                    </a:ext>
                  </a:extLst>
                </p:cNvPr>
                <p:cNvPicPr/>
                <p:nvPr/>
              </p:nvPicPr>
              <p:blipFill>
                <a:blip r:embed="rId177"/>
                <a:stretch>
                  <a:fillRect/>
                </a:stretch>
              </p:blipFill>
              <p:spPr>
                <a:xfrm>
                  <a:off x="10715773" y="1664832"/>
                  <a:ext cx="511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83" name="Freihand 182">
                  <a:extLst>
                    <a:ext uri="{FF2B5EF4-FFF2-40B4-BE49-F238E27FC236}">
                      <a16:creationId xmlns:a16="http://schemas.microsoft.com/office/drawing/2014/main" id="{75FD8B2A-54C8-41DE-A06E-F9F9BAB9A881}"/>
                    </a:ext>
                  </a:extLst>
                </p14:cNvPr>
                <p14:cNvContentPartPr/>
                <p14:nvPr/>
              </p14:nvContentPartPr>
              <p14:xfrm>
                <a:off x="10805773" y="1652232"/>
                <a:ext cx="118800" cy="120960"/>
              </p14:xfrm>
            </p:contentPart>
          </mc:Choice>
          <mc:Fallback>
            <p:pic>
              <p:nvPicPr>
                <p:cNvPr id="183" name="Freihand 182">
                  <a:extLst>
                    <a:ext uri="{FF2B5EF4-FFF2-40B4-BE49-F238E27FC236}">
                      <a16:creationId xmlns:a16="http://schemas.microsoft.com/office/drawing/2014/main" id="{75FD8B2A-54C8-41DE-A06E-F9F9BAB9A881}"/>
                    </a:ext>
                  </a:extLst>
                </p:cNvPr>
                <p:cNvPicPr/>
                <p:nvPr/>
              </p:nvPicPr>
              <p:blipFill>
                <a:blip r:embed="rId179"/>
                <a:stretch>
                  <a:fillRect/>
                </a:stretch>
              </p:blipFill>
              <p:spPr>
                <a:xfrm>
                  <a:off x="10801453" y="1647912"/>
                  <a:ext cx="1274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89" name="Freihand 188">
                  <a:extLst>
                    <a:ext uri="{FF2B5EF4-FFF2-40B4-BE49-F238E27FC236}">
                      <a16:creationId xmlns:a16="http://schemas.microsoft.com/office/drawing/2014/main" id="{ECDEE40C-04A9-4558-9941-E9A28EF33F5F}"/>
                    </a:ext>
                  </a:extLst>
                </p14:cNvPr>
                <p14:cNvContentPartPr/>
                <p14:nvPr/>
              </p14:nvContentPartPr>
              <p14:xfrm>
                <a:off x="8227453" y="2104752"/>
                <a:ext cx="245880" cy="112680"/>
              </p14:xfrm>
            </p:contentPart>
          </mc:Choice>
          <mc:Fallback>
            <p:pic>
              <p:nvPicPr>
                <p:cNvPr id="189" name="Freihand 188">
                  <a:extLst>
                    <a:ext uri="{FF2B5EF4-FFF2-40B4-BE49-F238E27FC236}">
                      <a16:creationId xmlns:a16="http://schemas.microsoft.com/office/drawing/2014/main" id="{ECDEE40C-04A9-4558-9941-E9A28EF33F5F}"/>
                    </a:ext>
                  </a:extLst>
                </p:cNvPr>
                <p:cNvPicPr/>
                <p:nvPr/>
              </p:nvPicPr>
              <p:blipFill>
                <a:blip r:embed="rId181"/>
                <a:stretch>
                  <a:fillRect/>
                </a:stretch>
              </p:blipFill>
              <p:spPr>
                <a:xfrm>
                  <a:off x="8223133" y="2100432"/>
                  <a:ext cx="2545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90" name="Freihand 189">
                  <a:extLst>
                    <a:ext uri="{FF2B5EF4-FFF2-40B4-BE49-F238E27FC236}">
                      <a16:creationId xmlns:a16="http://schemas.microsoft.com/office/drawing/2014/main" id="{3FBB614C-EC13-43F0-B079-52BC66ACF480}"/>
                    </a:ext>
                  </a:extLst>
                </p14:cNvPr>
                <p14:cNvContentPartPr/>
                <p14:nvPr/>
              </p14:nvContentPartPr>
              <p14:xfrm>
                <a:off x="8470093" y="2111592"/>
                <a:ext cx="84240" cy="85680"/>
              </p14:xfrm>
            </p:contentPart>
          </mc:Choice>
          <mc:Fallback>
            <p:pic>
              <p:nvPicPr>
                <p:cNvPr id="190" name="Freihand 189">
                  <a:extLst>
                    <a:ext uri="{FF2B5EF4-FFF2-40B4-BE49-F238E27FC236}">
                      <a16:creationId xmlns:a16="http://schemas.microsoft.com/office/drawing/2014/main" id="{3FBB614C-EC13-43F0-B079-52BC66ACF480}"/>
                    </a:ext>
                  </a:extLst>
                </p:cNvPr>
                <p:cNvPicPr/>
                <p:nvPr/>
              </p:nvPicPr>
              <p:blipFill>
                <a:blip r:embed="rId183"/>
                <a:stretch>
                  <a:fillRect/>
                </a:stretch>
              </p:blipFill>
              <p:spPr>
                <a:xfrm>
                  <a:off x="8465773" y="2107272"/>
                  <a:ext cx="928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91" name="Freihand 190">
                  <a:extLst>
                    <a:ext uri="{FF2B5EF4-FFF2-40B4-BE49-F238E27FC236}">
                      <a16:creationId xmlns:a16="http://schemas.microsoft.com/office/drawing/2014/main" id="{BF97AF98-ED8F-4282-9A97-7DF9280110EB}"/>
                    </a:ext>
                  </a:extLst>
                </p14:cNvPr>
                <p14:cNvContentPartPr/>
                <p14:nvPr/>
              </p14:nvContentPartPr>
              <p14:xfrm>
                <a:off x="8562253" y="2113032"/>
                <a:ext cx="83160" cy="70920"/>
              </p14:xfrm>
            </p:contentPart>
          </mc:Choice>
          <mc:Fallback>
            <p:pic>
              <p:nvPicPr>
                <p:cNvPr id="191" name="Freihand 190">
                  <a:extLst>
                    <a:ext uri="{FF2B5EF4-FFF2-40B4-BE49-F238E27FC236}">
                      <a16:creationId xmlns:a16="http://schemas.microsoft.com/office/drawing/2014/main" id="{BF97AF98-ED8F-4282-9A97-7DF9280110EB}"/>
                    </a:ext>
                  </a:extLst>
                </p:cNvPr>
                <p:cNvPicPr/>
                <p:nvPr/>
              </p:nvPicPr>
              <p:blipFill>
                <a:blip r:embed="rId185"/>
                <a:stretch>
                  <a:fillRect/>
                </a:stretch>
              </p:blipFill>
              <p:spPr>
                <a:xfrm>
                  <a:off x="8557933" y="2108712"/>
                  <a:ext cx="918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92" name="Freihand 191">
                  <a:extLst>
                    <a:ext uri="{FF2B5EF4-FFF2-40B4-BE49-F238E27FC236}">
                      <a16:creationId xmlns:a16="http://schemas.microsoft.com/office/drawing/2014/main" id="{5C92745A-F779-4E93-8DE1-6C1EECC6371E}"/>
                    </a:ext>
                  </a:extLst>
                </p14:cNvPr>
                <p14:cNvContentPartPr/>
                <p14:nvPr/>
              </p14:nvContentPartPr>
              <p14:xfrm>
                <a:off x="8681773" y="2038512"/>
                <a:ext cx="111960" cy="123840"/>
              </p14:xfrm>
            </p:contentPart>
          </mc:Choice>
          <mc:Fallback>
            <p:pic>
              <p:nvPicPr>
                <p:cNvPr id="192" name="Freihand 191">
                  <a:extLst>
                    <a:ext uri="{FF2B5EF4-FFF2-40B4-BE49-F238E27FC236}">
                      <a16:creationId xmlns:a16="http://schemas.microsoft.com/office/drawing/2014/main" id="{5C92745A-F779-4E93-8DE1-6C1EECC6371E}"/>
                    </a:ext>
                  </a:extLst>
                </p:cNvPr>
                <p:cNvPicPr/>
                <p:nvPr/>
              </p:nvPicPr>
              <p:blipFill>
                <a:blip r:embed="rId187"/>
                <a:stretch>
                  <a:fillRect/>
                </a:stretch>
              </p:blipFill>
              <p:spPr>
                <a:xfrm>
                  <a:off x="8677453" y="2034192"/>
                  <a:ext cx="120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93" name="Freihand 192">
                  <a:extLst>
                    <a:ext uri="{FF2B5EF4-FFF2-40B4-BE49-F238E27FC236}">
                      <a16:creationId xmlns:a16="http://schemas.microsoft.com/office/drawing/2014/main" id="{19684756-E998-49C0-8C53-9D82D424A2D0}"/>
                    </a:ext>
                  </a:extLst>
                </p14:cNvPr>
                <p14:cNvContentPartPr/>
                <p14:nvPr/>
              </p14:nvContentPartPr>
              <p14:xfrm>
                <a:off x="8652253" y="2070912"/>
                <a:ext cx="90720" cy="18360"/>
              </p14:xfrm>
            </p:contentPart>
          </mc:Choice>
          <mc:Fallback>
            <p:pic>
              <p:nvPicPr>
                <p:cNvPr id="193" name="Freihand 192">
                  <a:extLst>
                    <a:ext uri="{FF2B5EF4-FFF2-40B4-BE49-F238E27FC236}">
                      <a16:creationId xmlns:a16="http://schemas.microsoft.com/office/drawing/2014/main" id="{19684756-E998-49C0-8C53-9D82D424A2D0}"/>
                    </a:ext>
                  </a:extLst>
                </p:cNvPr>
                <p:cNvPicPr/>
                <p:nvPr/>
              </p:nvPicPr>
              <p:blipFill>
                <a:blip r:embed="rId189"/>
                <a:stretch>
                  <a:fillRect/>
                </a:stretch>
              </p:blipFill>
              <p:spPr>
                <a:xfrm>
                  <a:off x="8647933" y="2066592"/>
                  <a:ext cx="99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94" name="Freihand 193">
                  <a:extLst>
                    <a:ext uri="{FF2B5EF4-FFF2-40B4-BE49-F238E27FC236}">
                      <a16:creationId xmlns:a16="http://schemas.microsoft.com/office/drawing/2014/main" id="{09F60961-0436-415C-ABAE-6CBA6E43007D}"/>
                    </a:ext>
                  </a:extLst>
                </p14:cNvPr>
                <p14:cNvContentPartPr/>
                <p14:nvPr/>
              </p14:nvContentPartPr>
              <p14:xfrm>
                <a:off x="8794813" y="2048952"/>
                <a:ext cx="155160" cy="123480"/>
              </p14:xfrm>
            </p:contentPart>
          </mc:Choice>
          <mc:Fallback>
            <p:pic>
              <p:nvPicPr>
                <p:cNvPr id="194" name="Freihand 193">
                  <a:extLst>
                    <a:ext uri="{FF2B5EF4-FFF2-40B4-BE49-F238E27FC236}">
                      <a16:creationId xmlns:a16="http://schemas.microsoft.com/office/drawing/2014/main" id="{09F60961-0436-415C-ABAE-6CBA6E43007D}"/>
                    </a:ext>
                  </a:extLst>
                </p:cNvPr>
                <p:cNvPicPr/>
                <p:nvPr/>
              </p:nvPicPr>
              <p:blipFill>
                <a:blip r:embed="rId191"/>
                <a:stretch>
                  <a:fillRect/>
                </a:stretch>
              </p:blipFill>
              <p:spPr>
                <a:xfrm>
                  <a:off x="8790493" y="2044632"/>
                  <a:ext cx="163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95" name="Freihand 194">
                  <a:extLst>
                    <a:ext uri="{FF2B5EF4-FFF2-40B4-BE49-F238E27FC236}">
                      <a16:creationId xmlns:a16="http://schemas.microsoft.com/office/drawing/2014/main" id="{D3A391F9-02E0-4C21-8276-3A7235CC9D83}"/>
                    </a:ext>
                  </a:extLst>
                </p14:cNvPr>
                <p14:cNvContentPartPr/>
                <p14:nvPr/>
              </p14:nvContentPartPr>
              <p14:xfrm>
                <a:off x="8937373" y="2035632"/>
                <a:ext cx="20160" cy="17640"/>
              </p14:xfrm>
            </p:contentPart>
          </mc:Choice>
          <mc:Fallback>
            <p:pic>
              <p:nvPicPr>
                <p:cNvPr id="195" name="Freihand 194">
                  <a:extLst>
                    <a:ext uri="{FF2B5EF4-FFF2-40B4-BE49-F238E27FC236}">
                      <a16:creationId xmlns:a16="http://schemas.microsoft.com/office/drawing/2014/main" id="{D3A391F9-02E0-4C21-8276-3A7235CC9D83}"/>
                    </a:ext>
                  </a:extLst>
                </p:cNvPr>
                <p:cNvPicPr/>
                <p:nvPr/>
              </p:nvPicPr>
              <p:blipFill>
                <a:blip r:embed="rId193"/>
                <a:stretch>
                  <a:fillRect/>
                </a:stretch>
              </p:blipFill>
              <p:spPr>
                <a:xfrm>
                  <a:off x="8933053" y="2031312"/>
                  <a:ext cx="288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96" name="Freihand 195">
                  <a:extLst>
                    <a:ext uri="{FF2B5EF4-FFF2-40B4-BE49-F238E27FC236}">
                      <a16:creationId xmlns:a16="http://schemas.microsoft.com/office/drawing/2014/main" id="{BFB5AC9F-EF2F-49B6-A9DF-C6BEED7D9708}"/>
                    </a:ext>
                  </a:extLst>
                </p14:cNvPr>
                <p14:cNvContentPartPr/>
                <p14:nvPr/>
              </p14:nvContentPartPr>
              <p14:xfrm>
                <a:off x="8991013" y="2010072"/>
                <a:ext cx="107280" cy="140040"/>
              </p14:xfrm>
            </p:contentPart>
          </mc:Choice>
          <mc:Fallback>
            <p:pic>
              <p:nvPicPr>
                <p:cNvPr id="196" name="Freihand 195">
                  <a:extLst>
                    <a:ext uri="{FF2B5EF4-FFF2-40B4-BE49-F238E27FC236}">
                      <a16:creationId xmlns:a16="http://schemas.microsoft.com/office/drawing/2014/main" id="{BFB5AC9F-EF2F-49B6-A9DF-C6BEED7D9708}"/>
                    </a:ext>
                  </a:extLst>
                </p:cNvPr>
                <p:cNvPicPr/>
                <p:nvPr/>
              </p:nvPicPr>
              <p:blipFill>
                <a:blip r:embed="rId195"/>
                <a:stretch>
                  <a:fillRect/>
                </a:stretch>
              </p:blipFill>
              <p:spPr>
                <a:xfrm>
                  <a:off x="8986693" y="2005752"/>
                  <a:ext cx="115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97" name="Freihand 196">
                  <a:extLst>
                    <a:ext uri="{FF2B5EF4-FFF2-40B4-BE49-F238E27FC236}">
                      <a16:creationId xmlns:a16="http://schemas.microsoft.com/office/drawing/2014/main" id="{F55AF4C3-8EDC-4228-BF39-F2D8BCECCECD}"/>
                    </a:ext>
                  </a:extLst>
                </p14:cNvPr>
                <p14:cNvContentPartPr/>
                <p14:nvPr/>
              </p14:nvContentPartPr>
              <p14:xfrm>
                <a:off x="9122413" y="2062992"/>
                <a:ext cx="92880" cy="73080"/>
              </p14:xfrm>
            </p:contentPart>
          </mc:Choice>
          <mc:Fallback>
            <p:pic>
              <p:nvPicPr>
                <p:cNvPr id="197" name="Freihand 196">
                  <a:extLst>
                    <a:ext uri="{FF2B5EF4-FFF2-40B4-BE49-F238E27FC236}">
                      <a16:creationId xmlns:a16="http://schemas.microsoft.com/office/drawing/2014/main" id="{F55AF4C3-8EDC-4228-BF39-F2D8BCECCECD}"/>
                    </a:ext>
                  </a:extLst>
                </p:cNvPr>
                <p:cNvPicPr/>
                <p:nvPr/>
              </p:nvPicPr>
              <p:blipFill>
                <a:blip r:embed="rId197"/>
                <a:stretch>
                  <a:fillRect/>
                </a:stretch>
              </p:blipFill>
              <p:spPr>
                <a:xfrm>
                  <a:off x="9118093" y="2058672"/>
                  <a:ext cx="101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98" name="Freihand 197">
                  <a:extLst>
                    <a:ext uri="{FF2B5EF4-FFF2-40B4-BE49-F238E27FC236}">
                      <a16:creationId xmlns:a16="http://schemas.microsoft.com/office/drawing/2014/main" id="{221870E2-8885-4870-98AC-E658C21C9E93}"/>
                    </a:ext>
                  </a:extLst>
                </p14:cNvPr>
                <p14:cNvContentPartPr/>
                <p14:nvPr/>
              </p14:nvContentPartPr>
              <p14:xfrm>
                <a:off x="8544613" y="2013312"/>
                <a:ext cx="118800" cy="19080"/>
              </p14:xfrm>
            </p:contentPart>
          </mc:Choice>
          <mc:Fallback>
            <p:pic>
              <p:nvPicPr>
                <p:cNvPr id="198" name="Freihand 197">
                  <a:extLst>
                    <a:ext uri="{FF2B5EF4-FFF2-40B4-BE49-F238E27FC236}">
                      <a16:creationId xmlns:a16="http://schemas.microsoft.com/office/drawing/2014/main" id="{221870E2-8885-4870-98AC-E658C21C9E93}"/>
                    </a:ext>
                  </a:extLst>
                </p:cNvPr>
                <p:cNvPicPr/>
                <p:nvPr/>
              </p:nvPicPr>
              <p:blipFill>
                <a:blip r:embed="rId199"/>
                <a:stretch>
                  <a:fillRect/>
                </a:stretch>
              </p:blipFill>
              <p:spPr>
                <a:xfrm>
                  <a:off x="8540293" y="2008992"/>
                  <a:ext cx="127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99" name="Freihand 198">
                  <a:extLst>
                    <a:ext uri="{FF2B5EF4-FFF2-40B4-BE49-F238E27FC236}">
                      <a16:creationId xmlns:a16="http://schemas.microsoft.com/office/drawing/2014/main" id="{3558325E-82A4-4A2C-AD33-A07AD3C59AFD}"/>
                    </a:ext>
                  </a:extLst>
                </p14:cNvPr>
                <p14:cNvContentPartPr/>
                <p14:nvPr/>
              </p14:nvContentPartPr>
              <p14:xfrm>
                <a:off x="9355693" y="1970472"/>
                <a:ext cx="111240" cy="136440"/>
              </p14:xfrm>
            </p:contentPart>
          </mc:Choice>
          <mc:Fallback>
            <p:pic>
              <p:nvPicPr>
                <p:cNvPr id="199" name="Freihand 198">
                  <a:extLst>
                    <a:ext uri="{FF2B5EF4-FFF2-40B4-BE49-F238E27FC236}">
                      <a16:creationId xmlns:a16="http://schemas.microsoft.com/office/drawing/2014/main" id="{3558325E-82A4-4A2C-AD33-A07AD3C59AFD}"/>
                    </a:ext>
                  </a:extLst>
                </p:cNvPr>
                <p:cNvPicPr/>
                <p:nvPr/>
              </p:nvPicPr>
              <p:blipFill>
                <a:blip r:embed="rId201"/>
                <a:stretch>
                  <a:fillRect/>
                </a:stretch>
              </p:blipFill>
              <p:spPr>
                <a:xfrm>
                  <a:off x="9351373" y="1966152"/>
                  <a:ext cx="1198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00" name="Freihand 199">
                  <a:extLst>
                    <a:ext uri="{FF2B5EF4-FFF2-40B4-BE49-F238E27FC236}">
                      <a16:creationId xmlns:a16="http://schemas.microsoft.com/office/drawing/2014/main" id="{50B5EE74-420D-48EF-A80F-263207DB3DD5}"/>
                    </a:ext>
                  </a:extLst>
                </p14:cNvPr>
                <p14:cNvContentPartPr/>
                <p14:nvPr/>
              </p14:nvContentPartPr>
              <p14:xfrm>
                <a:off x="9492853" y="2044992"/>
                <a:ext cx="88200" cy="57600"/>
              </p14:xfrm>
            </p:contentPart>
          </mc:Choice>
          <mc:Fallback>
            <p:pic>
              <p:nvPicPr>
                <p:cNvPr id="200" name="Freihand 199">
                  <a:extLst>
                    <a:ext uri="{FF2B5EF4-FFF2-40B4-BE49-F238E27FC236}">
                      <a16:creationId xmlns:a16="http://schemas.microsoft.com/office/drawing/2014/main" id="{50B5EE74-420D-48EF-A80F-263207DB3DD5}"/>
                    </a:ext>
                  </a:extLst>
                </p:cNvPr>
                <p:cNvPicPr/>
                <p:nvPr/>
              </p:nvPicPr>
              <p:blipFill>
                <a:blip r:embed="rId203"/>
                <a:stretch>
                  <a:fillRect/>
                </a:stretch>
              </p:blipFill>
              <p:spPr>
                <a:xfrm>
                  <a:off x="9488533" y="2040672"/>
                  <a:ext cx="96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01" name="Freihand 200">
                  <a:extLst>
                    <a:ext uri="{FF2B5EF4-FFF2-40B4-BE49-F238E27FC236}">
                      <a16:creationId xmlns:a16="http://schemas.microsoft.com/office/drawing/2014/main" id="{F0AA2D12-010B-461A-97C5-3D494418A87B}"/>
                    </a:ext>
                  </a:extLst>
                </p14:cNvPr>
                <p14:cNvContentPartPr/>
                <p14:nvPr/>
              </p14:nvContentPartPr>
              <p14:xfrm>
                <a:off x="9627493" y="1947072"/>
                <a:ext cx="113040" cy="142560"/>
              </p14:xfrm>
            </p:contentPart>
          </mc:Choice>
          <mc:Fallback>
            <p:pic>
              <p:nvPicPr>
                <p:cNvPr id="201" name="Freihand 200">
                  <a:extLst>
                    <a:ext uri="{FF2B5EF4-FFF2-40B4-BE49-F238E27FC236}">
                      <a16:creationId xmlns:a16="http://schemas.microsoft.com/office/drawing/2014/main" id="{F0AA2D12-010B-461A-97C5-3D494418A87B}"/>
                    </a:ext>
                  </a:extLst>
                </p:cNvPr>
                <p:cNvPicPr/>
                <p:nvPr/>
              </p:nvPicPr>
              <p:blipFill>
                <a:blip r:embed="rId205"/>
                <a:stretch>
                  <a:fillRect/>
                </a:stretch>
              </p:blipFill>
              <p:spPr>
                <a:xfrm>
                  <a:off x="9623173" y="1942752"/>
                  <a:ext cx="121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02" name="Freihand 201">
                  <a:extLst>
                    <a:ext uri="{FF2B5EF4-FFF2-40B4-BE49-F238E27FC236}">
                      <a16:creationId xmlns:a16="http://schemas.microsoft.com/office/drawing/2014/main" id="{C0F6E2F4-65EE-4BF0-9E26-0EEDE621AD78}"/>
                    </a:ext>
                  </a:extLst>
                </p14:cNvPr>
                <p14:cNvContentPartPr/>
                <p14:nvPr/>
              </p14:nvContentPartPr>
              <p14:xfrm>
                <a:off x="9765733" y="1940952"/>
                <a:ext cx="167040" cy="222840"/>
              </p14:xfrm>
            </p:contentPart>
          </mc:Choice>
          <mc:Fallback>
            <p:pic>
              <p:nvPicPr>
                <p:cNvPr id="202" name="Freihand 201">
                  <a:extLst>
                    <a:ext uri="{FF2B5EF4-FFF2-40B4-BE49-F238E27FC236}">
                      <a16:creationId xmlns:a16="http://schemas.microsoft.com/office/drawing/2014/main" id="{C0F6E2F4-65EE-4BF0-9E26-0EEDE621AD78}"/>
                    </a:ext>
                  </a:extLst>
                </p:cNvPr>
                <p:cNvPicPr/>
                <p:nvPr/>
              </p:nvPicPr>
              <p:blipFill>
                <a:blip r:embed="rId207"/>
                <a:stretch>
                  <a:fillRect/>
                </a:stretch>
              </p:blipFill>
              <p:spPr>
                <a:xfrm>
                  <a:off x="9761413" y="1936632"/>
                  <a:ext cx="1756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03" name="Freihand 202">
                  <a:extLst>
                    <a:ext uri="{FF2B5EF4-FFF2-40B4-BE49-F238E27FC236}">
                      <a16:creationId xmlns:a16="http://schemas.microsoft.com/office/drawing/2014/main" id="{6D2D6E60-E1D4-425C-9131-39067DF6D8D5}"/>
                    </a:ext>
                  </a:extLst>
                </p14:cNvPr>
                <p14:cNvContentPartPr/>
                <p14:nvPr/>
              </p14:nvContentPartPr>
              <p14:xfrm>
                <a:off x="9920533" y="2007192"/>
                <a:ext cx="87120" cy="58680"/>
              </p14:xfrm>
            </p:contentPart>
          </mc:Choice>
          <mc:Fallback>
            <p:pic>
              <p:nvPicPr>
                <p:cNvPr id="203" name="Freihand 202">
                  <a:extLst>
                    <a:ext uri="{FF2B5EF4-FFF2-40B4-BE49-F238E27FC236}">
                      <a16:creationId xmlns:a16="http://schemas.microsoft.com/office/drawing/2014/main" id="{6D2D6E60-E1D4-425C-9131-39067DF6D8D5}"/>
                    </a:ext>
                  </a:extLst>
                </p:cNvPr>
                <p:cNvPicPr/>
                <p:nvPr/>
              </p:nvPicPr>
              <p:blipFill>
                <a:blip r:embed="rId209"/>
                <a:stretch>
                  <a:fillRect/>
                </a:stretch>
              </p:blipFill>
              <p:spPr>
                <a:xfrm>
                  <a:off x="9916213" y="2002872"/>
                  <a:ext cx="95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04" name="Freihand 203">
                  <a:extLst>
                    <a:ext uri="{FF2B5EF4-FFF2-40B4-BE49-F238E27FC236}">
                      <a16:creationId xmlns:a16="http://schemas.microsoft.com/office/drawing/2014/main" id="{E1AF91F0-C62C-4DF0-8D64-B208F07F563F}"/>
                    </a:ext>
                  </a:extLst>
                </p14:cNvPr>
                <p14:cNvContentPartPr/>
                <p14:nvPr/>
              </p14:nvContentPartPr>
              <p14:xfrm>
                <a:off x="10004773" y="1984152"/>
                <a:ext cx="125280" cy="219960"/>
              </p14:xfrm>
            </p:contentPart>
          </mc:Choice>
          <mc:Fallback>
            <p:pic>
              <p:nvPicPr>
                <p:cNvPr id="204" name="Freihand 203">
                  <a:extLst>
                    <a:ext uri="{FF2B5EF4-FFF2-40B4-BE49-F238E27FC236}">
                      <a16:creationId xmlns:a16="http://schemas.microsoft.com/office/drawing/2014/main" id="{E1AF91F0-C62C-4DF0-8D64-B208F07F563F}"/>
                    </a:ext>
                  </a:extLst>
                </p:cNvPr>
                <p:cNvPicPr/>
                <p:nvPr/>
              </p:nvPicPr>
              <p:blipFill>
                <a:blip r:embed="rId211"/>
                <a:stretch>
                  <a:fillRect/>
                </a:stretch>
              </p:blipFill>
              <p:spPr>
                <a:xfrm>
                  <a:off x="10000453" y="1979832"/>
                  <a:ext cx="1339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05" name="Freihand 204">
                  <a:extLst>
                    <a:ext uri="{FF2B5EF4-FFF2-40B4-BE49-F238E27FC236}">
                      <a16:creationId xmlns:a16="http://schemas.microsoft.com/office/drawing/2014/main" id="{333053C6-FE8B-40B8-B2D3-097CE7F06DD0}"/>
                    </a:ext>
                  </a:extLst>
                </p14:cNvPr>
                <p14:cNvContentPartPr/>
                <p14:nvPr/>
              </p14:nvContentPartPr>
              <p14:xfrm>
                <a:off x="10250293" y="2012592"/>
                <a:ext cx="163080" cy="83520"/>
              </p14:xfrm>
            </p:contentPart>
          </mc:Choice>
          <mc:Fallback>
            <p:pic>
              <p:nvPicPr>
                <p:cNvPr id="205" name="Freihand 204">
                  <a:extLst>
                    <a:ext uri="{FF2B5EF4-FFF2-40B4-BE49-F238E27FC236}">
                      <a16:creationId xmlns:a16="http://schemas.microsoft.com/office/drawing/2014/main" id="{333053C6-FE8B-40B8-B2D3-097CE7F06DD0}"/>
                    </a:ext>
                  </a:extLst>
                </p:cNvPr>
                <p:cNvPicPr/>
                <p:nvPr/>
              </p:nvPicPr>
              <p:blipFill>
                <a:blip r:embed="rId213"/>
                <a:stretch>
                  <a:fillRect/>
                </a:stretch>
              </p:blipFill>
              <p:spPr>
                <a:xfrm>
                  <a:off x="10245973" y="2008272"/>
                  <a:ext cx="1717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06" name="Freihand 205">
                  <a:extLst>
                    <a:ext uri="{FF2B5EF4-FFF2-40B4-BE49-F238E27FC236}">
                      <a16:creationId xmlns:a16="http://schemas.microsoft.com/office/drawing/2014/main" id="{722AC347-3389-4E3F-8155-480557622236}"/>
                    </a:ext>
                  </a:extLst>
                </p14:cNvPr>
                <p14:cNvContentPartPr/>
                <p14:nvPr/>
              </p14:nvContentPartPr>
              <p14:xfrm>
                <a:off x="10400053" y="1967592"/>
                <a:ext cx="19080" cy="38160"/>
              </p14:xfrm>
            </p:contentPart>
          </mc:Choice>
          <mc:Fallback>
            <p:pic>
              <p:nvPicPr>
                <p:cNvPr id="206" name="Freihand 205">
                  <a:extLst>
                    <a:ext uri="{FF2B5EF4-FFF2-40B4-BE49-F238E27FC236}">
                      <a16:creationId xmlns:a16="http://schemas.microsoft.com/office/drawing/2014/main" id="{722AC347-3389-4E3F-8155-480557622236}"/>
                    </a:ext>
                  </a:extLst>
                </p:cNvPr>
                <p:cNvPicPr/>
                <p:nvPr/>
              </p:nvPicPr>
              <p:blipFill>
                <a:blip r:embed="rId215"/>
                <a:stretch>
                  <a:fillRect/>
                </a:stretch>
              </p:blipFill>
              <p:spPr>
                <a:xfrm>
                  <a:off x="10395733" y="1963272"/>
                  <a:ext cx="27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07" name="Freihand 206">
                  <a:extLst>
                    <a:ext uri="{FF2B5EF4-FFF2-40B4-BE49-F238E27FC236}">
                      <a16:creationId xmlns:a16="http://schemas.microsoft.com/office/drawing/2014/main" id="{9F7BD2F5-F7DF-48B9-9C7E-50FF03732D41}"/>
                    </a:ext>
                  </a:extLst>
                </p14:cNvPr>
                <p14:cNvContentPartPr/>
                <p14:nvPr/>
              </p14:nvContentPartPr>
              <p14:xfrm>
                <a:off x="10449733" y="1923312"/>
                <a:ext cx="200520" cy="151200"/>
              </p14:xfrm>
            </p:contentPart>
          </mc:Choice>
          <mc:Fallback>
            <p:pic>
              <p:nvPicPr>
                <p:cNvPr id="207" name="Freihand 206">
                  <a:extLst>
                    <a:ext uri="{FF2B5EF4-FFF2-40B4-BE49-F238E27FC236}">
                      <a16:creationId xmlns:a16="http://schemas.microsoft.com/office/drawing/2014/main" id="{9F7BD2F5-F7DF-48B9-9C7E-50FF03732D41}"/>
                    </a:ext>
                  </a:extLst>
                </p:cNvPr>
                <p:cNvPicPr/>
                <p:nvPr/>
              </p:nvPicPr>
              <p:blipFill>
                <a:blip r:embed="rId217"/>
                <a:stretch>
                  <a:fillRect/>
                </a:stretch>
              </p:blipFill>
              <p:spPr>
                <a:xfrm>
                  <a:off x="10445413" y="1918992"/>
                  <a:ext cx="209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10" name="Freihand 209">
                  <a:extLst>
                    <a:ext uri="{FF2B5EF4-FFF2-40B4-BE49-F238E27FC236}">
                      <a16:creationId xmlns:a16="http://schemas.microsoft.com/office/drawing/2014/main" id="{D33C14F2-558A-4725-8710-3A782B07FF56}"/>
                    </a:ext>
                  </a:extLst>
                </p14:cNvPr>
                <p14:cNvContentPartPr/>
                <p14:nvPr/>
              </p14:nvContentPartPr>
              <p14:xfrm>
                <a:off x="10816213" y="1979112"/>
                <a:ext cx="249480" cy="100080"/>
              </p14:xfrm>
            </p:contentPart>
          </mc:Choice>
          <mc:Fallback>
            <p:pic>
              <p:nvPicPr>
                <p:cNvPr id="210" name="Freihand 209">
                  <a:extLst>
                    <a:ext uri="{FF2B5EF4-FFF2-40B4-BE49-F238E27FC236}">
                      <a16:creationId xmlns:a16="http://schemas.microsoft.com/office/drawing/2014/main" id="{D33C14F2-558A-4725-8710-3A782B07FF56}"/>
                    </a:ext>
                  </a:extLst>
                </p:cNvPr>
                <p:cNvPicPr/>
                <p:nvPr/>
              </p:nvPicPr>
              <p:blipFill>
                <a:blip r:embed="rId219"/>
                <a:stretch>
                  <a:fillRect/>
                </a:stretch>
              </p:blipFill>
              <p:spPr>
                <a:xfrm>
                  <a:off x="10811893" y="1974792"/>
                  <a:ext cx="2581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11" name="Freihand 210">
                  <a:extLst>
                    <a:ext uri="{FF2B5EF4-FFF2-40B4-BE49-F238E27FC236}">
                      <a16:creationId xmlns:a16="http://schemas.microsoft.com/office/drawing/2014/main" id="{E0575AD2-AD36-42B2-AEF7-D710790300D8}"/>
                    </a:ext>
                  </a:extLst>
                </p14:cNvPr>
                <p14:cNvContentPartPr/>
                <p14:nvPr/>
              </p14:nvContentPartPr>
              <p14:xfrm>
                <a:off x="11230933" y="1921152"/>
                <a:ext cx="301680" cy="131760"/>
              </p14:xfrm>
            </p:contentPart>
          </mc:Choice>
          <mc:Fallback>
            <p:pic>
              <p:nvPicPr>
                <p:cNvPr id="211" name="Freihand 210">
                  <a:extLst>
                    <a:ext uri="{FF2B5EF4-FFF2-40B4-BE49-F238E27FC236}">
                      <a16:creationId xmlns:a16="http://schemas.microsoft.com/office/drawing/2014/main" id="{E0575AD2-AD36-42B2-AEF7-D710790300D8}"/>
                    </a:ext>
                  </a:extLst>
                </p:cNvPr>
                <p:cNvPicPr/>
                <p:nvPr/>
              </p:nvPicPr>
              <p:blipFill>
                <a:blip r:embed="rId221"/>
                <a:stretch>
                  <a:fillRect/>
                </a:stretch>
              </p:blipFill>
              <p:spPr>
                <a:xfrm>
                  <a:off x="11226613" y="1916832"/>
                  <a:ext cx="3103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12" name="Freihand 211">
                  <a:extLst>
                    <a:ext uri="{FF2B5EF4-FFF2-40B4-BE49-F238E27FC236}">
                      <a16:creationId xmlns:a16="http://schemas.microsoft.com/office/drawing/2014/main" id="{765B9C85-BE11-4FFC-B087-74F85A58FE88}"/>
                    </a:ext>
                  </a:extLst>
                </p14:cNvPr>
                <p14:cNvContentPartPr/>
                <p14:nvPr/>
              </p14:nvContentPartPr>
              <p14:xfrm>
                <a:off x="11559613" y="1880472"/>
                <a:ext cx="134640" cy="142920"/>
              </p14:xfrm>
            </p:contentPart>
          </mc:Choice>
          <mc:Fallback>
            <p:pic>
              <p:nvPicPr>
                <p:cNvPr id="212" name="Freihand 211">
                  <a:extLst>
                    <a:ext uri="{FF2B5EF4-FFF2-40B4-BE49-F238E27FC236}">
                      <a16:creationId xmlns:a16="http://schemas.microsoft.com/office/drawing/2014/main" id="{765B9C85-BE11-4FFC-B087-74F85A58FE88}"/>
                    </a:ext>
                  </a:extLst>
                </p:cNvPr>
                <p:cNvPicPr/>
                <p:nvPr/>
              </p:nvPicPr>
              <p:blipFill>
                <a:blip r:embed="rId223"/>
                <a:stretch>
                  <a:fillRect/>
                </a:stretch>
              </p:blipFill>
              <p:spPr>
                <a:xfrm>
                  <a:off x="11555293" y="1876152"/>
                  <a:ext cx="143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14" name="Freihand 213">
                  <a:extLst>
                    <a:ext uri="{FF2B5EF4-FFF2-40B4-BE49-F238E27FC236}">
                      <a16:creationId xmlns:a16="http://schemas.microsoft.com/office/drawing/2014/main" id="{C718127B-1772-4BEE-A631-C36636063A0A}"/>
                    </a:ext>
                  </a:extLst>
                </p14:cNvPr>
                <p14:cNvContentPartPr/>
                <p14:nvPr/>
              </p14:nvContentPartPr>
              <p14:xfrm>
                <a:off x="8295133" y="2296272"/>
                <a:ext cx="116280" cy="179640"/>
              </p14:xfrm>
            </p:contentPart>
          </mc:Choice>
          <mc:Fallback>
            <p:pic>
              <p:nvPicPr>
                <p:cNvPr id="214" name="Freihand 213">
                  <a:extLst>
                    <a:ext uri="{FF2B5EF4-FFF2-40B4-BE49-F238E27FC236}">
                      <a16:creationId xmlns:a16="http://schemas.microsoft.com/office/drawing/2014/main" id="{C718127B-1772-4BEE-A631-C36636063A0A}"/>
                    </a:ext>
                  </a:extLst>
                </p:cNvPr>
                <p:cNvPicPr/>
                <p:nvPr/>
              </p:nvPicPr>
              <p:blipFill>
                <a:blip r:embed="rId225"/>
                <a:stretch>
                  <a:fillRect/>
                </a:stretch>
              </p:blipFill>
              <p:spPr>
                <a:xfrm>
                  <a:off x="8290813" y="2291952"/>
                  <a:ext cx="1249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15" name="Freihand 214">
                  <a:extLst>
                    <a:ext uri="{FF2B5EF4-FFF2-40B4-BE49-F238E27FC236}">
                      <a16:creationId xmlns:a16="http://schemas.microsoft.com/office/drawing/2014/main" id="{ED8276C6-CE1B-4510-91E5-62A057BE6488}"/>
                    </a:ext>
                  </a:extLst>
                </p14:cNvPr>
                <p14:cNvContentPartPr/>
                <p14:nvPr/>
              </p14:nvContentPartPr>
              <p14:xfrm>
                <a:off x="8427253" y="2371512"/>
                <a:ext cx="376200" cy="196560"/>
              </p14:xfrm>
            </p:contentPart>
          </mc:Choice>
          <mc:Fallback>
            <p:pic>
              <p:nvPicPr>
                <p:cNvPr id="215" name="Freihand 214">
                  <a:extLst>
                    <a:ext uri="{FF2B5EF4-FFF2-40B4-BE49-F238E27FC236}">
                      <a16:creationId xmlns:a16="http://schemas.microsoft.com/office/drawing/2014/main" id="{ED8276C6-CE1B-4510-91E5-62A057BE6488}"/>
                    </a:ext>
                  </a:extLst>
                </p:cNvPr>
                <p:cNvPicPr/>
                <p:nvPr/>
              </p:nvPicPr>
              <p:blipFill>
                <a:blip r:embed="rId227"/>
                <a:stretch>
                  <a:fillRect/>
                </a:stretch>
              </p:blipFill>
              <p:spPr>
                <a:xfrm>
                  <a:off x="8422933" y="2367192"/>
                  <a:ext cx="3848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16" name="Freihand 215">
                  <a:extLst>
                    <a:ext uri="{FF2B5EF4-FFF2-40B4-BE49-F238E27FC236}">
                      <a16:creationId xmlns:a16="http://schemas.microsoft.com/office/drawing/2014/main" id="{F97823AA-F140-4E4B-8A80-A0F3457AA17B}"/>
                    </a:ext>
                  </a:extLst>
                </p14:cNvPr>
                <p14:cNvContentPartPr/>
                <p14:nvPr/>
              </p14:nvContentPartPr>
              <p14:xfrm>
                <a:off x="8852773" y="2358552"/>
                <a:ext cx="208440" cy="97200"/>
              </p14:xfrm>
            </p:contentPart>
          </mc:Choice>
          <mc:Fallback>
            <p:pic>
              <p:nvPicPr>
                <p:cNvPr id="216" name="Freihand 215">
                  <a:extLst>
                    <a:ext uri="{FF2B5EF4-FFF2-40B4-BE49-F238E27FC236}">
                      <a16:creationId xmlns:a16="http://schemas.microsoft.com/office/drawing/2014/main" id="{F97823AA-F140-4E4B-8A80-A0F3457AA17B}"/>
                    </a:ext>
                  </a:extLst>
                </p:cNvPr>
                <p:cNvPicPr/>
                <p:nvPr/>
              </p:nvPicPr>
              <p:blipFill>
                <a:blip r:embed="rId229"/>
                <a:stretch>
                  <a:fillRect/>
                </a:stretch>
              </p:blipFill>
              <p:spPr>
                <a:xfrm>
                  <a:off x="8848453" y="2354232"/>
                  <a:ext cx="217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17" name="Freihand 216">
                  <a:extLst>
                    <a:ext uri="{FF2B5EF4-FFF2-40B4-BE49-F238E27FC236}">
                      <a16:creationId xmlns:a16="http://schemas.microsoft.com/office/drawing/2014/main" id="{F6E2ADEB-37F8-4B1E-8941-5189C039E210}"/>
                    </a:ext>
                  </a:extLst>
                </p14:cNvPr>
                <p14:cNvContentPartPr/>
                <p14:nvPr/>
              </p14:nvContentPartPr>
              <p14:xfrm>
                <a:off x="9088573" y="2340552"/>
                <a:ext cx="56880" cy="89280"/>
              </p14:xfrm>
            </p:contentPart>
          </mc:Choice>
          <mc:Fallback>
            <p:pic>
              <p:nvPicPr>
                <p:cNvPr id="217" name="Freihand 216">
                  <a:extLst>
                    <a:ext uri="{FF2B5EF4-FFF2-40B4-BE49-F238E27FC236}">
                      <a16:creationId xmlns:a16="http://schemas.microsoft.com/office/drawing/2014/main" id="{F6E2ADEB-37F8-4B1E-8941-5189C039E210}"/>
                    </a:ext>
                  </a:extLst>
                </p:cNvPr>
                <p:cNvPicPr/>
                <p:nvPr/>
              </p:nvPicPr>
              <p:blipFill>
                <a:blip r:embed="rId231"/>
                <a:stretch>
                  <a:fillRect/>
                </a:stretch>
              </p:blipFill>
              <p:spPr>
                <a:xfrm>
                  <a:off x="9084253" y="2336232"/>
                  <a:ext cx="65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18" name="Freihand 217">
                  <a:extLst>
                    <a:ext uri="{FF2B5EF4-FFF2-40B4-BE49-F238E27FC236}">
                      <a16:creationId xmlns:a16="http://schemas.microsoft.com/office/drawing/2014/main" id="{A8B5D4D2-9B84-46A9-B1C4-0CE5F201EDB6}"/>
                    </a:ext>
                  </a:extLst>
                </p14:cNvPr>
                <p14:cNvContentPartPr/>
                <p14:nvPr/>
              </p14:nvContentPartPr>
              <p14:xfrm>
                <a:off x="9183973" y="2321112"/>
                <a:ext cx="360720" cy="109800"/>
              </p14:xfrm>
            </p:contentPart>
          </mc:Choice>
          <mc:Fallback>
            <p:pic>
              <p:nvPicPr>
                <p:cNvPr id="218" name="Freihand 217">
                  <a:extLst>
                    <a:ext uri="{FF2B5EF4-FFF2-40B4-BE49-F238E27FC236}">
                      <a16:creationId xmlns:a16="http://schemas.microsoft.com/office/drawing/2014/main" id="{A8B5D4D2-9B84-46A9-B1C4-0CE5F201EDB6}"/>
                    </a:ext>
                  </a:extLst>
                </p:cNvPr>
                <p:cNvPicPr/>
                <p:nvPr/>
              </p:nvPicPr>
              <p:blipFill>
                <a:blip r:embed="rId233"/>
                <a:stretch>
                  <a:fillRect/>
                </a:stretch>
              </p:blipFill>
              <p:spPr>
                <a:xfrm>
                  <a:off x="9179653" y="2316792"/>
                  <a:ext cx="369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19" name="Freihand 218">
                  <a:extLst>
                    <a:ext uri="{FF2B5EF4-FFF2-40B4-BE49-F238E27FC236}">
                      <a16:creationId xmlns:a16="http://schemas.microsoft.com/office/drawing/2014/main" id="{B834DD61-A162-4F2B-87B8-19E13505839D}"/>
                    </a:ext>
                  </a:extLst>
                </p14:cNvPr>
                <p14:cNvContentPartPr/>
                <p14:nvPr/>
              </p14:nvContentPartPr>
              <p14:xfrm>
                <a:off x="9526693" y="2256312"/>
                <a:ext cx="86040" cy="126000"/>
              </p14:xfrm>
            </p:contentPart>
          </mc:Choice>
          <mc:Fallback>
            <p:pic>
              <p:nvPicPr>
                <p:cNvPr id="219" name="Freihand 218">
                  <a:extLst>
                    <a:ext uri="{FF2B5EF4-FFF2-40B4-BE49-F238E27FC236}">
                      <a16:creationId xmlns:a16="http://schemas.microsoft.com/office/drawing/2014/main" id="{B834DD61-A162-4F2B-87B8-19E13505839D}"/>
                    </a:ext>
                  </a:extLst>
                </p:cNvPr>
                <p:cNvPicPr/>
                <p:nvPr/>
              </p:nvPicPr>
              <p:blipFill>
                <a:blip r:embed="rId235"/>
                <a:stretch>
                  <a:fillRect/>
                </a:stretch>
              </p:blipFill>
              <p:spPr>
                <a:xfrm>
                  <a:off x="9522373" y="2251992"/>
                  <a:ext cx="946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20" name="Freihand 219">
                  <a:extLst>
                    <a:ext uri="{FF2B5EF4-FFF2-40B4-BE49-F238E27FC236}">
                      <a16:creationId xmlns:a16="http://schemas.microsoft.com/office/drawing/2014/main" id="{E79601F7-CC84-4D4C-9281-616EEDEA37AA}"/>
                    </a:ext>
                  </a:extLst>
                </p14:cNvPr>
                <p14:cNvContentPartPr/>
                <p14:nvPr/>
              </p14:nvContentPartPr>
              <p14:xfrm>
                <a:off x="9627853" y="2324352"/>
                <a:ext cx="198000" cy="209880"/>
              </p14:xfrm>
            </p:contentPart>
          </mc:Choice>
          <mc:Fallback>
            <p:pic>
              <p:nvPicPr>
                <p:cNvPr id="220" name="Freihand 219">
                  <a:extLst>
                    <a:ext uri="{FF2B5EF4-FFF2-40B4-BE49-F238E27FC236}">
                      <a16:creationId xmlns:a16="http://schemas.microsoft.com/office/drawing/2014/main" id="{E79601F7-CC84-4D4C-9281-616EEDEA37AA}"/>
                    </a:ext>
                  </a:extLst>
                </p:cNvPr>
                <p:cNvPicPr/>
                <p:nvPr/>
              </p:nvPicPr>
              <p:blipFill>
                <a:blip r:embed="rId237"/>
                <a:stretch>
                  <a:fillRect/>
                </a:stretch>
              </p:blipFill>
              <p:spPr>
                <a:xfrm>
                  <a:off x="9623533" y="2320032"/>
                  <a:ext cx="2066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21" name="Freihand 220">
                  <a:extLst>
                    <a:ext uri="{FF2B5EF4-FFF2-40B4-BE49-F238E27FC236}">
                      <a16:creationId xmlns:a16="http://schemas.microsoft.com/office/drawing/2014/main" id="{1C19EC47-6895-4072-AE8E-9605B23C8E73}"/>
                    </a:ext>
                  </a:extLst>
                </p14:cNvPr>
                <p14:cNvContentPartPr/>
                <p14:nvPr/>
              </p14:nvContentPartPr>
              <p14:xfrm>
                <a:off x="9996853" y="2295552"/>
                <a:ext cx="248040" cy="82080"/>
              </p14:xfrm>
            </p:contentPart>
          </mc:Choice>
          <mc:Fallback>
            <p:pic>
              <p:nvPicPr>
                <p:cNvPr id="221" name="Freihand 220">
                  <a:extLst>
                    <a:ext uri="{FF2B5EF4-FFF2-40B4-BE49-F238E27FC236}">
                      <a16:creationId xmlns:a16="http://schemas.microsoft.com/office/drawing/2014/main" id="{1C19EC47-6895-4072-AE8E-9605B23C8E73}"/>
                    </a:ext>
                  </a:extLst>
                </p:cNvPr>
                <p:cNvPicPr/>
                <p:nvPr/>
              </p:nvPicPr>
              <p:blipFill>
                <a:blip r:embed="rId239"/>
                <a:stretch>
                  <a:fillRect/>
                </a:stretch>
              </p:blipFill>
              <p:spPr>
                <a:xfrm>
                  <a:off x="9992533" y="2291232"/>
                  <a:ext cx="256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22" name="Freihand 221">
                  <a:extLst>
                    <a:ext uri="{FF2B5EF4-FFF2-40B4-BE49-F238E27FC236}">
                      <a16:creationId xmlns:a16="http://schemas.microsoft.com/office/drawing/2014/main" id="{F783FD3A-D92A-4CF0-A0EB-5AC7CEC063B3}"/>
                    </a:ext>
                  </a:extLst>
                </p14:cNvPr>
                <p14:cNvContentPartPr/>
                <p14:nvPr/>
              </p14:nvContentPartPr>
              <p14:xfrm>
                <a:off x="10273693" y="2297352"/>
                <a:ext cx="59400" cy="64080"/>
              </p14:xfrm>
            </p:contentPart>
          </mc:Choice>
          <mc:Fallback>
            <p:pic>
              <p:nvPicPr>
                <p:cNvPr id="222" name="Freihand 221">
                  <a:extLst>
                    <a:ext uri="{FF2B5EF4-FFF2-40B4-BE49-F238E27FC236}">
                      <a16:creationId xmlns:a16="http://schemas.microsoft.com/office/drawing/2014/main" id="{F783FD3A-D92A-4CF0-A0EB-5AC7CEC063B3}"/>
                    </a:ext>
                  </a:extLst>
                </p:cNvPr>
                <p:cNvPicPr/>
                <p:nvPr/>
              </p:nvPicPr>
              <p:blipFill>
                <a:blip r:embed="rId241"/>
                <a:stretch>
                  <a:fillRect/>
                </a:stretch>
              </p:blipFill>
              <p:spPr>
                <a:xfrm>
                  <a:off x="10269373" y="2293032"/>
                  <a:ext cx="680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23" name="Freihand 222">
                  <a:extLst>
                    <a:ext uri="{FF2B5EF4-FFF2-40B4-BE49-F238E27FC236}">
                      <a16:creationId xmlns:a16="http://schemas.microsoft.com/office/drawing/2014/main" id="{3926745C-B232-43B1-908D-055E86CF18CF}"/>
                    </a:ext>
                  </a:extLst>
                </p14:cNvPr>
                <p14:cNvContentPartPr/>
                <p14:nvPr/>
              </p14:nvContentPartPr>
              <p14:xfrm>
                <a:off x="10341373" y="2295912"/>
                <a:ext cx="153360" cy="186480"/>
              </p14:xfrm>
            </p:contentPart>
          </mc:Choice>
          <mc:Fallback>
            <p:pic>
              <p:nvPicPr>
                <p:cNvPr id="223" name="Freihand 222">
                  <a:extLst>
                    <a:ext uri="{FF2B5EF4-FFF2-40B4-BE49-F238E27FC236}">
                      <a16:creationId xmlns:a16="http://schemas.microsoft.com/office/drawing/2014/main" id="{3926745C-B232-43B1-908D-055E86CF18CF}"/>
                    </a:ext>
                  </a:extLst>
                </p:cNvPr>
                <p:cNvPicPr/>
                <p:nvPr/>
              </p:nvPicPr>
              <p:blipFill>
                <a:blip r:embed="rId243"/>
                <a:stretch>
                  <a:fillRect/>
                </a:stretch>
              </p:blipFill>
              <p:spPr>
                <a:xfrm>
                  <a:off x="10337053" y="2291592"/>
                  <a:ext cx="1620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24" name="Freihand 223">
                  <a:extLst>
                    <a:ext uri="{FF2B5EF4-FFF2-40B4-BE49-F238E27FC236}">
                      <a16:creationId xmlns:a16="http://schemas.microsoft.com/office/drawing/2014/main" id="{CD4B214E-026D-470A-8A88-7BD2D333CB0A}"/>
                    </a:ext>
                  </a:extLst>
                </p14:cNvPr>
                <p14:cNvContentPartPr/>
                <p14:nvPr/>
              </p14:nvContentPartPr>
              <p14:xfrm>
                <a:off x="10505893" y="2241552"/>
                <a:ext cx="193680" cy="232560"/>
              </p14:xfrm>
            </p:contentPart>
          </mc:Choice>
          <mc:Fallback>
            <p:pic>
              <p:nvPicPr>
                <p:cNvPr id="224" name="Freihand 223">
                  <a:extLst>
                    <a:ext uri="{FF2B5EF4-FFF2-40B4-BE49-F238E27FC236}">
                      <a16:creationId xmlns:a16="http://schemas.microsoft.com/office/drawing/2014/main" id="{CD4B214E-026D-470A-8A88-7BD2D333CB0A}"/>
                    </a:ext>
                  </a:extLst>
                </p:cNvPr>
                <p:cNvPicPr/>
                <p:nvPr/>
              </p:nvPicPr>
              <p:blipFill>
                <a:blip r:embed="rId245"/>
                <a:stretch>
                  <a:fillRect/>
                </a:stretch>
              </p:blipFill>
              <p:spPr>
                <a:xfrm>
                  <a:off x="10501573" y="2237232"/>
                  <a:ext cx="2023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25" name="Freihand 224">
                  <a:extLst>
                    <a:ext uri="{FF2B5EF4-FFF2-40B4-BE49-F238E27FC236}">
                      <a16:creationId xmlns:a16="http://schemas.microsoft.com/office/drawing/2014/main" id="{DEC97DAA-DB31-4F4D-9632-4E39AC00EC9B}"/>
                    </a:ext>
                  </a:extLst>
                </p14:cNvPr>
                <p14:cNvContentPartPr/>
                <p14:nvPr/>
              </p14:nvContentPartPr>
              <p14:xfrm>
                <a:off x="10675093" y="2201592"/>
                <a:ext cx="37800" cy="42120"/>
              </p14:xfrm>
            </p:contentPart>
          </mc:Choice>
          <mc:Fallback>
            <p:pic>
              <p:nvPicPr>
                <p:cNvPr id="225" name="Freihand 224">
                  <a:extLst>
                    <a:ext uri="{FF2B5EF4-FFF2-40B4-BE49-F238E27FC236}">
                      <a16:creationId xmlns:a16="http://schemas.microsoft.com/office/drawing/2014/main" id="{DEC97DAA-DB31-4F4D-9632-4E39AC00EC9B}"/>
                    </a:ext>
                  </a:extLst>
                </p:cNvPr>
                <p:cNvPicPr/>
                <p:nvPr/>
              </p:nvPicPr>
              <p:blipFill>
                <a:blip r:embed="rId247"/>
                <a:stretch>
                  <a:fillRect/>
                </a:stretch>
              </p:blipFill>
              <p:spPr>
                <a:xfrm>
                  <a:off x="10670773" y="2197272"/>
                  <a:ext cx="464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26" name="Freihand 225">
                  <a:extLst>
                    <a:ext uri="{FF2B5EF4-FFF2-40B4-BE49-F238E27FC236}">
                      <a16:creationId xmlns:a16="http://schemas.microsoft.com/office/drawing/2014/main" id="{0097D61C-5344-457E-829F-59458CA9E929}"/>
                    </a:ext>
                  </a:extLst>
                </p14:cNvPr>
                <p14:cNvContentPartPr/>
                <p14:nvPr/>
              </p14:nvContentPartPr>
              <p14:xfrm>
                <a:off x="10727653" y="2199792"/>
                <a:ext cx="118800" cy="132840"/>
              </p14:xfrm>
            </p:contentPart>
          </mc:Choice>
          <mc:Fallback>
            <p:pic>
              <p:nvPicPr>
                <p:cNvPr id="226" name="Freihand 225">
                  <a:extLst>
                    <a:ext uri="{FF2B5EF4-FFF2-40B4-BE49-F238E27FC236}">
                      <a16:creationId xmlns:a16="http://schemas.microsoft.com/office/drawing/2014/main" id="{0097D61C-5344-457E-829F-59458CA9E929}"/>
                    </a:ext>
                  </a:extLst>
                </p:cNvPr>
                <p:cNvPicPr/>
                <p:nvPr/>
              </p:nvPicPr>
              <p:blipFill>
                <a:blip r:embed="rId249"/>
                <a:stretch>
                  <a:fillRect/>
                </a:stretch>
              </p:blipFill>
              <p:spPr>
                <a:xfrm>
                  <a:off x="10723333" y="2195472"/>
                  <a:ext cx="127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27" name="Freihand 226">
                  <a:extLst>
                    <a:ext uri="{FF2B5EF4-FFF2-40B4-BE49-F238E27FC236}">
                      <a16:creationId xmlns:a16="http://schemas.microsoft.com/office/drawing/2014/main" id="{A9F41527-E10C-4432-98AD-79928BE620B3}"/>
                    </a:ext>
                  </a:extLst>
                </p14:cNvPr>
                <p14:cNvContentPartPr/>
                <p14:nvPr/>
              </p14:nvContentPartPr>
              <p14:xfrm>
                <a:off x="10877053" y="2260632"/>
                <a:ext cx="151560" cy="73440"/>
              </p14:xfrm>
            </p:contentPart>
          </mc:Choice>
          <mc:Fallback>
            <p:pic>
              <p:nvPicPr>
                <p:cNvPr id="227" name="Freihand 226">
                  <a:extLst>
                    <a:ext uri="{FF2B5EF4-FFF2-40B4-BE49-F238E27FC236}">
                      <a16:creationId xmlns:a16="http://schemas.microsoft.com/office/drawing/2014/main" id="{A9F41527-E10C-4432-98AD-79928BE620B3}"/>
                    </a:ext>
                  </a:extLst>
                </p:cNvPr>
                <p:cNvPicPr/>
                <p:nvPr/>
              </p:nvPicPr>
              <p:blipFill>
                <a:blip r:embed="rId251"/>
                <a:stretch>
                  <a:fillRect/>
                </a:stretch>
              </p:blipFill>
              <p:spPr>
                <a:xfrm>
                  <a:off x="10872733" y="2256312"/>
                  <a:ext cx="160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29" name="Freihand 228">
                  <a:extLst>
                    <a:ext uri="{FF2B5EF4-FFF2-40B4-BE49-F238E27FC236}">
                      <a16:creationId xmlns:a16="http://schemas.microsoft.com/office/drawing/2014/main" id="{0CC4338E-4FA9-437B-8F8C-D30724D15D8F}"/>
                    </a:ext>
                  </a:extLst>
                </p14:cNvPr>
                <p14:cNvContentPartPr/>
                <p14:nvPr/>
              </p14:nvContentPartPr>
              <p14:xfrm>
                <a:off x="11122213" y="2306352"/>
                <a:ext cx="14760" cy="81720"/>
              </p14:xfrm>
            </p:contentPart>
          </mc:Choice>
          <mc:Fallback>
            <p:pic>
              <p:nvPicPr>
                <p:cNvPr id="229" name="Freihand 228">
                  <a:extLst>
                    <a:ext uri="{FF2B5EF4-FFF2-40B4-BE49-F238E27FC236}">
                      <a16:creationId xmlns:a16="http://schemas.microsoft.com/office/drawing/2014/main" id="{0CC4338E-4FA9-437B-8F8C-D30724D15D8F}"/>
                    </a:ext>
                  </a:extLst>
                </p:cNvPr>
                <p:cNvPicPr/>
                <p:nvPr/>
              </p:nvPicPr>
              <p:blipFill>
                <a:blip r:embed="rId253"/>
                <a:stretch>
                  <a:fillRect/>
                </a:stretch>
              </p:blipFill>
              <p:spPr>
                <a:xfrm>
                  <a:off x="11117893" y="2302032"/>
                  <a:ext cx="23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30" name="Freihand 229">
                  <a:extLst>
                    <a:ext uri="{FF2B5EF4-FFF2-40B4-BE49-F238E27FC236}">
                      <a16:creationId xmlns:a16="http://schemas.microsoft.com/office/drawing/2014/main" id="{1AC87E9E-2671-4FD2-98C5-F1210E7821BE}"/>
                    </a:ext>
                  </a:extLst>
                </p14:cNvPr>
                <p14:cNvContentPartPr/>
                <p14:nvPr/>
              </p14:nvContentPartPr>
              <p14:xfrm>
                <a:off x="11221933" y="2259552"/>
                <a:ext cx="79200" cy="83520"/>
              </p14:xfrm>
            </p:contentPart>
          </mc:Choice>
          <mc:Fallback>
            <p:pic>
              <p:nvPicPr>
                <p:cNvPr id="230" name="Freihand 229">
                  <a:extLst>
                    <a:ext uri="{FF2B5EF4-FFF2-40B4-BE49-F238E27FC236}">
                      <a16:creationId xmlns:a16="http://schemas.microsoft.com/office/drawing/2014/main" id="{1AC87E9E-2671-4FD2-98C5-F1210E7821BE}"/>
                    </a:ext>
                  </a:extLst>
                </p:cNvPr>
                <p:cNvPicPr/>
                <p:nvPr/>
              </p:nvPicPr>
              <p:blipFill>
                <a:blip r:embed="rId255"/>
                <a:stretch>
                  <a:fillRect/>
                </a:stretch>
              </p:blipFill>
              <p:spPr>
                <a:xfrm>
                  <a:off x="11217613" y="2255232"/>
                  <a:ext cx="87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31" name="Freihand 230">
                  <a:extLst>
                    <a:ext uri="{FF2B5EF4-FFF2-40B4-BE49-F238E27FC236}">
                      <a16:creationId xmlns:a16="http://schemas.microsoft.com/office/drawing/2014/main" id="{71568CD0-9A06-4163-88C2-B979A8986218}"/>
                    </a:ext>
                  </a:extLst>
                </p14:cNvPr>
                <p14:cNvContentPartPr/>
                <p14:nvPr/>
              </p14:nvContentPartPr>
              <p14:xfrm>
                <a:off x="11323813" y="2256312"/>
                <a:ext cx="236160" cy="58320"/>
              </p14:xfrm>
            </p:contentPart>
          </mc:Choice>
          <mc:Fallback>
            <p:pic>
              <p:nvPicPr>
                <p:cNvPr id="231" name="Freihand 230">
                  <a:extLst>
                    <a:ext uri="{FF2B5EF4-FFF2-40B4-BE49-F238E27FC236}">
                      <a16:creationId xmlns:a16="http://schemas.microsoft.com/office/drawing/2014/main" id="{71568CD0-9A06-4163-88C2-B979A8986218}"/>
                    </a:ext>
                  </a:extLst>
                </p:cNvPr>
                <p:cNvPicPr/>
                <p:nvPr/>
              </p:nvPicPr>
              <p:blipFill>
                <a:blip r:embed="rId257"/>
                <a:stretch>
                  <a:fillRect/>
                </a:stretch>
              </p:blipFill>
              <p:spPr>
                <a:xfrm>
                  <a:off x="11319493" y="2251992"/>
                  <a:ext cx="244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32" name="Freihand 231">
                  <a:extLst>
                    <a:ext uri="{FF2B5EF4-FFF2-40B4-BE49-F238E27FC236}">
                      <a16:creationId xmlns:a16="http://schemas.microsoft.com/office/drawing/2014/main" id="{A742FF60-13C1-479D-BD49-2E5DAC4F10E7}"/>
                    </a:ext>
                  </a:extLst>
                </p14:cNvPr>
                <p14:cNvContentPartPr/>
                <p14:nvPr/>
              </p14:nvContentPartPr>
              <p14:xfrm>
                <a:off x="11600293" y="2171352"/>
                <a:ext cx="331560" cy="126360"/>
              </p14:xfrm>
            </p:contentPart>
          </mc:Choice>
          <mc:Fallback>
            <p:pic>
              <p:nvPicPr>
                <p:cNvPr id="232" name="Freihand 231">
                  <a:extLst>
                    <a:ext uri="{FF2B5EF4-FFF2-40B4-BE49-F238E27FC236}">
                      <a16:creationId xmlns:a16="http://schemas.microsoft.com/office/drawing/2014/main" id="{A742FF60-13C1-479D-BD49-2E5DAC4F10E7}"/>
                    </a:ext>
                  </a:extLst>
                </p:cNvPr>
                <p:cNvPicPr/>
                <p:nvPr/>
              </p:nvPicPr>
              <p:blipFill>
                <a:blip r:embed="rId259"/>
                <a:stretch>
                  <a:fillRect/>
                </a:stretch>
              </p:blipFill>
              <p:spPr>
                <a:xfrm>
                  <a:off x="11595973" y="2167032"/>
                  <a:ext cx="340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33" name="Freihand 232">
                  <a:extLst>
                    <a:ext uri="{FF2B5EF4-FFF2-40B4-BE49-F238E27FC236}">
                      <a16:creationId xmlns:a16="http://schemas.microsoft.com/office/drawing/2014/main" id="{A55EE5B6-C076-48EC-9495-1D8D2E5998B9}"/>
                    </a:ext>
                  </a:extLst>
                </p14:cNvPr>
                <p14:cNvContentPartPr/>
                <p14:nvPr/>
              </p14:nvContentPartPr>
              <p14:xfrm>
                <a:off x="8346253" y="2630352"/>
                <a:ext cx="223920" cy="96120"/>
              </p14:xfrm>
            </p:contentPart>
          </mc:Choice>
          <mc:Fallback>
            <p:pic>
              <p:nvPicPr>
                <p:cNvPr id="233" name="Freihand 232">
                  <a:extLst>
                    <a:ext uri="{FF2B5EF4-FFF2-40B4-BE49-F238E27FC236}">
                      <a16:creationId xmlns:a16="http://schemas.microsoft.com/office/drawing/2014/main" id="{A55EE5B6-C076-48EC-9495-1D8D2E5998B9}"/>
                    </a:ext>
                  </a:extLst>
                </p:cNvPr>
                <p:cNvPicPr/>
                <p:nvPr/>
              </p:nvPicPr>
              <p:blipFill>
                <a:blip r:embed="rId261"/>
                <a:stretch>
                  <a:fillRect/>
                </a:stretch>
              </p:blipFill>
              <p:spPr>
                <a:xfrm>
                  <a:off x="8341933" y="2626032"/>
                  <a:ext cx="232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34" name="Freihand 233">
                  <a:extLst>
                    <a:ext uri="{FF2B5EF4-FFF2-40B4-BE49-F238E27FC236}">
                      <a16:creationId xmlns:a16="http://schemas.microsoft.com/office/drawing/2014/main" id="{ACB6560D-9E44-41D1-995B-CE0446585489}"/>
                    </a:ext>
                  </a:extLst>
                </p14:cNvPr>
                <p14:cNvContentPartPr/>
                <p14:nvPr/>
              </p14:nvContentPartPr>
              <p14:xfrm>
                <a:off x="8631373" y="2572752"/>
                <a:ext cx="91080" cy="121320"/>
              </p14:xfrm>
            </p:contentPart>
          </mc:Choice>
          <mc:Fallback>
            <p:pic>
              <p:nvPicPr>
                <p:cNvPr id="234" name="Freihand 233">
                  <a:extLst>
                    <a:ext uri="{FF2B5EF4-FFF2-40B4-BE49-F238E27FC236}">
                      <a16:creationId xmlns:a16="http://schemas.microsoft.com/office/drawing/2014/main" id="{ACB6560D-9E44-41D1-995B-CE0446585489}"/>
                    </a:ext>
                  </a:extLst>
                </p:cNvPr>
                <p:cNvPicPr/>
                <p:nvPr/>
              </p:nvPicPr>
              <p:blipFill>
                <a:blip r:embed="rId263"/>
                <a:stretch>
                  <a:fillRect/>
                </a:stretch>
              </p:blipFill>
              <p:spPr>
                <a:xfrm>
                  <a:off x="8627053" y="2568432"/>
                  <a:ext cx="99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35" name="Freihand 234">
                  <a:extLst>
                    <a:ext uri="{FF2B5EF4-FFF2-40B4-BE49-F238E27FC236}">
                      <a16:creationId xmlns:a16="http://schemas.microsoft.com/office/drawing/2014/main" id="{97580F26-7375-45FB-ACD9-4F5A4C397E5F}"/>
                    </a:ext>
                  </a:extLst>
                </p14:cNvPr>
                <p14:cNvContentPartPr/>
                <p14:nvPr/>
              </p14:nvContentPartPr>
              <p14:xfrm>
                <a:off x="8897773" y="2586072"/>
                <a:ext cx="330480" cy="129960"/>
              </p14:xfrm>
            </p:contentPart>
          </mc:Choice>
          <mc:Fallback>
            <p:pic>
              <p:nvPicPr>
                <p:cNvPr id="235" name="Freihand 234">
                  <a:extLst>
                    <a:ext uri="{FF2B5EF4-FFF2-40B4-BE49-F238E27FC236}">
                      <a16:creationId xmlns:a16="http://schemas.microsoft.com/office/drawing/2014/main" id="{97580F26-7375-45FB-ACD9-4F5A4C397E5F}"/>
                    </a:ext>
                  </a:extLst>
                </p:cNvPr>
                <p:cNvPicPr/>
                <p:nvPr/>
              </p:nvPicPr>
              <p:blipFill>
                <a:blip r:embed="rId265"/>
                <a:stretch>
                  <a:fillRect/>
                </a:stretch>
              </p:blipFill>
              <p:spPr>
                <a:xfrm>
                  <a:off x="8893453" y="2581752"/>
                  <a:ext cx="339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36" name="Freihand 235">
                  <a:extLst>
                    <a:ext uri="{FF2B5EF4-FFF2-40B4-BE49-F238E27FC236}">
                      <a16:creationId xmlns:a16="http://schemas.microsoft.com/office/drawing/2014/main" id="{43CD8F3D-747B-4EAD-A894-A1121171E0BD}"/>
                    </a:ext>
                  </a:extLst>
                </p14:cNvPr>
                <p14:cNvContentPartPr/>
                <p14:nvPr/>
              </p14:nvContentPartPr>
              <p14:xfrm>
                <a:off x="9244813" y="2534952"/>
                <a:ext cx="132480" cy="140760"/>
              </p14:xfrm>
            </p:contentPart>
          </mc:Choice>
          <mc:Fallback>
            <p:pic>
              <p:nvPicPr>
                <p:cNvPr id="236" name="Freihand 235">
                  <a:extLst>
                    <a:ext uri="{FF2B5EF4-FFF2-40B4-BE49-F238E27FC236}">
                      <a16:creationId xmlns:a16="http://schemas.microsoft.com/office/drawing/2014/main" id="{43CD8F3D-747B-4EAD-A894-A1121171E0BD}"/>
                    </a:ext>
                  </a:extLst>
                </p:cNvPr>
                <p:cNvPicPr/>
                <p:nvPr/>
              </p:nvPicPr>
              <p:blipFill>
                <a:blip r:embed="rId267"/>
                <a:stretch>
                  <a:fillRect/>
                </a:stretch>
              </p:blipFill>
              <p:spPr>
                <a:xfrm>
                  <a:off x="9240493" y="2530632"/>
                  <a:ext cx="1411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37" name="Freihand 236">
                  <a:extLst>
                    <a:ext uri="{FF2B5EF4-FFF2-40B4-BE49-F238E27FC236}">
                      <a16:creationId xmlns:a16="http://schemas.microsoft.com/office/drawing/2014/main" id="{FC1037C5-1889-4FEE-AE17-4FE5CEC3133A}"/>
                    </a:ext>
                  </a:extLst>
                </p14:cNvPr>
                <p14:cNvContentPartPr/>
                <p14:nvPr/>
              </p14:nvContentPartPr>
              <p14:xfrm>
                <a:off x="9550813" y="2604792"/>
                <a:ext cx="211320" cy="89280"/>
              </p14:xfrm>
            </p:contentPart>
          </mc:Choice>
          <mc:Fallback>
            <p:pic>
              <p:nvPicPr>
                <p:cNvPr id="237" name="Freihand 236">
                  <a:extLst>
                    <a:ext uri="{FF2B5EF4-FFF2-40B4-BE49-F238E27FC236}">
                      <a16:creationId xmlns:a16="http://schemas.microsoft.com/office/drawing/2014/main" id="{FC1037C5-1889-4FEE-AE17-4FE5CEC3133A}"/>
                    </a:ext>
                  </a:extLst>
                </p:cNvPr>
                <p:cNvPicPr/>
                <p:nvPr/>
              </p:nvPicPr>
              <p:blipFill>
                <a:blip r:embed="rId269"/>
                <a:stretch>
                  <a:fillRect/>
                </a:stretch>
              </p:blipFill>
              <p:spPr>
                <a:xfrm>
                  <a:off x="9546493" y="2600472"/>
                  <a:ext cx="219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38" name="Freihand 237">
                  <a:extLst>
                    <a:ext uri="{FF2B5EF4-FFF2-40B4-BE49-F238E27FC236}">
                      <a16:creationId xmlns:a16="http://schemas.microsoft.com/office/drawing/2014/main" id="{49C6189A-6FD6-4775-A9CA-B1F5D96A0E5B}"/>
                    </a:ext>
                  </a:extLst>
                </p14:cNvPr>
                <p14:cNvContentPartPr/>
                <p14:nvPr/>
              </p14:nvContentPartPr>
              <p14:xfrm>
                <a:off x="9791653" y="2550072"/>
                <a:ext cx="355680" cy="132840"/>
              </p14:xfrm>
            </p:contentPart>
          </mc:Choice>
          <mc:Fallback>
            <p:pic>
              <p:nvPicPr>
                <p:cNvPr id="238" name="Freihand 237">
                  <a:extLst>
                    <a:ext uri="{FF2B5EF4-FFF2-40B4-BE49-F238E27FC236}">
                      <a16:creationId xmlns:a16="http://schemas.microsoft.com/office/drawing/2014/main" id="{49C6189A-6FD6-4775-A9CA-B1F5D96A0E5B}"/>
                    </a:ext>
                  </a:extLst>
                </p:cNvPr>
                <p:cNvPicPr/>
                <p:nvPr/>
              </p:nvPicPr>
              <p:blipFill>
                <a:blip r:embed="rId271"/>
                <a:stretch>
                  <a:fillRect/>
                </a:stretch>
              </p:blipFill>
              <p:spPr>
                <a:xfrm>
                  <a:off x="9787333" y="2545752"/>
                  <a:ext cx="364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39" name="Freihand 238">
                  <a:extLst>
                    <a:ext uri="{FF2B5EF4-FFF2-40B4-BE49-F238E27FC236}">
                      <a16:creationId xmlns:a16="http://schemas.microsoft.com/office/drawing/2014/main" id="{2BFDC98E-3FF9-472C-9E0D-8BC6B0FBD4E1}"/>
                    </a:ext>
                  </a:extLst>
                </p14:cNvPr>
                <p14:cNvContentPartPr/>
                <p14:nvPr/>
              </p14:nvContentPartPr>
              <p14:xfrm>
                <a:off x="10137973" y="2497872"/>
                <a:ext cx="188280" cy="133920"/>
              </p14:xfrm>
            </p:contentPart>
          </mc:Choice>
          <mc:Fallback>
            <p:pic>
              <p:nvPicPr>
                <p:cNvPr id="239" name="Freihand 238">
                  <a:extLst>
                    <a:ext uri="{FF2B5EF4-FFF2-40B4-BE49-F238E27FC236}">
                      <a16:creationId xmlns:a16="http://schemas.microsoft.com/office/drawing/2014/main" id="{2BFDC98E-3FF9-472C-9E0D-8BC6B0FBD4E1}"/>
                    </a:ext>
                  </a:extLst>
                </p:cNvPr>
                <p:cNvPicPr/>
                <p:nvPr/>
              </p:nvPicPr>
              <p:blipFill>
                <a:blip r:embed="rId273"/>
                <a:stretch>
                  <a:fillRect/>
                </a:stretch>
              </p:blipFill>
              <p:spPr>
                <a:xfrm>
                  <a:off x="10133653" y="2493552"/>
                  <a:ext cx="196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40" name="Freihand 239">
                  <a:extLst>
                    <a:ext uri="{FF2B5EF4-FFF2-40B4-BE49-F238E27FC236}">
                      <a16:creationId xmlns:a16="http://schemas.microsoft.com/office/drawing/2014/main" id="{33D2DCD5-C175-4FE0-9ED7-08B1170D90EE}"/>
                    </a:ext>
                  </a:extLst>
                </p14:cNvPr>
                <p14:cNvContentPartPr/>
                <p14:nvPr/>
              </p14:nvContentPartPr>
              <p14:xfrm>
                <a:off x="10296733" y="2457552"/>
                <a:ext cx="109080" cy="180360"/>
              </p14:xfrm>
            </p:contentPart>
          </mc:Choice>
          <mc:Fallback>
            <p:pic>
              <p:nvPicPr>
                <p:cNvPr id="240" name="Freihand 239">
                  <a:extLst>
                    <a:ext uri="{FF2B5EF4-FFF2-40B4-BE49-F238E27FC236}">
                      <a16:creationId xmlns:a16="http://schemas.microsoft.com/office/drawing/2014/main" id="{33D2DCD5-C175-4FE0-9ED7-08B1170D90EE}"/>
                    </a:ext>
                  </a:extLst>
                </p:cNvPr>
                <p:cNvPicPr/>
                <p:nvPr/>
              </p:nvPicPr>
              <p:blipFill>
                <a:blip r:embed="rId275"/>
                <a:stretch>
                  <a:fillRect/>
                </a:stretch>
              </p:blipFill>
              <p:spPr>
                <a:xfrm>
                  <a:off x="10292413" y="2453232"/>
                  <a:ext cx="1177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41" name="Freihand 240">
                  <a:extLst>
                    <a:ext uri="{FF2B5EF4-FFF2-40B4-BE49-F238E27FC236}">
                      <a16:creationId xmlns:a16="http://schemas.microsoft.com/office/drawing/2014/main" id="{93DD5F84-59A2-4895-838A-264B9AAF2C26}"/>
                    </a:ext>
                  </a:extLst>
                </p14:cNvPr>
                <p14:cNvContentPartPr/>
                <p14:nvPr/>
              </p14:nvContentPartPr>
              <p14:xfrm>
                <a:off x="10573213" y="2505432"/>
                <a:ext cx="41040" cy="118440"/>
              </p14:xfrm>
            </p:contentPart>
          </mc:Choice>
          <mc:Fallback>
            <p:pic>
              <p:nvPicPr>
                <p:cNvPr id="241" name="Freihand 240">
                  <a:extLst>
                    <a:ext uri="{FF2B5EF4-FFF2-40B4-BE49-F238E27FC236}">
                      <a16:creationId xmlns:a16="http://schemas.microsoft.com/office/drawing/2014/main" id="{93DD5F84-59A2-4895-838A-264B9AAF2C26}"/>
                    </a:ext>
                  </a:extLst>
                </p:cNvPr>
                <p:cNvPicPr/>
                <p:nvPr/>
              </p:nvPicPr>
              <p:blipFill>
                <a:blip r:embed="rId277"/>
                <a:stretch>
                  <a:fillRect/>
                </a:stretch>
              </p:blipFill>
              <p:spPr>
                <a:xfrm>
                  <a:off x="10568893" y="2501112"/>
                  <a:ext cx="496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42" name="Freihand 241">
                  <a:extLst>
                    <a:ext uri="{FF2B5EF4-FFF2-40B4-BE49-F238E27FC236}">
                      <a16:creationId xmlns:a16="http://schemas.microsoft.com/office/drawing/2014/main" id="{725CB231-43D1-40FB-9751-E10175C15578}"/>
                    </a:ext>
                  </a:extLst>
                </p14:cNvPr>
                <p14:cNvContentPartPr/>
                <p14:nvPr/>
              </p14:nvContentPartPr>
              <p14:xfrm>
                <a:off x="10519573" y="2462592"/>
                <a:ext cx="141120" cy="109080"/>
              </p14:xfrm>
            </p:contentPart>
          </mc:Choice>
          <mc:Fallback>
            <p:pic>
              <p:nvPicPr>
                <p:cNvPr id="242" name="Freihand 241">
                  <a:extLst>
                    <a:ext uri="{FF2B5EF4-FFF2-40B4-BE49-F238E27FC236}">
                      <a16:creationId xmlns:a16="http://schemas.microsoft.com/office/drawing/2014/main" id="{725CB231-43D1-40FB-9751-E10175C15578}"/>
                    </a:ext>
                  </a:extLst>
                </p:cNvPr>
                <p:cNvPicPr/>
                <p:nvPr/>
              </p:nvPicPr>
              <p:blipFill>
                <a:blip r:embed="rId279"/>
                <a:stretch>
                  <a:fillRect/>
                </a:stretch>
              </p:blipFill>
              <p:spPr>
                <a:xfrm>
                  <a:off x="10515253" y="2458272"/>
                  <a:ext cx="149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43" name="Freihand 242">
                  <a:extLst>
                    <a:ext uri="{FF2B5EF4-FFF2-40B4-BE49-F238E27FC236}">
                      <a16:creationId xmlns:a16="http://schemas.microsoft.com/office/drawing/2014/main" id="{780327B5-1EDA-4A52-865F-4FC074EADFAB}"/>
                    </a:ext>
                  </a:extLst>
                </p14:cNvPr>
                <p14:cNvContentPartPr/>
                <p14:nvPr/>
              </p14:nvContentPartPr>
              <p14:xfrm>
                <a:off x="10658533" y="2531352"/>
                <a:ext cx="186120" cy="75240"/>
              </p14:xfrm>
            </p:contentPart>
          </mc:Choice>
          <mc:Fallback>
            <p:pic>
              <p:nvPicPr>
                <p:cNvPr id="243" name="Freihand 242">
                  <a:extLst>
                    <a:ext uri="{FF2B5EF4-FFF2-40B4-BE49-F238E27FC236}">
                      <a16:creationId xmlns:a16="http://schemas.microsoft.com/office/drawing/2014/main" id="{780327B5-1EDA-4A52-865F-4FC074EADFAB}"/>
                    </a:ext>
                  </a:extLst>
                </p:cNvPr>
                <p:cNvPicPr/>
                <p:nvPr/>
              </p:nvPicPr>
              <p:blipFill>
                <a:blip r:embed="rId281"/>
                <a:stretch>
                  <a:fillRect/>
                </a:stretch>
              </p:blipFill>
              <p:spPr>
                <a:xfrm>
                  <a:off x="10654213" y="2527032"/>
                  <a:ext cx="194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44" name="Freihand 243">
                  <a:extLst>
                    <a:ext uri="{FF2B5EF4-FFF2-40B4-BE49-F238E27FC236}">
                      <a16:creationId xmlns:a16="http://schemas.microsoft.com/office/drawing/2014/main" id="{B4B20E04-9E0C-4A1E-B2C2-07A8B8E10CF8}"/>
                    </a:ext>
                  </a:extLst>
                </p14:cNvPr>
                <p14:cNvContentPartPr/>
                <p14:nvPr/>
              </p14:nvContentPartPr>
              <p14:xfrm>
                <a:off x="10838893" y="2468352"/>
                <a:ext cx="35640" cy="10080"/>
              </p14:xfrm>
            </p:contentPart>
          </mc:Choice>
          <mc:Fallback>
            <p:pic>
              <p:nvPicPr>
                <p:cNvPr id="244" name="Freihand 243">
                  <a:extLst>
                    <a:ext uri="{FF2B5EF4-FFF2-40B4-BE49-F238E27FC236}">
                      <a16:creationId xmlns:a16="http://schemas.microsoft.com/office/drawing/2014/main" id="{B4B20E04-9E0C-4A1E-B2C2-07A8B8E10CF8}"/>
                    </a:ext>
                  </a:extLst>
                </p:cNvPr>
                <p:cNvPicPr/>
                <p:nvPr/>
              </p:nvPicPr>
              <p:blipFill>
                <a:blip r:embed="rId283"/>
                <a:stretch>
                  <a:fillRect/>
                </a:stretch>
              </p:blipFill>
              <p:spPr>
                <a:xfrm>
                  <a:off x="10834573" y="2464032"/>
                  <a:ext cx="44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45" name="Freihand 244">
                  <a:extLst>
                    <a:ext uri="{FF2B5EF4-FFF2-40B4-BE49-F238E27FC236}">
                      <a16:creationId xmlns:a16="http://schemas.microsoft.com/office/drawing/2014/main" id="{4ABC8288-B1B8-432D-B287-D6667B3CC04C}"/>
                    </a:ext>
                  </a:extLst>
                </p14:cNvPr>
                <p14:cNvContentPartPr/>
                <p14:nvPr/>
              </p14:nvContentPartPr>
              <p14:xfrm>
                <a:off x="10883173" y="2502192"/>
                <a:ext cx="51480" cy="96840"/>
              </p14:xfrm>
            </p:contentPart>
          </mc:Choice>
          <mc:Fallback>
            <p:pic>
              <p:nvPicPr>
                <p:cNvPr id="245" name="Freihand 244">
                  <a:extLst>
                    <a:ext uri="{FF2B5EF4-FFF2-40B4-BE49-F238E27FC236}">
                      <a16:creationId xmlns:a16="http://schemas.microsoft.com/office/drawing/2014/main" id="{4ABC8288-B1B8-432D-B287-D6667B3CC04C}"/>
                    </a:ext>
                  </a:extLst>
                </p:cNvPr>
                <p:cNvPicPr/>
                <p:nvPr/>
              </p:nvPicPr>
              <p:blipFill>
                <a:blip r:embed="rId285"/>
                <a:stretch>
                  <a:fillRect/>
                </a:stretch>
              </p:blipFill>
              <p:spPr>
                <a:xfrm>
                  <a:off x="10878853" y="2497872"/>
                  <a:ext cx="60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46" name="Freihand 245">
                  <a:extLst>
                    <a:ext uri="{FF2B5EF4-FFF2-40B4-BE49-F238E27FC236}">
                      <a16:creationId xmlns:a16="http://schemas.microsoft.com/office/drawing/2014/main" id="{58C70E5F-3BB3-4A53-AD05-37357A2E2B8A}"/>
                    </a:ext>
                  </a:extLst>
                </p14:cNvPr>
                <p14:cNvContentPartPr/>
                <p14:nvPr/>
              </p14:nvContentPartPr>
              <p14:xfrm>
                <a:off x="10970653" y="2497872"/>
                <a:ext cx="128880" cy="83880"/>
              </p14:xfrm>
            </p:contentPart>
          </mc:Choice>
          <mc:Fallback>
            <p:pic>
              <p:nvPicPr>
                <p:cNvPr id="246" name="Freihand 245">
                  <a:extLst>
                    <a:ext uri="{FF2B5EF4-FFF2-40B4-BE49-F238E27FC236}">
                      <a16:creationId xmlns:a16="http://schemas.microsoft.com/office/drawing/2014/main" id="{58C70E5F-3BB3-4A53-AD05-37357A2E2B8A}"/>
                    </a:ext>
                  </a:extLst>
                </p:cNvPr>
                <p:cNvPicPr/>
                <p:nvPr/>
              </p:nvPicPr>
              <p:blipFill>
                <a:blip r:embed="rId287"/>
                <a:stretch>
                  <a:fillRect/>
                </a:stretch>
              </p:blipFill>
              <p:spPr>
                <a:xfrm>
                  <a:off x="10966333" y="2493552"/>
                  <a:ext cx="1375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47" name="Freihand 246">
                  <a:extLst>
                    <a:ext uri="{FF2B5EF4-FFF2-40B4-BE49-F238E27FC236}">
                      <a16:creationId xmlns:a16="http://schemas.microsoft.com/office/drawing/2014/main" id="{F1C5D57F-CD31-45CE-BB5F-3477C0266202}"/>
                    </a:ext>
                  </a:extLst>
                </p14:cNvPr>
                <p14:cNvContentPartPr/>
                <p14:nvPr/>
              </p14:nvContentPartPr>
              <p14:xfrm>
                <a:off x="11117533" y="2429472"/>
                <a:ext cx="78840" cy="144720"/>
              </p14:xfrm>
            </p:contentPart>
          </mc:Choice>
          <mc:Fallback>
            <p:pic>
              <p:nvPicPr>
                <p:cNvPr id="247" name="Freihand 246">
                  <a:extLst>
                    <a:ext uri="{FF2B5EF4-FFF2-40B4-BE49-F238E27FC236}">
                      <a16:creationId xmlns:a16="http://schemas.microsoft.com/office/drawing/2014/main" id="{F1C5D57F-CD31-45CE-BB5F-3477C0266202}"/>
                    </a:ext>
                  </a:extLst>
                </p:cNvPr>
                <p:cNvPicPr/>
                <p:nvPr/>
              </p:nvPicPr>
              <p:blipFill>
                <a:blip r:embed="rId289"/>
                <a:stretch>
                  <a:fillRect/>
                </a:stretch>
              </p:blipFill>
              <p:spPr>
                <a:xfrm>
                  <a:off x="11113213" y="2425152"/>
                  <a:ext cx="87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48" name="Freihand 247">
                  <a:extLst>
                    <a:ext uri="{FF2B5EF4-FFF2-40B4-BE49-F238E27FC236}">
                      <a16:creationId xmlns:a16="http://schemas.microsoft.com/office/drawing/2014/main" id="{4612DCF4-30ED-4A97-8784-05A6A9147303}"/>
                    </a:ext>
                  </a:extLst>
                </p14:cNvPr>
                <p14:cNvContentPartPr/>
                <p14:nvPr/>
              </p14:nvContentPartPr>
              <p14:xfrm>
                <a:off x="11207893" y="2500392"/>
                <a:ext cx="70200" cy="78480"/>
              </p14:xfrm>
            </p:contentPart>
          </mc:Choice>
          <mc:Fallback>
            <p:pic>
              <p:nvPicPr>
                <p:cNvPr id="248" name="Freihand 247">
                  <a:extLst>
                    <a:ext uri="{FF2B5EF4-FFF2-40B4-BE49-F238E27FC236}">
                      <a16:creationId xmlns:a16="http://schemas.microsoft.com/office/drawing/2014/main" id="{4612DCF4-30ED-4A97-8784-05A6A9147303}"/>
                    </a:ext>
                  </a:extLst>
                </p:cNvPr>
                <p:cNvPicPr/>
                <p:nvPr/>
              </p:nvPicPr>
              <p:blipFill>
                <a:blip r:embed="rId291"/>
                <a:stretch>
                  <a:fillRect/>
                </a:stretch>
              </p:blipFill>
              <p:spPr>
                <a:xfrm>
                  <a:off x="11203573" y="2496072"/>
                  <a:ext cx="78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49" name="Freihand 248">
                  <a:extLst>
                    <a:ext uri="{FF2B5EF4-FFF2-40B4-BE49-F238E27FC236}">
                      <a16:creationId xmlns:a16="http://schemas.microsoft.com/office/drawing/2014/main" id="{4A4AAB20-66FE-439A-9FB2-1630C7368812}"/>
                    </a:ext>
                  </a:extLst>
                </p14:cNvPr>
                <p14:cNvContentPartPr/>
                <p14:nvPr/>
              </p14:nvContentPartPr>
              <p14:xfrm>
                <a:off x="11300413" y="2429832"/>
                <a:ext cx="278640" cy="243720"/>
              </p14:xfrm>
            </p:contentPart>
          </mc:Choice>
          <mc:Fallback>
            <p:pic>
              <p:nvPicPr>
                <p:cNvPr id="249" name="Freihand 248">
                  <a:extLst>
                    <a:ext uri="{FF2B5EF4-FFF2-40B4-BE49-F238E27FC236}">
                      <a16:creationId xmlns:a16="http://schemas.microsoft.com/office/drawing/2014/main" id="{4A4AAB20-66FE-439A-9FB2-1630C7368812}"/>
                    </a:ext>
                  </a:extLst>
                </p:cNvPr>
                <p:cNvPicPr/>
                <p:nvPr/>
              </p:nvPicPr>
              <p:blipFill>
                <a:blip r:embed="rId293"/>
                <a:stretch>
                  <a:fillRect/>
                </a:stretch>
              </p:blipFill>
              <p:spPr>
                <a:xfrm>
                  <a:off x="11296093" y="2425512"/>
                  <a:ext cx="2872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50" name="Freihand 249">
                  <a:extLst>
                    <a:ext uri="{FF2B5EF4-FFF2-40B4-BE49-F238E27FC236}">
                      <a16:creationId xmlns:a16="http://schemas.microsoft.com/office/drawing/2014/main" id="{E7EEDD79-41FE-4D44-81D1-A5BF8BEFBC91}"/>
                    </a:ext>
                  </a:extLst>
                </p14:cNvPr>
                <p14:cNvContentPartPr/>
                <p14:nvPr/>
              </p14:nvContentPartPr>
              <p14:xfrm>
                <a:off x="8569813" y="2834832"/>
                <a:ext cx="104040" cy="181440"/>
              </p14:xfrm>
            </p:contentPart>
          </mc:Choice>
          <mc:Fallback>
            <p:pic>
              <p:nvPicPr>
                <p:cNvPr id="250" name="Freihand 249">
                  <a:extLst>
                    <a:ext uri="{FF2B5EF4-FFF2-40B4-BE49-F238E27FC236}">
                      <a16:creationId xmlns:a16="http://schemas.microsoft.com/office/drawing/2014/main" id="{E7EEDD79-41FE-4D44-81D1-A5BF8BEFBC91}"/>
                    </a:ext>
                  </a:extLst>
                </p:cNvPr>
                <p:cNvPicPr/>
                <p:nvPr/>
              </p:nvPicPr>
              <p:blipFill>
                <a:blip r:embed="rId295"/>
                <a:stretch>
                  <a:fillRect/>
                </a:stretch>
              </p:blipFill>
              <p:spPr>
                <a:xfrm>
                  <a:off x="8565493" y="2830512"/>
                  <a:ext cx="1126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51" name="Freihand 250">
                  <a:extLst>
                    <a:ext uri="{FF2B5EF4-FFF2-40B4-BE49-F238E27FC236}">
                      <a16:creationId xmlns:a16="http://schemas.microsoft.com/office/drawing/2014/main" id="{CB8DD155-EB85-477A-90A1-0F33156A1DC0}"/>
                    </a:ext>
                  </a:extLst>
                </p14:cNvPr>
                <p14:cNvContentPartPr/>
                <p14:nvPr/>
              </p14:nvContentPartPr>
              <p14:xfrm>
                <a:off x="8842333" y="2832312"/>
                <a:ext cx="257400" cy="91080"/>
              </p14:xfrm>
            </p:contentPart>
          </mc:Choice>
          <mc:Fallback>
            <p:pic>
              <p:nvPicPr>
                <p:cNvPr id="251" name="Freihand 250">
                  <a:extLst>
                    <a:ext uri="{FF2B5EF4-FFF2-40B4-BE49-F238E27FC236}">
                      <a16:creationId xmlns:a16="http://schemas.microsoft.com/office/drawing/2014/main" id="{CB8DD155-EB85-477A-90A1-0F33156A1DC0}"/>
                    </a:ext>
                  </a:extLst>
                </p:cNvPr>
                <p:cNvPicPr/>
                <p:nvPr/>
              </p:nvPicPr>
              <p:blipFill>
                <a:blip r:embed="rId297"/>
                <a:stretch>
                  <a:fillRect/>
                </a:stretch>
              </p:blipFill>
              <p:spPr>
                <a:xfrm>
                  <a:off x="8838013" y="2827992"/>
                  <a:ext cx="266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52" name="Freihand 251">
                  <a:extLst>
                    <a:ext uri="{FF2B5EF4-FFF2-40B4-BE49-F238E27FC236}">
                      <a16:creationId xmlns:a16="http://schemas.microsoft.com/office/drawing/2014/main" id="{40E253C0-26A5-466A-96D9-42C4ECD2CC63}"/>
                    </a:ext>
                  </a:extLst>
                </p14:cNvPr>
                <p14:cNvContentPartPr/>
                <p14:nvPr/>
              </p14:nvContentPartPr>
              <p14:xfrm>
                <a:off x="9141493" y="2821872"/>
                <a:ext cx="79920" cy="94320"/>
              </p14:xfrm>
            </p:contentPart>
          </mc:Choice>
          <mc:Fallback>
            <p:pic>
              <p:nvPicPr>
                <p:cNvPr id="252" name="Freihand 251">
                  <a:extLst>
                    <a:ext uri="{FF2B5EF4-FFF2-40B4-BE49-F238E27FC236}">
                      <a16:creationId xmlns:a16="http://schemas.microsoft.com/office/drawing/2014/main" id="{40E253C0-26A5-466A-96D9-42C4ECD2CC63}"/>
                    </a:ext>
                  </a:extLst>
                </p:cNvPr>
                <p:cNvPicPr/>
                <p:nvPr/>
              </p:nvPicPr>
              <p:blipFill>
                <a:blip r:embed="rId299"/>
                <a:stretch>
                  <a:fillRect/>
                </a:stretch>
              </p:blipFill>
              <p:spPr>
                <a:xfrm>
                  <a:off x="9137173" y="2817552"/>
                  <a:ext cx="88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53" name="Freihand 252">
                  <a:extLst>
                    <a:ext uri="{FF2B5EF4-FFF2-40B4-BE49-F238E27FC236}">
                      <a16:creationId xmlns:a16="http://schemas.microsoft.com/office/drawing/2014/main" id="{65C5BA5D-9AA6-4042-AC9E-8ED35A19C1CC}"/>
                    </a:ext>
                  </a:extLst>
                </p14:cNvPr>
                <p14:cNvContentPartPr/>
                <p14:nvPr/>
              </p14:nvContentPartPr>
              <p14:xfrm>
                <a:off x="9343453" y="2818992"/>
                <a:ext cx="116640" cy="187920"/>
              </p14:xfrm>
            </p:contentPart>
          </mc:Choice>
          <mc:Fallback>
            <p:pic>
              <p:nvPicPr>
                <p:cNvPr id="253" name="Freihand 252">
                  <a:extLst>
                    <a:ext uri="{FF2B5EF4-FFF2-40B4-BE49-F238E27FC236}">
                      <a16:creationId xmlns:a16="http://schemas.microsoft.com/office/drawing/2014/main" id="{65C5BA5D-9AA6-4042-AC9E-8ED35A19C1CC}"/>
                    </a:ext>
                  </a:extLst>
                </p:cNvPr>
                <p:cNvPicPr/>
                <p:nvPr/>
              </p:nvPicPr>
              <p:blipFill>
                <a:blip r:embed="rId301"/>
                <a:stretch>
                  <a:fillRect/>
                </a:stretch>
              </p:blipFill>
              <p:spPr>
                <a:xfrm>
                  <a:off x="9339133" y="2814672"/>
                  <a:ext cx="1252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54" name="Freihand 253">
                  <a:extLst>
                    <a:ext uri="{FF2B5EF4-FFF2-40B4-BE49-F238E27FC236}">
                      <a16:creationId xmlns:a16="http://schemas.microsoft.com/office/drawing/2014/main" id="{8BD8CEDB-5858-4C2C-BE3E-5E706E469250}"/>
                    </a:ext>
                  </a:extLst>
                </p14:cNvPr>
                <p14:cNvContentPartPr/>
                <p14:nvPr/>
              </p14:nvContentPartPr>
              <p14:xfrm>
                <a:off x="9505453" y="2744112"/>
                <a:ext cx="2160" cy="86040"/>
              </p14:xfrm>
            </p:contentPart>
          </mc:Choice>
          <mc:Fallback>
            <p:pic>
              <p:nvPicPr>
                <p:cNvPr id="254" name="Freihand 253">
                  <a:extLst>
                    <a:ext uri="{FF2B5EF4-FFF2-40B4-BE49-F238E27FC236}">
                      <a16:creationId xmlns:a16="http://schemas.microsoft.com/office/drawing/2014/main" id="{8BD8CEDB-5858-4C2C-BE3E-5E706E469250}"/>
                    </a:ext>
                  </a:extLst>
                </p:cNvPr>
                <p:cNvPicPr/>
                <p:nvPr/>
              </p:nvPicPr>
              <p:blipFill>
                <a:blip r:embed="rId303"/>
                <a:stretch>
                  <a:fillRect/>
                </a:stretch>
              </p:blipFill>
              <p:spPr>
                <a:xfrm>
                  <a:off x="9501133" y="2739792"/>
                  <a:ext cx="10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65" name="Freihand 264">
                  <a:extLst>
                    <a:ext uri="{FF2B5EF4-FFF2-40B4-BE49-F238E27FC236}">
                      <a16:creationId xmlns:a16="http://schemas.microsoft.com/office/drawing/2014/main" id="{0B92D5D6-44EC-4EC8-ADD4-9F5E5EFC6C20}"/>
                    </a:ext>
                  </a:extLst>
                </p14:cNvPr>
                <p14:cNvContentPartPr/>
                <p14:nvPr/>
              </p14:nvContentPartPr>
              <p14:xfrm>
                <a:off x="8013613" y="3148392"/>
                <a:ext cx="96480" cy="164520"/>
              </p14:xfrm>
            </p:contentPart>
          </mc:Choice>
          <mc:Fallback>
            <p:pic>
              <p:nvPicPr>
                <p:cNvPr id="265" name="Freihand 264">
                  <a:extLst>
                    <a:ext uri="{FF2B5EF4-FFF2-40B4-BE49-F238E27FC236}">
                      <a16:creationId xmlns:a16="http://schemas.microsoft.com/office/drawing/2014/main" id="{0B92D5D6-44EC-4EC8-ADD4-9F5E5EFC6C20}"/>
                    </a:ext>
                  </a:extLst>
                </p:cNvPr>
                <p:cNvPicPr/>
                <p:nvPr/>
              </p:nvPicPr>
              <p:blipFill>
                <a:blip r:embed="rId305"/>
                <a:stretch>
                  <a:fillRect/>
                </a:stretch>
              </p:blipFill>
              <p:spPr>
                <a:xfrm>
                  <a:off x="8009293" y="3144072"/>
                  <a:ext cx="105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66" name="Freihand 265">
                  <a:extLst>
                    <a:ext uri="{FF2B5EF4-FFF2-40B4-BE49-F238E27FC236}">
                      <a16:creationId xmlns:a16="http://schemas.microsoft.com/office/drawing/2014/main" id="{B6EF5D90-04A0-477B-AEFF-6F58A7B57EF5}"/>
                    </a:ext>
                  </a:extLst>
                </p14:cNvPr>
                <p14:cNvContentPartPr/>
                <p14:nvPr/>
              </p14:nvContentPartPr>
              <p14:xfrm>
                <a:off x="8039173" y="3128952"/>
                <a:ext cx="103320" cy="32400"/>
              </p14:xfrm>
            </p:contentPart>
          </mc:Choice>
          <mc:Fallback>
            <p:pic>
              <p:nvPicPr>
                <p:cNvPr id="266" name="Freihand 265">
                  <a:extLst>
                    <a:ext uri="{FF2B5EF4-FFF2-40B4-BE49-F238E27FC236}">
                      <a16:creationId xmlns:a16="http://schemas.microsoft.com/office/drawing/2014/main" id="{B6EF5D90-04A0-477B-AEFF-6F58A7B57EF5}"/>
                    </a:ext>
                  </a:extLst>
                </p:cNvPr>
                <p:cNvPicPr/>
                <p:nvPr/>
              </p:nvPicPr>
              <p:blipFill>
                <a:blip r:embed="rId307"/>
                <a:stretch>
                  <a:fillRect/>
                </a:stretch>
              </p:blipFill>
              <p:spPr>
                <a:xfrm>
                  <a:off x="8034853" y="3124632"/>
                  <a:ext cx="111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67" name="Freihand 266">
                  <a:extLst>
                    <a:ext uri="{FF2B5EF4-FFF2-40B4-BE49-F238E27FC236}">
                      <a16:creationId xmlns:a16="http://schemas.microsoft.com/office/drawing/2014/main" id="{8E58CE0B-E219-43CC-8242-D99CD54594DF}"/>
                    </a:ext>
                  </a:extLst>
                </p14:cNvPr>
                <p14:cNvContentPartPr/>
                <p14:nvPr/>
              </p14:nvContentPartPr>
              <p14:xfrm>
                <a:off x="8087773" y="3063432"/>
                <a:ext cx="106560" cy="320760"/>
              </p14:xfrm>
            </p:contentPart>
          </mc:Choice>
          <mc:Fallback>
            <p:pic>
              <p:nvPicPr>
                <p:cNvPr id="267" name="Freihand 266">
                  <a:extLst>
                    <a:ext uri="{FF2B5EF4-FFF2-40B4-BE49-F238E27FC236}">
                      <a16:creationId xmlns:a16="http://schemas.microsoft.com/office/drawing/2014/main" id="{8E58CE0B-E219-43CC-8242-D99CD54594DF}"/>
                    </a:ext>
                  </a:extLst>
                </p:cNvPr>
                <p:cNvPicPr/>
                <p:nvPr/>
              </p:nvPicPr>
              <p:blipFill>
                <a:blip r:embed="rId309"/>
                <a:stretch>
                  <a:fillRect/>
                </a:stretch>
              </p:blipFill>
              <p:spPr>
                <a:xfrm>
                  <a:off x="8083453" y="3059112"/>
                  <a:ext cx="11520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69" name="Freihand 268">
                  <a:extLst>
                    <a:ext uri="{FF2B5EF4-FFF2-40B4-BE49-F238E27FC236}">
                      <a16:creationId xmlns:a16="http://schemas.microsoft.com/office/drawing/2014/main" id="{3AC82BF5-8918-4C61-BD07-417E2DCFFC9F}"/>
                    </a:ext>
                  </a:extLst>
                </p14:cNvPr>
                <p14:cNvContentPartPr/>
                <p14:nvPr/>
              </p14:nvContentPartPr>
              <p14:xfrm>
                <a:off x="8385853" y="3157032"/>
                <a:ext cx="16560" cy="91080"/>
              </p14:xfrm>
            </p:contentPart>
          </mc:Choice>
          <mc:Fallback>
            <p:pic>
              <p:nvPicPr>
                <p:cNvPr id="269" name="Freihand 268">
                  <a:extLst>
                    <a:ext uri="{FF2B5EF4-FFF2-40B4-BE49-F238E27FC236}">
                      <a16:creationId xmlns:a16="http://schemas.microsoft.com/office/drawing/2014/main" id="{3AC82BF5-8918-4C61-BD07-417E2DCFFC9F}"/>
                    </a:ext>
                  </a:extLst>
                </p:cNvPr>
                <p:cNvPicPr/>
                <p:nvPr/>
              </p:nvPicPr>
              <p:blipFill>
                <a:blip r:embed="rId311"/>
                <a:stretch>
                  <a:fillRect/>
                </a:stretch>
              </p:blipFill>
              <p:spPr>
                <a:xfrm>
                  <a:off x="8381533" y="3152712"/>
                  <a:ext cx="25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70" name="Freihand 269">
                  <a:extLst>
                    <a:ext uri="{FF2B5EF4-FFF2-40B4-BE49-F238E27FC236}">
                      <a16:creationId xmlns:a16="http://schemas.microsoft.com/office/drawing/2014/main" id="{9A913A0D-93A1-41BA-963B-479F22EB03EB}"/>
                    </a:ext>
                  </a:extLst>
                </p14:cNvPr>
                <p14:cNvContentPartPr/>
                <p14:nvPr/>
              </p14:nvContentPartPr>
              <p14:xfrm>
                <a:off x="8329333" y="3136872"/>
                <a:ext cx="106560" cy="134640"/>
              </p14:xfrm>
            </p:contentPart>
          </mc:Choice>
          <mc:Fallback>
            <p:pic>
              <p:nvPicPr>
                <p:cNvPr id="270" name="Freihand 269">
                  <a:extLst>
                    <a:ext uri="{FF2B5EF4-FFF2-40B4-BE49-F238E27FC236}">
                      <a16:creationId xmlns:a16="http://schemas.microsoft.com/office/drawing/2014/main" id="{9A913A0D-93A1-41BA-963B-479F22EB03EB}"/>
                    </a:ext>
                  </a:extLst>
                </p:cNvPr>
                <p:cNvPicPr/>
                <p:nvPr/>
              </p:nvPicPr>
              <p:blipFill>
                <a:blip r:embed="rId313"/>
                <a:stretch>
                  <a:fillRect/>
                </a:stretch>
              </p:blipFill>
              <p:spPr>
                <a:xfrm>
                  <a:off x="8325013" y="3132552"/>
                  <a:ext cx="115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71" name="Freihand 270">
                  <a:extLst>
                    <a:ext uri="{FF2B5EF4-FFF2-40B4-BE49-F238E27FC236}">
                      <a16:creationId xmlns:a16="http://schemas.microsoft.com/office/drawing/2014/main" id="{13EF388D-69F5-4589-9CB7-AA15D6C567F8}"/>
                    </a:ext>
                  </a:extLst>
                </p14:cNvPr>
                <p14:cNvContentPartPr/>
                <p14:nvPr/>
              </p14:nvContentPartPr>
              <p14:xfrm>
                <a:off x="8489533" y="3203472"/>
                <a:ext cx="31320" cy="51120"/>
              </p14:xfrm>
            </p:contentPart>
          </mc:Choice>
          <mc:Fallback>
            <p:pic>
              <p:nvPicPr>
                <p:cNvPr id="271" name="Freihand 270">
                  <a:extLst>
                    <a:ext uri="{FF2B5EF4-FFF2-40B4-BE49-F238E27FC236}">
                      <a16:creationId xmlns:a16="http://schemas.microsoft.com/office/drawing/2014/main" id="{13EF388D-69F5-4589-9CB7-AA15D6C567F8}"/>
                    </a:ext>
                  </a:extLst>
                </p:cNvPr>
                <p:cNvPicPr/>
                <p:nvPr/>
              </p:nvPicPr>
              <p:blipFill>
                <a:blip r:embed="rId315"/>
                <a:stretch>
                  <a:fillRect/>
                </a:stretch>
              </p:blipFill>
              <p:spPr>
                <a:xfrm>
                  <a:off x="8485213" y="3199152"/>
                  <a:ext cx="39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72" name="Freihand 271">
                  <a:extLst>
                    <a:ext uri="{FF2B5EF4-FFF2-40B4-BE49-F238E27FC236}">
                      <a16:creationId xmlns:a16="http://schemas.microsoft.com/office/drawing/2014/main" id="{8151B86A-0969-4131-B2F8-9C2C35323DBB}"/>
                    </a:ext>
                  </a:extLst>
                </p14:cNvPr>
                <p14:cNvContentPartPr/>
                <p14:nvPr/>
              </p14:nvContentPartPr>
              <p14:xfrm>
                <a:off x="8535613" y="3066312"/>
                <a:ext cx="97200" cy="200160"/>
              </p14:xfrm>
            </p:contentPart>
          </mc:Choice>
          <mc:Fallback>
            <p:pic>
              <p:nvPicPr>
                <p:cNvPr id="272" name="Freihand 271">
                  <a:extLst>
                    <a:ext uri="{FF2B5EF4-FFF2-40B4-BE49-F238E27FC236}">
                      <a16:creationId xmlns:a16="http://schemas.microsoft.com/office/drawing/2014/main" id="{8151B86A-0969-4131-B2F8-9C2C35323DBB}"/>
                    </a:ext>
                  </a:extLst>
                </p:cNvPr>
                <p:cNvPicPr/>
                <p:nvPr/>
              </p:nvPicPr>
              <p:blipFill>
                <a:blip r:embed="rId317"/>
                <a:stretch>
                  <a:fillRect/>
                </a:stretch>
              </p:blipFill>
              <p:spPr>
                <a:xfrm>
                  <a:off x="8531293" y="3061992"/>
                  <a:ext cx="105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73" name="Freihand 272">
                  <a:extLst>
                    <a:ext uri="{FF2B5EF4-FFF2-40B4-BE49-F238E27FC236}">
                      <a16:creationId xmlns:a16="http://schemas.microsoft.com/office/drawing/2014/main" id="{DEC22639-7C1F-4CD9-AC5B-72B028756C06}"/>
                    </a:ext>
                  </a:extLst>
                </p14:cNvPr>
                <p14:cNvContentPartPr/>
                <p14:nvPr/>
              </p14:nvContentPartPr>
              <p14:xfrm>
                <a:off x="8776093" y="3124992"/>
                <a:ext cx="105480" cy="122760"/>
              </p14:xfrm>
            </p:contentPart>
          </mc:Choice>
          <mc:Fallback>
            <p:pic>
              <p:nvPicPr>
                <p:cNvPr id="273" name="Freihand 272">
                  <a:extLst>
                    <a:ext uri="{FF2B5EF4-FFF2-40B4-BE49-F238E27FC236}">
                      <a16:creationId xmlns:a16="http://schemas.microsoft.com/office/drawing/2014/main" id="{DEC22639-7C1F-4CD9-AC5B-72B028756C06}"/>
                    </a:ext>
                  </a:extLst>
                </p:cNvPr>
                <p:cNvPicPr/>
                <p:nvPr/>
              </p:nvPicPr>
              <p:blipFill>
                <a:blip r:embed="rId319"/>
                <a:stretch>
                  <a:fillRect/>
                </a:stretch>
              </p:blipFill>
              <p:spPr>
                <a:xfrm>
                  <a:off x="8771773" y="3120672"/>
                  <a:ext cx="1141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74" name="Freihand 273">
                  <a:extLst>
                    <a:ext uri="{FF2B5EF4-FFF2-40B4-BE49-F238E27FC236}">
                      <a16:creationId xmlns:a16="http://schemas.microsoft.com/office/drawing/2014/main" id="{740046C2-25C2-4A32-979C-B1D08A145359}"/>
                    </a:ext>
                  </a:extLst>
                </p14:cNvPr>
                <p14:cNvContentPartPr/>
                <p14:nvPr/>
              </p14:nvContentPartPr>
              <p14:xfrm>
                <a:off x="8901013" y="3179352"/>
                <a:ext cx="65520" cy="70200"/>
              </p14:xfrm>
            </p:contentPart>
          </mc:Choice>
          <mc:Fallback>
            <p:pic>
              <p:nvPicPr>
                <p:cNvPr id="274" name="Freihand 273">
                  <a:extLst>
                    <a:ext uri="{FF2B5EF4-FFF2-40B4-BE49-F238E27FC236}">
                      <a16:creationId xmlns:a16="http://schemas.microsoft.com/office/drawing/2014/main" id="{740046C2-25C2-4A32-979C-B1D08A145359}"/>
                    </a:ext>
                  </a:extLst>
                </p:cNvPr>
                <p:cNvPicPr/>
                <p:nvPr/>
              </p:nvPicPr>
              <p:blipFill>
                <a:blip r:embed="rId321"/>
                <a:stretch>
                  <a:fillRect/>
                </a:stretch>
              </p:blipFill>
              <p:spPr>
                <a:xfrm>
                  <a:off x="8896693" y="3175032"/>
                  <a:ext cx="74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75" name="Freihand 274">
                  <a:extLst>
                    <a:ext uri="{FF2B5EF4-FFF2-40B4-BE49-F238E27FC236}">
                      <a16:creationId xmlns:a16="http://schemas.microsoft.com/office/drawing/2014/main" id="{EC49E925-1837-447D-9FCD-0CCC1DFC57A9}"/>
                    </a:ext>
                  </a:extLst>
                </p14:cNvPr>
                <p14:cNvContentPartPr/>
                <p14:nvPr/>
              </p14:nvContentPartPr>
              <p14:xfrm>
                <a:off x="8997493" y="3091152"/>
                <a:ext cx="65880" cy="137160"/>
              </p14:xfrm>
            </p:contentPart>
          </mc:Choice>
          <mc:Fallback>
            <p:pic>
              <p:nvPicPr>
                <p:cNvPr id="275" name="Freihand 274">
                  <a:extLst>
                    <a:ext uri="{FF2B5EF4-FFF2-40B4-BE49-F238E27FC236}">
                      <a16:creationId xmlns:a16="http://schemas.microsoft.com/office/drawing/2014/main" id="{EC49E925-1837-447D-9FCD-0CCC1DFC57A9}"/>
                    </a:ext>
                  </a:extLst>
                </p:cNvPr>
                <p:cNvPicPr/>
                <p:nvPr/>
              </p:nvPicPr>
              <p:blipFill>
                <a:blip r:embed="rId323"/>
                <a:stretch>
                  <a:fillRect/>
                </a:stretch>
              </p:blipFill>
              <p:spPr>
                <a:xfrm>
                  <a:off x="8993173" y="3086832"/>
                  <a:ext cx="745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76" name="Freihand 275">
                  <a:extLst>
                    <a:ext uri="{FF2B5EF4-FFF2-40B4-BE49-F238E27FC236}">
                      <a16:creationId xmlns:a16="http://schemas.microsoft.com/office/drawing/2014/main" id="{31C3CA82-FFD9-40D9-B8B0-643F5CC50857}"/>
                    </a:ext>
                  </a:extLst>
                </p14:cNvPr>
                <p14:cNvContentPartPr/>
                <p14:nvPr/>
              </p14:nvContentPartPr>
              <p14:xfrm>
                <a:off x="9081373" y="3169992"/>
                <a:ext cx="213840" cy="66960"/>
              </p14:xfrm>
            </p:contentPart>
          </mc:Choice>
          <mc:Fallback>
            <p:pic>
              <p:nvPicPr>
                <p:cNvPr id="276" name="Freihand 275">
                  <a:extLst>
                    <a:ext uri="{FF2B5EF4-FFF2-40B4-BE49-F238E27FC236}">
                      <a16:creationId xmlns:a16="http://schemas.microsoft.com/office/drawing/2014/main" id="{31C3CA82-FFD9-40D9-B8B0-643F5CC50857}"/>
                    </a:ext>
                  </a:extLst>
                </p:cNvPr>
                <p:cNvPicPr/>
                <p:nvPr/>
              </p:nvPicPr>
              <p:blipFill>
                <a:blip r:embed="rId325"/>
                <a:stretch>
                  <a:fillRect/>
                </a:stretch>
              </p:blipFill>
              <p:spPr>
                <a:xfrm>
                  <a:off x="9077053" y="3165672"/>
                  <a:ext cx="2224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77" name="Freihand 276">
                  <a:extLst>
                    <a:ext uri="{FF2B5EF4-FFF2-40B4-BE49-F238E27FC236}">
                      <a16:creationId xmlns:a16="http://schemas.microsoft.com/office/drawing/2014/main" id="{2F4F60CD-36D2-404D-B5F2-525378339792}"/>
                    </a:ext>
                  </a:extLst>
                </p14:cNvPr>
                <p14:cNvContentPartPr/>
                <p14:nvPr/>
              </p14:nvContentPartPr>
              <p14:xfrm>
                <a:off x="8916853" y="3082152"/>
                <a:ext cx="111240" cy="31680"/>
              </p14:xfrm>
            </p:contentPart>
          </mc:Choice>
          <mc:Fallback>
            <p:pic>
              <p:nvPicPr>
                <p:cNvPr id="277" name="Freihand 276">
                  <a:extLst>
                    <a:ext uri="{FF2B5EF4-FFF2-40B4-BE49-F238E27FC236}">
                      <a16:creationId xmlns:a16="http://schemas.microsoft.com/office/drawing/2014/main" id="{2F4F60CD-36D2-404D-B5F2-525378339792}"/>
                    </a:ext>
                  </a:extLst>
                </p:cNvPr>
                <p:cNvPicPr/>
                <p:nvPr/>
              </p:nvPicPr>
              <p:blipFill>
                <a:blip r:embed="rId327"/>
                <a:stretch>
                  <a:fillRect/>
                </a:stretch>
              </p:blipFill>
              <p:spPr>
                <a:xfrm>
                  <a:off x="8912533" y="3077832"/>
                  <a:ext cx="119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78" name="Freihand 277">
                  <a:extLst>
                    <a:ext uri="{FF2B5EF4-FFF2-40B4-BE49-F238E27FC236}">
                      <a16:creationId xmlns:a16="http://schemas.microsoft.com/office/drawing/2014/main" id="{3F09EC2E-5ECE-4E97-BF73-E948F8932A1B}"/>
                    </a:ext>
                  </a:extLst>
                </p14:cNvPr>
                <p14:cNvContentPartPr/>
                <p14:nvPr/>
              </p14:nvContentPartPr>
              <p14:xfrm>
                <a:off x="9567733" y="3122832"/>
                <a:ext cx="6840" cy="107280"/>
              </p14:xfrm>
            </p:contentPart>
          </mc:Choice>
          <mc:Fallback>
            <p:pic>
              <p:nvPicPr>
                <p:cNvPr id="278" name="Freihand 277">
                  <a:extLst>
                    <a:ext uri="{FF2B5EF4-FFF2-40B4-BE49-F238E27FC236}">
                      <a16:creationId xmlns:a16="http://schemas.microsoft.com/office/drawing/2014/main" id="{3F09EC2E-5ECE-4E97-BF73-E948F8932A1B}"/>
                    </a:ext>
                  </a:extLst>
                </p:cNvPr>
                <p:cNvPicPr/>
                <p:nvPr/>
              </p:nvPicPr>
              <p:blipFill>
                <a:blip r:embed="rId329"/>
                <a:stretch>
                  <a:fillRect/>
                </a:stretch>
              </p:blipFill>
              <p:spPr>
                <a:xfrm>
                  <a:off x="9563413" y="3118512"/>
                  <a:ext cx="15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79" name="Freihand 278">
                  <a:extLst>
                    <a:ext uri="{FF2B5EF4-FFF2-40B4-BE49-F238E27FC236}">
                      <a16:creationId xmlns:a16="http://schemas.microsoft.com/office/drawing/2014/main" id="{AF1018EA-B955-4C7B-9495-0BEB2DF905FD}"/>
                    </a:ext>
                  </a:extLst>
                </p14:cNvPr>
                <p14:cNvContentPartPr/>
                <p14:nvPr/>
              </p14:nvContentPartPr>
              <p14:xfrm>
                <a:off x="9525253" y="3085032"/>
                <a:ext cx="107280" cy="72720"/>
              </p14:xfrm>
            </p:contentPart>
          </mc:Choice>
          <mc:Fallback>
            <p:pic>
              <p:nvPicPr>
                <p:cNvPr id="279" name="Freihand 278">
                  <a:extLst>
                    <a:ext uri="{FF2B5EF4-FFF2-40B4-BE49-F238E27FC236}">
                      <a16:creationId xmlns:a16="http://schemas.microsoft.com/office/drawing/2014/main" id="{AF1018EA-B955-4C7B-9495-0BEB2DF905FD}"/>
                    </a:ext>
                  </a:extLst>
                </p:cNvPr>
                <p:cNvPicPr/>
                <p:nvPr/>
              </p:nvPicPr>
              <p:blipFill>
                <a:blip r:embed="rId331"/>
                <a:stretch>
                  <a:fillRect/>
                </a:stretch>
              </p:blipFill>
              <p:spPr>
                <a:xfrm>
                  <a:off x="9520933" y="3080712"/>
                  <a:ext cx="115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80" name="Freihand 279">
                  <a:extLst>
                    <a:ext uri="{FF2B5EF4-FFF2-40B4-BE49-F238E27FC236}">
                      <a16:creationId xmlns:a16="http://schemas.microsoft.com/office/drawing/2014/main" id="{1A4E0F3F-1145-4C60-A4CB-BCCA2DC4C37B}"/>
                    </a:ext>
                  </a:extLst>
                </p14:cNvPr>
                <p14:cNvContentPartPr/>
                <p14:nvPr/>
              </p14:nvContentPartPr>
              <p14:xfrm>
                <a:off x="9666373" y="3114912"/>
                <a:ext cx="187200" cy="86040"/>
              </p14:xfrm>
            </p:contentPart>
          </mc:Choice>
          <mc:Fallback>
            <p:pic>
              <p:nvPicPr>
                <p:cNvPr id="280" name="Freihand 279">
                  <a:extLst>
                    <a:ext uri="{FF2B5EF4-FFF2-40B4-BE49-F238E27FC236}">
                      <a16:creationId xmlns:a16="http://schemas.microsoft.com/office/drawing/2014/main" id="{1A4E0F3F-1145-4C60-A4CB-BCCA2DC4C37B}"/>
                    </a:ext>
                  </a:extLst>
                </p:cNvPr>
                <p:cNvPicPr/>
                <p:nvPr/>
              </p:nvPicPr>
              <p:blipFill>
                <a:blip r:embed="rId333"/>
                <a:stretch>
                  <a:fillRect/>
                </a:stretch>
              </p:blipFill>
              <p:spPr>
                <a:xfrm>
                  <a:off x="9662053" y="3110592"/>
                  <a:ext cx="195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81" name="Freihand 280">
                  <a:extLst>
                    <a:ext uri="{FF2B5EF4-FFF2-40B4-BE49-F238E27FC236}">
                      <a16:creationId xmlns:a16="http://schemas.microsoft.com/office/drawing/2014/main" id="{7D4C6D15-8888-4AF6-B448-F2253FF93A5D}"/>
                    </a:ext>
                  </a:extLst>
                </p14:cNvPr>
                <p14:cNvContentPartPr/>
                <p14:nvPr/>
              </p14:nvContentPartPr>
              <p14:xfrm>
                <a:off x="9834133" y="3053352"/>
                <a:ext cx="33120" cy="30240"/>
              </p14:xfrm>
            </p:contentPart>
          </mc:Choice>
          <mc:Fallback>
            <p:pic>
              <p:nvPicPr>
                <p:cNvPr id="281" name="Freihand 280">
                  <a:extLst>
                    <a:ext uri="{FF2B5EF4-FFF2-40B4-BE49-F238E27FC236}">
                      <a16:creationId xmlns:a16="http://schemas.microsoft.com/office/drawing/2014/main" id="{7D4C6D15-8888-4AF6-B448-F2253FF93A5D}"/>
                    </a:ext>
                  </a:extLst>
                </p:cNvPr>
                <p:cNvPicPr/>
                <p:nvPr/>
              </p:nvPicPr>
              <p:blipFill>
                <a:blip r:embed="rId335"/>
                <a:stretch>
                  <a:fillRect/>
                </a:stretch>
              </p:blipFill>
              <p:spPr>
                <a:xfrm>
                  <a:off x="9829813" y="3049032"/>
                  <a:ext cx="417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82" name="Freihand 281">
                  <a:extLst>
                    <a:ext uri="{FF2B5EF4-FFF2-40B4-BE49-F238E27FC236}">
                      <a16:creationId xmlns:a16="http://schemas.microsoft.com/office/drawing/2014/main" id="{25E24EAD-7F97-44C4-AC54-37C3DF665E4F}"/>
                    </a:ext>
                  </a:extLst>
                </p14:cNvPr>
                <p14:cNvContentPartPr/>
                <p14:nvPr/>
              </p14:nvContentPartPr>
              <p14:xfrm>
                <a:off x="9882733" y="3104832"/>
                <a:ext cx="105120" cy="99720"/>
              </p14:xfrm>
            </p:contentPart>
          </mc:Choice>
          <mc:Fallback>
            <p:pic>
              <p:nvPicPr>
                <p:cNvPr id="282" name="Freihand 281">
                  <a:extLst>
                    <a:ext uri="{FF2B5EF4-FFF2-40B4-BE49-F238E27FC236}">
                      <a16:creationId xmlns:a16="http://schemas.microsoft.com/office/drawing/2014/main" id="{25E24EAD-7F97-44C4-AC54-37C3DF665E4F}"/>
                    </a:ext>
                  </a:extLst>
                </p:cNvPr>
                <p:cNvPicPr/>
                <p:nvPr/>
              </p:nvPicPr>
              <p:blipFill>
                <a:blip r:embed="rId337"/>
                <a:stretch>
                  <a:fillRect/>
                </a:stretch>
              </p:blipFill>
              <p:spPr>
                <a:xfrm>
                  <a:off x="9878413" y="3100512"/>
                  <a:ext cx="113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83" name="Freihand 282">
                  <a:extLst>
                    <a:ext uri="{FF2B5EF4-FFF2-40B4-BE49-F238E27FC236}">
                      <a16:creationId xmlns:a16="http://schemas.microsoft.com/office/drawing/2014/main" id="{EB3E6A27-CE92-417F-AA1D-A6959B0BB10F}"/>
                    </a:ext>
                  </a:extLst>
                </p14:cNvPr>
                <p14:cNvContentPartPr/>
                <p14:nvPr/>
              </p14:nvContentPartPr>
              <p14:xfrm>
                <a:off x="9996133" y="3096912"/>
                <a:ext cx="76680" cy="87120"/>
              </p14:xfrm>
            </p:contentPart>
          </mc:Choice>
          <mc:Fallback>
            <p:pic>
              <p:nvPicPr>
                <p:cNvPr id="283" name="Freihand 282">
                  <a:extLst>
                    <a:ext uri="{FF2B5EF4-FFF2-40B4-BE49-F238E27FC236}">
                      <a16:creationId xmlns:a16="http://schemas.microsoft.com/office/drawing/2014/main" id="{EB3E6A27-CE92-417F-AA1D-A6959B0BB10F}"/>
                    </a:ext>
                  </a:extLst>
                </p:cNvPr>
                <p:cNvPicPr/>
                <p:nvPr/>
              </p:nvPicPr>
              <p:blipFill>
                <a:blip r:embed="rId339"/>
                <a:stretch>
                  <a:fillRect/>
                </a:stretch>
              </p:blipFill>
              <p:spPr>
                <a:xfrm>
                  <a:off x="9991813" y="3092592"/>
                  <a:ext cx="85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84" name="Freihand 283">
                  <a:extLst>
                    <a:ext uri="{FF2B5EF4-FFF2-40B4-BE49-F238E27FC236}">
                      <a16:creationId xmlns:a16="http://schemas.microsoft.com/office/drawing/2014/main" id="{2DF3D041-728E-44A4-B35B-B3A2108FDB58}"/>
                    </a:ext>
                  </a:extLst>
                </p14:cNvPr>
                <p14:cNvContentPartPr/>
                <p14:nvPr/>
              </p14:nvContentPartPr>
              <p14:xfrm>
                <a:off x="10293133" y="3109872"/>
                <a:ext cx="108000" cy="95040"/>
              </p14:xfrm>
            </p:contentPart>
          </mc:Choice>
          <mc:Fallback>
            <p:pic>
              <p:nvPicPr>
                <p:cNvPr id="284" name="Freihand 283">
                  <a:extLst>
                    <a:ext uri="{FF2B5EF4-FFF2-40B4-BE49-F238E27FC236}">
                      <a16:creationId xmlns:a16="http://schemas.microsoft.com/office/drawing/2014/main" id="{2DF3D041-728E-44A4-B35B-B3A2108FDB58}"/>
                    </a:ext>
                  </a:extLst>
                </p:cNvPr>
                <p:cNvPicPr/>
                <p:nvPr/>
              </p:nvPicPr>
              <p:blipFill>
                <a:blip r:embed="rId341"/>
                <a:stretch>
                  <a:fillRect/>
                </a:stretch>
              </p:blipFill>
              <p:spPr>
                <a:xfrm>
                  <a:off x="10288813" y="3105552"/>
                  <a:ext cx="116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85" name="Freihand 284">
                  <a:extLst>
                    <a:ext uri="{FF2B5EF4-FFF2-40B4-BE49-F238E27FC236}">
                      <a16:creationId xmlns:a16="http://schemas.microsoft.com/office/drawing/2014/main" id="{E8ABC77C-F865-4B07-AE35-9601CB3C3E27}"/>
                    </a:ext>
                  </a:extLst>
                </p14:cNvPr>
                <p14:cNvContentPartPr/>
                <p14:nvPr/>
              </p14:nvContentPartPr>
              <p14:xfrm>
                <a:off x="10436773" y="3080352"/>
                <a:ext cx="246240" cy="90720"/>
              </p14:xfrm>
            </p:contentPart>
          </mc:Choice>
          <mc:Fallback>
            <p:pic>
              <p:nvPicPr>
                <p:cNvPr id="285" name="Freihand 284">
                  <a:extLst>
                    <a:ext uri="{FF2B5EF4-FFF2-40B4-BE49-F238E27FC236}">
                      <a16:creationId xmlns:a16="http://schemas.microsoft.com/office/drawing/2014/main" id="{E8ABC77C-F865-4B07-AE35-9601CB3C3E27}"/>
                    </a:ext>
                  </a:extLst>
                </p:cNvPr>
                <p:cNvPicPr/>
                <p:nvPr/>
              </p:nvPicPr>
              <p:blipFill>
                <a:blip r:embed="rId343"/>
                <a:stretch>
                  <a:fillRect/>
                </a:stretch>
              </p:blipFill>
              <p:spPr>
                <a:xfrm>
                  <a:off x="10432453" y="3076032"/>
                  <a:ext cx="254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86" name="Freihand 285">
                  <a:extLst>
                    <a:ext uri="{FF2B5EF4-FFF2-40B4-BE49-F238E27FC236}">
                      <a16:creationId xmlns:a16="http://schemas.microsoft.com/office/drawing/2014/main" id="{44D1A1E6-A792-459C-9F01-E1364B49C6F9}"/>
                    </a:ext>
                  </a:extLst>
                </p14:cNvPr>
                <p14:cNvContentPartPr/>
                <p14:nvPr/>
              </p14:nvContentPartPr>
              <p14:xfrm>
                <a:off x="10693093" y="3014832"/>
                <a:ext cx="89640" cy="122760"/>
              </p14:xfrm>
            </p:contentPart>
          </mc:Choice>
          <mc:Fallback>
            <p:pic>
              <p:nvPicPr>
                <p:cNvPr id="286" name="Freihand 285">
                  <a:extLst>
                    <a:ext uri="{FF2B5EF4-FFF2-40B4-BE49-F238E27FC236}">
                      <a16:creationId xmlns:a16="http://schemas.microsoft.com/office/drawing/2014/main" id="{44D1A1E6-A792-459C-9F01-E1364B49C6F9}"/>
                    </a:ext>
                  </a:extLst>
                </p:cNvPr>
                <p:cNvPicPr/>
                <p:nvPr/>
              </p:nvPicPr>
              <p:blipFill>
                <a:blip r:embed="rId345"/>
                <a:stretch>
                  <a:fillRect/>
                </a:stretch>
              </p:blipFill>
              <p:spPr>
                <a:xfrm>
                  <a:off x="10688773" y="3010512"/>
                  <a:ext cx="98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87" name="Freihand 286">
                  <a:extLst>
                    <a:ext uri="{FF2B5EF4-FFF2-40B4-BE49-F238E27FC236}">
                      <a16:creationId xmlns:a16="http://schemas.microsoft.com/office/drawing/2014/main" id="{8ED8D6F3-18E2-4744-AB4D-01D928587A82}"/>
                    </a:ext>
                  </a:extLst>
                </p14:cNvPr>
                <p14:cNvContentPartPr/>
                <p14:nvPr/>
              </p14:nvContentPartPr>
              <p14:xfrm>
                <a:off x="10734853" y="3124272"/>
                <a:ext cx="48240" cy="33120"/>
              </p14:xfrm>
            </p:contentPart>
          </mc:Choice>
          <mc:Fallback>
            <p:pic>
              <p:nvPicPr>
                <p:cNvPr id="287" name="Freihand 286">
                  <a:extLst>
                    <a:ext uri="{FF2B5EF4-FFF2-40B4-BE49-F238E27FC236}">
                      <a16:creationId xmlns:a16="http://schemas.microsoft.com/office/drawing/2014/main" id="{8ED8D6F3-18E2-4744-AB4D-01D928587A82}"/>
                    </a:ext>
                  </a:extLst>
                </p:cNvPr>
                <p:cNvPicPr/>
                <p:nvPr/>
              </p:nvPicPr>
              <p:blipFill>
                <a:blip r:embed="rId347"/>
                <a:stretch>
                  <a:fillRect/>
                </a:stretch>
              </p:blipFill>
              <p:spPr>
                <a:xfrm>
                  <a:off x="10730533" y="3119952"/>
                  <a:ext cx="568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88" name="Freihand 287">
                  <a:extLst>
                    <a:ext uri="{FF2B5EF4-FFF2-40B4-BE49-F238E27FC236}">
                      <a16:creationId xmlns:a16="http://schemas.microsoft.com/office/drawing/2014/main" id="{CEC4F9F6-B9CB-49CC-BE28-19407EE8E5F0}"/>
                    </a:ext>
                  </a:extLst>
                </p14:cNvPr>
                <p14:cNvContentPartPr/>
                <p14:nvPr/>
              </p14:nvContentPartPr>
              <p14:xfrm>
                <a:off x="10816933" y="3081432"/>
                <a:ext cx="163080" cy="63000"/>
              </p14:xfrm>
            </p:contentPart>
          </mc:Choice>
          <mc:Fallback>
            <p:pic>
              <p:nvPicPr>
                <p:cNvPr id="288" name="Freihand 287">
                  <a:extLst>
                    <a:ext uri="{FF2B5EF4-FFF2-40B4-BE49-F238E27FC236}">
                      <a16:creationId xmlns:a16="http://schemas.microsoft.com/office/drawing/2014/main" id="{CEC4F9F6-B9CB-49CC-BE28-19407EE8E5F0}"/>
                    </a:ext>
                  </a:extLst>
                </p:cNvPr>
                <p:cNvPicPr/>
                <p:nvPr/>
              </p:nvPicPr>
              <p:blipFill>
                <a:blip r:embed="rId349"/>
                <a:stretch>
                  <a:fillRect/>
                </a:stretch>
              </p:blipFill>
              <p:spPr>
                <a:xfrm>
                  <a:off x="10812613" y="3077112"/>
                  <a:ext cx="171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89" name="Freihand 288">
                  <a:extLst>
                    <a:ext uri="{FF2B5EF4-FFF2-40B4-BE49-F238E27FC236}">
                      <a16:creationId xmlns:a16="http://schemas.microsoft.com/office/drawing/2014/main" id="{EB0800DA-8135-4BE8-8999-44A175D408E4}"/>
                    </a:ext>
                  </a:extLst>
                </p14:cNvPr>
                <p14:cNvContentPartPr/>
                <p14:nvPr/>
              </p14:nvContentPartPr>
              <p14:xfrm>
                <a:off x="11120773" y="2998272"/>
                <a:ext cx="442800" cy="151200"/>
              </p14:xfrm>
            </p:contentPart>
          </mc:Choice>
          <mc:Fallback>
            <p:pic>
              <p:nvPicPr>
                <p:cNvPr id="289" name="Freihand 288">
                  <a:extLst>
                    <a:ext uri="{FF2B5EF4-FFF2-40B4-BE49-F238E27FC236}">
                      <a16:creationId xmlns:a16="http://schemas.microsoft.com/office/drawing/2014/main" id="{EB0800DA-8135-4BE8-8999-44A175D408E4}"/>
                    </a:ext>
                  </a:extLst>
                </p:cNvPr>
                <p:cNvPicPr/>
                <p:nvPr/>
              </p:nvPicPr>
              <p:blipFill>
                <a:blip r:embed="rId351"/>
                <a:stretch>
                  <a:fillRect/>
                </a:stretch>
              </p:blipFill>
              <p:spPr>
                <a:xfrm>
                  <a:off x="11116453" y="2993952"/>
                  <a:ext cx="4514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93" name="Freihand 292">
                  <a:extLst>
                    <a:ext uri="{FF2B5EF4-FFF2-40B4-BE49-F238E27FC236}">
                      <a16:creationId xmlns:a16="http://schemas.microsoft.com/office/drawing/2014/main" id="{7B579451-7752-4BD4-A956-C2D2FFC77C3D}"/>
                    </a:ext>
                  </a:extLst>
                </p14:cNvPr>
                <p14:cNvContentPartPr/>
                <p14:nvPr/>
              </p14:nvContentPartPr>
              <p14:xfrm>
                <a:off x="8341213" y="3392112"/>
                <a:ext cx="282960" cy="124200"/>
              </p14:xfrm>
            </p:contentPart>
          </mc:Choice>
          <mc:Fallback>
            <p:pic>
              <p:nvPicPr>
                <p:cNvPr id="293" name="Freihand 292">
                  <a:extLst>
                    <a:ext uri="{FF2B5EF4-FFF2-40B4-BE49-F238E27FC236}">
                      <a16:creationId xmlns:a16="http://schemas.microsoft.com/office/drawing/2014/main" id="{7B579451-7752-4BD4-A956-C2D2FFC77C3D}"/>
                    </a:ext>
                  </a:extLst>
                </p:cNvPr>
                <p:cNvPicPr/>
                <p:nvPr/>
              </p:nvPicPr>
              <p:blipFill>
                <a:blip r:embed="rId353"/>
                <a:stretch>
                  <a:fillRect/>
                </a:stretch>
              </p:blipFill>
              <p:spPr>
                <a:xfrm>
                  <a:off x="8336893" y="3387792"/>
                  <a:ext cx="291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94" name="Freihand 293">
                  <a:extLst>
                    <a:ext uri="{FF2B5EF4-FFF2-40B4-BE49-F238E27FC236}">
                      <a16:creationId xmlns:a16="http://schemas.microsoft.com/office/drawing/2014/main" id="{FCD9628D-EEF2-4C5E-997F-415FD5D2D2B4}"/>
                    </a:ext>
                  </a:extLst>
                </p14:cNvPr>
                <p14:cNvContentPartPr/>
                <p14:nvPr/>
              </p14:nvContentPartPr>
              <p14:xfrm>
                <a:off x="8539933" y="3344592"/>
                <a:ext cx="360" cy="360"/>
              </p14:xfrm>
            </p:contentPart>
          </mc:Choice>
          <mc:Fallback>
            <p:pic>
              <p:nvPicPr>
                <p:cNvPr id="294" name="Freihand 293">
                  <a:extLst>
                    <a:ext uri="{FF2B5EF4-FFF2-40B4-BE49-F238E27FC236}">
                      <a16:creationId xmlns:a16="http://schemas.microsoft.com/office/drawing/2014/main" id="{FCD9628D-EEF2-4C5E-997F-415FD5D2D2B4}"/>
                    </a:ext>
                  </a:extLst>
                </p:cNvPr>
                <p:cNvPicPr/>
                <p:nvPr/>
              </p:nvPicPr>
              <p:blipFill>
                <a:blip r:embed="rId355"/>
                <a:stretch>
                  <a:fillRect/>
                </a:stretch>
              </p:blipFill>
              <p:spPr>
                <a:xfrm>
                  <a:off x="8535613" y="3340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95" name="Freihand 294">
                  <a:extLst>
                    <a:ext uri="{FF2B5EF4-FFF2-40B4-BE49-F238E27FC236}">
                      <a16:creationId xmlns:a16="http://schemas.microsoft.com/office/drawing/2014/main" id="{041BD72A-7CAD-4C08-837C-7801E372C874}"/>
                    </a:ext>
                  </a:extLst>
                </p14:cNvPr>
                <p14:cNvContentPartPr/>
                <p14:nvPr/>
              </p14:nvContentPartPr>
              <p14:xfrm>
                <a:off x="8791573" y="3417312"/>
                <a:ext cx="177120" cy="95760"/>
              </p14:xfrm>
            </p:contentPart>
          </mc:Choice>
          <mc:Fallback>
            <p:pic>
              <p:nvPicPr>
                <p:cNvPr id="295" name="Freihand 294">
                  <a:extLst>
                    <a:ext uri="{FF2B5EF4-FFF2-40B4-BE49-F238E27FC236}">
                      <a16:creationId xmlns:a16="http://schemas.microsoft.com/office/drawing/2014/main" id="{041BD72A-7CAD-4C08-837C-7801E372C874}"/>
                    </a:ext>
                  </a:extLst>
                </p:cNvPr>
                <p:cNvPicPr/>
                <p:nvPr/>
              </p:nvPicPr>
              <p:blipFill>
                <a:blip r:embed="rId357"/>
                <a:stretch>
                  <a:fillRect/>
                </a:stretch>
              </p:blipFill>
              <p:spPr>
                <a:xfrm>
                  <a:off x="8787253" y="3412992"/>
                  <a:ext cx="185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96" name="Freihand 295">
                  <a:extLst>
                    <a:ext uri="{FF2B5EF4-FFF2-40B4-BE49-F238E27FC236}">
                      <a16:creationId xmlns:a16="http://schemas.microsoft.com/office/drawing/2014/main" id="{9AC2CE3E-C8FC-482D-9F6D-2F58EFB24CCC}"/>
                    </a:ext>
                  </a:extLst>
                </p14:cNvPr>
                <p14:cNvContentPartPr/>
                <p14:nvPr/>
              </p14:nvContentPartPr>
              <p14:xfrm>
                <a:off x="8999293" y="3350712"/>
                <a:ext cx="232560" cy="138960"/>
              </p14:xfrm>
            </p:contentPart>
          </mc:Choice>
          <mc:Fallback>
            <p:pic>
              <p:nvPicPr>
                <p:cNvPr id="296" name="Freihand 295">
                  <a:extLst>
                    <a:ext uri="{FF2B5EF4-FFF2-40B4-BE49-F238E27FC236}">
                      <a16:creationId xmlns:a16="http://schemas.microsoft.com/office/drawing/2014/main" id="{9AC2CE3E-C8FC-482D-9F6D-2F58EFB24CCC}"/>
                    </a:ext>
                  </a:extLst>
                </p:cNvPr>
                <p:cNvPicPr/>
                <p:nvPr/>
              </p:nvPicPr>
              <p:blipFill>
                <a:blip r:embed="rId359"/>
                <a:stretch>
                  <a:fillRect/>
                </a:stretch>
              </p:blipFill>
              <p:spPr>
                <a:xfrm>
                  <a:off x="8994973" y="3346392"/>
                  <a:ext cx="241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97" name="Freihand 296">
                  <a:extLst>
                    <a:ext uri="{FF2B5EF4-FFF2-40B4-BE49-F238E27FC236}">
                      <a16:creationId xmlns:a16="http://schemas.microsoft.com/office/drawing/2014/main" id="{D6625411-A92D-488C-91E8-27C60E24AF71}"/>
                    </a:ext>
                  </a:extLst>
                </p14:cNvPr>
                <p14:cNvContentPartPr/>
                <p14:nvPr/>
              </p14:nvContentPartPr>
              <p14:xfrm>
                <a:off x="9259213" y="3424512"/>
                <a:ext cx="135360" cy="81000"/>
              </p14:xfrm>
            </p:contentPart>
          </mc:Choice>
          <mc:Fallback>
            <p:pic>
              <p:nvPicPr>
                <p:cNvPr id="297" name="Freihand 296">
                  <a:extLst>
                    <a:ext uri="{FF2B5EF4-FFF2-40B4-BE49-F238E27FC236}">
                      <a16:creationId xmlns:a16="http://schemas.microsoft.com/office/drawing/2014/main" id="{D6625411-A92D-488C-91E8-27C60E24AF71}"/>
                    </a:ext>
                  </a:extLst>
                </p:cNvPr>
                <p:cNvPicPr/>
                <p:nvPr/>
              </p:nvPicPr>
              <p:blipFill>
                <a:blip r:embed="rId361"/>
                <a:stretch>
                  <a:fillRect/>
                </a:stretch>
              </p:blipFill>
              <p:spPr>
                <a:xfrm>
                  <a:off x="9254893" y="3420192"/>
                  <a:ext cx="144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99" name="Freihand 298">
                  <a:extLst>
                    <a:ext uri="{FF2B5EF4-FFF2-40B4-BE49-F238E27FC236}">
                      <a16:creationId xmlns:a16="http://schemas.microsoft.com/office/drawing/2014/main" id="{7A1212E3-AEF1-4D78-9412-D6AFC8D991D6}"/>
                    </a:ext>
                  </a:extLst>
                </p14:cNvPr>
                <p14:cNvContentPartPr/>
                <p14:nvPr/>
              </p14:nvContentPartPr>
              <p14:xfrm>
                <a:off x="9563413" y="3347112"/>
                <a:ext cx="134640" cy="156600"/>
              </p14:xfrm>
            </p:contentPart>
          </mc:Choice>
          <mc:Fallback>
            <p:pic>
              <p:nvPicPr>
                <p:cNvPr id="299" name="Freihand 298">
                  <a:extLst>
                    <a:ext uri="{FF2B5EF4-FFF2-40B4-BE49-F238E27FC236}">
                      <a16:creationId xmlns:a16="http://schemas.microsoft.com/office/drawing/2014/main" id="{7A1212E3-AEF1-4D78-9412-D6AFC8D991D6}"/>
                    </a:ext>
                  </a:extLst>
                </p:cNvPr>
                <p:cNvPicPr/>
                <p:nvPr/>
              </p:nvPicPr>
              <p:blipFill>
                <a:blip r:embed="rId363"/>
                <a:stretch>
                  <a:fillRect/>
                </a:stretch>
              </p:blipFill>
              <p:spPr>
                <a:xfrm>
                  <a:off x="9559093" y="3342792"/>
                  <a:ext cx="143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00" name="Freihand 299">
                  <a:extLst>
                    <a:ext uri="{FF2B5EF4-FFF2-40B4-BE49-F238E27FC236}">
                      <a16:creationId xmlns:a16="http://schemas.microsoft.com/office/drawing/2014/main" id="{A781ADF8-9AA8-40B3-BAE1-FCF4E2ABF7D3}"/>
                    </a:ext>
                  </a:extLst>
                </p14:cNvPr>
                <p14:cNvContentPartPr/>
                <p14:nvPr/>
              </p14:nvContentPartPr>
              <p14:xfrm>
                <a:off x="9762493" y="3317952"/>
                <a:ext cx="164520" cy="154080"/>
              </p14:xfrm>
            </p:contentPart>
          </mc:Choice>
          <mc:Fallback>
            <p:pic>
              <p:nvPicPr>
                <p:cNvPr id="300" name="Freihand 299">
                  <a:extLst>
                    <a:ext uri="{FF2B5EF4-FFF2-40B4-BE49-F238E27FC236}">
                      <a16:creationId xmlns:a16="http://schemas.microsoft.com/office/drawing/2014/main" id="{A781ADF8-9AA8-40B3-BAE1-FCF4E2ABF7D3}"/>
                    </a:ext>
                  </a:extLst>
                </p:cNvPr>
                <p:cNvPicPr/>
                <p:nvPr/>
              </p:nvPicPr>
              <p:blipFill>
                <a:blip r:embed="rId365"/>
                <a:stretch>
                  <a:fillRect/>
                </a:stretch>
              </p:blipFill>
              <p:spPr>
                <a:xfrm>
                  <a:off x="9758173" y="3313632"/>
                  <a:ext cx="1731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01" name="Freihand 300">
                  <a:extLst>
                    <a:ext uri="{FF2B5EF4-FFF2-40B4-BE49-F238E27FC236}">
                      <a16:creationId xmlns:a16="http://schemas.microsoft.com/office/drawing/2014/main" id="{CA861448-7D7D-4490-9C51-0D9A7C7AF0D2}"/>
                    </a:ext>
                  </a:extLst>
                </p14:cNvPr>
                <p14:cNvContentPartPr/>
                <p14:nvPr/>
              </p14:nvContentPartPr>
              <p14:xfrm>
                <a:off x="9936373" y="3304992"/>
                <a:ext cx="296640" cy="126360"/>
              </p14:xfrm>
            </p:contentPart>
          </mc:Choice>
          <mc:Fallback>
            <p:pic>
              <p:nvPicPr>
                <p:cNvPr id="301" name="Freihand 300">
                  <a:extLst>
                    <a:ext uri="{FF2B5EF4-FFF2-40B4-BE49-F238E27FC236}">
                      <a16:creationId xmlns:a16="http://schemas.microsoft.com/office/drawing/2014/main" id="{CA861448-7D7D-4490-9C51-0D9A7C7AF0D2}"/>
                    </a:ext>
                  </a:extLst>
                </p:cNvPr>
                <p:cNvPicPr/>
                <p:nvPr/>
              </p:nvPicPr>
              <p:blipFill>
                <a:blip r:embed="rId367"/>
                <a:stretch>
                  <a:fillRect/>
                </a:stretch>
              </p:blipFill>
              <p:spPr>
                <a:xfrm>
                  <a:off x="9932053" y="3300672"/>
                  <a:ext cx="305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302" name="Freihand 301">
                  <a:extLst>
                    <a:ext uri="{FF2B5EF4-FFF2-40B4-BE49-F238E27FC236}">
                      <a16:creationId xmlns:a16="http://schemas.microsoft.com/office/drawing/2014/main" id="{EDCE749F-4D9C-4EEA-8F63-5656C15ADE3C}"/>
                    </a:ext>
                  </a:extLst>
                </p14:cNvPr>
                <p14:cNvContentPartPr/>
                <p14:nvPr/>
              </p14:nvContentPartPr>
              <p14:xfrm>
                <a:off x="10261093" y="3374832"/>
                <a:ext cx="312840" cy="80640"/>
              </p14:xfrm>
            </p:contentPart>
          </mc:Choice>
          <mc:Fallback>
            <p:pic>
              <p:nvPicPr>
                <p:cNvPr id="302" name="Freihand 301">
                  <a:extLst>
                    <a:ext uri="{FF2B5EF4-FFF2-40B4-BE49-F238E27FC236}">
                      <a16:creationId xmlns:a16="http://schemas.microsoft.com/office/drawing/2014/main" id="{EDCE749F-4D9C-4EEA-8F63-5656C15ADE3C}"/>
                    </a:ext>
                  </a:extLst>
                </p:cNvPr>
                <p:cNvPicPr/>
                <p:nvPr/>
              </p:nvPicPr>
              <p:blipFill>
                <a:blip r:embed="rId369"/>
                <a:stretch>
                  <a:fillRect/>
                </a:stretch>
              </p:blipFill>
              <p:spPr>
                <a:xfrm>
                  <a:off x="10256773" y="3370512"/>
                  <a:ext cx="321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04" name="Freihand 303">
                  <a:extLst>
                    <a:ext uri="{FF2B5EF4-FFF2-40B4-BE49-F238E27FC236}">
                      <a16:creationId xmlns:a16="http://schemas.microsoft.com/office/drawing/2014/main" id="{E37818D6-DF0B-4735-B6E0-16A4C25E7738}"/>
                    </a:ext>
                  </a:extLst>
                </p14:cNvPr>
                <p14:cNvContentPartPr/>
                <p14:nvPr/>
              </p14:nvContentPartPr>
              <p14:xfrm>
                <a:off x="10734853" y="3334872"/>
                <a:ext cx="167760" cy="74160"/>
              </p14:xfrm>
            </p:contentPart>
          </mc:Choice>
          <mc:Fallback>
            <p:pic>
              <p:nvPicPr>
                <p:cNvPr id="304" name="Freihand 303">
                  <a:extLst>
                    <a:ext uri="{FF2B5EF4-FFF2-40B4-BE49-F238E27FC236}">
                      <a16:creationId xmlns:a16="http://schemas.microsoft.com/office/drawing/2014/main" id="{E37818D6-DF0B-4735-B6E0-16A4C25E7738}"/>
                    </a:ext>
                  </a:extLst>
                </p:cNvPr>
                <p:cNvPicPr/>
                <p:nvPr/>
              </p:nvPicPr>
              <p:blipFill>
                <a:blip r:embed="rId371"/>
                <a:stretch>
                  <a:fillRect/>
                </a:stretch>
              </p:blipFill>
              <p:spPr>
                <a:xfrm>
                  <a:off x="10730533" y="3330552"/>
                  <a:ext cx="176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06" name="Freihand 305">
                  <a:extLst>
                    <a:ext uri="{FF2B5EF4-FFF2-40B4-BE49-F238E27FC236}">
                      <a16:creationId xmlns:a16="http://schemas.microsoft.com/office/drawing/2014/main" id="{CA121FBE-215F-4DD7-89D8-DB6057DE127B}"/>
                    </a:ext>
                  </a:extLst>
                </p14:cNvPr>
                <p14:cNvContentPartPr/>
                <p14:nvPr/>
              </p14:nvContentPartPr>
              <p14:xfrm>
                <a:off x="11014213" y="3322632"/>
                <a:ext cx="133560" cy="24840"/>
              </p14:xfrm>
            </p:contentPart>
          </mc:Choice>
          <mc:Fallback>
            <p:pic>
              <p:nvPicPr>
                <p:cNvPr id="306" name="Freihand 305">
                  <a:extLst>
                    <a:ext uri="{FF2B5EF4-FFF2-40B4-BE49-F238E27FC236}">
                      <a16:creationId xmlns:a16="http://schemas.microsoft.com/office/drawing/2014/main" id="{CA121FBE-215F-4DD7-89D8-DB6057DE127B}"/>
                    </a:ext>
                  </a:extLst>
                </p:cNvPr>
                <p:cNvPicPr/>
                <p:nvPr/>
              </p:nvPicPr>
              <p:blipFill>
                <a:blip r:embed="rId373"/>
                <a:stretch>
                  <a:fillRect/>
                </a:stretch>
              </p:blipFill>
              <p:spPr>
                <a:xfrm>
                  <a:off x="11009893" y="3318312"/>
                  <a:ext cx="142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07" name="Freihand 306">
                  <a:extLst>
                    <a:ext uri="{FF2B5EF4-FFF2-40B4-BE49-F238E27FC236}">
                      <a16:creationId xmlns:a16="http://schemas.microsoft.com/office/drawing/2014/main" id="{C9C63229-A412-4E0D-9AC9-76F50065008C}"/>
                    </a:ext>
                  </a:extLst>
                </p14:cNvPr>
                <p14:cNvContentPartPr/>
                <p14:nvPr/>
              </p14:nvContentPartPr>
              <p14:xfrm>
                <a:off x="11022493" y="3356472"/>
                <a:ext cx="135720" cy="48960"/>
              </p14:xfrm>
            </p:contentPart>
          </mc:Choice>
          <mc:Fallback>
            <p:pic>
              <p:nvPicPr>
                <p:cNvPr id="307" name="Freihand 306">
                  <a:extLst>
                    <a:ext uri="{FF2B5EF4-FFF2-40B4-BE49-F238E27FC236}">
                      <a16:creationId xmlns:a16="http://schemas.microsoft.com/office/drawing/2014/main" id="{C9C63229-A412-4E0D-9AC9-76F50065008C}"/>
                    </a:ext>
                  </a:extLst>
                </p:cNvPr>
                <p:cNvPicPr/>
                <p:nvPr/>
              </p:nvPicPr>
              <p:blipFill>
                <a:blip r:embed="rId375"/>
                <a:stretch>
                  <a:fillRect/>
                </a:stretch>
              </p:blipFill>
              <p:spPr>
                <a:xfrm>
                  <a:off x="11018173" y="3352152"/>
                  <a:ext cx="1443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08" name="Freihand 307">
                  <a:extLst>
                    <a:ext uri="{FF2B5EF4-FFF2-40B4-BE49-F238E27FC236}">
                      <a16:creationId xmlns:a16="http://schemas.microsoft.com/office/drawing/2014/main" id="{1B0A442B-F3A8-4CCB-AE3E-079A61F61A10}"/>
                    </a:ext>
                  </a:extLst>
                </p14:cNvPr>
                <p14:cNvContentPartPr/>
                <p14:nvPr/>
              </p14:nvContentPartPr>
              <p14:xfrm>
                <a:off x="11248213" y="3197352"/>
                <a:ext cx="113760" cy="113760"/>
              </p14:xfrm>
            </p:contentPart>
          </mc:Choice>
          <mc:Fallback>
            <p:pic>
              <p:nvPicPr>
                <p:cNvPr id="308" name="Freihand 307">
                  <a:extLst>
                    <a:ext uri="{FF2B5EF4-FFF2-40B4-BE49-F238E27FC236}">
                      <a16:creationId xmlns:a16="http://schemas.microsoft.com/office/drawing/2014/main" id="{1B0A442B-F3A8-4CCB-AE3E-079A61F61A10}"/>
                    </a:ext>
                  </a:extLst>
                </p:cNvPr>
                <p:cNvPicPr/>
                <p:nvPr/>
              </p:nvPicPr>
              <p:blipFill>
                <a:blip r:embed="rId377"/>
                <a:stretch>
                  <a:fillRect/>
                </a:stretch>
              </p:blipFill>
              <p:spPr>
                <a:xfrm>
                  <a:off x="11243893" y="3193032"/>
                  <a:ext cx="122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09" name="Freihand 308">
                  <a:extLst>
                    <a:ext uri="{FF2B5EF4-FFF2-40B4-BE49-F238E27FC236}">
                      <a16:creationId xmlns:a16="http://schemas.microsoft.com/office/drawing/2014/main" id="{D443C535-FE80-4D85-93F6-B1B6CF9B811A}"/>
                    </a:ext>
                  </a:extLst>
                </p14:cNvPr>
                <p14:cNvContentPartPr/>
                <p14:nvPr/>
              </p14:nvContentPartPr>
              <p14:xfrm>
                <a:off x="11233093" y="3313272"/>
                <a:ext cx="159840" cy="22320"/>
              </p14:xfrm>
            </p:contentPart>
          </mc:Choice>
          <mc:Fallback>
            <p:pic>
              <p:nvPicPr>
                <p:cNvPr id="309" name="Freihand 308">
                  <a:extLst>
                    <a:ext uri="{FF2B5EF4-FFF2-40B4-BE49-F238E27FC236}">
                      <a16:creationId xmlns:a16="http://schemas.microsoft.com/office/drawing/2014/main" id="{D443C535-FE80-4D85-93F6-B1B6CF9B811A}"/>
                    </a:ext>
                  </a:extLst>
                </p:cNvPr>
                <p:cNvPicPr/>
                <p:nvPr/>
              </p:nvPicPr>
              <p:blipFill>
                <a:blip r:embed="rId379"/>
                <a:stretch>
                  <a:fillRect/>
                </a:stretch>
              </p:blipFill>
              <p:spPr>
                <a:xfrm>
                  <a:off x="11228773" y="3308952"/>
                  <a:ext cx="168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10" name="Freihand 309">
                  <a:extLst>
                    <a:ext uri="{FF2B5EF4-FFF2-40B4-BE49-F238E27FC236}">
                      <a16:creationId xmlns:a16="http://schemas.microsoft.com/office/drawing/2014/main" id="{9AF284C2-E161-4DCF-B7CC-29DDF941CCA5}"/>
                    </a:ext>
                  </a:extLst>
                </p14:cNvPr>
                <p14:cNvContentPartPr/>
                <p14:nvPr/>
              </p14:nvContentPartPr>
              <p14:xfrm>
                <a:off x="11247493" y="3376632"/>
                <a:ext cx="92880" cy="90000"/>
              </p14:xfrm>
            </p:contentPart>
          </mc:Choice>
          <mc:Fallback>
            <p:pic>
              <p:nvPicPr>
                <p:cNvPr id="310" name="Freihand 309">
                  <a:extLst>
                    <a:ext uri="{FF2B5EF4-FFF2-40B4-BE49-F238E27FC236}">
                      <a16:creationId xmlns:a16="http://schemas.microsoft.com/office/drawing/2014/main" id="{9AF284C2-E161-4DCF-B7CC-29DDF941CCA5}"/>
                    </a:ext>
                  </a:extLst>
                </p:cNvPr>
                <p:cNvPicPr/>
                <p:nvPr/>
              </p:nvPicPr>
              <p:blipFill>
                <a:blip r:embed="rId381"/>
                <a:stretch>
                  <a:fillRect/>
                </a:stretch>
              </p:blipFill>
              <p:spPr>
                <a:xfrm>
                  <a:off x="11243173" y="3372312"/>
                  <a:ext cx="101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11" name="Freihand 310">
                  <a:extLst>
                    <a:ext uri="{FF2B5EF4-FFF2-40B4-BE49-F238E27FC236}">
                      <a16:creationId xmlns:a16="http://schemas.microsoft.com/office/drawing/2014/main" id="{09CDCB8A-9B22-438F-98AA-0E2D0DA695EE}"/>
                    </a:ext>
                  </a:extLst>
                </p14:cNvPr>
                <p14:cNvContentPartPr/>
                <p14:nvPr/>
              </p14:nvContentPartPr>
              <p14:xfrm>
                <a:off x="11512813" y="3231912"/>
                <a:ext cx="30240" cy="136080"/>
              </p14:xfrm>
            </p:contentPart>
          </mc:Choice>
          <mc:Fallback>
            <p:pic>
              <p:nvPicPr>
                <p:cNvPr id="311" name="Freihand 310">
                  <a:extLst>
                    <a:ext uri="{FF2B5EF4-FFF2-40B4-BE49-F238E27FC236}">
                      <a16:creationId xmlns:a16="http://schemas.microsoft.com/office/drawing/2014/main" id="{09CDCB8A-9B22-438F-98AA-0E2D0DA695EE}"/>
                    </a:ext>
                  </a:extLst>
                </p:cNvPr>
                <p:cNvPicPr/>
                <p:nvPr/>
              </p:nvPicPr>
              <p:blipFill>
                <a:blip r:embed="rId383"/>
                <a:stretch>
                  <a:fillRect/>
                </a:stretch>
              </p:blipFill>
              <p:spPr>
                <a:xfrm>
                  <a:off x="11508493" y="3227592"/>
                  <a:ext cx="38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12" name="Freihand 311">
                  <a:extLst>
                    <a:ext uri="{FF2B5EF4-FFF2-40B4-BE49-F238E27FC236}">
                      <a16:creationId xmlns:a16="http://schemas.microsoft.com/office/drawing/2014/main" id="{7839AB3E-48AF-47CC-9B9D-2D0D4D676EC6}"/>
                    </a:ext>
                  </a:extLst>
                </p14:cNvPr>
                <p14:cNvContentPartPr/>
                <p14:nvPr/>
              </p14:nvContentPartPr>
              <p14:xfrm>
                <a:off x="11442613" y="3276192"/>
                <a:ext cx="205560" cy="124560"/>
              </p14:xfrm>
            </p:contentPart>
          </mc:Choice>
          <mc:Fallback>
            <p:pic>
              <p:nvPicPr>
                <p:cNvPr id="312" name="Freihand 311">
                  <a:extLst>
                    <a:ext uri="{FF2B5EF4-FFF2-40B4-BE49-F238E27FC236}">
                      <a16:creationId xmlns:a16="http://schemas.microsoft.com/office/drawing/2014/main" id="{7839AB3E-48AF-47CC-9B9D-2D0D4D676EC6}"/>
                    </a:ext>
                  </a:extLst>
                </p:cNvPr>
                <p:cNvPicPr/>
                <p:nvPr/>
              </p:nvPicPr>
              <p:blipFill>
                <a:blip r:embed="rId385"/>
                <a:stretch>
                  <a:fillRect/>
                </a:stretch>
              </p:blipFill>
              <p:spPr>
                <a:xfrm>
                  <a:off x="11438293" y="3271872"/>
                  <a:ext cx="214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14" name="Freihand 313">
                  <a:extLst>
                    <a:ext uri="{FF2B5EF4-FFF2-40B4-BE49-F238E27FC236}">
                      <a16:creationId xmlns:a16="http://schemas.microsoft.com/office/drawing/2014/main" id="{5FFEF689-1DFE-4DF9-9379-079510235B8C}"/>
                    </a:ext>
                  </a:extLst>
                </p14:cNvPr>
                <p14:cNvContentPartPr/>
                <p14:nvPr/>
              </p14:nvContentPartPr>
              <p14:xfrm>
                <a:off x="8002813" y="3686952"/>
                <a:ext cx="111960" cy="220320"/>
              </p14:xfrm>
            </p:contentPart>
          </mc:Choice>
          <mc:Fallback>
            <p:pic>
              <p:nvPicPr>
                <p:cNvPr id="314" name="Freihand 313">
                  <a:extLst>
                    <a:ext uri="{FF2B5EF4-FFF2-40B4-BE49-F238E27FC236}">
                      <a16:creationId xmlns:a16="http://schemas.microsoft.com/office/drawing/2014/main" id="{5FFEF689-1DFE-4DF9-9379-079510235B8C}"/>
                    </a:ext>
                  </a:extLst>
                </p:cNvPr>
                <p:cNvPicPr/>
                <p:nvPr/>
              </p:nvPicPr>
              <p:blipFill>
                <a:blip r:embed="rId387"/>
                <a:stretch>
                  <a:fillRect/>
                </a:stretch>
              </p:blipFill>
              <p:spPr>
                <a:xfrm>
                  <a:off x="7998493" y="3682632"/>
                  <a:ext cx="1206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15" name="Freihand 314">
                  <a:extLst>
                    <a:ext uri="{FF2B5EF4-FFF2-40B4-BE49-F238E27FC236}">
                      <a16:creationId xmlns:a16="http://schemas.microsoft.com/office/drawing/2014/main" id="{989F8729-DE72-4138-8FD3-AEFFC4C8A7C7}"/>
                    </a:ext>
                  </a:extLst>
                </p14:cNvPr>
                <p14:cNvContentPartPr/>
                <p14:nvPr/>
              </p14:nvContentPartPr>
              <p14:xfrm>
                <a:off x="8101093" y="3641592"/>
                <a:ext cx="119880" cy="289440"/>
              </p14:xfrm>
            </p:contentPart>
          </mc:Choice>
          <mc:Fallback>
            <p:pic>
              <p:nvPicPr>
                <p:cNvPr id="315" name="Freihand 314">
                  <a:extLst>
                    <a:ext uri="{FF2B5EF4-FFF2-40B4-BE49-F238E27FC236}">
                      <a16:creationId xmlns:a16="http://schemas.microsoft.com/office/drawing/2014/main" id="{989F8729-DE72-4138-8FD3-AEFFC4C8A7C7}"/>
                    </a:ext>
                  </a:extLst>
                </p:cNvPr>
                <p:cNvPicPr/>
                <p:nvPr/>
              </p:nvPicPr>
              <p:blipFill>
                <a:blip r:embed="rId389"/>
                <a:stretch>
                  <a:fillRect/>
                </a:stretch>
              </p:blipFill>
              <p:spPr>
                <a:xfrm>
                  <a:off x="8096773" y="3637272"/>
                  <a:ext cx="12852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16" name="Freihand 315">
                  <a:extLst>
                    <a:ext uri="{FF2B5EF4-FFF2-40B4-BE49-F238E27FC236}">
                      <a16:creationId xmlns:a16="http://schemas.microsoft.com/office/drawing/2014/main" id="{B748BC32-C254-4FFE-819C-709EECC73EB8}"/>
                    </a:ext>
                  </a:extLst>
                </p14:cNvPr>
                <p14:cNvContentPartPr/>
                <p14:nvPr/>
              </p14:nvContentPartPr>
              <p14:xfrm>
                <a:off x="8412853" y="3707472"/>
                <a:ext cx="7920" cy="123120"/>
              </p14:xfrm>
            </p:contentPart>
          </mc:Choice>
          <mc:Fallback>
            <p:pic>
              <p:nvPicPr>
                <p:cNvPr id="316" name="Freihand 315">
                  <a:extLst>
                    <a:ext uri="{FF2B5EF4-FFF2-40B4-BE49-F238E27FC236}">
                      <a16:creationId xmlns:a16="http://schemas.microsoft.com/office/drawing/2014/main" id="{B748BC32-C254-4FFE-819C-709EECC73EB8}"/>
                    </a:ext>
                  </a:extLst>
                </p:cNvPr>
                <p:cNvPicPr/>
                <p:nvPr/>
              </p:nvPicPr>
              <p:blipFill>
                <a:blip r:embed="rId391"/>
                <a:stretch>
                  <a:fillRect/>
                </a:stretch>
              </p:blipFill>
              <p:spPr>
                <a:xfrm>
                  <a:off x="8408533" y="3703152"/>
                  <a:ext cx="16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17" name="Freihand 316">
                  <a:extLst>
                    <a:ext uri="{FF2B5EF4-FFF2-40B4-BE49-F238E27FC236}">
                      <a16:creationId xmlns:a16="http://schemas.microsoft.com/office/drawing/2014/main" id="{DF3BE7D2-027B-40E6-9839-D5E9196E4EBF}"/>
                    </a:ext>
                  </a:extLst>
                </p14:cNvPr>
                <p14:cNvContentPartPr/>
                <p14:nvPr/>
              </p14:nvContentPartPr>
              <p14:xfrm>
                <a:off x="8318893" y="3679032"/>
                <a:ext cx="176760" cy="166680"/>
              </p14:xfrm>
            </p:contentPart>
          </mc:Choice>
          <mc:Fallback>
            <p:pic>
              <p:nvPicPr>
                <p:cNvPr id="317" name="Freihand 316">
                  <a:extLst>
                    <a:ext uri="{FF2B5EF4-FFF2-40B4-BE49-F238E27FC236}">
                      <a16:creationId xmlns:a16="http://schemas.microsoft.com/office/drawing/2014/main" id="{DF3BE7D2-027B-40E6-9839-D5E9196E4EBF}"/>
                    </a:ext>
                  </a:extLst>
                </p:cNvPr>
                <p:cNvPicPr/>
                <p:nvPr/>
              </p:nvPicPr>
              <p:blipFill>
                <a:blip r:embed="rId393"/>
                <a:stretch>
                  <a:fillRect/>
                </a:stretch>
              </p:blipFill>
              <p:spPr>
                <a:xfrm>
                  <a:off x="8314573" y="3674712"/>
                  <a:ext cx="1854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18" name="Freihand 317">
                  <a:extLst>
                    <a:ext uri="{FF2B5EF4-FFF2-40B4-BE49-F238E27FC236}">
                      <a16:creationId xmlns:a16="http://schemas.microsoft.com/office/drawing/2014/main" id="{1DDA513C-797D-441D-B6BF-014604B1CE9F}"/>
                    </a:ext>
                  </a:extLst>
                </p14:cNvPr>
                <p14:cNvContentPartPr/>
                <p14:nvPr/>
              </p14:nvContentPartPr>
              <p14:xfrm>
                <a:off x="8538853" y="3749232"/>
                <a:ext cx="29880" cy="62640"/>
              </p14:xfrm>
            </p:contentPart>
          </mc:Choice>
          <mc:Fallback>
            <p:pic>
              <p:nvPicPr>
                <p:cNvPr id="318" name="Freihand 317">
                  <a:extLst>
                    <a:ext uri="{FF2B5EF4-FFF2-40B4-BE49-F238E27FC236}">
                      <a16:creationId xmlns:a16="http://schemas.microsoft.com/office/drawing/2014/main" id="{1DDA513C-797D-441D-B6BF-014604B1CE9F}"/>
                    </a:ext>
                  </a:extLst>
                </p:cNvPr>
                <p:cNvPicPr/>
                <p:nvPr/>
              </p:nvPicPr>
              <p:blipFill>
                <a:blip r:embed="rId395"/>
                <a:stretch>
                  <a:fillRect/>
                </a:stretch>
              </p:blipFill>
              <p:spPr>
                <a:xfrm>
                  <a:off x="8534533" y="3744912"/>
                  <a:ext cx="385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19" name="Freihand 318">
                  <a:extLst>
                    <a:ext uri="{FF2B5EF4-FFF2-40B4-BE49-F238E27FC236}">
                      <a16:creationId xmlns:a16="http://schemas.microsoft.com/office/drawing/2014/main" id="{2A581A80-BD40-4D58-89F0-CC0FD1D00680}"/>
                    </a:ext>
                  </a:extLst>
                </p14:cNvPr>
                <p14:cNvContentPartPr/>
                <p14:nvPr/>
              </p14:nvContentPartPr>
              <p14:xfrm>
                <a:off x="8570173" y="3681192"/>
                <a:ext cx="105840" cy="153360"/>
              </p14:xfrm>
            </p:contentPart>
          </mc:Choice>
          <mc:Fallback>
            <p:pic>
              <p:nvPicPr>
                <p:cNvPr id="319" name="Freihand 318">
                  <a:extLst>
                    <a:ext uri="{FF2B5EF4-FFF2-40B4-BE49-F238E27FC236}">
                      <a16:creationId xmlns:a16="http://schemas.microsoft.com/office/drawing/2014/main" id="{2A581A80-BD40-4D58-89F0-CC0FD1D00680}"/>
                    </a:ext>
                  </a:extLst>
                </p:cNvPr>
                <p:cNvPicPr/>
                <p:nvPr/>
              </p:nvPicPr>
              <p:blipFill>
                <a:blip r:embed="rId397"/>
                <a:stretch>
                  <a:fillRect/>
                </a:stretch>
              </p:blipFill>
              <p:spPr>
                <a:xfrm>
                  <a:off x="8565853" y="3676872"/>
                  <a:ext cx="1144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20" name="Freihand 319">
                  <a:extLst>
                    <a:ext uri="{FF2B5EF4-FFF2-40B4-BE49-F238E27FC236}">
                      <a16:creationId xmlns:a16="http://schemas.microsoft.com/office/drawing/2014/main" id="{EE7F610E-572D-47E2-803D-D6C1E1B14516}"/>
                    </a:ext>
                  </a:extLst>
                </p14:cNvPr>
                <p14:cNvContentPartPr/>
                <p14:nvPr/>
              </p14:nvContentPartPr>
              <p14:xfrm>
                <a:off x="8689693" y="3726192"/>
                <a:ext cx="61200" cy="101880"/>
              </p14:xfrm>
            </p:contentPart>
          </mc:Choice>
          <mc:Fallback>
            <p:pic>
              <p:nvPicPr>
                <p:cNvPr id="320" name="Freihand 319">
                  <a:extLst>
                    <a:ext uri="{FF2B5EF4-FFF2-40B4-BE49-F238E27FC236}">
                      <a16:creationId xmlns:a16="http://schemas.microsoft.com/office/drawing/2014/main" id="{EE7F610E-572D-47E2-803D-D6C1E1B14516}"/>
                    </a:ext>
                  </a:extLst>
                </p:cNvPr>
                <p:cNvPicPr/>
                <p:nvPr/>
              </p:nvPicPr>
              <p:blipFill>
                <a:blip r:embed="rId399"/>
                <a:stretch>
                  <a:fillRect/>
                </a:stretch>
              </p:blipFill>
              <p:spPr>
                <a:xfrm>
                  <a:off x="8685373" y="3721872"/>
                  <a:ext cx="69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21" name="Freihand 320">
                  <a:extLst>
                    <a:ext uri="{FF2B5EF4-FFF2-40B4-BE49-F238E27FC236}">
                      <a16:creationId xmlns:a16="http://schemas.microsoft.com/office/drawing/2014/main" id="{6EBCE564-59B7-442E-B617-8BC8004D8011}"/>
                    </a:ext>
                  </a:extLst>
                </p14:cNvPr>
                <p14:cNvContentPartPr/>
                <p14:nvPr/>
              </p14:nvContentPartPr>
              <p14:xfrm>
                <a:off x="8939893" y="3738792"/>
                <a:ext cx="283680" cy="99000"/>
              </p14:xfrm>
            </p:contentPart>
          </mc:Choice>
          <mc:Fallback>
            <p:pic>
              <p:nvPicPr>
                <p:cNvPr id="321" name="Freihand 320">
                  <a:extLst>
                    <a:ext uri="{FF2B5EF4-FFF2-40B4-BE49-F238E27FC236}">
                      <a16:creationId xmlns:a16="http://schemas.microsoft.com/office/drawing/2014/main" id="{6EBCE564-59B7-442E-B617-8BC8004D8011}"/>
                    </a:ext>
                  </a:extLst>
                </p:cNvPr>
                <p:cNvPicPr/>
                <p:nvPr/>
              </p:nvPicPr>
              <p:blipFill>
                <a:blip r:embed="rId401"/>
                <a:stretch>
                  <a:fillRect/>
                </a:stretch>
              </p:blipFill>
              <p:spPr>
                <a:xfrm>
                  <a:off x="8935573" y="3734472"/>
                  <a:ext cx="2923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22" name="Freihand 321">
                  <a:extLst>
                    <a:ext uri="{FF2B5EF4-FFF2-40B4-BE49-F238E27FC236}">
                      <a16:creationId xmlns:a16="http://schemas.microsoft.com/office/drawing/2014/main" id="{A94721FE-17C0-4D5C-A956-27CC37228682}"/>
                    </a:ext>
                  </a:extLst>
                </p14:cNvPr>
                <p14:cNvContentPartPr/>
                <p14:nvPr/>
              </p14:nvContentPartPr>
              <p14:xfrm>
                <a:off x="9225373" y="3724392"/>
                <a:ext cx="105120" cy="90720"/>
              </p14:xfrm>
            </p:contentPart>
          </mc:Choice>
          <mc:Fallback>
            <p:pic>
              <p:nvPicPr>
                <p:cNvPr id="322" name="Freihand 321">
                  <a:extLst>
                    <a:ext uri="{FF2B5EF4-FFF2-40B4-BE49-F238E27FC236}">
                      <a16:creationId xmlns:a16="http://schemas.microsoft.com/office/drawing/2014/main" id="{A94721FE-17C0-4D5C-A956-27CC37228682}"/>
                    </a:ext>
                  </a:extLst>
                </p:cNvPr>
                <p:cNvPicPr/>
                <p:nvPr/>
              </p:nvPicPr>
              <p:blipFill>
                <a:blip r:embed="rId403"/>
                <a:stretch>
                  <a:fillRect/>
                </a:stretch>
              </p:blipFill>
              <p:spPr>
                <a:xfrm>
                  <a:off x="9221053" y="3720072"/>
                  <a:ext cx="1137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23" name="Freihand 322">
                  <a:extLst>
                    <a:ext uri="{FF2B5EF4-FFF2-40B4-BE49-F238E27FC236}">
                      <a16:creationId xmlns:a16="http://schemas.microsoft.com/office/drawing/2014/main" id="{99EE3711-6FAB-4A93-9F2C-364A729B5ACC}"/>
                    </a:ext>
                  </a:extLst>
                </p14:cNvPr>
                <p14:cNvContentPartPr/>
                <p14:nvPr/>
              </p14:nvContentPartPr>
              <p14:xfrm>
                <a:off x="9371533" y="3643032"/>
                <a:ext cx="152640" cy="163440"/>
              </p14:xfrm>
            </p:contentPart>
          </mc:Choice>
          <mc:Fallback>
            <p:pic>
              <p:nvPicPr>
                <p:cNvPr id="323" name="Freihand 322">
                  <a:extLst>
                    <a:ext uri="{FF2B5EF4-FFF2-40B4-BE49-F238E27FC236}">
                      <a16:creationId xmlns:a16="http://schemas.microsoft.com/office/drawing/2014/main" id="{99EE3711-6FAB-4A93-9F2C-364A729B5ACC}"/>
                    </a:ext>
                  </a:extLst>
                </p:cNvPr>
                <p:cNvPicPr/>
                <p:nvPr/>
              </p:nvPicPr>
              <p:blipFill>
                <a:blip r:embed="rId405"/>
                <a:stretch>
                  <a:fillRect/>
                </a:stretch>
              </p:blipFill>
              <p:spPr>
                <a:xfrm>
                  <a:off x="9367213" y="3638712"/>
                  <a:ext cx="1612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24" name="Freihand 323">
                  <a:extLst>
                    <a:ext uri="{FF2B5EF4-FFF2-40B4-BE49-F238E27FC236}">
                      <a16:creationId xmlns:a16="http://schemas.microsoft.com/office/drawing/2014/main" id="{79B09423-D5E2-45C3-9A02-767872B4A151}"/>
                    </a:ext>
                  </a:extLst>
                </p14:cNvPr>
                <p14:cNvContentPartPr/>
                <p14:nvPr/>
              </p14:nvContentPartPr>
              <p14:xfrm>
                <a:off x="9566653" y="3700992"/>
                <a:ext cx="26640" cy="85320"/>
              </p14:xfrm>
            </p:contentPart>
          </mc:Choice>
          <mc:Fallback>
            <p:pic>
              <p:nvPicPr>
                <p:cNvPr id="324" name="Freihand 323">
                  <a:extLst>
                    <a:ext uri="{FF2B5EF4-FFF2-40B4-BE49-F238E27FC236}">
                      <a16:creationId xmlns:a16="http://schemas.microsoft.com/office/drawing/2014/main" id="{79B09423-D5E2-45C3-9A02-767872B4A151}"/>
                    </a:ext>
                  </a:extLst>
                </p:cNvPr>
                <p:cNvPicPr/>
                <p:nvPr/>
              </p:nvPicPr>
              <p:blipFill>
                <a:blip r:embed="rId407"/>
                <a:stretch>
                  <a:fillRect/>
                </a:stretch>
              </p:blipFill>
              <p:spPr>
                <a:xfrm>
                  <a:off x="9562333" y="3696672"/>
                  <a:ext cx="352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25" name="Freihand 324">
                  <a:extLst>
                    <a:ext uri="{FF2B5EF4-FFF2-40B4-BE49-F238E27FC236}">
                      <a16:creationId xmlns:a16="http://schemas.microsoft.com/office/drawing/2014/main" id="{88431803-78E1-43AA-9676-98D430855BE6}"/>
                    </a:ext>
                  </a:extLst>
                </p14:cNvPr>
                <p14:cNvContentPartPr/>
                <p14:nvPr/>
              </p14:nvContentPartPr>
              <p14:xfrm>
                <a:off x="9619933" y="3591192"/>
                <a:ext cx="86040" cy="190440"/>
              </p14:xfrm>
            </p:contentPart>
          </mc:Choice>
          <mc:Fallback>
            <p:pic>
              <p:nvPicPr>
                <p:cNvPr id="325" name="Freihand 324">
                  <a:extLst>
                    <a:ext uri="{FF2B5EF4-FFF2-40B4-BE49-F238E27FC236}">
                      <a16:creationId xmlns:a16="http://schemas.microsoft.com/office/drawing/2014/main" id="{88431803-78E1-43AA-9676-98D430855BE6}"/>
                    </a:ext>
                  </a:extLst>
                </p:cNvPr>
                <p:cNvPicPr/>
                <p:nvPr/>
              </p:nvPicPr>
              <p:blipFill>
                <a:blip r:embed="rId409"/>
                <a:stretch>
                  <a:fillRect/>
                </a:stretch>
              </p:blipFill>
              <p:spPr>
                <a:xfrm>
                  <a:off x="9615613" y="3586872"/>
                  <a:ext cx="946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26" name="Freihand 325">
                  <a:extLst>
                    <a:ext uri="{FF2B5EF4-FFF2-40B4-BE49-F238E27FC236}">
                      <a16:creationId xmlns:a16="http://schemas.microsoft.com/office/drawing/2014/main" id="{1B10D471-57DF-4492-AB3E-66255AD818C3}"/>
                    </a:ext>
                  </a:extLst>
                </p14:cNvPr>
                <p14:cNvContentPartPr/>
                <p14:nvPr/>
              </p14:nvContentPartPr>
              <p14:xfrm>
                <a:off x="9727933" y="3631872"/>
                <a:ext cx="84600" cy="131760"/>
              </p14:xfrm>
            </p:contentPart>
          </mc:Choice>
          <mc:Fallback>
            <p:pic>
              <p:nvPicPr>
                <p:cNvPr id="326" name="Freihand 325">
                  <a:extLst>
                    <a:ext uri="{FF2B5EF4-FFF2-40B4-BE49-F238E27FC236}">
                      <a16:creationId xmlns:a16="http://schemas.microsoft.com/office/drawing/2014/main" id="{1B10D471-57DF-4492-AB3E-66255AD818C3}"/>
                    </a:ext>
                  </a:extLst>
                </p:cNvPr>
                <p:cNvPicPr/>
                <p:nvPr/>
              </p:nvPicPr>
              <p:blipFill>
                <a:blip r:embed="rId411"/>
                <a:stretch>
                  <a:fillRect/>
                </a:stretch>
              </p:blipFill>
              <p:spPr>
                <a:xfrm>
                  <a:off x="9723613" y="3627552"/>
                  <a:ext cx="93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27" name="Freihand 326">
                  <a:extLst>
                    <a:ext uri="{FF2B5EF4-FFF2-40B4-BE49-F238E27FC236}">
                      <a16:creationId xmlns:a16="http://schemas.microsoft.com/office/drawing/2014/main" id="{2CEADF45-74B4-45D9-83EA-C7B3B3066E54}"/>
                    </a:ext>
                  </a:extLst>
                </p14:cNvPr>
                <p14:cNvContentPartPr/>
                <p14:nvPr/>
              </p14:nvContentPartPr>
              <p14:xfrm>
                <a:off x="9847453" y="3618912"/>
                <a:ext cx="127800" cy="119520"/>
              </p14:xfrm>
            </p:contentPart>
          </mc:Choice>
          <mc:Fallback>
            <p:pic>
              <p:nvPicPr>
                <p:cNvPr id="327" name="Freihand 326">
                  <a:extLst>
                    <a:ext uri="{FF2B5EF4-FFF2-40B4-BE49-F238E27FC236}">
                      <a16:creationId xmlns:a16="http://schemas.microsoft.com/office/drawing/2014/main" id="{2CEADF45-74B4-45D9-83EA-C7B3B3066E54}"/>
                    </a:ext>
                  </a:extLst>
                </p:cNvPr>
                <p:cNvPicPr/>
                <p:nvPr/>
              </p:nvPicPr>
              <p:blipFill>
                <a:blip r:embed="rId413"/>
                <a:stretch>
                  <a:fillRect/>
                </a:stretch>
              </p:blipFill>
              <p:spPr>
                <a:xfrm>
                  <a:off x="9843133" y="3614592"/>
                  <a:ext cx="136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28" name="Freihand 327">
                  <a:extLst>
                    <a:ext uri="{FF2B5EF4-FFF2-40B4-BE49-F238E27FC236}">
                      <a16:creationId xmlns:a16="http://schemas.microsoft.com/office/drawing/2014/main" id="{F94B68C6-6EDA-498B-A82F-420AF85CD3C7}"/>
                    </a:ext>
                  </a:extLst>
                </p14:cNvPr>
                <p14:cNvContentPartPr/>
                <p14:nvPr/>
              </p14:nvContentPartPr>
              <p14:xfrm>
                <a:off x="10116013" y="3635472"/>
                <a:ext cx="275040" cy="106920"/>
              </p14:xfrm>
            </p:contentPart>
          </mc:Choice>
          <mc:Fallback>
            <p:pic>
              <p:nvPicPr>
                <p:cNvPr id="328" name="Freihand 327">
                  <a:extLst>
                    <a:ext uri="{FF2B5EF4-FFF2-40B4-BE49-F238E27FC236}">
                      <a16:creationId xmlns:a16="http://schemas.microsoft.com/office/drawing/2014/main" id="{F94B68C6-6EDA-498B-A82F-420AF85CD3C7}"/>
                    </a:ext>
                  </a:extLst>
                </p:cNvPr>
                <p:cNvPicPr/>
                <p:nvPr/>
              </p:nvPicPr>
              <p:blipFill>
                <a:blip r:embed="rId415"/>
                <a:stretch>
                  <a:fillRect/>
                </a:stretch>
              </p:blipFill>
              <p:spPr>
                <a:xfrm>
                  <a:off x="10111693" y="3631152"/>
                  <a:ext cx="283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29" name="Freihand 328">
                  <a:extLst>
                    <a:ext uri="{FF2B5EF4-FFF2-40B4-BE49-F238E27FC236}">
                      <a16:creationId xmlns:a16="http://schemas.microsoft.com/office/drawing/2014/main" id="{4257FEC7-A21E-4CAA-9A06-009EB51EC31B}"/>
                    </a:ext>
                  </a:extLst>
                </p14:cNvPr>
                <p14:cNvContentPartPr/>
                <p14:nvPr/>
              </p14:nvContentPartPr>
              <p14:xfrm>
                <a:off x="10329853" y="3558792"/>
                <a:ext cx="360" cy="360"/>
              </p14:xfrm>
            </p:contentPart>
          </mc:Choice>
          <mc:Fallback>
            <p:pic>
              <p:nvPicPr>
                <p:cNvPr id="329" name="Freihand 328">
                  <a:extLst>
                    <a:ext uri="{FF2B5EF4-FFF2-40B4-BE49-F238E27FC236}">
                      <a16:creationId xmlns:a16="http://schemas.microsoft.com/office/drawing/2014/main" id="{4257FEC7-A21E-4CAA-9A06-009EB51EC31B}"/>
                    </a:ext>
                  </a:extLst>
                </p:cNvPr>
                <p:cNvPicPr/>
                <p:nvPr/>
              </p:nvPicPr>
              <p:blipFill>
                <a:blip r:embed="rId355"/>
                <a:stretch>
                  <a:fillRect/>
                </a:stretch>
              </p:blipFill>
              <p:spPr>
                <a:xfrm>
                  <a:off x="10325533" y="3554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30" name="Freihand 329">
                  <a:extLst>
                    <a:ext uri="{FF2B5EF4-FFF2-40B4-BE49-F238E27FC236}">
                      <a16:creationId xmlns:a16="http://schemas.microsoft.com/office/drawing/2014/main" id="{A9233C45-C0A0-4B37-B249-EBD82A4AC36A}"/>
                    </a:ext>
                  </a:extLst>
                </p14:cNvPr>
                <p14:cNvContentPartPr/>
                <p14:nvPr/>
              </p14:nvContentPartPr>
              <p14:xfrm>
                <a:off x="10573573" y="3616032"/>
                <a:ext cx="111240" cy="111600"/>
              </p14:xfrm>
            </p:contentPart>
          </mc:Choice>
          <mc:Fallback>
            <p:pic>
              <p:nvPicPr>
                <p:cNvPr id="330" name="Freihand 329">
                  <a:extLst>
                    <a:ext uri="{FF2B5EF4-FFF2-40B4-BE49-F238E27FC236}">
                      <a16:creationId xmlns:a16="http://schemas.microsoft.com/office/drawing/2014/main" id="{A9233C45-C0A0-4B37-B249-EBD82A4AC36A}"/>
                    </a:ext>
                  </a:extLst>
                </p:cNvPr>
                <p:cNvPicPr/>
                <p:nvPr/>
              </p:nvPicPr>
              <p:blipFill>
                <a:blip r:embed="rId418"/>
                <a:stretch>
                  <a:fillRect/>
                </a:stretch>
              </p:blipFill>
              <p:spPr>
                <a:xfrm>
                  <a:off x="10569253" y="3611712"/>
                  <a:ext cx="1198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31" name="Freihand 330">
                  <a:extLst>
                    <a:ext uri="{FF2B5EF4-FFF2-40B4-BE49-F238E27FC236}">
                      <a16:creationId xmlns:a16="http://schemas.microsoft.com/office/drawing/2014/main" id="{F9113AF8-7C8F-45F8-AA6F-6FF427D18D38}"/>
                    </a:ext>
                  </a:extLst>
                </p14:cNvPr>
                <p14:cNvContentPartPr/>
                <p14:nvPr/>
              </p14:nvContentPartPr>
              <p14:xfrm>
                <a:off x="10701013" y="3558432"/>
                <a:ext cx="125640" cy="145080"/>
              </p14:xfrm>
            </p:contentPart>
          </mc:Choice>
          <mc:Fallback>
            <p:pic>
              <p:nvPicPr>
                <p:cNvPr id="331" name="Freihand 330">
                  <a:extLst>
                    <a:ext uri="{FF2B5EF4-FFF2-40B4-BE49-F238E27FC236}">
                      <a16:creationId xmlns:a16="http://schemas.microsoft.com/office/drawing/2014/main" id="{F9113AF8-7C8F-45F8-AA6F-6FF427D18D38}"/>
                    </a:ext>
                  </a:extLst>
                </p:cNvPr>
                <p:cNvPicPr/>
                <p:nvPr/>
              </p:nvPicPr>
              <p:blipFill>
                <a:blip r:embed="rId420"/>
                <a:stretch>
                  <a:fillRect/>
                </a:stretch>
              </p:blipFill>
              <p:spPr>
                <a:xfrm>
                  <a:off x="10696693" y="3554112"/>
                  <a:ext cx="134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34" name="Freihand 333">
                  <a:extLst>
                    <a:ext uri="{FF2B5EF4-FFF2-40B4-BE49-F238E27FC236}">
                      <a16:creationId xmlns:a16="http://schemas.microsoft.com/office/drawing/2014/main" id="{41C938BC-CAB3-4B0E-94FB-7CF86F274C62}"/>
                    </a:ext>
                  </a:extLst>
                </p14:cNvPr>
                <p14:cNvContentPartPr/>
                <p14:nvPr/>
              </p14:nvContentPartPr>
              <p14:xfrm>
                <a:off x="10904413" y="3633312"/>
                <a:ext cx="88920" cy="16200"/>
              </p14:xfrm>
            </p:contentPart>
          </mc:Choice>
          <mc:Fallback>
            <p:pic>
              <p:nvPicPr>
                <p:cNvPr id="334" name="Freihand 333">
                  <a:extLst>
                    <a:ext uri="{FF2B5EF4-FFF2-40B4-BE49-F238E27FC236}">
                      <a16:creationId xmlns:a16="http://schemas.microsoft.com/office/drawing/2014/main" id="{41C938BC-CAB3-4B0E-94FB-7CF86F274C62}"/>
                    </a:ext>
                  </a:extLst>
                </p:cNvPr>
                <p:cNvPicPr/>
                <p:nvPr/>
              </p:nvPicPr>
              <p:blipFill>
                <a:blip r:embed="rId422"/>
                <a:stretch>
                  <a:fillRect/>
                </a:stretch>
              </p:blipFill>
              <p:spPr>
                <a:xfrm>
                  <a:off x="10900093" y="3628992"/>
                  <a:ext cx="975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35" name="Freihand 334">
                  <a:extLst>
                    <a:ext uri="{FF2B5EF4-FFF2-40B4-BE49-F238E27FC236}">
                      <a16:creationId xmlns:a16="http://schemas.microsoft.com/office/drawing/2014/main" id="{41C960EA-45D6-4AD7-B3DC-CFEA547159A5}"/>
                    </a:ext>
                  </a:extLst>
                </p14:cNvPr>
                <p14:cNvContentPartPr/>
                <p14:nvPr/>
              </p14:nvContentPartPr>
              <p14:xfrm>
                <a:off x="11024653" y="3548352"/>
                <a:ext cx="86400" cy="106200"/>
              </p14:xfrm>
            </p:contentPart>
          </mc:Choice>
          <mc:Fallback>
            <p:pic>
              <p:nvPicPr>
                <p:cNvPr id="335" name="Freihand 334">
                  <a:extLst>
                    <a:ext uri="{FF2B5EF4-FFF2-40B4-BE49-F238E27FC236}">
                      <a16:creationId xmlns:a16="http://schemas.microsoft.com/office/drawing/2014/main" id="{41C960EA-45D6-4AD7-B3DC-CFEA547159A5}"/>
                    </a:ext>
                  </a:extLst>
                </p:cNvPr>
                <p:cNvPicPr/>
                <p:nvPr/>
              </p:nvPicPr>
              <p:blipFill>
                <a:blip r:embed="rId424"/>
                <a:stretch>
                  <a:fillRect/>
                </a:stretch>
              </p:blipFill>
              <p:spPr>
                <a:xfrm>
                  <a:off x="11020333" y="3544032"/>
                  <a:ext cx="95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36" name="Freihand 335">
                  <a:extLst>
                    <a:ext uri="{FF2B5EF4-FFF2-40B4-BE49-F238E27FC236}">
                      <a16:creationId xmlns:a16="http://schemas.microsoft.com/office/drawing/2014/main" id="{786E7597-88E1-4B61-B725-CB51EA8868FA}"/>
                    </a:ext>
                  </a:extLst>
                </p14:cNvPr>
                <p14:cNvContentPartPr/>
                <p14:nvPr/>
              </p14:nvContentPartPr>
              <p14:xfrm>
                <a:off x="11078293" y="3595152"/>
                <a:ext cx="337680" cy="80280"/>
              </p14:xfrm>
            </p:contentPart>
          </mc:Choice>
          <mc:Fallback>
            <p:pic>
              <p:nvPicPr>
                <p:cNvPr id="336" name="Freihand 335">
                  <a:extLst>
                    <a:ext uri="{FF2B5EF4-FFF2-40B4-BE49-F238E27FC236}">
                      <a16:creationId xmlns:a16="http://schemas.microsoft.com/office/drawing/2014/main" id="{786E7597-88E1-4B61-B725-CB51EA8868FA}"/>
                    </a:ext>
                  </a:extLst>
                </p:cNvPr>
                <p:cNvPicPr/>
                <p:nvPr/>
              </p:nvPicPr>
              <p:blipFill>
                <a:blip r:embed="rId426"/>
                <a:stretch>
                  <a:fillRect/>
                </a:stretch>
              </p:blipFill>
              <p:spPr>
                <a:xfrm>
                  <a:off x="11073973" y="3590832"/>
                  <a:ext cx="346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37" name="Freihand 336">
                  <a:extLst>
                    <a:ext uri="{FF2B5EF4-FFF2-40B4-BE49-F238E27FC236}">
                      <a16:creationId xmlns:a16="http://schemas.microsoft.com/office/drawing/2014/main" id="{F56DB733-6992-4021-A506-29895109E309}"/>
                    </a:ext>
                  </a:extLst>
                </p14:cNvPr>
                <p14:cNvContentPartPr/>
                <p14:nvPr/>
              </p14:nvContentPartPr>
              <p14:xfrm>
                <a:off x="11511013" y="3561672"/>
                <a:ext cx="113040" cy="72720"/>
              </p14:xfrm>
            </p:contentPart>
          </mc:Choice>
          <mc:Fallback>
            <p:pic>
              <p:nvPicPr>
                <p:cNvPr id="337" name="Freihand 336">
                  <a:extLst>
                    <a:ext uri="{FF2B5EF4-FFF2-40B4-BE49-F238E27FC236}">
                      <a16:creationId xmlns:a16="http://schemas.microsoft.com/office/drawing/2014/main" id="{F56DB733-6992-4021-A506-29895109E309}"/>
                    </a:ext>
                  </a:extLst>
                </p:cNvPr>
                <p:cNvPicPr/>
                <p:nvPr/>
              </p:nvPicPr>
              <p:blipFill>
                <a:blip r:embed="rId428"/>
                <a:stretch>
                  <a:fillRect/>
                </a:stretch>
              </p:blipFill>
              <p:spPr>
                <a:xfrm>
                  <a:off x="11506693" y="3557352"/>
                  <a:ext cx="121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38" name="Freihand 337">
                  <a:extLst>
                    <a:ext uri="{FF2B5EF4-FFF2-40B4-BE49-F238E27FC236}">
                      <a16:creationId xmlns:a16="http://schemas.microsoft.com/office/drawing/2014/main" id="{1E21A7D5-5CD2-4D51-B9A5-B8C40128A5FA}"/>
                    </a:ext>
                  </a:extLst>
                </p14:cNvPr>
                <p14:cNvContentPartPr/>
                <p14:nvPr/>
              </p14:nvContentPartPr>
              <p14:xfrm>
                <a:off x="11626213" y="3575352"/>
                <a:ext cx="104040" cy="62640"/>
              </p14:xfrm>
            </p:contentPart>
          </mc:Choice>
          <mc:Fallback>
            <p:pic>
              <p:nvPicPr>
                <p:cNvPr id="338" name="Freihand 337">
                  <a:extLst>
                    <a:ext uri="{FF2B5EF4-FFF2-40B4-BE49-F238E27FC236}">
                      <a16:creationId xmlns:a16="http://schemas.microsoft.com/office/drawing/2014/main" id="{1E21A7D5-5CD2-4D51-B9A5-B8C40128A5FA}"/>
                    </a:ext>
                  </a:extLst>
                </p:cNvPr>
                <p:cNvPicPr/>
                <p:nvPr/>
              </p:nvPicPr>
              <p:blipFill>
                <a:blip r:embed="rId430"/>
                <a:stretch>
                  <a:fillRect/>
                </a:stretch>
              </p:blipFill>
              <p:spPr>
                <a:xfrm>
                  <a:off x="11621893" y="3571032"/>
                  <a:ext cx="112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39" name="Freihand 338">
                  <a:extLst>
                    <a:ext uri="{FF2B5EF4-FFF2-40B4-BE49-F238E27FC236}">
                      <a16:creationId xmlns:a16="http://schemas.microsoft.com/office/drawing/2014/main" id="{D44795F6-761C-41A8-8BCD-E6DBF6F26C9D}"/>
                    </a:ext>
                  </a:extLst>
                </p14:cNvPr>
                <p14:cNvContentPartPr/>
                <p14:nvPr/>
              </p14:nvContentPartPr>
              <p14:xfrm>
                <a:off x="11721973" y="3500472"/>
                <a:ext cx="104400" cy="129240"/>
              </p14:xfrm>
            </p:contentPart>
          </mc:Choice>
          <mc:Fallback>
            <p:pic>
              <p:nvPicPr>
                <p:cNvPr id="339" name="Freihand 338">
                  <a:extLst>
                    <a:ext uri="{FF2B5EF4-FFF2-40B4-BE49-F238E27FC236}">
                      <a16:creationId xmlns:a16="http://schemas.microsoft.com/office/drawing/2014/main" id="{D44795F6-761C-41A8-8BCD-E6DBF6F26C9D}"/>
                    </a:ext>
                  </a:extLst>
                </p:cNvPr>
                <p:cNvPicPr/>
                <p:nvPr/>
              </p:nvPicPr>
              <p:blipFill>
                <a:blip r:embed="rId432"/>
                <a:stretch>
                  <a:fillRect/>
                </a:stretch>
              </p:blipFill>
              <p:spPr>
                <a:xfrm>
                  <a:off x="11717653" y="3496152"/>
                  <a:ext cx="113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40" name="Freihand 339">
                  <a:extLst>
                    <a:ext uri="{FF2B5EF4-FFF2-40B4-BE49-F238E27FC236}">
                      <a16:creationId xmlns:a16="http://schemas.microsoft.com/office/drawing/2014/main" id="{2FBC116A-E32B-4F99-81B2-622C7ABC3598}"/>
                    </a:ext>
                  </a:extLst>
                </p14:cNvPr>
                <p14:cNvContentPartPr/>
                <p14:nvPr/>
              </p14:nvContentPartPr>
              <p14:xfrm>
                <a:off x="8394853" y="3941472"/>
                <a:ext cx="246960" cy="153000"/>
              </p14:xfrm>
            </p:contentPart>
          </mc:Choice>
          <mc:Fallback>
            <p:pic>
              <p:nvPicPr>
                <p:cNvPr id="340" name="Freihand 339">
                  <a:extLst>
                    <a:ext uri="{FF2B5EF4-FFF2-40B4-BE49-F238E27FC236}">
                      <a16:creationId xmlns:a16="http://schemas.microsoft.com/office/drawing/2014/main" id="{2FBC116A-E32B-4F99-81B2-622C7ABC3598}"/>
                    </a:ext>
                  </a:extLst>
                </p:cNvPr>
                <p:cNvPicPr/>
                <p:nvPr/>
              </p:nvPicPr>
              <p:blipFill>
                <a:blip r:embed="rId434"/>
                <a:stretch>
                  <a:fillRect/>
                </a:stretch>
              </p:blipFill>
              <p:spPr>
                <a:xfrm>
                  <a:off x="8390533" y="3937152"/>
                  <a:ext cx="2556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41" name="Freihand 340">
                  <a:extLst>
                    <a:ext uri="{FF2B5EF4-FFF2-40B4-BE49-F238E27FC236}">
                      <a16:creationId xmlns:a16="http://schemas.microsoft.com/office/drawing/2014/main" id="{0F9F11B8-BB3E-4F09-8203-5EF08B1150BC}"/>
                    </a:ext>
                  </a:extLst>
                </p14:cNvPr>
                <p14:cNvContentPartPr/>
                <p14:nvPr/>
              </p14:nvContentPartPr>
              <p14:xfrm>
                <a:off x="8689333" y="3947232"/>
                <a:ext cx="69840" cy="118080"/>
              </p14:xfrm>
            </p:contentPart>
          </mc:Choice>
          <mc:Fallback>
            <p:pic>
              <p:nvPicPr>
                <p:cNvPr id="341" name="Freihand 340">
                  <a:extLst>
                    <a:ext uri="{FF2B5EF4-FFF2-40B4-BE49-F238E27FC236}">
                      <a16:creationId xmlns:a16="http://schemas.microsoft.com/office/drawing/2014/main" id="{0F9F11B8-BB3E-4F09-8203-5EF08B1150BC}"/>
                    </a:ext>
                  </a:extLst>
                </p:cNvPr>
                <p:cNvPicPr/>
                <p:nvPr/>
              </p:nvPicPr>
              <p:blipFill>
                <a:blip r:embed="rId436"/>
                <a:stretch>
                  <a:fillRect/>
                </a:stretch>
              </p:blipFill>
              <p:spPr>
                <a:xfrm>
                  <a:off x="8685013" y="3942912"/>
                  <a:ext cx="78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42" name="Freihand 341">
                  <a:extLst>
                    <a:ext uri="{FF2B5EF4-FFF2-40B4-BE49-F238E27FC236}">
                      <a16:creationId xmlns:a16="http://schemas.microsoft.com/office/drawing/2014/main" id="{637F7FB6-F7FE-4B3D-AF65-94BA1A455CE0}"/>
                    </a:ext>
                  </a:extLst>
                </p14:cNvPr>
                <p14:cNvContentPartPr/>
                <p14:nvPr/>
              </p14:nvContentPartPr>
              <p14:xfrm>
                <a:off x="8741173" y="4023192"/>
                <a:ext cx="55800" cy="42120"/>
              </p14:xfrm>
            </p:contentPart>
          </mc:Choice>
          <mc:Fallback>
            <p:pic>
              <p:nvPicPr>
                <p:cNvPr id="342" name="Freihand 341">
                  <a:extLst>
                    <a:ext uri="{FF2B5EF4-FFF2-40B4-BE49-F238E27FC236}">
                      <a16:creationId xmlns:a16="http://schemas.microsoft.com/office/drawing/2014/main" id="{637F7FB6-F7FE-4B3D-AF65-94BA1A455CE0}"/>
                    </a:ext>
                  </a:extLst>
                </p:cNvPr>
                <p:cNvPicPr/>
                <p:nvPr/>
              </p:nvPicPr>
              <p:blipFill>
                <a:blip r:embed="rId438"/>
                <a:stretch>
                  <a:fillRect/>
                </a:stretch>
              </p:blipFill>
              <p:spPr>
                <a:xfrm>
                  <a:off x="8736853" y="4018872"/>
                  <a:ext cx="644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43" name="Freihand 342">
                  <a:extLst>
                    <a:ext uri="{FF2B5EF4-FFF2-40B4-BE49-F238E27FC236}">
                      <a16:creationId xmlns:a16="http://schemas.microsoft.com/office/drawing/2014/main" id="{6A50407D-DC50-467B-8334-2FDD6EF26EC0}"/>
                    </a:ext>
                  </a:extLst>
                </p14:cNvPr>
                <p14:cNvContentPartPr/>
                <p14:nvPr/>
              </p14:nvContentPartPr>
              <p14:xfrm>
                <a:off x="8805253" y="4014912"/>
                <a:ext cx="71640" cy="68040"/>
              </p14:xfrm>
            </p:contentPart>
          </mc:Choice>
          <mc:Fallback>
            <p:pic>
              <p:nvPicPr>
                <p:cNvPr id="343" name="Freihand 342">
                  <a:extLst>
                    <a:ext uri="{FF2B5EF4-FFF2-40B4-BE49-F238E27FC236}">
                      <a16:creationId xmlns:a16="http://schemas.microsoft.com/office/drawing/2014/main" id="{6A50407D-DC50-467B-8334-2FDD6EF26EC0}"/>
                    </a:ext>
                  </a:extLst>
                </p:cNvPr>
                <p:cNvPicPr/>
                <p:nvPr/>
              </p:nvPicPr>
              <p:blipFill>
                <a:blip r:embed="rId440"/>
                <a:stretch>
                  <a:fillRect/>
                </a:stretch>
              </p:blipFill>
              <p:spPr>
                <a:xfrm>
                  <a:off x="8800933" y="4010592"/>
                  <a:ext cx="80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44" name="Freihand 343">
                  <a:extLst>
                    <a:ext uri="{FF2B5EF4-FFF2-40B4-BE49-F238E27FC236}">
                      <a16:creationId xmlns:a16="http://schemas.microsoft.com/office/drawing/2014/main" id="{5DE317D9-53CD-4D78-B4DC-C6E397ED905B}"/>
                    </a:ext>
                  </a:extLst>
                </p14:cNvPr>
                <p14:cNvContentPartPr/>
                <p14:nvPr/>
              </p14:nvContentPartPr>
              <p14:xfrm>
                <a:off x="9078133" y="3985752"/>
                <a:ext cx="84960" cy="92880"/>
              </p14:xfrm>
            </p:contentPart>
          </mc:Choice>
          <mc:Fallback>
            <p:pic>
              <p:nvPicPr>
                <p:cNvPr id="344" name="Freihand 343">
                  <a:extLst>
                    <a:ext uri="{FF2B5EF4-FFF2-40B4-BE49-F238E27FC236}">
                      <a16:creationId xmlns:a16="http://schemas.microsoft.com/office/drawing/2014/main" id="{5DE317D9-53CD-4D78-B4DC-C6E397ED905B}"/>
                    </a:ext>
                  </a:extLst>
                </p:cNvPr>
                <p:cNvPicPr/>
                <p:nvPr/>
              </p:nvPicPr>
              <p:blipFill>
                <a:blip r:embed="rId442"/>
                <a:stretch>
                  <a:fillRect/>
                </a:stretch>
              </p:blipFill>
              <p:spPr>
                <a:xfrm>
                  <a:off x="9073813" y="3981432"/>
                  <a:ext cx="936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45" name="Freihand 344">
                  <a:extLst>
                    <a:ext uri="{FF2B5EF4-FFF2-40B4-BE49-F238E27FC236}">
                      <a16:creationId xmlns:a16="http://schemas.microsoft.com/office/drawing/2014/main" id="{8620554F-EFDB-4E6C-810D-4F36863D98DD}"/>
                    </a:ext>
                  </a:extLst>
                </p14:cNvPr>
                <p14:cNvContentPartPr/>
                <p14:nvPr/>
              </p14:nvContentPartPr>
              <p14:xfrm>
                <a:off x="9192613" y="3927432"/>
                <a:ext cx="78480" cy="140040"/>
              </p14:xfrm>
            </p:contentPart>
          </mc:Choice>
          <mc:Fallback>
            <p:pic>
              <p:nvPicPr>
                <p:cNvPr id="345" name="Freihand 344">
                  <a:extLst>
                    <a:ext uri="{FF2B5EF4-FFF2-40B4-BE49-F238E27FC236}">
                      <a16:creationId xmlns:a16="http://schemas.microsoft.com/office/drawing/2014/main" id="{8620554F-EFDB-4E6C-810D-4F36863D98DD}"/>
                    </a:ext>
                  </a:extLst>
                </p:cNvPr>
                <p:cNvPicPr/>
                <p:nvPr/>
              </p:nvPicPr>
              <p:blipFill>
                <a:blip r:embed="rId444"/>
                <a:stretch>
                  <a:fillRect/>
                </a:stretch>
              </p:blipFill>
              <p:spPr>
                <a:xfrm>
                  <a:off x="9188293" y="3923112"/>
                  <a:ext cx="87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46" name="Freihand 345">
                  <a:extLst>
                    <a:ext uri="{FF2B5EF4-FFF2-40B4-BE49-F238E27FC236}">
                      <a16:creationId xmlns:a16="http://schemas.microsoft.com/office/drawing/2014/main" id="{A2FB4E9E-4A04-4538-ADA0-C55ADCF422DC}"/>
                    </a:ext>
                  </a:extLst>
                </p14:cNvPr>
                <p14:cNvContentPartPr/>
                <p14:nvPr/>
              </p14:nvContentPartPr>
              <p14:xfrm>
                <a:off x="9316813" y="3978912"/>
                <a:ext cx="229680" cy="80280"/>
              </p14:xfrm>
            </p:contentPart>
          </mc:Choice>
          <mc:Fallback>
            <p:pic>
              <p:nvPicPr>
                <p:cNvPr id="346" name="Freihand 345">
                  <a:extLst>
                    <a:ext uri="{FF2B5EF4-FFF2-40B4-BE49-F238E27FC236}">
                      <a16:creationId xmlns:a16="http://schemas.microsoft.com/office/drawing/2014/main" id="{A2FB4E9E-4A04-4538-ADA0-C55ADCF422DC}"/>
                    </a:ext>
                  </a:extLst>
                </p:cNvPr>
                <p:cNvPicPr/>
                <p:nvPr/>
              </p:nvPicPr>
              <p:blipFill>
                <a:blip r:embed="rId446"/>
                <a:stretch>
                  <a:fillRect/>
                </a:stretch>
              </p:blipFill>
              <p:spPr>
                <a:xfrm>
                  <a:off x="9312493" y="3974592"/>
                  <a:ext cx="238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47" name="Freihand 346">
                  <a:extLst>
                    <a:ext uri="{FF2B5EF4-FFF2-40B4-BE49-F238E27FC236}">
                      <a16:creationId xmlns:a16="http://schemas.microsoft.com/office/drawing/2014/main" id="{DBD4C910-050D-4C9C-A40C-B28F5A5AC5E9}"/>
                    </a:ext>
                  </a:extLst>
                </p14:cNvPr>
                <p14:cNvContentPartPr/>
                <p14:nvPr/>
              </p14:nvContentPartPr>
              <p14:xfrm>
                <a:off x="9706693" y="3967752"/>
                <a:ext cx="245160" cy="82440"/>
              </p14:xfrm>
            </p:contentPart>
          </mc:Choice>
          <mc:Fallback>
            <p:pic>
              <p:nvPicPr>
                <p:cNvPr id="347" name="Freihand 346">
                  <a:extLst>
                    <a:ext uri="{FF2B5EF4-FFF2-40B4-BE49-F238E27FC236}">
                      <a16:creationId xmlns:a16="http://schemas.microsoft.com/office/drawing/2014/main" id="{DBD4C910-050D-4C9C-A40C-B28F5A5AC5E9}"/>
                    </a:ext>
                  </a:extLst>
                </p:cNvPr>
                <p:cNvPicPr/>
                <p:nvPr/>
              </p:nvPicPr>
              <p:blipFill>
                <a:blip r:embed="rId448"/>
                <a:stretch>
                  <a:fillRect/>
                </a:stretch>
              </p:blipFill>
              <p:spPr>
                <a:xfrm>
                  <a:off x="9702373" y="3963432"/>
                  <a:ext cx="2538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48" name="Freihand 347">
                  <a:extLst>
                    <a:ext uri="{FF2B5EF4-FFF2-40B4-BE49-F238E27FC236}">
                      <a16:creationId xmlns:a16="http://schemas.microsoft.com/office/drawing/2014/main" id="{0547656B-42E4-49F6-BFFB-E868A7E5C8D3}"/>
                    </a:ext>
                  </a:extLst>
                </p14:cNvPr>
                <p14:cNvContentPartPr/>
                <p14:nvPr/>
              </p14:nvContentPartPr>
              <p14:xfrm>
                <a:off x="9983533" y="3899712"/>
                <a:ext cx="103680" cy="171360"/>
              </p14:xfrm>
            </p:contentPart>
          </mc:Choice>
          <mc:Fallback>
            <p:pic>
              <p:nvPicPr>
                <p:cNvPr id="348" name="Freihand 347">
                  <a:extLst>
                    <a:ext uri="{FF2B5EF4-FFF2-40B4-BE49-F238E27FC236}">
                      <a16:creationId xmlns:a16="http://schemas.microsoft.com/office/drawing/2014/main" id="{0547656B-42E4-49F6-BFFB-E868A7E5C8D3}"/>
                    </a:ext>
                  </a:extLst>
                </p:cNvPr>
                <p:cNvPicPr/>
                <p:nvPr/>
              </p:nvPicPr>
              <p:blipFill>
                <a:blip r:embed="rId450"/>
                <a:stretch>
                  <a:fillRect/>
                </a:stretch>
              </p:blipFill>
              <p:spPr>
                <a:xfrm>
                  <a:off x="9979213" y="3895392"/>
                  <a:ext cx="1123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49" name="Freihand 348">
                  <a:extLst>
                    <a:ext uri="{FF2B5EF4-FFF2-40B4-BE49-F238E27FC236}">
                      <a16:creationId xmlns:a16="http://schemas.microsoft.com/office/drawing/2014/main" id="{CEDD54E4-810D-4EDA-AF74-39A09C809BA7}"/>
                    </a:ext>
                  </a:extLst>
                </p14:cNvPr>
                <p14:cNvContentPartPr/>
                <p14:nvPr/>
              </p14:nvContentPartPr>
              <p14:xfrm>
                <a:off x="10251013" y="3891432"/>
                <a:ext cx="84600" cy="131760"/>
              </p14:xfrm>
            </p:contentPart>
          </mc:Choice>
          <mc:Fallback>
            <p:pic>
              <p:nvPicPr>
                <p:cNvPr id="349" name="Freihand 348">
                  <a:extLst>
                    <a:ext uri="{FF2B5EF4-FFF2-40B4-BE49-F238E27FC236}">
                      <a16:creationId xmlns:a16="http://schemas.microsoft.com/office/drawing/2014/main" id="{CEDD54E4-810D-4EDA-AF74-39A09C809BA7}"/>
                    </a:ext>
                  </a:extLst>
                </p:cNvPr>
                <p:cNvPicPr/>
                <p:nvPr/>
              </p:nvPicPr>
              <p:blipFill>
                <a:blip r:embed="rId452"/>
                <a:stretch>
                  <a:fillRect/>
                </a:stretch>
              </p:blipFill>
              <p:spPr>
                <a:xfrm>
                  <a:off x="10246693" y="3887112"/>
                  <a:ext cx="93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50" name="Freihand 349">
                  <a:extLst>
                    <a:ext uri="{FF2B5EF4-FFF2-40B4-BE49-F238E27FC236}">
                      <a16:creationId xmlns:a16="http://schemas.microsoft.com/office/drawing/2014/main" id="{53651228-15FB-4843-A518-B7148DD96FDE}"/>
                    </a:ext>
                  </a:extLst>
                </p14:cNvPr>
                <p14:cNvContentPartPr/>
                <p14:nvPr/>
              </p14:nvContentPartPr>
              <p14:xfrm>
                <a:off x="10397893" y="3869112"/>
                <a:ext cx="82800" cy="131400"/>
              </p14:xfrm>
            </p:contentPart>
          </mc:Choice>
          <mc:Fallback>
            <p:pic>
              <p:nvPicPr>
                <p:cNvPr id="350" name="Freihand 349">
                  <a:extLst>
                    <a:ext uri="{FF2B5EF4-FFF2-40B4-BE49-F238E27FC236}">
                      <a16:creationId xmlns:a16="http://schemas.microsoft.com/office/drawing/2014/main" id="{53651228-15FB-4843-A518-B7148DD96FDE}"/>
                    </a:ext>
                  </a:extLst>
                </p:cNvPr>
                <p:cNvPicPr/>
                <p:nvPr/>
              </p:nvPicPr>
              <p:blipFill>
                <a:blip r:embed="rId454"/>
                <a:stretch>
                  <a:fillRect/>
                </a:stretch>
              </p:blipFill>
              <p:spPr>
                <a:xfrm>
                  <a:off x="10393573" y="3864792"/>
                  <a:ext cx="91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51" name="Freihand 350">
                  <a:extLst>
                    <a:ext uri="{FF2B5EF4-FFF2-40B4-BE49-F238E27FC236}">
                      <a16:creationId xmlns:a16="http://schemas.microsoft.com/office/drawing/2014/main" id="{DC2A5DC0-D1F0-4444-B7EE-EA3A9EA2048A}"/>
                    </a:ext>
                  </a:extLst>
                </p14:cNvPr>
                <p14:cNvContentPartPr/>
                <p14:nvPr/>
              </p14:nvContentPartPr>
              <p14:xfrm>
                <a:off x="10533613" y="3816912"/>
                <a:ext cx="12960" cy="78120"/>
              </p14:xfrm>
            </p:contentPart>
          </mc:Choice>
          <mc:Fallback>
            <p:pic>
              <p:nvPicPr>
                <p:cNvPr id="351" name="Freihand 350">
                  <a:extLst>
                    <a:ext uri="{FF2B5EF4-FFF2-40B4-BE49-F238E27FC236}">
                      <a16:creationId xmlns:a16="http://schemas.microsoft.com/office/drawing/2014/main" id="{DC2A5DC0-D1F0-4444-B7EE-EA3A9EA2048A}"/>
                    </a:ext>
                  </a:extLst>
                </p:cNvPr>
                <p:cNvPicPr/>
                <p:nvPr/>
              </p:nvPicPr>
              <p:blipFill>
                <a:blip r:embed="rId456"/>
                <a:stretch>
                  <a:fillRect/>
                </a:stretch>
              </p:blipFill>
              <p:spPr>
                <a:xfrm>
                  <a:off x="10529293" y="3812592"/>
                  <a:ext cx="21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68" name="Freihand 367">
                  <a:extLst>
                    <a:ext uri="{FF2B5EF4-FFF2-40B4-BE49-F238E27FC236}">
                      <a16:creationId xmlns:a16="http://schemas.microsoft.com/office/drawing/2014/main" id="{6F20598A-B574-45AD-9AA1-38E3C9F4D957}"/>
                    </a:ext>
                  </a:extLst>
                </p14:cNvPr>
                <p14:cNvContentPartPr/>
                <p14:nvPr/>
              </p14:nvContentPartPr>
              <p14:xfrm>
                <a:off x="2302213" y="3092952"/>
                <a:ext cx="12960" cy="56880"/>
              </p14:xfrm>
            </p:contentPart>
          </mc:Choice>
          <mc:Fallback>
            <p:pic>
              <p:nvPicPr>
                <p:cNvPr id="368" name="Freihand 367">
                  <a:extLst>
                    <a:ext uri="{FF2B5EF4-FFF2-40B4-BE49-F238E27FC236}">
                      <a16:creationId xmlns:a16="http://schemas.microsoft.com/office/drawing/2014/main" id="{6F20598A-B574-45AD-9AA1-38E3C9F4D957}"/>
                    </a:ext>
                  </a:extLst>
                </p:cNvPr>
                <p:cNvPicPr/>
                <p:nvPr/>
              </p:nvPicPr>
              <p:blipFill>
                <a:blip r:embed="rId458"/>
                <a:stretch>
                  <a:fillRect/>
                </a:stretch>
              </p:blipFill>
              <p:spPr>
                <a:xfrm>
                  <a:off x="2297893" y="3088632"/>
                  <a:ext cx="21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69" name="Freihand 368">
                  <a:extLst>
                    <a:ext uri="{FF2B5EF4-FFF2-40B4-BE49-F238E27FC236}">
                      <a16:creationId xmlns:a16="http://schemas.microsoft.com/office/drawing/2014/main" id="{86E3043A-A966-4B3E-B133-2114BE32DD4E}"/>
                    </a:ext>
                  </a:extLst>
                </p14:cNvPr>
                <p14:cNvContentPartPr/>
                <p14:nvPr/>
              </p14:nvContentPartPr>
              <p14:xfrm>
                <a:off x="2284573" y="3190872"/>
                <a:ext cx="11520" cy="411840"/>
              </p14:xfrm>
            </p:contentPart>
          </mc:Choice>
          <mc:Fallback>
            <p:pic>
              <p:nvPicPr>
                <p:cNvPr id="369" name="Freihand 368">
                  <a:extLst>
                    <a:ext uri="{FF2B5EF4-FFF2-40B4-BE49-F238E27FC236}">
                      <a16:creationId xmlns:a16="http://schemas.microsoft.com/office/drawing/2014/main" id="{86E3043A-A966-4B3E-B133-2114BE32DD4E}"/>
                    </a:ext>
                  </a:extLst>
                </p:cNvPr>
                <p:cNvPicPr/>
                <p:nvPr/>
              </p:nvPicPr>
              <p:blipFill>
                <a:blip r:embed="rId460"/>
                <a:stretch>
                  <a:fillRect/>
                </a:stretch>
              </p:blipFill>
              <p:spPr>
                <a:xfrm>
                  <a:off x="2280253" y="3186552"/>
                  <a:ext cx="2016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1" name="Freihand 10">
                  <a:extLst>
                    <a:ext uri="{FF2B5EF4-FFF2-40B4-BE49-F238E27FC236}">
                      <a16:creationId xmlns:a16="http://schemas.microsoft.com/office/drawing/2014/main" id="{ECB6EE29-20C0-48A4-B41D-3ED0AA264906}"/>
                    </a:ext>
                  </a:extLst>
                </p14:cNvPr>
                <p14:cNvContentPartPr/>
                <p14:nvPr/>
              </p14:nvContentPartPr>
              <p14:xfrm>
                <a:off x="5276173" y="165432"/>
                <a:ext cx="14040" cy="125280"/>
              </p14:xfrm>
            </p:contentPart>
          </mc:Choice>
          <mc:Fallback>
            <p:pic>
              <p:nvPicPr>
                <p:cNvPr id="11" name="Freihand 10">
                  <a:extLst>
                    <a:ext uri="{FF2B5EF4-FFF2-40B4-BE49-F238E27FC236}">
                      <a16:creationId xmlns:a16="http://schemas.microsoft.com/office/drawing/2014/main" id="{ECB6EE29-20C0-48A4-B41D-3ED0AA264906}"/>
                    </a:ext>
                  </a:extLst>
                </p:cNvPr>
                <p:cNvPicPr/>
                <p:nvPr/>
              </p:nvPicPr>
              <p:blipFill>
                <a:blip r:embed="rId462"/>
                <a:stretch>
                  <a:fillRect/>
                </a:stretch>
              </p:blipFill>
              <p:spPr>
                <a:xfrm>
                  <a:off x="5271853" y="161112"/>
                  <a:ext cx="22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1" name="Freihand 20">
                  <a:extLst>
                    <a:ext uri="{FF2B5EF4-FFF2-40B4-BE49-F238E27FC236}">
                      <a16:creationId xmlns:a16="http://schemas.microsoft.com/office/drawing/2014/main" id="{3EBDF067-8E01-484F-A4C4-619396EA37A5}"/>
                    </a:ext>
                  </a:extLst>
                </p14:cNvPr>
                <p14:cNvContentPartPr/>
                <p14:nvPr/>
              </p14:nvContentPartPr>
              <p14:xfrm>
                <a:off x="5216053" y="219072"/>
                <a:ext cx="158760" cy="11880"/>
              </p14:xfrm>
            </p:contentPart>
          </mc:Choice>
          <mc:Fallback>
            <p:pic>
              <p:nvPicPr>
                <p:cNvPr id="21" name="Freihand 20">
                  <a:extLst>
                    <a:ext uri="{FF2B5EF4-FFF2-40B4-BE49-F238E27FC236}">
                      <a16:creationId xmlns:a16="http://schemas.microsoft.com/office/drawing/2014/main" id="{3EBDF067-8E01-484F-A4C4-619396EA37A5}"/>
                    </a:ext>
                  </a:extLst>
                </p:cNvPr>
                <p:cNvPicPr/>
                <p:nvPr/>
              </p:nvPicPr>
              <p:blipFill>
                <a:blip r:embed="rId464"/>
                <a:stretch>
                  <a:fillRect/>
                </a:stretch>
              </p:blipFill>
              <p:spPr>
                <a:xfrm>
                  <a:off x="5211733" y="214752"/>
                  <a:ext cx="1674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2" name="Freihand 21">
                  <a:extLst>
                    <a:ext uri="{FF2B5EF4-FFF2-40B4-BE49-F238E27FC236}">
                      <a16:creationId xmlns:a16="http://schemas.microsoft.com/office/drawing/2014/main" id="{826C1225-E59B-4378-B8D6-EBE7094481BF}"/>
                    </a:ext>
                  </a:extLst>
                </p14:cNvPr>
                <p14:cNvContentPartPr/>
                <p14:nvPr/>
              </p14:nvContentPartPr>
              <p14:xfrm>
                <a:off x="5411533" y="114672"/>
                <a:ext cx="136080" cy="162000"/>
              </p14:xfrm>
            </p:contentPart>
          </mc:Choice>
          <mc:Fallback>
            <p:pic>
              <p:nvPicPr>
                <p:cNvPr id="22" name="Freihand 21">
                  <a:extLst>
                    <a:ext uri="{FF2B5EF4-FFF2-40B4-BE49-F238E27FC236}">
                      <a16:creationId xmlns:a16="http://schemas.microsoft.com/office/drawing/2014/main" id="{826C1225-E59B-4378-B8D6-EBE7094481BF}"/>
                    </a:ext>
                  </a:extLst>
                </p:cNvPr>
                <p:cNvPicPr/>
                <p:nvPr/>
              </p:nvPicPr>
              <p:blipFill>
                <a:blip r:embed="rId466"/>
                <a:stretch>
                  <a:fillRect/>
                </a:stretch>
              </p:blipFill>
              <p:spPr>
                <a:xfrm>
                  <a:off x="5407213" y="110352"/>
                  <a:ext cx="144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3" name="Freihand 22">
                  <a:extLst>
                    <a:ext uri="{FF2B5EF4-FFF2-40B4-BE49-F238E27FC236}">
                      <a16:creationId xmlns:a16="http://schemas.microsoft.com/office/drawing/2014/main" id="{D78B2202-50C9-4FB1-B681-FA95D681F903}"/>
                    </a:ext>
                  </a:extLst>
                </p14:cNvPr>
                <p14:cNvContentPartPr/>
                <p14:nvPr/>
              </p14:nvContentPartPr>
              <p14:xfrm>
                <a:off x="5538253" y="118632"/>
                <a:ext cx="36720" cy="150480"/>
              </p14:xfrm>
            </p:contentPart>
          </mc:Choice>
          <mc:Fallback>
            <p:pic>
              <p:nvPicPr>
                <p:cNvPr id="23" name="Freihand 22">
                  <a:extLst>
                    <a:ext uri="{FF2B5EF4-FFF2-40B4-BE49-F238E27FC236}">
                      <a16:creationId xmlns:a16="http://schemas.microsoft.com/office/drawing/2014/main" id="{D78B2202-50C9-4FB1-B681-FA95D681F903}"/>
                    </a:ext>
                  </a:extLst>
                </p:cNvPr>
                <p:cNvPicPr/>
                <p:nvPr/>
              </p:nvPicPr>
              <p:blipFill>
                <a:blip r:embed="rId468"/>
                <a:stretch>
                  <a:fillRect/>
                </a:stretch>
              </p:blipFill>
              <p:spPr>
                <a:xfrm>
                  <a:off x="5533933" y="114312"/>
                  <a:ext cx="45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4" name="Freihand 23">
                  <a:extLst>
                    <a:ext uri="{FF2B5EF4-FFF2-40B4-BE49-F238E27FC236}">
                      <a16:creationId xmlns:a16="http://schemas.microsoft.com/office/drawing/2014/main" id="{9096752B-87AA-44CA-8137-3EA53885FA53}"/>
                    </a:ext>
                  </a:extLst>
                </p14:cNvPr>
                <p14:cNvContentPartPr/>
                <p14:nvPr/>
              </p14:nvContentPartPr>
              <p14:xfrm>
                <a:off x="5416933" y="268752"/>
                <a:ext cx="181080" cy="15120"/>
              </p14:xfrm>
            </p:contentPart>
          </mc:Choice>
          <mc:Fallback>
            <p:pic>
              <p:nvPicPr>
                <p:cNvPr id="24" name="Freihand 23">
                  <a:extLst>
                    <a:ext uri="{FF2B5EF4-FFF2-40B4-BE49-F238E27FC236}">
                      <a16:creationId xmlns:a16="http://schemas.microsoft.com/office/drawing/2014/main" id="{9096752B-87AA-44CA-8137-3EA53885FA53}"/>
                    </a:ext>
                  </a:extLst>
                </p:cNvPr>
                <p:cNvPicPr/>
                <p:nvPr/>
              </p:nvPicPr>
              <p:blipFill>
                <a:blip r:embed="rId470"/>
                <a:stretch>
                  <a:fillRect/>
                </a:stretch>
              </p:blipFill>
              <p:spPr>
                <a:xfrm>
                  <a:off x="5412613" y="264432"/>
                  <a:ext cx="1897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5" name="Freihand 24">
                  <a:extLst>
                    <a:ext uri="{FF2B5EF4-FFF2-40B4-BE49-F238E27FC236}">
                      <a16:creationId xmlns:a16="http://schemas.microsoft.com/office/drawing/2014/main" id="{0BFD5D82-2FF7-4E23-AFE1-8A42786A0546}"/>
                    </a:ext>
                  </a:extLst>
                </p14:cNvPr>
                <p14:cNvContentPartPr/>
                <p14:nvPr/>
              </p14:nvContentPartPr>
              <p14:xfrm>
                <a:off x="5649133" y="123672"/>
                <a:ext cx="146520" cy="210240"/>
              </p14:xfrm>
            </p:contentPart>
          </mc:Choice>
          <mc:Fallback>
            <p:pic>
              <p:nvPicPr>
                <p:cNvPr id="25" name="Freihand 24">
                  <a:extLst>
                    <a:ext uri="{FF2B5EF4-FFF2-40B4-BE49-F238E27FC236}">
                      <a16:creationId xmlns:a16="http://schemas.microsoft.com/office/drawing/2014/main" id="{0BFD5D82-2FF7-4E23-AFE1-8A42786A0546}"/>
                    </a:ext>
                  </a:extLst>
                </p:cNvPr>
                <p:cNvPicPr/>
                <p:nvPr/>
              </p:nvPicPr>
              <p:blipFill>
                <a:blip r:embed="rId472"/>
                <a:stretch>
                  <a:fillRect/>
                </a:stretch>
              </p:blipFill>
              <p:spPr>
                <a:xfrm>
                  <a:off x="5644813" y="119352"/>
                  <a:ext cx="1551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56" name="Freihand 55">
                  <a:extLst>
                    <a:ext uri="{FF2B5EF4-FFF2-40B4-BE49-F238E27FC236}">
                      <a16:creationId xmlns:a16="http://schemas.microsoft.com/office/drawing/2014/main" id="{1D514065-1181-4DF2-8F82-155B4CA288ED}"/>
                    </a:ext>
                  </a:extLst>
                </p14:cNvPr>
                <p14:cNvContentPartPr/>
                <p14:nvPr/>
              </p14:nvContentPartPr>
              <p14:xfrm>
                <a:off x="2821693" y="350112"/>
                <a:ext cx="33120" cy="169200"/>
              </p14:xfrm>
            </p:contentPart>
          </mc:Choice>
          <mc:Fallback>
            <p:pic>
              <p:nvPicPr>
                <p:cNvPr id="56" name="Freihand 55">
                  <a:extLst>
                    <a:ext uri="{FF2B5EF4-FFF2-40B4-BE49-F238E27FC236}">
                      <a16:creationId xmlns:a16="http://schemas.microsoft.com/office/drawing/2014/main" id="{1D514065-1181-4DF2-8F82-155B4CA288ED}"/>
                    </a:ext>
                  </a:extLst>
                </p:cNvPr>
                <p:cNvPicPr/>
                <p:nvPr/>
              </p:nvPicPr>
              <p:blipFill>
                <a:blip r:embed="rId474"/>
                <a:stretch>
                  <a:fillRect/>
                </a:stretch>
              </p:blipFill>
              <p:spPr>
                <a:xfrm>
                  <a:off x="2817373" y="345792"/>
                  <a:ext cx="41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57" name="Freihand 56">
                  <a:extLst>
                    <a:ext uri="{FF2B5EF4-FFF2-40B4-BE49-F238E27FC236}">
                      <a16:creationId xmlns:a16="http://schemas.microsoft.com/office/drawing/2014/main" id="{C5951665-564E-478E-B78B-A6EA39F4E4C2}"/>
                    </a:ext>
                  </a:extLst>
                </p14:cNvPr>
                <p14:cNvContentPartPr/>
                <p14:nvPr/>
              </p14:nvContentPartPr>
              <p14:xfrm>
                <a:off x="2892613" y="360912"/>
                <a:ext cx="67680" cy="139680"/>
              </p14:xfrm>
            </p:contentPart>
          </mc:Choice>
          <mc:Fallback>
            <p:pic>
              <p:nvPicPr>
                <p:cNvPr id="57" name="Freihand 56">
                  <a:extLst>
                    <a:ext uri="{FF2B5EF4-FFF2-40B4-BE49-F238E27FC236}">
                      <a16:creationId xmlns:a16="http://schemas.microsoft.com/office/drawing/2014/main" id="{C5951665-564E-478E-B78B-A6EA39F4E4C2}"/>
                    </a:ext>
                  </a:extLst>
                </p:cNvPr>
                <p:cNvPicPr/>
                <p:nvPr/>
              </p:nvPicPr>
              <p:blipFill>
                <a:blip r:embed="rId476"/>
                <a:stretch>
                  <a:fillRect/>
                </a:stretch>
              </p:blipFill>
              <p:spPr>
                <a:xfrm>
                  <a:off x="2888293" y="356592"/>
                  <a:ext cx="763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58" name="Freihand 57">
                  <a:extLst>
                    <a:ext uri="{FF2B5EF4-FFF2-40B4-BE49-F238E27FC236}">
                      <a16:creationId xmlns:a16="http://schemas.microsoft.com/office/drawing/2014/main" id="{A5D4110B-1340-4807-A4DA-EED9D029BB02}"/>
                    </a:ext>
                  </a:extLst>
                </p14:cNvPr>
                <p14:cNvContentPartPr/>
                <p14:nvPr/>
              </p14:nvContentPartPr>
              <p14:xfrm>
                <a:off x="3032293" y="413472"/>
                <a:ext cx="55440" cy="15840"/>
              </p14:xfrm>
            </p:contentPart>
          </mc:Choice>
          <mc:Fallback>
            <p:pic>
              <p:nvPicPr>
                <p:cNvPr id="58" name="Freihand 57">
                  <a:extLst>
                    <a:ext uri="{FF2B5EF4-FFF2-40B4-BE49-F238E27FC236}">
                      <a16:creationId xmlns:a16="http://schemas.microsoft.com/office/drawing/2014/main" id="{A5D4110B-1340-4807-A4DA-EED9D029BB02}"/>
                    </a:ext>
                  </a:extLst>
                </p:cNvPr>
                <p:cNvPicPr/>
                <p:nvPr/>
              </p:nvPicPr>
              <p:blipFill>
                <a:blip r:embed="rId478"/>
                <a:stretch>
                  <a:fillRect/>
                </a:stretch>
              </p:blipFill>
              <p:spPr>
                <a:xfrm>
                  <a:off x="3027973" y="409152"/>
                  <a:ext cx="640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59" name="Freihand 58">
                  <a:extLst>
                    <a:ext uri="{FF2B5EF4-FFF2-40B4-BE49-F238E27FC236}">
                      <a16:creationId xmlns:a16="http://schemas.microsoft.com/office/drawing/2014/main" id="{E966A791-383B-4617-A8ED-DC9A4B97E6D1}"/>
                    </a:ext>
                  </a:extLst>
                </p14:cNvPr>
                <p14:cNvContentPartPr/>
                <p14:nvPr/>
              </p14:nvContentPartPr>
              <p14:xfrm>
                <a:off x="3122293" y="338592"/>
                <a:ext cx="83880" cy="138600"/>
              </p14:xfrm>
            </p:contentPart>
          </mc:Choice>
          <mc:Fallback>
            <p:pic>
              <p:nvPicPr>
                <p:cNvPr id="59" name="Freihand 58">
                  <a:extLst>
                    <a:ext uri="{FF2B5EF4-FFF2-40B4-BE49-F238E27FC236}">
                      <a16:creationId xmlns:a16="http://schemas.microsoft.com/office/drawing/2014/main" id="{E966A791-383B-4617-A8ED-DC9A4B97E6D1}"/>
                    </a:ext>
                  </a:extLst>
                </p:cNvPr>
                <p:cNvPicPr/>
                <p:nvPr/>
              </p:nvPicPr>
              <p:blipFill>
                <a:blip r:embed="rId480"/>
                <a:stretch>
                  <a:fillRect/>
                </a:stretch>
              </p:blipFill>
              <p:spPr>
                <a:xfrm>
                  <a:off x="3117973" y="334272"/>
                  <a:ext cx="92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61" name="Freihand 60">
                  <a:extLst>
                    <a:ext uri="{FF2B5EF4-FFF2-40B4-BE49-F238E27FC236}">
                      <a16:creationId xmlns:a16="http://schemas.microsoft.com/office/drawing/2014/main" id="{009ACA4C-2E7A-4A66-8ADB-B5E6A5B85844}"/>
                    </a:ext>
                  </a:extLst>
                </p14:cNvPr>
                <p14:cNvContentPartPr/>
                <p14:nvPr/>
              </p14:nvContentPartPr>
              <p14:xfrm>
                <a:off x="3250453" y="323472"/>
                <a:ext cx="105840" cy="129600"/>
              </p14:xfrm>
            </p:contentPart>
          </mc:Choice>
          <mc:Fallback>
            <p:pic>
              <p:nvPicPr>
                <p:cNvPr id="61" name="Freihand 60">
                  <a:extLst>
                    <a:ext uri="{FF2B5EF4-FFF2-40B4-BE49-F238E27FC236}">
                      <a16:creationId xmlns:a16="http://schemas.microsoft.com/office/drawing/2014/main" id="{009ACA4C-2E7A-4A66-8ADB-B5E6A5B85844}"/>
                    </a:ext>
                  </a:extLst>
                </p:cNvPr>
                <p:cNvPicPr/>
                <p:nvPr/>
              </p:nvPicPr>
              <p:blipFill>
                <a:blip r:embed="rId482"/>
                <a:stretch>
                  <a:fillRect/>
                </a:stretch>
              </p:blipFill>
              <p:spPr>
                <a:xfrm>
                  <a:off x="3246133" y="319152"/>
                  <a:ext cx="1144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78" name="Freihand 77">
                  <a:extLst>
                    <a:ext uri="{FF2B5EF4-FFF2-40B4-BE49-F238E27FC236}">
                      <a16:creationId xmlns:a16="http://schemas.microsoft.com/office/drawing/2014/main" id="{59718342-1B7F-4923-8554-C9AE3FAF6808}"/>
                    </a:ext>
                  </a:extLst>
                </p14:cNvPr>
                <p14:cNvContentPartPr/>
                <p14:nvPr/>
              </p14:nvContentPartPr>
              <p14:xfrm>
                <a:off x="3957133" y="2878392"/>
                <a:ext cx="93960" cy="22680"/>
              </p14:xfrm>
            </p:contentPart>
          </mc:Choice>
          <mc:Fallback>
            <p:pic>
              <p:nvPicPr>
                <p:cNvPr id="78" name="Freihand 77">
                  <a:extLst>
                    <a:ext uri="{FF2B5EF4-FFF2-40B4-BE49-F238E27FC236}">
                      <a16:creationId xmlns:a16="http://schemas.microsoft.com/office/drawing/2014/main" id="{59718342-1B7F-4923-8554-C9AE3FAF6808}"/>
                    </a:ext>
                  </a:extLst>
                </p:cNvPr>
                <p:cNvPicPr/>
                <p:nvPr/>
              </p:nvPicPr>
              <p:blipFill>
                <a:blip r:embed="rId484"/>
                <a:stretch>
                  <a:fillRect/>
                </a:stretch>
              </p:blipFill>
              <p:spPr>
                <a:xfrm>
                  <a:off x="3952813" y="2874072"/>
                  <a:ext cx="1026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79" name="Freihand 78">
                  <a:extLst>
                    <a:ext uri="{FF2B5EF4-FFF2-40B4-BE49-F238E27FC236}">
                      <a16:creationId xmlns:a16="http://schemas.microsoft.com/office/drawing/2014/main" id="{0AD92605-8387-4E4E-AD16-0CE463666650}"/>
                    </a:ext>
                  </a:extLst>
                </p14:cNvPr>
                <p14:cNvContentPartPr/>
                <p14:nvPr/>
              </p14:nvContentPartPr>
              <p14:xfrm>
                <a:off x="4035613" y="2843832"/>
                <a:ext cx="100800" cy="100800"/>
              </p14:xfrm>
            </p:contentPart>
          </mc:Choice>
          <mc:Fallback>
            <p:pic>
              <p:nvPicPr>
                <p:cNvPr id="79" name="Freihand 78">
                  <a:extLst>
                    <a:ext uri="{FF2B5EF4-FFF2-40B4-BE49-F238E27FC236}">
                      <a16:creationId xmlns:a16="http://schemas.microsoft.com/office/drawing/2014/main" id="{0AD92605-8387-4E4E-AD16-0CE463666650}"/>
                    </a:ext>
                  </a:extLst>
                </p:cNvPr>
                <p:cNvPicPr/>
                <p:nvPr/>
              </p:nvPicPr>
              <p:blipFill>
                <a:blip r:embed="rId486"/>
                <a:stretch>
                  <a:fillRect/>
                </a:stretch>
              </p:blipFill>
              <p:spPr>
                <a:xfrm>
                  <a:off x="4031293" y="2839512"/>
                  <a:ext cx="1094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81" name="Freihand 80">
                  <a:extLst>
                    <a:ext uri="{FF2B5EF4-FFF2-40B4-BE49-F238E27FC236}">
                      <a16:creationId xmlns:a16="http://schemas.microsoft.com/office/drawing/2014/main" id="{A343CD0F-FE06-4608-8AB7-9A01928EE057}"/>
                    </a:ext>
                  </a:extLst>
                </p14:cNvPr>
                <p14:cNvContentPartPr/>
                <p14:nvPr/>
              </p14:nvContentPartPr>
              <p14:xfrm>
                <a:off x="4263493" y="2805672"/>
                <a:ext cx="87480" cy="62280"/>
              </p14:xfrm>
            </p:contentPart>
          </mc:Choice>
          <mc:Fallback>
            <p:pic>
              <p:nvPicPr>
                <p:cNvPr id="81" name="Freihand 80">
                  <a:extLst>
                    <a:ext uri="{FF2B5EF4-FFF2-40B4-BE49-F238E27FC236}">
                      <a16:creationId xmlns:a16="http://schemas.microsoft.com/office/drawing/2014/main" id="{A343CD0F-FE06-4608-8AB7-9A01928EE057}"/>
                    </a:ext>
                  </a:extLst>
                </p:cNvPr>
                <p:cNvPicPr/>
                <p:nvPr/>
              </p:nvPicPr>
              <p:blipFill>
                <a:blip r:embed="rId488"/>
                <a:stretch>
                  <a:fillRect/>
                </a:stretch>
              </p:blipFill>
              <p:spPr>
                <a:xfrm>
                  <a:off x="4259173" y="2801352"/>
                  <a:ext cx="96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82" name="Freihand 81">
                  <a:extLst>
                    <a:ext uri="{FF2B5EF4-FFF2-40B4-BE49-F238E27FC236}">
                      <a16:creationId xmlns:a16="http://schemas.microsoft.com/office/drawing/2014/main" id="{B532C9EC-ABB9-41E7-91F1-1D38F7418F84}"/>
                    </a:ext>
                  </a:extLst>
                </p14:cNvPr>
                <p14:cNvContentPartPr/>
                <p14:nvPr/>
              </p14:nvContentPartPr>
              <p14:xfrm>
                <a:off x="4313533" y="2794872"/>
                <a:ext cx="65880" cy="166680"/>
              </p14:xfrm>
            </p:contentPart>
          </mc:Choice>
          <mc:Fallback>
            <p:pic>
              <p:nvPicPr>
                <p:cNvPr id="82" name="Freihand 81">
                  <a:extLst>
                    <a:ext uri="{FF2B5EF4-FFF2-40B4-BE49-F238E27FC236}">
                      <a16:creationId xmlns:a16="http://schemas.microsoft.com/office/drawing/2014/main" id="{B532C9EC-ABB9-41E7-91F1-1D38F7418F84}"/>
                    </a:ext>
                  </a:extLst>
                </p:cNvPr>
                <p:cNvPicPr/>
                <p:nvPr/>
              </p:nvPicPr>
              <p:blipFill>
                <a:blip r:embed="rId490"/>
                <a:stretch>
                  <a:fillRect/>
                </a:stretch>
              </p:blipFill>
              <p:spPr>
                <a:xfrm>
                  <a:off x="4309213" y="2790552"/>
                  <a:ext cx="745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84" name="Freihand 83">
                  <a:extLst>
                    <a:ext uri="{FF2B5EF4-FFF2-40B4-BE49-F238E27FC236}">
                      <a16:creationId xmlns:a16="http://schemas.microsoft.com/office/drawing/2014/main" id="{91233A59-5F00-47EE-A8DC-C3FAC377E18D}"/>
                    </a:ext>
                  </a:extLst>
                </p14:cNvPr>
                <p14:cNvContentPartPr/>
                <p14:nvPr/>
              </p14:nvContentPartPr>
              <p14:xfrm>
                <a:off x="4454653" y="2818992"/>
                <a:ext cx="125640" cy="19800"/>
              </p14:xfrm>
            </p:contentPart>
          </mc:Choice>
          <mc:Fallback>
            <p:pic>
              <p:nvPicPr>
                <p:cNvPr id="84" name="Freihand 83">
                  <a:extLst>
                    <a:ext uri="{FF2B5EF4-FFF2-40B4-BE49-F238E27FC236}">
                      <a16:creationId xmlns:a16="http://schemas.microsoft.com/office/drawing/2014/main" id="{91233A59-5F00-47EE-A8DC-C3FAC377E18D}"/>
                    </a:ext>
                  </a:extLst>
                </p:cNvPr>
                <p:cNvPicPr/>
                <p:nvPr/>
              </p:nvPicPr>
              <p:blipFill>
                <a:blip r:embed="rId492"/>
                <a:stretch>
                  <a:fillRect/>
                </a:stretch>
              </p:blipFill>
              <p:spPr>
                <a:xfrm>
                  <a:off x="4450333" y="2814672"/>
                  <a:ext cx="134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85" name="Freihand 84">
                  <a:extLst>
                    <a:ext uri="{FF2B5EF4-FFF2-40B4-BE49-F238E27FC236}">
                      <a16:creationId xmlns:a16="http://schemas.microsoft.com/office/drawing/2014/main" id="{38BBA7AC-E9CD-48CF-84DC-12B5C90484CF}"/>
                    </a:ext>
                  </a:extLst>
                </p14:cNvPr>
                <p14:cNvContentPartPr/>
                <p14:nvPr/>
              </p14:nvContentPartPr>
              <p14:xfrm>
                <a:off x="4452493" y="2865432"/>
                <a:ext cx="142200" cy="12960"/>
              </p14:xfrm>
            </p:contentPart>
          </mc:Choice>
          <mc:Fallback>
            <p:pic>
              <p:nvPicPr>
                <p:cNvPr id="85" name="Freihand 84">
                  <a:extLst>
                    <a:ext uri="{FF2B5EF4-FFF2-40B4-BE49-F238E27FC236}">
                      <a16:creationId xmlns:a16="http://schemas.microsoft.com/office/drawing/2014/main" id="{38BBA7AC-E9CD-48CF-84DC-12B5C90484CF}"/>
                    </a:ext>
                  </a:extLst>
                </p:cNvPr>
                <p:cNvPicPr/>
                <p:nvPr/>
              </p:nvPicPr>
              <p:blipFill>
                <a:blip r:embed="rId494"/>
                <a:stretch>
                  <a:fillRect/>
                </a:stretch>
              </p:blipFill>
              <p:spPr>
                <a:xfrm>
                  <a:off x="4448173" y="2861112"/>
                  <a:ext cx="1508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87" name="Freihand 86">
                  <a:extLst>
                    <a:ext uri="{FF2B5EF4-FFF2-40B4-BE49-F238E27FC236}">
                      <a16:creationId xmlns:a16="http://schemas.microsoft.com/office/drawing/2014/main" id="{53EC1484-9C51-4447-966D-BA105012D286}"/>
                    </a:ext>
                  </a:extLst>
                </p14:cNvPr>
                <p14:cNvContentPartPr/>
                <p14:nvPr/>
              </p14:nvContentPartPr>
              <p14:xfrm>
                <a:off x="4635013" y="2788032"/>
                <a:ext cx="97920" cy="139680"/>
              </p14:xfrm>
            </p:contentPart>
          </mc:Choice>
          <mc:Fallback>
            <p:pic>
              <p:nvPicPr>
                <p:cNvPr id="87" name="Freihand 86">
                  <a:extLst>
                    <a:ext uri="{FF2B5EF4-FFF2-40B4-BE49-F238E27FC236}">
                      <a16:creationId xmlns:a16="http://schemas.microsoft.com/office/drawing/2014/main" id="{53EC1484-9C51-4447-966D-BA105012D286}"/>
                    </a:ext>
                  </a:extLst>
                </p:cNvPr>
                <p:cNvPicPr/>
                <p:nvPr/>
              </p:nvPicPr>
              <p:blipFill>
                <a:blip r:embed="rId496"/>
                <a:stretch>
                  <a:fillRect/>
                </a:stretch>
              </p:blipFill>
              <p:spPr>
                <a:xfrm>
                  <a:off x="4630693" y="2783712"/>
                  <a:ext cx="1065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88" name="Freihand 87">
                  <a:extLst>
                    <a:ext uri="{FF2B5EF4-FFF2-40B4-BE49-F238E27FC236}">
                      <a16:creationId xmlns:a16="http://schemas.microsoft.com/office/drawing/2014/main" id="{7B954A83-833C-4EA0-87FF-596FE9E6D137}"/>
                    </a:ext>
                  </a:extLst>
                </p14:cNvPr>
                <p14:cNvContentPartPr/>
                <p14:nvPr/>
              </p14:nvContentPartPr>
              <p14:xfrm>
                <a:off x="4791973" y="2694432"/>
                <a:ext cx="15120" cy="82080"/>
              </p14:xfrm>
            </p:contentPart>
          </mc:Choice>
          <mc:Fallback>
            <p:pic>
              <p:nvPicPr>
                <p:cNvPr id="88" name="Freihand 87">
                  <a:extLst>
                    <a:ext uri="{FF2B5EF4-FFF2-40B4-BE49-F238E27FC236}">
                      <a16:creationId xmlns:a16="http://schemas.microsoft.com/office/drawing/2014/main" id="{7B954A83-833C-4EA0-87FF-596FE9E6D137}"/>
                    </a:ext>
                  </a:extLst>
                </p:cNvPr>
                <p:cNvPicPr/>
                <p:nvPr/>
              </p:nvPicPr>
              <p:blipFill>
                <a:blip r:embed="rId498"/>
                <a:stretch>
                  <a:fillRect/>
                </a:stretch>
              </p:blipFill>
              <p:spPr>
                <a:xfrm>
                  <a:off x="4787653" y="2690112"/>
                  <a:ext cx="23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89" name="Freihand 88">
                  <a:extLst>
                    <a:ext uri="{FF2B5EF4-FFF2-40B4-BE49-F238E27FC236}">
                      <a16:creationId xmlns:a16="http://schemas.microsoft.com/office/drawing/2014/main" id="{3B771636-016C-442E-904C-7BF76BE924B3}"/>
                    </a:ext>
                  </a:extLst>
                </p14:cNvPr>
                <p14:cNvContentPartPr/>
                <p14:nvPr/>
              </p14:nvContentPartPr>
              <p14:xfrm>
                <a:off x="4739773" y="2700912"/>
                <a:ext cx="123480" cy="96840"/>
              </p14:xfrm>
            </p:contentPart>
          </mc:Choice>
          <mc:Fallback>
            <p:pic>
              <p:nvPicPr>
                <p:cNvPr id="89" name="Freihand 88">
                  <a:extLst>
                    <a:ext uri="{FF2B5EF4-FFF2-40B4-BE49-F238E27FC236}">
                      <a16:creationId xmlns:a16="http://schemas.microsoft.com/office/drawing/2014/main" id="{3B771636-016C-442E-904C-7BF76BE924B3}"/>
                    </a:ext>
                  </a:extLst>
                </p:cNvPr>
                <p:cNvPicPr/>
                <p:nvPr/>
              </p:nvPicPr>
              <p:blipFill>
                <a:blip r:embed="rId500"/>
                <a:stretch>
                  <a:fillRect/>
                </a:stretch>
              </p:blipFill>
              <p:spPr>
                <a:xfrm>
                  <a:off x="4735453" y="2696592"/>
                  <a:ext cx="1321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90" name="Freihand 89">
                  <a:extLst>
                    <a:ext uri="{FF2B5EF4-FFF2-40B4-BE49-F238E27FC236}">
                      <a16:creationId xmlns:a16="http://schemas.microsoft.com/office/drawing/2014/main" id="{DA57550B-BB8D-4D99-B639-1573D57365D7}"/>
                    </a:ext>
                  </a:extLst>
                </p14:cNvPr>
                <p14:cNvContentPartPr/>
                <p14:nvPr/>
              </p14:nvContentPartPr>
              <p14:xfrm>
                <a:off x="4880173" y="2810712"/>
                <a:ext cx="180000" cy="48600"/>
              </p14:xfrm>
            </p:contentPart>
          </mc:Choice>
          <mc:Fallback>
            <p:pic>
              <p:nvPicPr>
                <p:cNvPr id="90" name="Freihand 89">
                  <a:extLst>
                    <a:ext uri="{FF2B5EF4-FFF2-40B4-BE49-F238E27FC236}">
                      <a16:creationId xmlns:a16="http://schemas.microsoft.com/office/drawing/2014/main" id="{DA57550B-BB8D-4D99-B639-1573D57365D7}"/>
                    </a:ext>
                  </a:extLst>
                </p:cNvPr>
                <p:cNvPicPr/>
                <p:nvPr/>
              </p:nvPicPr>
              <p:blipFill>
                <a:blip r:embed="rId502"/>
                <a:stretch>
                  <a:fillRect/>
                </a:stretch>
              </p:blipFill>
              <p:spPr>
                <a:xfrm>
                  <a:off x="4875853" y="2806392"/>
                  <a:ext cx="1886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91" name="Freihand 90">
                  <a:extLst>
                    <a:ext uri="{FF2B5EF4-FFF2-40B4-BE49-F238E27FC236}">
                      <a16:creationId xmlns:a16="http://schemas.microsoft.com/office/drawing/2014/main" id="{7143E47C-4A39-4503-8B4F-10DDBF7B9EA7}"/>
                    </a:ext>
                  </a:extLst>
                </p14:cNvPr>
                <p14:cNvContentPartPr/>
                <p14:nvPr/>
              </p14:nvContentPartPr>
              <p14:xfrm>
                <a:off x="5182573" y="2771832"/>
                <a:ext cx="87120" cy="76320"/>
              </p14:xfrm>
            </p:contentPart>
          </mc:Choice>
          <mc:Fallback>
            <p:pic>
              <p:nvPicPr>
                <p:cNvPr id="91" name="Freihand 90">
                  <a:extLst>
                    <a:ext uri="{FF2B5EF4-FFF2-40B4-BE49-F238E27FC236}">
                      <a16:creationId xmlns:a16="http://schemas.microsoft.com/office/drawing/2014/main" id="{7143E47C-4A39-4503-8B4F-10DDBF7B9EA7}"/>
                    </a:ext>
                  </a:extLst>
                </p:cNvPr>
                <p:cNvPicPr/>
                <p:nvPr/>
              </p:nvPicPr>
              <p:blipFill>
                <a:blip r:embed="rId504"/>
                <a:stretch>
                  <a:fillRect/>
                </a:stretch>
              </p:blipFill>
              <p:spPr>
                <a:xfrm>
                  <a:off x="5178253" y="2767512"/>
                  <a:ext cx="95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92" name="Freihand 91">
                  <a:extLst>
                    <a:ext uri="{FF2B5EF4-FFF2-40B4-BE49-F238E27FC236}">
                      <a16:creationId xmlns:a16="http://schemas.microsoft.com/office/drawing/2014/main" id="{618CD2B8-C8C9-458D-8087-E6A4B2B63407}"/>
                    </a:ext>
                  </a:extLst>
                </p14:cNvPr>
                <p14:cNvContentPartPr/>
                <p14:nvPr/>
              </p14:nvContentPartPr>
              <p14:xfrm>
                <a:off x="5363293" y="2772552"/>
                <a:ext cx="28440" cy="90720"/>
              </p14:xfrm>
            </p:contentPart>
          </mc:Choice>
          <mc:Fallback>
            <p:pic>
              <p:nvPicPr>
                <p:cNvPr id="92" name="Freihand 91">
                  <a:extLst>
                    <a:ext uri="{FF2B5EF4-FFF2-40B4-BE49-F238E27FC236}">
                      <a16:creationId xmlns:a16="http://schemas.microsoft.com/office/drawing/2014/main" id="{618CD2B8-C8C9-458D-8087-E6A4B2B63407}"/>
                    </a:ext>
                  </a:extLst>
                </p:cNvPr>
                <p:cNvPicPr/>
                <p:nvPr/>
              </p:nvPicPr>
              <p:blipFill>
                <a:blip r:embed="rId506"/>
                <a:stretch>
                  <a:fillRect/>
                </a:stretch>
              </p:blipFill>
              <p:spPr>
                <a:xfrm>
                  <a:off x="5358973" y="2768232"/>
                  <a:ext cx="37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93" name="Freihand 92">
                  <a:extLst>
                    <a:ext uri="{FF2B5EF4-FFF2-40B4-BE49-F238E27FC236}">
                      <a16:creationId xmlns:a16="http://schemas.microsoft.com/office/drawing/2014/main" id="{6256DBA6-D558-4EBA-BB4E-740D902B14EC}"/>
                    </a:ext>
                  </a:extLst>
                </p14:cNvPr>
                <p14:cNvContentPartPr/>
                <p14:nvPr/>
              </p14:nvContentPartPr>
              <p14:xfrm>
                <a:off x="5324413" y="2757072"/>
                <a:ext cx="209880" cy="94320"/>
              </p14:xfrm>
            </p:contentPart>
          </mc:Choice>
          <mc:Fallback>
            <p:pic>
              <p:nvPicPr>
                <p:cNvPr id="93" name="Freihand 92">
                  <a:extLst>
                    <a:ext uri="{FF2B5EF4-FFF2-40B4-BE49-F238E27FC236}">
                      <a16:creationId xmlns:a16="http://schemas.microsoft.com/office/drawing/2014/main" id="{6256DBA6-D558-4EBA-BB4E-740D902B14EC}"/>
                    </a:ext>
                  </a:extLst>
                </p:cNvPr>
                <p:cNvPicPr/>
                <p:nvPr/>
              </p:nvPicPr>
              <p:blipFill>
                <a:blip r:embed="rId508"/>
                <a:stretch>
                  <a:fillRect/>
                </a:stretch>
              </p:blipFill>
              <p:spPr>
                <a:xfrm>
                  <a:off x="5320093" y="2752752"/>
                  <a:ext cx="218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94" name="Freihand 93">
                  <a:extLst>
                    <a:ext uri="{FF2B5EF4-FFF2-40B4-BE49-F238E27FC236}">
                      <a16:creationId xmlns:a16="http://schemas.microsoft.com/office/drawing/2014/main" id="{E968DBC5-3FA4-4E55-A920-18C562545C4F}"/>
                    </a:ext>
                  </a:extLst>
                </p14:cNvPr>
                <p14:cNvContentPartPr/>
                <p14:nvPr/>
              </p14:nvContentPartPr>
              <p14:xfrm>
                <a:off x="5457253" y="2837712"/>
                <a:ext cx="141480" cy="23040"/>
              </p14:xfrm>
            </p:contentPart>
          </mc:Choice>
          <mc:Fallback>
            <p:pic>
              <p:nvPicPr>
                <p:cNvPr id="94" name="Freihand 93">
                  <a:extLst>
                    <a:ext uri="{FF2B5EF4-FFF2-40B4-BE49-F238E27FC236}">
                      <a16:creationId xmlns:a16="http://schemas.microsoft.com/office/drawing/2014/main" id="{E968DBC5-3FA4-4E55-A920-18C562545C4F}"/>
                    </a:ext>
                  </a:extLst>
                </p:cNvPr>
                <p:cNvPicPr/>
                <p:nvPr/>
              </p:nvPicPr>
              <p:blipFill>
                <a:blip r:embed="rId510"/>
                <a:stretch>
                  <a:fillRect/>
                </a:stretch>
              </p:blipFill>
              <p:spPr>
                <a:xfrm>
                  <a:off x="5452933" y="2833392"/>
                  <a:ext cx="1501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95" name="Freihand 94">
                  <a:extLst>
                    <a:ext uri="{FF2B5EF4-FFF2-40B4-BE49-F238E27FC236}">
                      <a16:creationId xmlns:a16="http://schemas.microsoft.com/office/drawing/2014/main" id="{B8B8F6BD-B510-44B6-B968-B5A6E6560411}"/>
                    </a:ext>
                  </a:extLst>
                </p14:cNvPr>
                <p14:cNvContentPartPr/>
                <p14:nvPr/>
              </p14:nvContentPartPr>
              <p14:xfrm>
                <a:off x="5454013" y="2728632"/>
                <a:ext cx="272520" cy="117000"/>
              </p14:xfrm>
            </p:contentPart>
          </mc:Choice>
          <mc:Fallback>
            <p:pic>
              <p:nvPicPr>
                <p:cNvPr id="95" name="Freihand 94">
                  <a:extLst>
                    <a:ext uri="{FF2B5EF4-FFF2-40B4-BE49-F238E27FC236}">
                      <a16:creationId xmlns:a16="http://schemas.microsoft.com/office/drawing/2014/main" id="{B8B8F6BD-B510-44B6-B968-B5A6E6560411}"/>
                    </a:ext>
                  </a:extLst>
                </p:cNvPr>
                <p:cNvPicPr/>
                <p:nvPr/>
              </p:nvPicPr>
              <p:blipFill>
                <a:blip r:embed="rId512"/>
                <a:stretch>
                  <a:fillRect/>
                </a:stretch>
              </p:blipFill>
              <p:spPr>
                <a:xfrm>
                  <a:off x="5449693" y="2724312"/>
                  <a:ext cx="281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96" name="Freihand 95">
                  <a:extLst>
                    <a:ext uri="{FF2B5EF4-FFF2-40B4-BE49-F238E27FC236}">
                      <a16:creationId xmlns:a16="http://schemas.microsoft.com/office/drawing/2014/main" id="{1C3C03A0-4391-46DA-AFF5-2A6AF10BB326}"/>
                    </a:ext>
                  </a:extLst>
                </p14:cNvPr>
                <p14:cNvContentPartPr/>
                <p14:nvPr/>
              </p14:nvContentPartPr>
              <p14:xfrm>
                <a:off x="5657053" y="2777592"/>
                <a:ext cx="114840" cy="21960"/>
              </p14:xfrm>
            </p:contentPart>
          </mc:Choice>
          <mc:Fallback>
            <p:pic>
              <p:nvPicPr>
                <p:cNvPr id="96" name="Freihand 95">
                  <a:extLst>
                    <a:ext uri="{FF2B5EF4-FFF2-40B4-BE49-F238E27FC236}">
                      <a16:creationId xmlns:a16="http://schemas.microsoft.com/office/drawing/2014/main" id="{1C3C03A0-4391-46DA-AFF5-2A6AF10BB326}"/>
                    </a:ext>
                  </a:extLst>
                </p:cNvPr>
                <p:cNvPicPr/>
                <p:nvPr/>
              </p:nvPicPr>
              <p:blipFill>
                <a:blip r:embed="rId514"/>
                <a:stretch>
                  <a:fillRect/>
                </a:stretch>
              </p:blipFill>
              <p:spPr>
                <a:xfrm>
                  <a:off x="5652733" y="2773272"/>
                  <a:ext cx="123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97" name="Freihand 96">
                  <a:extLst>
                    <a:ext uri="{FF2B5EF4-FFF2-40B4-BE49-F238E27FC236}">
                      <a16:creationId xmlns:a16="http://schemas.microsoft.com/office/drawing/2014/main" id="{0F094607-97DF-46C4-A1D4-D35F3AE4E059}"/>
                    </a:ext>
                  </a:extLst>
                </p14:cNvPr>
                <p14:cNvContentPartPr/>
                <p14:nvPr/>
              </p14:nvContentPartPr>
              <p14:xfrm>
                <a:off x="5822653" y="2699472"/>
                <a:ext cx="124200" cy="147960"/>
              </p14:xfrm>
            </p:contentPart>
          </mc:Choice>
          <mc:Fallback>
            <p:pic>
              <p:nvPicPr>
                <p:cNvPr id="97" name="Freihand 96">
                  <a:extLst>
                    <a:ext uri="{FF2B5EF4-FFF2-40B4-BE49-F238E27FC236}">
                      <a16:creationId xmlns:a16="http://schemas.microsoft.com/office/drawing/2014/main" id="{0F094607-97DF-46C4-A1D4-D35F3AE4E059}"/>
                    </a:ext>
                  </a:extLst>
                </p:cNvPr>
                <p:cNvPicPr/>
                <p:nvPr/>
              </p:nvPicPr>
              <p:blipFill>
                <a:blip r:embed="rId516"/>
                <a:stretch>
                  <a:fillRect/>
                </a:stretch>
              </p:blipFill>
              <p:spPr>
                <a:xfrm>
                  <a:off x="5818333" y="2695152"/>
                  <a:ext cx="1328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98" name="Freihand 97">
                  <a:extLst>
                    <a:ext uri="{FF2B5EF4-FFF2-40B4-BE49-F238E27FC236}">
                      <a16:creationId xmlns:a16="http://schemas.microsoft.com/office/drawing/2014/main" id="{E6032BD7-A5B5-4891-8F65-85DF88B2CD4B}"/>
                    </a:ext>
                  </a:extLst>
                </p14:cNvPr>
                <p14:cNvContentPartPr/>
                <p14:nvPr/>
              </p14:nvContentPartPr>
              <p14:xfrm>
                <a:off x="5741653" y="2560872"/>
                <a:ext cx="362880" cy="360000"/>
              </p14:xfrm>
            </p:contentPart>
          </mc:Choice>
          <mc:Fallback>
            <p:pic>
              <p:nvPicPr>
                <p:cNvPr id="98" name="Freihand 97">
                  <a:extLst>
                    <a:ext uri="{FF2B5EF4-FFF2-40B4-BE49-F238E27FC236}">
                      <a16:creationId xmlns:a16="http://schemas.microsoft.com/office/drawing/2014/main" id="{E6032BD7-A5B5-4891-8F65-85DF88B2CD4B}"/>
                    </a:ext>
                  </a:extLst>
                </p:cNvPr>
                <p:cNvPicPr/>
                <p:nvPr/>
              </p:nvPicPr>
              <p:blipFill>
                <a:blip r:embed="rId518"/>
                <a:stretch>
                  <a:fillRect/>
                </a:stretch>
              </p:blipFill>
              <p:spPr>
                <a:xfrm>
                  <a:off x="5737333" y="2556552"/>
                  <a:ext cx="37152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00" name="Freihand 99">
                  <a:extLst>
                    <a:ext uri="{FF2B5EF4-FFF2-40B4-BE49-F238E27FC236}">
                      <a16:creationId xmlns:a16="http://schemas.microsoft.com/office/drawing/2014/main" id="{AD9A22C6-BB06-4702-BA64-F342D26D0CC4}"/>
                    </a:ext>
                  </a:extLst>
                </p14:cNvPr>
                <p14:cNvContentPartPr/>
                <p14:nvPr/>
              </p14:nvContentPartPr>
              <p14:xfrm>
                <a:off x="6037573" y="2687952"/>
                <a:ext cx="16200" cy="120960"/>
              </p14:xfrm>
            </p:contentPart>
          </mc:Choice>
          <mc:Fallback>
            <p:pic>
              <p:nvPicPr>
                <p:cNvPr id="100" name="Freihand 99">
                  <a:extLst>
                    <a:ext uri="{FF2B5EF4-FFF2-40B4-BE49-F238E27FC236}">
                      <a16:creationId xmlns:a16="http://schemas.microsoft.com/office/drawing/2014/main" id="{AD9A22C6-BB06-4702-BA64-F342D26D0CC4}"/>
                    </a:ext>
                  </a:extLst>
                </p:cNvPr>
                <p:cNvPicPr/>
                <p:nvPr/>
              </p:nvPicPr>
              <p:blipFill>
                <a:blip r:embed="rId520"/>
                <a:stretch>
                  <a:fillRect/>
                </a:stretch>
              </p:blipFill>
              <p:spPr>
                <a:xfrm>
                  <a:off x="6033253" y="2683632"/>
                  <a:ext cx="24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01" name="Freihand 100">
                  <a:extLst>
                    <a:ext uri="{FF2B5EF4-FFF2-40B4-BE49-F238E27FC236}">
                      <a16:creationId xmlns:a16="http://schemas.microsoft.com/office/drawing/2014/main" id="{83E145C1-719C-4066-9B0B-688330871EFE}"/>
                    </a:ext>
                  </a:extLst>
                </p14:cNvPr>
                <p14:cNvContentPartPr/>
                <p14:nvPr/>
              </p14:nvContentPartPr>
              <p14:xfrm>
                <a:off x="5967373" y="2590392"/>
                <a:ext cx="126720" cy="154080"/>
              </p14:xfrm>
            </p:contentPart>
          </mc:Choice>
          <mc:Fallback>
            <p:pic>
              <p:nvPicPr>
                <p:cNvPr id="101" name="Freihand 100">
                  <a:extLst>
                    <a:ext uri="{FF2B5EF4-FFF2-40B4-BE49-F238E27FC236}">
                      <a16:creationId xmlns:a16="http://schemas.microsoft.com/office/drawing/2014/main" id="{83E145C1-719C-4066-9B0B-688330871EFE}"/>
                    </a:ext>
                  </a:extLst>
                </p:cNvPr>
                <p:cNvPicPr/>
                <p:nvPr/>
              </p:nvPicPr>
              <p:blipFill>
                <a:blip r:embed="rId522"/>
                <a:stretch>
                  <a:fillRect/>
                </a:stretch>
              </p:blipFill>
              <p:spPr>
                <a:xfrm>
                  <a:off x="5963053" y="2586072"/>
                  <a:ext cx="135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39" name="Freihand 138">
                  <a:extLst>
                    <a:ext uri="{FF2B5EF4-FFF2-40B4-BE49-F238E27FC236}">
                      <a16:creationId xmlns:a16="http://schemas.microsoft.com/office/drawing/2014/main" id="{18D2D64A-BF94-4381-9908-77F9B35A7260}"/>
                    </a:ext>
                  </a:extLst>
                </p14:cNvPr>
                <p14:cNvContentPartPr/>
                <p14:nvPr/>
              </p14:nvContentPartPr>
              <p14:xfrm>
                <a:off x="2036893" y="1274232"/>
                <a:ext cx="360" cy="360"/>
              </p14:xfrm>
            </p:contentPart>
          </mc:Choice>
          <mc:Fallback>
            <p:pic>
              <p:nvPicPr>
                <p:cNvPr id="139" name="Freihand 138">
                  <a:extLst>
                    <a:ext uri="{FF2B5EF4-FFF2-40B4-BE49-F238E27FC236}">
                      <a16:creationId xmlns:a16="http://schemas.microsoft.com/office/drawing/2014/main" id="{18D2D64A-BF94-4381-9908-77F9B35A7260}"/>
                    </a:ext>
                  </a:extLst>
                </p:cNvPr>
                <p:cNvPicPr/>
                <p:nvPr/>
              </p:nvPicPr>
              <p:blipFill>
                <a:blip r:embed="rId355"/>
                <a:stretch>
                  <a:fillRect/>
                </a:stretch>
              </p:blipFill>
              <p:spPr>
                <a:xfrm>
                  <a:off x="2032573" y="1269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40" name="Freihand 139">
                  <a:extLst>
                    <a:ext uri="{FF2B5EF4-FFF2-40B4-BE49-F238E27FC236}">
                      <a16:creationId xmlns:a16="http://schemas.microsoft.com/office/drawing/2014/main" id="{040231F4-9077-4EEF-A099-E7BFA71BFCBE}"/>
                    </a:ext>
                  </a:extLst>
                </p14:cNvPr>
                <p14:cNvContentPartPr/>
                <p14:nvPr/>
              </p14:nvContentPartPr>
              <p14:xfrm>
                <a:off x="1710013" y="947712"/>
                <a:ext cx="2479320" cy="1208160"/>
              </p14:xfrm>
            </p:contentPart>
          </mc:Choice>
          <mc:Fallback>
            <p:pic>
              <p:nvPicPr>
                <p:cNvPr id="140" name="Freihand 139">
                  <a:extLst>
                    <a:ext uri="{FF2B5EF4-FFF2-40B4-BE49-F238E27FC236}">
                      <a16:creationId xmlns:a16="http://schemas.microsoft.com/office/drawing/2014/main" id="{040231F4-9077-4EEF-A099-E7BFA71BFCBE}"/>
                    </a:ext>
                  </a:extLst>
                </p:cNvPr>
                <p:cNvPicPr/>
                <p:nvPr/>
              </p:nvPicPr>
              <p:blipFill>
                <a:blip r:embed="rId525"/>
                <a:stretch>
                  <a:fillRect/>
                </a:stretch>
              </p:blipFill>
              <p:spPr>
                <a:xfrm>
                  <a:off x="1705693" y="943392"/>
                  <a:ext cx="2487960" cy="12168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42" name="Freihand 141">
                  <a:extLst>
                    <a:ext uri="{FF2B5EF4-FFF2-40B4-BE49-F238E27FC236}">
                      <a16:creationId xmlns:a16="http://schemas.microsoft.com/office/drawing/2014/main" id="{2B875147-8875-4CED-A005-2F9D31DFAADF}"/>
                    </a:ext>
                  </a:extLst>
                </p14:cNvPr>
                <p14:cNvContentPartPr/>
                <p14:nvPr/>
              </p14:nvContentPartPr>
              <p14:xfrm>
                <a:off x="4384813" y="2042472"/>
                <a:ext cx="23040" cy="188280"/>
              </p14:xfrm>
            </p:contentPart>
          </mc:Choice>
          <mc:Fallback>
            <p:pic>
              <p:nvPicPr>
                <p:cNvPr id="142" name="Freihand 141">
                  <a:extLst>
                    <a:ext uri="{FF2B5EF4-FFF2-40B4-BE49-F238E27FC236}">
                      <a16:creationId xmlns:a16="http://schemas.microsoft.com/office/drawing/2014/main" id="{2B875147-8875-4CED-A005-2F9D31DFAADF}"/>
                    </a:ext>
                  </a:extLst>
                </p:cNvPr>
                <p:cNvPicPr/>
                <p:nvPr/>
              </p:nvPicPr>
              <p:blipFill>
                <a:blip r:embed="rId527"/>
                <a:stretch>
                  <a:fillRect/>
                </a:stretch>
              </p:blipFill>
              <p:spPr>
                <a:xfrm>
                  <a:off x="4380493" y="2038152"/>
                  <a:ext cx="31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43" name="Freihand 142">
                  <a:extLst>
                    <a:ext uri="{FF2B5EF4-FFF2-40B4-BE49-F238E27FC236}">
                      <a16:creationId xmlns:a16="http://schemas.microsoft.com/office/drawing/2014/main" id="{E4675D5E-07A8-413F-9551-7040E4BCA9CB}"/>
                    </a:ext>
                  </a:extLst>
                </p14:cNvPr>
                <p14:cNvContentPartPr/>
                <p14:nvPr/>
              </p14:nvContentPartPr>
              <p14:xfrm>
                <a:off x="4480213" y="2052192"/>
                <a:ext cx="130680" cy="155160"/>
              </p14:xfrm>
            </p:contentPart>
          </mc:Choice>
          <mc:Fallback>
            <p:pic>
              <p:nvPicPr>
                <p:cNvPr id="143" name="Freihand 142">
                  <a:extLst>
                    <a:ext uri="{FF2B5EF4-FFF2-40B4-BE49-F238E27FC236}">
                      <a16:creationId xmlns:a16="http://schemas.microsoft.com/office/drawing/2014/main" id="{E4675D5E-07A8-413F-9551-7040E4BCA9CB}"/>
                    </a:ext>
                  </a:extLst>
                </p:cNvPr>
                <p:cNvPicPr/>
                <p:nvPr/>
              </p:nvPicPr>
              <p:blipFill>
                <a:blip r:embed="rId529"/>
                <a:stretch>
                  <a:fillRect/>
                </a:stretch>
              </p:blipFill>
              <p:spPr>
                <a:xfrm>
                  <a:off x="4475893" y="2047872"/>
                  <a:ext cx="139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44" name="Freihand 143">
                  <a:extLst>
                    <a:ext uri="{FF2B5EF4-FFF2-40B4-BE49-F238E27FC236}">
                      <a16:creationId xmlns:a16="http://schemas.microsoft.com/office/drawing/2014/main" id="{FB627732-EB9C-42DC-9DDC-B7C06319CB7B}"/>
                    </a:ext>
                  </a:extLst>
                </p14:cNvPr>
                <p14:cNvContentPartPr/>
                <p14:nvPr/>
              </p14:nvContentPartPr>
              <p14:xfrm>
                <a:off x="4682173" y="1918272"/>
                <a:ext cx="14040" cy="133560"/>
              </p14:xfrm>
            </p:contentPart>
          </mc:Choice>
          <mc:Fallback>
            <p:pic>
              <p:nvPicPr>
                <p:cNvPr id="144" name="Freihand 143">
                  <a:extLst>
                    <a:ext uri="{FF2B5EF4-FFF2-40B4-BE49-F238E27FC236}">
                      <a16:creationId xmlns:a16="http://schemas.microsoft.com/office/drawing/2014/main" id="{FB627732-EB9C-42DC-9DDC-B7C06319CB7B}"/>
                    </a:ext>
                  </a:extLst>
                </p:cNvPr>
                <p:cNvPicPr/>
                <p:nvPr/>
              </p:nvPicPr>
              <p:blipFill>
                <a:blip r:embed="rId531"/>
                <a:stretch>
                  <a:fillRect/>
                </a:stretch>
              </p:blipFill>
              <p:spPr>
                <a:xfrm>
                  <a:off x="4677853" y="1913952"/>
                  <a:ext cx="22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46" name="Freihand 145">
                  <a:extLst>
                    <a:ext uri="{FF2B5EF4-FFF2-40B4-BE49-F238E27FC236}">
                      <a16:creationId xmlns:a16="http://schemas.microsoft.com/office/drawing/2014/main" id="{ABAA089B-1B48-4F13-9C8B-37874F2D1C96}"/>
                    </a:ext>
                  </a:extLst>
                </p14:cNvPr>
                <p14:cNvContentPartPr/>
                <p14:nvPr/>
              </p14:nvContentPartPr>
              <p14:xfrm>
                <a:off x="3707653" y="2298072"/>
                <a:ext cx="174960" cy="198000"/>
              </p14:xfrm>
            </p:contentPart>
          </mc:Choice>
          <mc:Fallback>
            <p:pic>
              <p:nvPicPr>
                <p:cNvPr id="146" name="Freihand 145">
                  <a:extLst>
                    <a:ext uri="{FF2B5EF4-FFF2-40B4-BE49-F238E27FC236}">
                      <a16:creationId xmlns:a16="http://schemas.microsoft.com/office/drawing/2014/main" id="{ABAA089B-1B48-4F13-9C8B-37874F2D1C96}"/>
                    </a:ext>
                  </a:extLst>
                </p:cNvPr>
                <p:cNvPicPr/>
                <p:nvPr/>
              </p:nvPicPr>
              <p:blipFill>
                <a:blip r:embed="rId533"/>
                <a:stretch>
                  <a:fillRect/>
                </a:stretch>
              </p:blipFill>
              <p:spPr>
                <a:xfrm>
                  <a:off x="3703333" y="2293752"/>
                  <a:ext cx="183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47" name="Freihand 146">
                  <a:extLst>
                    <a:ext uri="{FF2B5EF4-FFF2-40B4-BE49-F238E27FC236}">
                      <a16:creationId xmlns:a16="http://schemas.microsoft.com/office/drawing/2014/main" id="{A372262E-C5E9-4A4B-B859-36C136B73F1A}"/>
                    </a:ext>
                  </a:extLst>
                </p14:cNvPr>
                <p14:cNvContentPartPr/>
                <p14:nvPr/>
              </p14:nvContentPartPr>
              <p14:xfrm>
                <a:off x="3825373" y="2154432"/>
                <a:ext cx="139680" cy="194760"/>
              </p14:xfrm>
            </p:contentPart>
          </mc:Choice>
          <mc:Fallback>
            <p:pic>
              <p:nvPicPr>
                <p:cNvPr id="147" name="Freihand 146">
                  <a:extLst>
                    <a:ext uri="{FF2B5EF4-FFF2-40B4-BE49-F238E27FC236}">
                      <a16:creationId xmlns:a16="http://schemas.microsoft.com/office/drawing/2014/main" id="{A372262E-C5E9-4A4B-B859-36C136B73F1A}"/>
                    </a:ext>
                  </a:extLst>
                </p:cNvPr>
                <p:cNvPicPr/>
                <p:nvPr/>
              </p:nvPicPr>
              <p:blipFill>
                <a:blip r:embed="rId535"/>
                <a:stretch>
                  <a:fillRect/>
                </a:stretch>
              </p:blipFill>
              <p:spPr>
                <a:xfrm>
                  <a:off x="3821053" y="2150112"/>
                  <a:ext cx="148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49" name="Freihand 148">
                  <a:extLst>
                    <a:ext uri="{FF2B5EF4-FFF2-40B4-BE49-F238E27FC236}">
                      <a16:creationId xmlns:a16="http://schemas.microsoft.com/office/drawing/2014/main" id="{569B906B-CA6F-4B79-A405-7A3D783EAA3D}"/>
                    </a:ext>
                  </a:extLst>
                </p14:cNvPr>
                <p14:cNvContentPartPr/>
                <p14:nvPr/>
              </p14:nvContentPartPr>
              <p14:xfrm>
                <a:off x="2688853" y="1513632"/>
                <a:ext cx="22320" cy="111600"/>
              </p14:xfrm>
            </p:contentPart>
          </mc:Choice>
          <mc:Fallback>
            <p:pic>
              <p:nvPicPr>
                <p:cNvPr id="149" name="Freihand 148">
                  <a:extLst>
                    <a:ext uri="{FF2B5EF4-FFF2-40B4-BE49-F238E27FC236}">
                      <a16:creationId xmlns:a16="http://schemas.microsoft.com/office/drawing/2014/main" id="{569B906B-CA6F-4B79-A405-7A3D783EAA3D}"/>
                    </a:ext>
                  </a:extLst>
                </p:cNvPr>
                <p:cNvPicPr/>
                <p:nvPr/>
              </p:nvPicPr>
              <p:blipFill>
                <a:blip r:embed="rId537"/>
                <a:stretch>
                  <a:fillRect/>
                </a:stretch>
              </p:blipFill>
              <p:spPr>
                <a:xfrm>
                  <a:off x="2684533" y="1509312"/>
                  <a:ext cx="309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150" name="Freihand 149">
                  <a:extLst>
                    <a:ext uri="{FF2B5EF4-FFF2-40B4-BE49-F238E27FC236}">
                      <a16:creationId xmlns:a16="http://schemas.microsoft.com/office/drawing/2014/main" id="{0DDA0B32-C61D-4CF8-8C7C-B92F6E7968A2}"/>
                    </a:ext>
                  </a:extLst>
                </p14:cNvPr>
                <p14:cNvContentPartPr/>
                <p14:nvPr/>
              </p14:nvContentPartPr>
              <p14:xfrm>
                <a:off x="2707213" y="1841232"/>
                <a:ext cx="2520" cy="52200"/>
              </p14:xfrm>
            </p:contentPart>
          </mc:Choice>
          <mc:Fallback>
            <p:pic>
              <p:nvPicPr>
                <p:cNvPr id="150" name="Freihand 149">
                  <a:extLst>
                    <a:ext uri="{FF2B5EF4-FFF2-40B4-BE49-F238E27FC236}">
                      <a16:creationId xmlns:a16="http://schemas.microsoft.com/office/drawing/2014/main" id="{0DDA0B32-C61D-4CF8-8C7C-B92F6E7968A2}"/>
                    </a:ext>
                  </a:extLst>
                </p:cNvPr>
                <p:cNvPicPr/>
                <p:nvPr/>
              </p:nvPicPr>
              <p:blipFill>
                <a:blip r:embed="rId539"/>
                <a:stretch>
                  <a:fillRect/>
                </a:stretch>
              </p:blipFill>
              <p:spPr>
                <a:xfrm>
                  <a:off x="2702893" y="1836912"/>
                  <a:ext cx="11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151" name="Freihand 150">
                  <a:extLst>
                    <a:ext uri="{FF2B5EF4-FFF2-40B4-BE49-F238E27FC236}">
                      <a16:creationId xmlns:a16="http://schemas.microsoft.com/office/drawing/2014/main" id="{60854DB2-BC41-42DA-A680-79872B716AFA}"/>
                    </a:ext>
                  </a:extLst>
                </p14:cNvPr>
                <p14:cNvContentPartPr/>
                <p14:nvPr/>
              </p14:nvContentPartPr>
              <p14:xfrm>
                <a:off x="2718013" y="2218512"/>
                <a:ext cx="18360" cy="486720"/>
              </p14:xfrm>
            </p:contentPart>
          </mc:Choice>
          <mc:Fallback>
            <p:pic>
              <p:nvPicPr>
                <p:cNvPr id="151" name="Freihand 150">
                  <a:extLst>
                    <a:ext uri="{FF2B5EF4-FFF2-40B4-BE49-F238E27FC236}">
                      <a16:creationId xmlns:a16="http://schemas.microsoft.com/office/drawing/2014/main" id="{60854DB2-BC41-42DA-A680-79872B716AFA}"/>
                    </a:ext>
                  </a:extLst>
                </p:cNvPr>
                <p:cNvPicPr/>
                <p:nvPr/>
              </p:nvPicPr>
              <p:blipFill>
                <a:blip r:embed="rId541"/>
                <a:stretch>
                  <a:fillRect/>
                </a:stretch>
              </p:blipFill>
              <p:spPr>
                <a:xfrm>
                  <a:off x="2713693" y="2214192"/>
                  <a:ext cx="27000" cy="4953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53" name="Freihand 352">
                  <a:extLst>
                    <a:ext uri="{FF2B5EF4-FFF2-40B4-BE49-F238E27FC236}">
                      <a16:creationId xmlns:a16="http://schemas.microsoft.com/office/drawing/2014/main" id="{21B8524F-6E8F-4D2C-B619-45C03231F326}"/>
                    </a:ext>
                  </a:extLst>
                </p14:cNvPr>
                <p14:cNvContentPartPr/>
                <p14:nvPr/>
              </p14:nvContentPartPr>
              <p14:xfrm>
                <a:off x="911173" y="590592"/>
                <a:ext cx="2339280" cy="1821600"/>
              </p14:xfrm>
            </p:contentPart>
          </mc:Choice>
          <mc:Fallback>
            <p:pic>
              <p:nvPicPr>
                <p:cNvPr id="353" name="Freihand 352">
                  <a:extLst>
                    <a:ext uri="{FF2B5EF4-FFF2-40B4-BE49-F238E27FC236}">
                      <a16:creationId xmlns:a16="http://schemas.microsoft.com/office/drawing/2014/main" id="{21B8524F-6E8F-4D2C-B619-45C03231F326}"/>
                    </a:ext>
                  </a:extLst>
                </p:cNvPr>
                <p:cNvPicPr/>
                <p:nvPr/>
              </p:nvPicPr>
              <p:blipFill>
                <a:blip r:embed="rId543"/>
                <a:stretch>
                  <a:fillRect/>
                </a:stretch>
              </p:blipFill>
              <p:spPr>
                <a:xfrm>
                  <a:off x="906853" y="586272"/>
                  <a:ext cx="2347920" cy="18302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54" name="Freihand 353">
                  <a:extLst>
                    <a:ext uri="{FF2B5EF4-FFF2-40B4-BE49-F238E27FC236}">
                      <a16:creationId xmlns:a16="http://schemas.microsoft.com/office/drawing/2014/main" id="{02BEDD8E-D69D-4AA6-AEF8-701DE0E6BF7A}"/>
                    </a:ext>
                  </a:extLst>
                </p14:cNvPr>
                <p14:cNvContentPartPr/>
                <p14:nvPr/>
              </p14:nvContentPartPr>
              <p14:xfrm>
                <a:off x="3334333" y="493032"/>
                <a:ext cx="128160" cy="131040"/>
              </p14:xfrm>
            </p:contentPart>
          </mc:Choice>
          <mc:Fallback>
            <p:pic>
              <p:nvPicPr>
                <p:cNvPr id="354" name="Freihand 353">
                  <a:extLst>
                    <a:ext uri="{FF2B5EF4-FFF2-40B4-BE49-F238E27FC236}">
                      <a16:creationId xmlns:a16="http://schemas.microsoft.com/office/drawing/2014/main" id="{02BEDD8E-D69D-4AA6-AEF8-701DE0E6BF7A}"/>
                    </a:ext>
                  </a:extLst>
                </p:cNvPr>
                <p:cNvPicPr/>
                <p:nvPr/>
              </p:nvPicPr>
              <p:blipFill>
                <a:blip r:embed="rId545"/>
                <a:stretch>
                  <a:fillRect/>
                </a:stretch>
              </p:blipFill>
              <p:spPr>
                <a:xfrm>
                  <a:off x="3330013" y="488712"/>
                  <a:ext cx="136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55" name="Freihand 354">
                  <a:extLst>
                    <a:ext uri="{FF2B5EF4-FFF2-40B4-BE49-F238E27FC236}">
                      <a16:creationId xmlns:a16="http://schemas.microsoft.com/office/drawing/2014/main" id="{18DAD826-F84E-4139-9F51-3CA84F68E263}"/>
                    </a:ext>
                  </a:extLst>
                </p14:cNvPr>
                <p14:cNvContentPartPr/>
                <p14:nvPr/>
              </p14:nvContentPartPr>
              <p14:xfrm>
                <a:off x="3488773" y="471792"/>
                <a:ext cx="99000" cy="102960"/>
              </p14:xfrm>
            </p:contentPart>
          </mc:Choice>
          <mc:Fallback>
            <p:pic>
              <p:nvPicPr>
                <p:cNvPr id="355" name="Freihand 354">
                  <a:extLst>
                    <a:ext uri="{FF2B5EF4-FFF2-40B4-BE49-F238E27FC236}">
                      <a16:creationId xmlns:a16="http://schemas.microsoft.com/office/drawing/2014/main" id="{18DAD826-F84E-4139-9F51-3CA84F68E263}"/>
                    </a:ext>
                  </a:extLst>
                </p:cNvPr>
                <p:cNvPicPr/>
                <p:nvPr/>
              </p:nvPicPr>
              <p:blipFill>
                <a:blip r:embed="rId547"/>
                <a:stretch>
                  <a:fillRect/>
                </a:stretch>
              </p:blipFill>
              <p:spPr>
                <a:xfrm>
                  <a:off x="3484453" y="467472"/>
                  <a:ext cx="107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56" name="Freihand 355">
                  <a:extLst>
                    <a:ext uri="{FF2B5EF4-FFF2-40B4-BE49-F238E27FC236}">
                      <a16:creationId xmlns:a16="http://schemas.microsoft.com/office/drawing/2014/main" id="{2F3E90A8-5D44-4851-8810-2070B8586849}"/>
                    </a:ext>
                  </a:extLst>
                </p14:cNvPr>
                <p14:cNvContentPartPr/>
                <p14:nvPr/>
              </p14:nvContentPartPr>
              <p14:xfrm>
                <a:off x="3629173" y="347592"/>
                <a:ext cx="10080" cy="121320"/>
              </p14:xfrm>
            </p:contentPart>
          </mc:Choice>
          <mc:Fallback>
            <p:pic>
              <p:nvPicPr>
                <p:cNvPr id="356" name="Freihand 355">
                  <a:extLst>
                    <a:ext uri="{FF2B5EF4-FFF2-40B4-BE49-F238E27FC236}">
                      <a16:creationId xmlns:a16="http://schemas.microsoft.com/office/drawing/2014/main" id="{2F3E90A8-5D44-4851-8810-2070B8586849}"/>
                    </a:ext>
                  </a:extLst>
                </p:cNvPr>
                <p:cNvPicPr/>
                <p:nvPr/>
              </p:nvPicPr>
              <p:blipFill>
                <a:blip r:embed="rId549"/>
                <a:stretch>
                  <a:fillRect/>
                </a:stretch>
              </p:blipFill>
              <p:spPr>
                <a:xfrm>
                  <a:off x="3624853" y="343272"/>
                  <a:ext cx="18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58" name="Freihand 357">
                  <a:extLst>
                    <a:ext uri="{FF2B5EF4-FFF2-40B4-BE49-F238E27FC236}">
                      <a16:creationId xmlns:a16="http://schemas.microsoft.com/office/drawing/2014/main" id="{990766DF-01D9-4264-B939-35C3CCB329ED}"/>
                    </a:ext>
                  </a:extLst>
                </p14:cNvPr>
                <p14:cNvContentPartPr/>
                <p14:nvPr/>
              </p14:nvContentPartPr>
              <p14:xfrm>
                <a:off x="2298253" y="1328952"/>
                <a:ext cx="10440" cy="64800"/>
              </p14:xfrm>
            </p:contentPart>
          </mc:Choice>
          <mc:Fallback>
            <p:pic>
              <p:nvPicPr>
                <p:cNvPr id="358" name="Freihand 357">
                  <a:extLst>
                    <a:ext uri="{FF2B5EF4-FFF2-40B4-BE49-F238E27FC236}">
                      <a16:creationId xmlns:a16="http://schemas.microsoft.com/office/drawing/2014/main" id="{990766DF-01D9-4264-B939-35C3CCB329ED}"/>
                    </a:ext>
                  </a:extLst>
                </p:cNvPr>
                <p:cNvPicPr/>
                <p:nvPr/>
              </p:nvPicPr>
              <p:blipFill>
                <a:blip r:embed="rId551"/>
                <a:stretch>
                  <a:fillRect/>
                </a:stretch>
              </p:blipFill>
              <p:spPr>
                <a:xfrm>
                  <a:off x="2293933" y="1324632"/>
                  <a:ext cx="19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59" name="Freihand 358">
                  <a:extLst>
                    <a:ext uri="{FF2B5EF4-FFF2-40B4-BE49-F238E27FC236}">
                      <a16:creationId xmlns:a16="http://schemas.microsoft.com/office/drawing/2014/main" id="{B75AE5FD-AA2E-4515-A0C2-32A9AA7A8C2E}"/>
                    </a:ext>
                  </a:extLst>
                </p14:cNvPr>
                <p14:cNvContentPartPr/>
                <p14:nvPr/>
              </p14:nvContentPartPr>
              <p14:xfrm>
                <a:off x="2320213" y="1389432"/>
                <a:ext cx="360" cy="360"/>
              </p14:xfrm>
            </p:contentPart>
          </mc:Choice>
          <mc:Fallback>
            <p:pic>
              <p:nvPicPr>
                <p:cNvPr id="359" name="Freihand 358">
                  <a:extLst>
                    <a:ext uri="{FF2B5EF4-FFF2-40B4-BE49-F238E27FC236}">
                      <a16:creationId xmlns:a16="http://schemas.microsoft.com/office/drawing/2014/main" id="{B75AE5FD-AA2E-4515-A0C2-32A9AA7A8C2E}"/>
                    </a:ext>
                  </a:extLst>
                </p:cNvPr>
                <p:cNvPicPr/>
                <p:nvPr/>
              </p:nvPicPr>
              <p:blipFill>
                <a:blip r:embed="rId355"/>
                <a:stretch>
                  <a:fillRect/>
                </a:stretch>
              </p:blipFill>
              <p:spPr>
                <a:xfrm>
                  <a:off x="2315893" y="1385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60" name="Freihand 359">
                  <a:extLst>
                    <a:ext uri="{FF2B5EF4-FFF2-40B4-BE49-F238E27FC236}">
                      <a16:creationId xmlns:a16="http://schemas.microsoft.com/office/drawing/2014/main" id="{14D9AE7E-2B95-4D9F-BA10-E750193622D5}"/>
                    </a:ext>
                  </a:extLst>
                </p14:cNvPr>
                <p14:cNvContentPartPr/>
                <p14:nvPr/>
              </p14:nvContentPartPr>
              <p14:xfrm>
                <a:off x="2309413" y="1297632"/>
                <a:ext cx="11160" cy="37080"/>
              </p14:xfrm>
            </p:contentPart>
          </mc:Choice>
          <mc:Fallback>
            <p:pic>
              <p:nvPicPr>
                <p:cNvPr id="360" name="Freihand 359">
                  <a:extLst>
                    <a:ext uri="{FF2B5EF4-FFF2-40B4-BE49-F238E27FC236}">
                      <a16:creationId xmlns:a16="http://schemas.microsoft.com/office/drawing/2014/main" id="{14D9AE7E-2B95-4D9F-BA10-E750193622D5}"/>
                    </a:ext>
                  </a:extLst>
                </p:cNvPr>
                <p:cNvPicPr/>
                <p:nvPr/>
              </p:nvPicPr>
              <p:blipFill>
                <a:blip r:embed="rId554"/>
                <a:stretch>
                  <a:fillRect/>
                </a:stretch>
              </p:blipFill>
              <p:spPr>
                <a:xfrm>
                  <a:off x="2305093" y="1293312"/>
                  <a:ext cx="19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61" name="Freihand 360">
                  <a:extLst>
                    <a:ext uri="{FF2B5EF4-FFF2-40B4-BE49-F238E27FC236}">
                      <a16:creationId xmlns:a16="http://schemas.microsoft.com/office/drawing/2014/main" id="{3DF780D6-2635-4A56-BE1E-860C9DCFD483}"/>
                    </a:ext>
                  </a:extLst>
                </p14:cNvPr>
                <p14:cNvContentPartPr/>
                <p14:nvPr/>
              </p14:nvContentPartPr>
              <p14:xfrm>
                <a:off x="2318413" y="1317432"/>
                <a:ext cx="2880" cy="47160"/>
              </p14:xfrm>
            </p:contentPart>
          </mc:Choice>
          <mc:Fallback>
            <p:pic>
              <p:nvPicPr>
                <p:cNvPr id="361" name="Freihand 360">
                  <a:extLst>
                    <a:ext uri="{FF2B5EF4-FFF2-40B4-BE49-F238E27FC236}">
                      <a16:creationId xmlns:a16="http://schemas.microsoft.com/office/drawing/2014/main" id="{3DF780D6-2635-4A56-BE1E-860C9DCFD483}"/>
                    </a:ext>
                  </a:extLst>
                </p:cNvPr>
                <p:cNvPicPr/>
                <p:nvPr/>
              </p:nvPicPr>
              <p:blipFill>
                <a:blip r:embed="rId556"/>
                <a:stretch>
                  <a:fillRect/>
                </a:stretch>
              </p:blipFill>
              <p:spPr>
                <a:xfrm>
                  <a:off x="2314093" y="1313112"/>
                  <a:ext cx="11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62" name="Freihand 361">
                  <a:extLst>
                    <a:ext uri="{FF2B5EF4-FFF2-40B4-BE49-F238E27FC236}">
                      <a16:creationId xmlns:a16="http://schemas.microsoft.com/office/drawing/2014/main" id="{BD666EBA-D720-44E6-AB1A-5E6507B8AE76}"/>
                    </a:ext>
                  </a:extLst>
                </p14:cNvPr>
                <p14:cNvContentPartPr/>
                <p14:nvPr/>
              </p14:nvContentPartPr>
              <p14:xfrm>
                <a:off x="2323093" y="1367472"/>
                <a:ext cx="27720" cy="249120"/>
              </p14:xfrm>
            </p:contentPart>
          </mc:Choice>
          <mc:Fallback>
            <p:pic>
              <p:nvPicPr>
                <p:cNvPr id="362" name="Freihand 361">
                  <a:extLst>
                    <a:ext uri="{FF2B5EF4-FFF2-40B4-BE49-F238E27FC236}">
                      <a16:creationId xmlns:a16="http://schemas.microsoft.com/office/drawing/2014/main" id="{BD666EBA-D720-44E6-AB1A-5E6507B8AE76}"/>
                    </a:ext>
                  </a:extLst>
                </p:cNvPr>
                <p:cNvPicPr/>
                <p:nvPr/>
              </p:nvPicPr>
              <p:blipFill>
                <a:blip r:embed="rId558"/>
                <a:stretch>
                  <a:fillRect/>
                </a:stretch>
              </p:blipFill>
              <p:spPr>
                <a:xfrm>
                  <a:off x="2318773" y="1363152"/>
                  <a:ext cx="363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63" name="Freihand 362">
                  <a:extLst>
                    <a:ext uri="{FF2B5EF4-FFF2-40B4-BE49-F238E27FC236}">
                      <a16:creationId xmlns:a16="http://schemas.microsoft.com/office/drawing/2014/main" id="{22B7D87C-99B8-4CC1-B345-C1EED9B6D5B8}"/>
                    </a:ext>
                  </a:extLst>
                </p14:cNvPr>
                <p14:cNvContentPartPr/>
                <p14:nvPr/>
              </p14:nvContentPartPr>
              <p14:xfrm>
                <a:off x="2334973" y="1653672"/>
                <a:ext cx="15840" cy="190080"/>
              </p14:xfrm>
            </p:contentPart>
          </mc:Choice>
          <mc:Fallback>
            <p:pic>
              <p:nvPicPr>
                <p:cNvPr id="363" name="Freihand 362">
                  <a:extLst>
                    <a:ext uri="{FF2B5EF4-FFF2-40B4-BE49-F238E27FC236}">
                      <a16:creationId xmlns:a16="http://schemas.microsoft.com/office/drawing/2014/main" id="{22B7D87C-99B8-4CC1-B345-C1EED9B6D5B8}"/>
                    </a:ext>
                  </a:extLst>
                </p:cNvPr>
                <p:cNvPicPr/>
                <p:nvPr/>
              </p:nvPicPr>
              <p:blipFill>
                <a:blip r:embed="rId560"/>
                <a:stretch>
                  <a:fillRect/>
                </a:stretch>
              </p:blipFill>
              <p:spPr>
                <a:xfrm>
                  <a:off x="2330653" y="1649352"/>
                  <a:ext cx="24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64" name="Freihand 363">
                  <a:extLst>
                    <a:ext uri="{FF2B5EF4-FFF2-40B4-BE49-F238E27FC236}">
                      <a16:creationId xmlns:a16="http://schemas.microsoft.com/office/drawing/2014/main" id="{B15596E9-8186-4EE3-99D9-E4634F9F6F64}"/>
                    </a:ext>
                  </a:extLst>
                </p14:cNvPr>
                <p14:cNvContentPartPr/>
                <p14:nvPr/>
              </p14:nvContentPartPr>
              <p14:xfrm>
                <a:off x="2337493" y="1864272"/>
                <a:ext cx="7200" cy="141480"/>
              </p14:xfrm>
            </p:contentPart>
          </mc:Choice>
          <mc:Fallback>
            <p:pic>
              <p:nvPicPr>
                <p:cNvPr id="364" name="Freihand 363">
                  <a:extLst>
                    <a:ext uri="{FF2B5EF4-FFF2-40B4-BE49-F238E27FC236}">
                      <a16:creationId xmlns:a16="http://schemas.microsoft.com/office/drawing/2014/main" id="{B15596E9-8186-4EE3-99D9-E4634F9F6F64}"/>
                    </a:ext>
                  </a:extLst>
                </p:cNvPr>
                <p:cNvPicPr/>
                <p:nvPr/>
              </p:nvPicPr>
              <p:blipFill>
                <a:blip r:embed="rId562"/>
                <a:stretch>
                  <a:fillRect/>
                </a:stretch>
              </p:blipFill>
              <p:spPr>
                <a:xfrm>
                  <a:off x="2333173" y="1859952"/>
                  <a:ext cx="158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65" name="Freihand 364">
                  <a:extLst>
                    <a:ext uri="{FF2B5EF4-FFF2-40B4-BE49-F238E27FC236}">
                      <a16:creationId xmlns:a16="http://schemas.microsoft.com/office/drawing/2014/main" id="{1E86BC43-784F-4B90-B8DC-42CCF82F66DB}"/>
                    </a:ext>
                  </a:extLst>
                </p14:cNvPr>
                <p14:cNvContentPartPr/>
                <p14:nvPr/>
              </p14:nvContentPartPr>
              <p14:xfrm>
                <a:off x="2352613" y="2088912"/>
                <a:ext cx="6840" cy="166320"/>
              </p14:xfrm>
            </p:contentPart>
          </mc:Choice>
          <mc:Fallback>
            <p:pic>
              <p:nvPicPr>
                <p:cNvPr id="365" name="Freihand 364">
                  <a:extLst>
                    <a:ext uri="{FF2B5EF4-FFF2-40B4-BE49-F238E27FC236}">
                      <a16:creationId xmlns:a16="http://schemas.microsoft.com/office/drawing/2014/main" id="{1E86BC43-784F-4B90-B8DC-42CCF82F66DB}"/>
                    </a:ext>
                  </a:extLst>
                </p:cNvPr>
                <p:cNvPicPr/>
                <p:nvPr/>
              </p:nvPicPr>
              <p:blipFill>
                <a:blip r:embed="rId564"/>
                <a:stretch>
                  <a:fillRect/>
                </a:stretch>
              </p:blipFill>
              <p:spPr>
                <a:xfrm>
                  <a:off x="2348293" y="2084592"/>
                  <a:ext cx="15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66" name="Freihand 365">
                  <a:extLst>
                    <a:ext uri="{FF2B5EF4-FFF2-40B4-BE49-F238E27FC236}">
                      <a16:creationId xmlns:a16="http://schemas.microsoft.com/office/drawing/2014/main" id="{D6DC1BF1-B606-4F51-A7D9-1D292E0BDE83}"/>
                    </a:ext>
                  </a:extLst>
                </p14:cNvPr>
                <p14:cNvContentPartPr/>
                <p14:nvPr/>
              </p14:nvContentPartPr>
              <p14:xfrm>
                <a:off x="2349733" y="2345592"/>
                <a:ext cx="7560" cy="287280"/>
              </p14:xfrm>
            </p:contentPart>
          </mc:Choice>
          <mc:Fallback>
            <p:pic>
              <p:nvPicPr>
                <p:cNvPr id="366" name="Freihand 365">
                  <a:extLst>
                    <a:ext uri="{FF2B5EF4-FFF2-40B4-BE49-F238E27FC236}">
                      <a16:creationId xmlns:a16="http://schemas.microsoft.com/office/drawing/2014/main" id="{D6DC1BF1-B606-4F51-A7D9-1D292E0BDE83}"/>
                    </a:ext>
                  </a:extLst>
                </p:cNvPr>
                <p:cNvPicPr/>
                <p:nvPr/>
              </p:nvPicPr>
              <p:blipFill>
                <a:blip r:embed="rId566"/>
                <a:stretch>
                  <a:fillRect/>
                </a:stretch>
              </p:blipFill>
              <p:spPr>
                <a:xfrm>
                  <a:off x="2345413" y="2341272"/>
                  <a:ext cx="162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67" name="Freihand 366">
                  <a:extLst>
                    <a:ext uri="{FF2B5EF4-FFF2-40B4-BE49-F238E27FC236}">
                      <a16:creationId xmlns:a16="http://schemas.microsoft.com/office/drawing/2014/main" id="{372253F3-5302-4FCB-BCCC-95D47B78C0F4}"/>
                    </a:ext>
                  </a:extLst>
                </p14:cNvPr>
                <p14:cNvContentPartPr/>
                <p14:nvPr/>
              </p14:nvContentPartPr>
              <p14:xfrm>
                <a:off x="2326693" y="2785152"/>
                <a:ext cx="6840" cy="177120"/>
              </p14:xfrm>
            </p:contentPart>
          </mc:Choice>
          <mc:Fallback>
            <p:pic>
              <p:nvPicPr>
                <p:cNvPr id="367" name="Freihand 366">
                  <a:extLst>
                    <a:ext uri="{FF2B5EF4-FFF2-40B4-BE49-F238E27FC236}">
                      <a16:creationId xmlns:a16="http://schemas.microsoft.com/office/drawing/2014/main" id="{372253F3-5302-4FCB-BCCC-95D47B78C0F4}"/>
                    </a:ext>
                  </a:extLst>
                </p:cNvPr>
                <p:cNvPicPr/>
                <p:nvPr/>
              </p:nvPicPr>
              <p:blipFill>
                <a:blip r:embed="rId568"/>
                <a:stretch>
                  <a:fillRect/>
                </a:stretch>
              </p:blipFill>
              <p:spPr>
                <a:xfrm>
                  <a:off x="2322373" y="2780832"/>
                  <a:ext cx="15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415" name="Freihand 414">
                  <a:extLst>
                    <a:ext uri="{FF2B5EF4-FFF2-40B4-BE49-F238E27FC236}">
                      <a16:creationId xmlns:a16="http://schemas.microsoft.com/office/drawing/2014/main" id="{29C556AD-1C9A-48F4-BEDF-FA897403F8E5}"/>
                    </a:ext>
                  </a:extLst>
                </p14:cNvPr>
                <p14:cNvContentPartPr/>
                <p14:nvPr/>
              </p14:nvContentPartPr>
              <p14:xfrm>
                <a:off x="3247933" y="274872"/>
                <a:ext cx="499320" cy="500040"/>
              </p14:xfrm>
            </p:contentPart>
          </mc:Choice>
          <mc:Fallback>
            <p:pic>
              <p:nvPicPr>
                <p:cNvPr id="415" name="Freihand 414">
                  <a:extLst>
                    <a:ext uri="{FF2B5EF4-FFF2-40B4-BE49-F238E27FC236}">
                      <a16:creationId xmlns:a16="http://schemas.microsoft.com/office/drawing/2014/main" id="{29C556AD-1C9A-48F4-BEDF-FA897403F8E5}"/>
                    </a:ext>
                  </a:extLst>
                </p:cNvPr>
                <p:cNvPicPr/>
                <p:nvPr/>
              </p:nvPicPr>
              <p:blipFill>
                <a:blip r:embed="rId570"/>
                <a:stretch>
                  <a:fillRect/>
                </a:stretch>
              </p:blipFill>
              <p:spPr>
                <a:xfrm>
                  <a:off x="3243613" y="270552"/>
                  <a:ext cx="50796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438" name="Freihand 437">
                  <a:extLst>
                    <a:ext uri="{FF2B5EF4-FFF2-40B4-BE49-F238E27FC236}">
                      <a16:creationId xmlns:a16="http://schemas.microsoft.com/office/drawing/2014/main" id="{F2C3104F-DC9C-465D-9283-911770920B9E}"/>
                    </a:ext>
                  </a:extLst>
                </p14:cNvPr>
                <p14:cNvContentPartPr/>
                <p14:nvPr/>
              </p14:nvContentPartPr>
              <p14:xfrm>
                <a:off x="7569733" y="4228032"/>
                <a:ext cx="131400" cy="110160"/>
              </p14:xfrm>
            </p:contentPart>
          </mc:Choice>
          <mc:Fallback>
            <p:pic>
              <p:nvPicPr>
                <p:cNvPr id="438" name="Freihand 437">
                  <a:extLst>
                    <a:ext uri="{FF2B5EF4-FFF2-40B4-BE49-F238E27FC236}">
                      <a16:creationId xmlns:a16="http://schemas.microsoft.com/office/drawing/2014/main" id="{F2C3104F-DC9C-465D-9283-911770920B9E}"/>
                    </a:ext>
                  </a:extLst>
                </p:cNvPr>
                <p:cNvPicPr/>
                <p:nvPr/>
              </p:nvPicPr>
              <p:blipFill>
                <a:blip r:embed="rId572"/>
                <a:stretch>
                  <a:fillRect/>
                </a:stretch>
              </p:blipFill>
              <p:spPr>
                <a:xfrm>
                  <a:off x="7565413" y="4223712"/>
                  <a:ext cx="140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439" name="Freihand 438">
                  <a:extLst>
                    <a:ext uri="{FF2B5EF4-FFF2-40B4-BE49-F238E27FC236}">
                      <a16:creationId xmlns:a16="http://schemas.microsoft.com/office/drawing/2014/main" id="{A22E6459-10AD-4FAD-9F1A-1598C2461D54}"/>
                    </a:ext>
                  </a:extLst>
                </p14:cNvPr>
                <p14:cNvContentPartPr/>
                <p14:nvPr/>
              </p14:nvContentPartPr>
              <p14:xfrm>
                <a:off x="7731733" y="4175472"/>
                <a:ext cx="187560" cy="136800"/>
              </p14:xfrm>
            </p:contentPart>
          </mc:Choice>
          <mc:Fallback>
            <p:pic>
              <p:nvPicPr>
                <p:cNvPr id="439" name="Freihand 438">
                  <a:extLst>
                    <a:ext uri="{FF2B5EF4-FFF2-40B4-BE49-F238E27FC236}">
                      <a16:creationId xmlns:a16="http://schemas.microsoft.com/office/drawing/2014/main" id="{A22E6459-10AD-4FAD-9F1A-1598C2461D54}"/>
                    </a:ext>
                  </a:extLst>
                </p:cNvPr>
                <p:cNvPicPr/>
                <p:nvPr/>
              </p:nvPicPr>
              <p:blipFill>
                <a:blip r:embed="rId574"/>
                <a:stretch>
                  <a:fillRect/>
                </a:stretch>
              </p:blipFill>
              <p:spPr>
                <a:xfrm>
                  <a:off x="7727413" y="4171152"/>
                  <a:ext cx="196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440" name="Freihand 439">
                  <a:extLst>
                    <a:ext uri="{FF2B5EF4-FFF2-40B4-BE49-F238E27FC236}">
                      <a16:creationId xmlns:a16="http://schemas.microsoft.com/office/drawing/2014/main" id="{FDECB624-BD13-4A5F-9277-42A9214EDE0B}"/>
                    </a:ext>
                  </a:extLst>
                </p14:cNvPr>
                <p14:cNvContentPartPr/>
                <p14:nvPr/>
              </p14:nvContentPartPr>
              <p14:xfrm>
                <a:off x="7922893" y="4217952"/>
                <a:ext cx="82440" cy="76320"/>
              </p14:xfrm>
            </p:contentPart>
          </mc:Choice>
          <mc:Fallback>
            <p:pic>
              <p:nvPicPr>
                <p:cNvPr id="440" name="Freihand 439">
                  <a:extLst>
                    <a:ext uri="{FF2B5EF4-FFF2-40B4-BE49-F238E27FC236}">
                      <a16:creationId xmlns:a16="http://schemas.microsoft.com/office/drawing/2014/main" id="{FDECB624-BD13-4A5F-9277-42A9214EDE0B}"/>
                    </a:ext>
                  </a:extLst>
                </p:cNvPr>
                <p:cNvPicPr/>
                <p:nvPr/>
              </p:nvPicPr>
              <p:blipFill>
                <a:blip r:embed="rId576"/>
                <a:stretch>
                  <a:fillRect/>
                </a:stretch>
              </p:blipFill>
              <p:spPr>
                <a:xfrm>
                  <a:off x="7918573" y="4213632"/>
                  <a:ext cx="91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79" name="Freihand 378">
                  <a:extLst>
                    <a:ext uri="{FF2B5EF4-FFF2-40B4-BE49-F238E27FC236}">
                      <a16:creationId xmlns:a16="http://schemas.microsoft.com/office/drawing/2014/main" id="{C064E14E-6FC7-427A-A190-EC8237642C1A}"/>
                    </a:ext>
                  </a:extLst>
                </p14:cNvPr>
                <p14:cNvContentPartPr/>
                <p14:nvPr/>
              </p14:nvContentPartPr>
              <p14:xfrm>
                <a:off x="5161333" y="4045152"/>
                <a:ext cx="91080" cy="135000"/>
              </p14:xfrm>
            </p:contentPart>
          </mc:Choice>
          <mc:Fallback>
            <p:pic>
              <p:nvPicPr>
                <p:cNvPr id="379" name="Freihand 378">
                  <a:extLst>
                    <a:ext uri="{FF2B5EF4-FFF2-40B4-BE49-F238E27FC236}">
                      <a16:creationId xmlns:a16="http://schemas.microsoft.com/office/drawing/2014/main" id="{C064E14E-6FC7-427A-A190-EC8237642C1A}"/>
                    </a:ext>
                  </a:extLst>
                </p:cNvPr>
                <p:cNvPicPr/>
                <p:nvPr/>
              </p:nvPicPr>
              <p:blipFill>
                <a:blip r:embed="rId578"/>
                <a:stretch>
                  <a:fillRect/>
                </a:stretch>
              </p:blipFill>
              <p:spPr>
                <a:xfrm>
                  <a:off x="5157013" y="4040832"/>
                  <a:ext cx="99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80" name="Freihand 379">
                  <a:extLst>
                    <a:ext uri="{FF2B5EF4-FFF2-40B4-BE49-F238E27FC236}">
                      <a16:creationId xmlns:a16="http://schemas.microsoft.com/office/drawing/2014/main" id="{EB08989D-544C-4FC1-96ED-E22232C03D11}"/>
                    </a:ext>
                  </a:extLst>
                </p14:cNvPr>
                <p14:cNvContentPartPr/>
                <p14:nvPr/>
              </p14:nvContentPartPr>
              <p14:xfrm>
                <a:off x="5171413" y="4126152"/>
                <a:ext cx="118440" cy="3960"/>
              </p14:xfrm>
            </p:contentPart>
          </mc:Choice>
          <mc:Fallback>
            <p:pic>
              <p:nvPicPr>
                <p:cNvPr id="380" name="Freihand 379">
                  <a:extLst>
                    <a:ext uri="{FF2B5EF4-FFF2-40B4-BE49-F238E27FC236}">
                      <a16:creationId xmlns:a16="http://schemas.microsoft.com/office/drawing/2014/main" id="{EB08989D-544C-4FC1-96ED-E22232C03D11}"/>
                    </a:ext>
                  </a:extLst>
                </p:cNvPr>
                <p:cNvPicPr/>
                <p:nvPr/>
              </p:nvPicPr>
              <p:blipFill>
                <a:blip r:embed="rId580"/>
                <a:stretch>
                  <a:fillRect/>
                </a:stretch>
              </p:blipFill>
              <p:spPr>
                <a:xfrm>
                  <a:off x="5167093" y="4121832"/>
                  <a:ext cx="1270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81" name="Freihand 380">
                  <a:extLst>
                    <a:ext uri="{FF2B5EF4-FFF2-40B4-BE49-F238E27FC236}">
                      <a16:creationId xmlns:a16="http://schemas.microsoft.com/office/drawing/2014/main" id="{0F4E8845-C0A3-4670-8584-1A552E2E7C3A}"/>
                    </a:ext>
                  </a:extLst>
                </p14:cNvPr>
                <p14:cNvContentPartPr/>
                <p14:nvPr/>
              </p14:nvContentPartPr>
              <p14:xfrm>
                <a:off x="5248813" y="3987192"/>
                <a:ext cx="116280" cy="279360"/>
              </p14:xfrm>
            </p:contentPart>
          </mc:Choice>
          <mc:Fallback>
            <p:pic>
              <p:nvPicPr>
                <p:cNvPr id="381" name="Freihand 380">
                  <a:extLst>
                    <a:ext uri="{FF2B5EF4-FFF2-40B4-BE49-F238E27FC236}">
                      <a16:creationId xmlns:a16="http://schemas.microsoft.com/office/drawing/2014/main" id="{0F4E8845-C0A3-4670-8584-1A552E2E7C3A}"/>
                    </a:ext>
                  </a:extLst>
                </p:cNvPr>
                <p:cNvPicPr/>
                <p:nvPr/>
              </p:nvPicPr>
              <p:blipFill>
                <a:blip r:embed="rId582"/>
                <a:stretch>
                  <a:fillRect/>
                </a:stretch>
              </p:blipFill>
              <p:spPr>
                <a:xfrm>
                  <a:off x="5244493" y="3982872"/>
                  <a:ext cx="12492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405" name="Freihand 404">
                  <a:extLst>
                    <a:ext uri="{FF2B5EF4-FFF2-40B4-BE49-F238E27FC236}">
                      <a16:creationId xmlns:a16="http://schemas.microsoft.com/office/drawing/2014/main" id="{DE95E0EA-FD9D-472A-86C4-0FBC3079F733}"/>
                    </a:ext>
                  </a:extLst>
                </p14:cNvPr>
                <p14:cNvContentPartPr/>
                <p14:nvPr/>
              </p14:nvContentPartPr>
              <p14:xfrm>
                <a:off x="5484973" y="4062792"/>
                <a:ext cx="5760" cy="95040"/>
              </p14:xfrm>
            </p:contentPart>
          </mc:Choice>
          <mc:Fallback>
            <p:pic>
              <p:nvPicPr>
                <p:cNvPr id="405" name="Freihand 404">
                  <a:extLst>
                    <a:ext uri="{FF2B5EF4-FFF2-40B4-BE49-F238E27FC236}">
                      <a16:creationId xmlns:a16="http://schemas.microsoft.com/office/drawing/2014/main" id="{DE95E0EA-FD9D-472A-86C4-0FBC3079F733}"/>
                    </a:ext>
                  </a:extLst>
                </p:cNvPr>
                <p:cNvPicPr/>
                <p:nvPr/>
              </p:nvPicPr>
              <p:blipFill>
                <a:blip r:embed="rId584"/>
                <a:stretch>
                  <a:fillRect/>
                </a:stretch>
              </p:blipFill>
              <p:spPr>
                <a:xfrm>
                  <a:off x="5480653" y="4058472"/>
                  <a:ext cx="14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406" name="Freihand 405">
                  <a:extLst>
                    <a:ext uri="{FF2B5EF4-FFF2-40B4-BE49-F238E27FC236}">
                      <a16:creationId xmlns:a16="http://schemas.microsoft.com/office/drawing/2014/main" id="{494C4E36-821A-46D7-84CD-5D6A640C2B92}"/>
                    </a:ext>
                  </a:extLst>
                </p14:cNvPr>
                <p14:cNvContentPartPr/>
                <p14:nvPr/>
              </p14:nvContentPartPr>
              <p14:xfrm>
                <a:off x="5411173" y="4048392"/>
                <a:ext cx="129960" cy="111240"/>
              </p14:xfrm>
            </p:contentPart>
          </mc:Choice>
          <mc:Fallback>
            <p:pic>
              <p:nvPicPr>
                <p:cNvPr id="406" name="Freihand 405">
                  <a:extLst>
                    <a:ext uri="{FF2B5EF4-FFF2-40B4-BE49-F238E27FC236}">
                      <a16:creationId xmlns:a16="http://schemas.microsoft.com/office/drawing/2014/main" id="{494C4E36-821A-46D7-84CD-5D6A640C2B92}"/>
                    </a:ext>
                  </a:extLst>
                </p:cNvPr>
                <p:cNvPicPr/>
                <p:nvPr/>
              </p:nvPicPr>
              <p:blipFill>
                <a:blip r:embed="rId586"/>
                <a:stretch>
                  <a:fillRect/>
                </a:stretch>
              </p:blipFill>
              <p:spPr>
                <a:xfrm>
                  <a:off x="5406853" y="4044072"/>
                  <a:ext cx="1386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407" name="Freihand 406">
                  <a:extLst>
                    <a:ext uri="{FF2B5EF4-FFF2-40B4-BE49-F238E27FC236}">
                      <a16:creationId xmlns:a16="http://schemas.microsoft.com/office/drawing/2014/main" id="{E5B75459-0DC5-4AEB-8919-9B42EC0D31F0}"/>
                    </a:ext>
                  </a:extLst>
                </p14:cNvPr>
                <p14:cNvContentPartPr/>
                <p14:nvPr/>
              </p14:nvContentPartPr>
              <p14:xfrm>
                <a:off x="5586493" y="4081512"/>
                <a:ext cx="23040" cy="60480"/>
              </p14:xfrm>
            </p:contentPart>
          </mc:Choice>
          <mc:Fallback>
            <p:pic>
              <p:nvPicPr>
                <p:cNvPr id="407" name="Freihand 406">
                  <a:extLst>
                    <a:ext uri="{FF2B5EF4-FFF2-40B4-BE49-F238E27FC236}">
                      <a16:creationId xmlns:a16="http://schemas.microsoft.com/office/drawing/2014/main" id="{E5B75459-0DC5-4AEB-8919-9B42EC0D31F0}"/>
                    </a:ext>
                  </a:extLst>
                </p:cNvPr>
                <p:cNvPicPr/>
                <p:nvPr/>
              </p:nvPicPr>
              <p:blipFill>
                <a:blip r:embed="rId588"/>
                <a:stretch>
                  <a:fillRect/>
                </a:stretch>
              </p:blipFill>
              <p:spPr>
                <a:xfrm>
                  <a:off x="5582173" y="4077192"/>
                  <a:ext cx="31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408" name="Freihand 407">
                  <a:extLst>
                    <a:ext uri="{FF2B5EF4-FFF2-40B4-BE49-F238E27FC236}">
                      <a16:creationId xmlns:a16="http://schemas.microsoft.com/office/drawing/2014/main" id="{40CB3955-B968-4B36-A456-CABAD47AB396}"/>
                    </a:ext>
                  </a:extLst>
                </p14:cNvPr>
                <p14:cNvContentPartPr/>
                <p14:nvPr/>
              </p14:nvContentPartPr>
              <p14:xfrm>
                <a:off x="5609173" y="4018512"/>
                <a:ext cx="109440" cy="135360"/>
              </p14:xfrm>
            </p:contentPart>
          </mc:Choice>
          <mc:Fallback>
            <p:pic>
              <p:nvPicPr>
                <p:cNvPr id="408" name="Freihand 407">
                  <a:extLst>
                    <a:ext uri="{FF2B5EF4-FFF2-40B4-BE49-F238E27FC236}">
                      <a16:creationId xmlns:a16="http://schemas.microsoft.com/office/drawing/2014/main" id="{40CB3955-B968-4B36-A456-CABAD47AB396}"/>
                    </a:ext>
                  </a:extLst>
                </p:cNvPr>
                <p:cNvPicPr/>
                <p:nvPr/>
              </p:nvPicPr>
              <p:blipFill>
                <a:blip r:embed="rId590"/>
                <a:stretch>
                  <a:fillRect/>
                </a:stretch>
              </p:blipFill>
              <p:spPr>
                <a:xfrm>
                  <a:off x="5604853" y="4014192"/>
                  <a:ext cx="1180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409" name="Freihand 408">
                  <a:extLst>
                    <a:ext uri="{FF2B5EF4-FFF2-40B4-BE49-F238E27FC236}">
                      <a16:creationId xmlns:a16="http://schemas.microsoft.com/office/drawing/2014/main" id="{4E7D73C0-BDA7-4059-8345-094813D83D8B}"/>
                    </a:ext>
                  </a:extLst>
                </p14:cNvPr>
                <p14:cNvContentPartPr/>
                <p14:nvPr/>
              </p14:nvContentPartPr>
              <p14:xfrm>
                <a:off x="5709253" y="4053792"/>
                <a:ext cx="74160" cy="92160"/>
              </p14:xfrm>
            </p:contentPart>
          </mc:Choice>
          <mc:Fallback>
            <p:pic>
              <p:nvPicPr>
                <p:cNvPr id="409" name="Freihand 408">
                  <a:extLst>
                    <a:ext uri="{FF2B5EF4-FFF2-40B4-BE49-F238E27FC236}">
                      <a16:creationId xmlns:a16="http://schemas.microsoft.com/office/drawing/2014/main" id="{4E7D73C0-BDA7-4059-8345-094813D83D8B}"/>
                    </a:ext>
                  </a:extLst>
                </p:cNvPr>
                <p:cNvPicPr/>
                <p:nvPr/>
              </p:nvPicPr>
              <p:blipFill>
                <a:blip r:embed="rId592"/>
                <a:stretch>
                  <a:fillRect/>
                </a:stretch>
              </p:blipFill>
              <p:spPr>
                <a:xfrm>
                  <a:off x="5704933" y="4049472"/>
                  <a:ext cx="828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411" name="Freihand 410">
                  <a:extLst>
                    <a:ext uri="{FF2B5EF4-FFF2-40B4-BE49-F238E27FC236}">
                      <a16:creationId xmlns:a16="http://schemas.microsoft.com/office/drawing/2014/main" id="{6B537F42-F823-4937-8DFF-6E3D4B39BF1C}"/>
                    </a:ext>
                  </a:extLst>
                </p14:cNvPr>
                <p14:cNvContentPartPr/>
                <p14:nvPr/>
              </p14:nvContentPartPr>
              <p14:xfrm>
                <a:off x="5930293" y="4058112"/>
                <a:ext cx="219960" cy="79920"/>
              </p14:xfrm>
            </p:contentPart>
          </mc:Choice>
          <mc:Fallback>
            <p:pic>
              <p:nvPicPr>
                <p:cNvPr id="411" name="Freihand 410">
                  <a:extLst>
                    <a:ext uri="{FF2B5EF4-FFF2-40B4-BE49-F238E27FC236}">
                      <a16:creationId xmlns:a16="http://schemas.microsoft.com/office/drawing/2014/main" id="{6B537F42-F823-4937-8DFF-6E3D4B39BF1C}"/>
                    </a:ext>
                  </a:extLst>
                </p:cNvPr>
                <p:cNvPicPr/>
                <p:nvPr/>
              </p:nvPicPr>
              <p:blipFill>
                <a:blip r:embed="rId594"/>
                <a:stretch>
                  <a:fillRect/>
                </a:stretch>
              </p:blipFill>
              <p:spPr>
                <a:xfrm>
                  <a:off x="5925973" y="4053792"/>
                  <a:ext cx="228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412" name="Freihand 411">
                  <a:extLst>
                    <a:ext uri="{FF2B5EF4-FFF2-40B4-BE49-F238E27FC236}">
                      <a16:creationId xmlns:a16="http://schemas.microsoft.com/office/drawing/2014/main" id="{55ED825D-EAE4-4D9F-88A4-E3A8644823E4}"/>
                    </a:ext>
                  </a:extLst>
                </p14:cNvPr>
                <p14:cNvContentPartPr/>
                <p14:nvPr/>
              </p14:nvContentPartPr>
              <p14:xfrm>
                <a:off x="6175093" y="4053432"/>
                <a:ext cx="79560" cy="72360"/>
              </p14:xfrm>
            </p:contentPart>
          </mc:Choice>
          <mc:Fallback>
            <p:pic>
              <p:nvPicPr>
                <p:cNvPr id="412" name="Freihand 411">
                  <a:extLst>
                    <a:ext uri="{FF2B5EF4-FFF2-40B4-BE49-F238E27FC236}">
                      <a16:creationId xmlns:a16="http://schemas.microsoft.com/office/drawing/2014/main" id="{55ED825D-EAE4-4D9F-88A4-E3A8644823E4}"/>
                    </a:ext>
                  </a:extLst>
                </p:cNvPr>
                <p:cNvPicPr/>
                <p:nvPr/>
              </p:nvPicPr>
              <p:blipFill>
                <a:blip r:embed="rId596"/>
                <a:stretch>
                  <a:fillRect/>
                </a:stretch>
              </p:blipFill>
              <p:spPr>
                <a:xfrm>
                  <a:off x="6170773" y="4049112"/>
                  <a:ext cx="88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413" name="Freihand 412">
                  <a:extLst>
                    <a:ext uri="{FF2B5EF4-FFF2-40B4-BE49-F238E27FC236}">
                      <a16:creationId xmlns:a16="http://schemas.microsoft.com/office/drawing/2014/main" id="{D8BAF696-0026-4ACF-AC63-0B7B500F47FF}"/>
                    </a:ext>
                  </a:extLst>
                </p14:cNvPr>
                <p14:cNvContentPartPr/>
                <p14:nvPr/>
              </p14:nvContentPartPr>
              <p14:xfrm>
                <a:off x="6255733" y="3991512"/>
                <a:ext cx="133920" cy="136440"/>
              </p14:xfrm>
            </p:contentPart>
          </mc:Choice>
          <mc:Fallback>
            <p:pic>
              <p:nvPicPr>
                <p:cNvPr id="413" name="Freihand 412">
                  <a:extLst>
                    <a:ext uri="{FF2B5EF4-FFF2-40B4-BE49-F238E27FC236}">
                      <a16:creationId xmlns:a16="http://schemas.microsoft.com/office/drawing/2014/main" id="{D8BAF696-0026-4ACF-AC63-0B7B500F47FF}"/>
                    </a:ext>
                  </a:extLst>
                </p:cNvPr>
                <p:cNvPicPr/>
                <p:nvPr/>
              </p:nvPicPr>
              <p:blipFill>
                <a:blip r:embed="rId598"/>
                <a:stretch>
                  <a:fillRect/>
                </a:stretch>
              </p:blipFill>
              <p:spPr>
                <a:xfrm>
                  <a:off x="6251413" y="3987192"/>
                  <a:ext cx="1425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17" name="Freihand 416">
                  <a:extLst>
                    <a:ext uri="{FF2B5EF4-FFF2-40B4-BE49-F238E27FC236}">
                      <a16:creationId xmlns:a16="http://schemas.microsoft.com/office/drawing/2014/main" id="{79E769D3-95E4-4C7A-802D-1BA46D401DFB}"/>
                    </a:ext>
                  </a:extLst>
                </p14:cNvPr>
                <p14:cNvContentPartPr/>
                <p14:nvPr/>
              </p14:nvContentPartPr>
              <p14:xfrm>
                <a:off x="6425653" y="4059552"/>
                <a:ext cx="25560" cy="65880"/>
              </p14:xfrm>
            </p:contentPart>
          </mc:Choice>
          <mc:Fallback>
            <p:pic>
              <p:nvPicPr>
                <p:cNvPr id="417" name="Freihand 416">
                  <a:extLst>
                    <a:ext uri="{FF2B5EF4-FFF2-40B4-BE49-F238E27FC236}">
                      <a16:creationId xmlns:a16="http://schemas.microsoft.com/office/drawing/2014/main" id="{79E769D3-95E4-4C7A-802D-1BA46D401DFB}"/>
                    </a:ext>
                  </a:extLst>
                </p:cNvPr>
                <p:cNvPicPr/>
                <p:nvPr/>
              </p:nvPicPr>
              <p:blipFill>
                <a:blip r:embed="rId600"/>
                <a:stretch>
                  <a:fillRect/>
                </a:stretch>
              </p:blipFill>
              <p:spPr>
                <a:xfrm>
                  <a:off x="6421333" y="4055232"/>
                  <a:ext cx="34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18" name="Freihand 417">
                  <a:extLst>
                    <a:ext uri="{FF2B5EF4-FFF2-40B4-BE49-F238E27FC236}">
                      <a16:creationId xmlns:a16="http://schemas.microsoft.com/office/drawing/2014/main" id="{0DE67C1D-8BEF-48E7-9597-79BA95828FA6}"/>
                    </a:ext>
                  </a:extLst>
                </p14:cNvPr>
                <p14:cNvContentPartPr/>
                <p14:nvPr/>
              </p14:nvContentPartPr>
              <p14:xfrm>
                <a:off x="6468493" y="4049112"/>
                <a:ext cx="99360" cy="75960"/>
              </p14:xfrm>
            </p:contentPart>
          </mc:Choice>
          <mc:Fallback>
            <p:pic>
              <p:nvPicPr>
                <p:cNvPr id="418" name="Freihand 417">
                  <a:extLst>
                    <a:ext uri="{FF2B5EF4-FFF2-40B4-BE49-F238E27FC236}">
                      <a16:creationId xmlns:a16="http://schemas.microsoft.com/office/drawing/2014/main" id="{0DE67C1D-8BEF-48E7-9597-79BA95828FA6}"/>
                    </a:ext>
                  </a:extLst>
                </p:cNvPr>
                <p:cNvPicPr/>
                <p:nvPr/>
              </p:nvPicPr>
              <p:blipFill>
                <a:blip r:embed="rId602"/>
                <a:stretch>
                  <a:fillRect/>
                </a:stretch>
              </p:blipFill>
              <p:spPr>
                <a:xfrm>
                  <a:off x="6464173" y="4044792"/>
                  <a:ext cx="108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19" name="Freihand 418">
                  <a:extLst>
                    <a:ext uri="{FF2B5EF4-FFF2-40B4-BE49-F238E27FC236}">
                      <a16:creationId xmlns:a16="http://schemas.microsoft.com/office/drawing/2014/main" id="{554B0291-23FF-4F57-B5BE-DD88AABE4162}"/>
                    </a:ext>
                  </a:extLst>
                </p14:cNvPr>
                <p14:cNvContentPartPr/>
                <p14:nvPr/>
              </p14:nvContentPartPr>
              <p14:xfrm>
                <a:off x="6508453" y="3963432"/>
                <a:ext cx="24840" cy="7920"/>
              </p14:xfrm>
            </p:contentPart>
          </mc:Choice>
          <mc:Fallback>
            <p:pic>
              <p:nvPicPr>
                <p:cNvPr id="419" name="Freihand 418">
                  <a:extLst>
                    <a:ext uri="{FF2B5EF4-FFF2-40B4-BE49-F238E27FC236}">
                      <a16:creationId xmlns:a16="http://schemas.microsoft.com/office/drawing/2014/main" id="{554B0291-23FF-4F57-B5BE-DD88AABE4162}"/>
                    </a:ext>
                  </a:extLst>
                </p:cNvPr>
                <p:cNvPicPr/>
                <p:nvPr/>
              </p:nvPicPr>
              <p:blipFill>
                <a:blip r:embed="rId604"/>
                <a:stretch>
                  <a:fillRect/>
                </a:stretch>
              </p:blipFill>
              <p:spPr>
                <a:xfrm>
                  <a:off x="6504133" y="3959112"/>
                  <a:ext cx="334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20" name="Freihand 419">
                  <a:extLst>
                    <a:ext uri="{FF2B5EF4-FFF2-40B4-BE49-F238E27FC236}">
                      <a16:creationId xmlns:a16="http://schemas.microsoft.com/office/drawing/2014/main" id="{537D4032-7758-4B6F-B764-1FBDF9DCE4CF}"/>
                    </a:ext>
                  </a:extLst>
                </p14:cNvPr>
                <p14:cNvContentPartPr/>
                <p14:nvPr/>
              </p14:nvContentPartPr>
              <p14:xfrm>
                <a:off x="6595213" y="3942192"/>
                <a:ext cx="81360" cy="188640"/>
              </p14:xfrm>
            </p:contentPart>
          </mc:Choice>
          <mc:Fallback>
            <p:pic>
              <p:nvPicPr>
                <p:cNvPr id="420" name="Freihand 419">
                  <a:extLst>
                    <a:ext uri="{FF2B5EF4-FFF2-40B4-BE49-F238E27FC236}">
                      <a16:creationId xmlns:a16="http://schemas.microsoft.com/office/drawing/2014/main" id="{537D4032-7758-4B6F-B764-1FBDF9DCE4CF}"/>
                    </a:ext>
                  </a:extLst>
                </p:cNvPr>
                <p:cNvPicPr/>
                <p:nvPr/>
              </p:nvPicPr>
              <p:blipFill>
                <a:blip r:embed="rId606"/>
                <a:stretch>
                  <a:fillRect/>
                </a:stretch>
              </p:blipFill>
              <p:spPr>
                <a:xfrm>
                  <a:off x="6590893" y="3937872"/>
                  <a:ext cx="90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21" name="Freihand 420">
                  <a:extLst>
                    <a:ext uri="{FF2B5EF4-FFF2-40B4-BE49-F238E27FC236}">
                      <a16:creationId xmlns:a16="http://schemas.microsoft.com/office/drawing/2014/main" id="{94797810-02D0-46BB-91FB-538FDBD6B070}"/>
                    </a:ext>
                  </a:extLst>
                </p14:cNvPr>
                <p14:cNvContentPartPr/>
                <p14:nvPr/>
              </p14:nvContentPartPr>
              <p14:xfrm>
                <a:off x="6680533" y="3942192"/>
                <a:ext cx="82080" cy="179640"/>
              </p14:xfrm>
            </p:contentPart>
          </mc:Choice>
          <mc:Fallback>
            <p:pic>
              <p:nvPicPr>
                <p:cNvPr id="421" name="Freihand 420">
                  <a:extLst>
                    <a:ext uri="{FF2B5EF4-FFF2-40B4-BE49-F238E27FC236}">
                      <a16:creationId xmlns:a16="http://schemas.microsoft.com/office/drawing/2014/main" id="{94797810-02D0-46BB-91FB-538FDBD6B070}"/>
                    </a:ext>
                  </a:extLst>
                </p:cNvPr>
                <p:cNvPicPr/>
                <p:nvPr/>
              </p:nvPicPr>
              <p:blipFill>
                <a:blip r:embed="rId608"/>
                <a:stretch>
                  <a:fillRect/>
                </a:stretch>
              </p:blipFill>
              <p:spPr>
                <a:xfrm>
                  <a:off x="6676213" y="3937872"/>
                  <a:ext cx="90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22" name="Freihand 421">
                  <a:extLst>
                    <a:ext uri="{FF2B5EF4-FFF2-40B4-BE49-F238E27FC236}">
                      <a16:creationId xmlns:a16="http://schemas.microsoft.com/office/drawing/2014/main" id="{9C98C694-0216-4549-8ED6-BD1B38338D91}"/>
                    </a:ext>
                  </a:extLst>
                </p14:cNvPr>
                <p14:cNvContentPartPr/>
                <p14:nvPr/>
              </p14:nvContentPartPr>
              <p14:xfrm>
                <a:off x="6902653" y="4051992"/>
                <a:ext cx="120600" cy="75600"/>
              </p14:xfrm>
            </p:contentPart>
          </mc:Choice>
          <mc:Fallback>
            <p:pic>
              <p:nvPicPr>
                <p:cNvPr id="422" name="Freihand 421">
                  <a:extLst>
                    <a:ext uri="{FF2B5EF4-FFF2-40B4-BE49-F238E27FC236}">
                      <a16:creationId xmlns:a16="http://schemas.microsoft.com/office/drawing/2014/main" id="{9C98C694-0216-4549-8ED6-BD1B38338D91}"/>
                    </a:ext>
                  </a:extLst>
                </p:cNvPr>
                <p:cNvPicPr/>
                <p:nvPr/>
              </p:nvPicPr>
              <p:blipFill>
                <a:blip r:embed="rId610"/>
                <a:stretch>
                  <a:fillRect/>
                </a:stretch>
              </p:blipFill>
              <p:spPr>
                <a:xfrm>
                  <a:off x="6898333" y="4047672"/>
                  <a:ext cx="129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23" name="Freihand 422">
                  <a:extLst>
                    <a:ext uri="{FF2B5EF4-FFF2-40B4-BE49-F238E27FC236}">
                      <a16:creationId xmlns:a16="http://schemas.microsoft.com/office/drawing/2014/main" id="{5B5DF8F7-2588-45A1-82BD-2F4841E86D73}"/>
                    </a:ext>
                  </a:extLst>
                </p14:cNvPr>
                <p14:cNvContentPartPr/>
                <p14:nvPr/>
              </p14:nvContentPartPr>
              <p14:xfrm>
                <a:off x="7017853" y="3981792"/>
                <a:ext cx="101160" cy="163080"/>
              </p14:xfrm>
            </p:contentPart>
          </mc:Choice>
          <mc:Fallback>
            <p:pic>
              <p:nvPicPr>
                <p:cNvPr id="423" name="Freihand 422">
                  <a:extLst>
                    <a:ext uri="{FF2B5EF4-FFF2-40B4-BE49-F238E27FC236}">
                      <a16:creationId xmlns:a16="http://schemas.microsoft.com/office/drawing/2014/main" id="{5B5DF8F7-2588-45A1-82BD-2F4841E86D73}"/>
                    </a:ext>
                  </a:extLst>
                </p:cNvPr>
                <p:cNvPicPr/>
                <p:nvPr/>
              </p:nvPicPr>
              <p:blipFill>
                <a:blip r:embed="rId612"/>
                <a:stretch>
                  <a:fillRect/>
                </a:stretch>
              </p:blipFill>
              <p:spPr>
                <a:xfrm>
                  <a:off x="7013533" y="3977472"/>
                  <a:ext cx="109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24" name="Freihand 423">
                  <a:extLst>
                    <a:ext uri="{FF2B5EF4-FFF2-40B4-BE49-F238E27FC236}">
                      <a16:creationId xmlns:a16="http://schemas.microsoft.com/office/drawing/2014/main" id="{4A7D74D1-04F9-4F47-AE3F-0ACF94D4EF02}"/>
                    </a:ext>
                  </a:extLst>
                </p14:cNvPr>
                <p14:cNvContentPartPr/>
                <p14:nvPr/>
              </p14:nvContentPartPr>
              <p14:xfrm>
                <a:off x="7124773" y="4034712"/>
                <a:ext cx="174240" cy="63000"/>
              </p14:xfrm>
            </p:contentPart>
          </mc:Choice>
          <mc:Fallback>
            <p:pic>
              <p:nvPicPr>
                <p:cNvPr id="424" name="Freihand 423">
                  <a:extLst>
                    <a:ext uri="{FF2B5EF4-FFF2-40B4-BE49-F238E27FC236}">
                      <a16:creationId xmlns:a16="http://schemas.microsoft.com/office/drawing/2014/main" id="{4A7D74D1-04F9-4F47-AE3F-0ACF94D4EF02}"/>
                    </a:ext>
                  </a:extLst>
                </p:cNvPr>
                <p:cNvPicPr/>
                <p:nvPr/>
              </p:nvPicPr>
              <p:blipFill>
                <a:blip r:embed="rId614"/>
                <a:stretch>
                  <a:fillRect/>
                </a:stretch>
              </p:blipFill>
              <p:spPr>
                <a:xfrm>
                  <a:off x="7120453" y="4030392"/>
                  <a:ext cx="182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26" name="Freihand 425">
                  <a:extLst>
                    <a:ext uri="{FF2B5EF4-FFF2-40B4-BE49-F238E27FC236}">
                      <a16:creationId xmlns:a16="http://schemas.microsoft.com/office/drawing/2014/main" id="{6642F115-FDB2-4555-86B2-21EE131EA945}"/>
                    </a:ext>
                  </a:extLst>
                </p14:cNvPr>
                <p14:cNvContentPartPr/>
                <p14:nvPr/>
              </p14:nvContentPartPr>
              <p14:xfrm>
                <a:off x="5400373" y="4301832"/>
                <a:ext cx="291960" cy="107640"/>
              </p14:xfrm>
            </p:contentPart>
          </mc:Choice>
          <mc:Fallback>
            <p:pic>
              <p:nvPicPr>
                <p:cNvPr id="426" name="Freihand 425">
                  <a:extLst>
                    <a:ext uri="{FF2B5EF4-FFF2-40B4-BE49-F238E27FC236}">
                      <a16:creationId xmlns:a16="http://schemas.microsoft.com/office/drawing/2014/main" id="{6642F115-FDB2-4555-86B2-21EE131EA945}"/>
                    </a:ext>
                  </a:extLst>
                </p:cNvPr>
                <p:cNvPicPr/>
                <p:nvPr/>
              </p:nvPicPr>
              <p:blipFill>
                <a:blip r:embed="rId616"/>
                <a:stretch>
                  <a:fillRect/>
                </a:stretch>
              </p:blipFill>
              <p:spPr>
                <a:xfrm>
                  <a:off x="5396053" y="4297512"/>
                  <a:ext cx="300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27" name="Freihand 426">
                  <a:extLst>
                    <a:ext uri="{FF2B5EF4-FFF2-40B4-BE49-F238E27FC236}">
                      <a16:creationId xmlns:a16="http://schemas.microsoft.com/office/drawing/2014/main" id="{8CD3EE34-F686-4CA8-AC4A-43954034F947}"/>
                    </a:ext>
                  </a:extLst>
                </p14:cNvPr>
                <p14:cNvContentPartPr/>
                <p14:nvPr/>
              </p14:nvContentPartPr>
              <p14:xfrm>
                <a:off x="5602693" y="4266192"/>
                <a:ext cx="24480" cy="7560"/>
              </p14:xfrm>
            </p:contentPart>
          </mc:Choice>
          <mc:Fallback>
            <p:pic>
              <p:nvPicPr>
                <p:cNvPr id="427" name="Freihand 426">
                  <a:extLst>
                    <a:ext uri="{FF2B5EF4-FFF2-40B4-BE49-F238E27FC236}">
                      <a16:creationId xmlns:a16="http://schemas.microsoft.com/office/drawing/2014/main" id="{8CD3EE34-F686-4CA8-AC4A-43954034F947}"/>
                    </a:ext>
                  </a:extLst>
                </p:cNvPr>
                <p:cNvPicPr/>
                <p:nvPr/>
              </p:nvPicPr>
              <p:blipFill>
                <a:blip r:embed="rId604"/>
                <a:stretch>
                  <a:fillRect/>
                </a:stretch>
              </p:blipFill>
              <p:spPr>
                <a:xfrm>
                  <a:off x="5598373" y="4261872"/>
                  <a:ext cx="331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428" name="Freihand 427">
                  <a:extLst>
                    <a:ext uri="{FF2B5EF4-FFF2-40B4-BE49-F238E27FC236}">
                      <a16:creationId xmlns:a16="http://schemas.microsoft.com/office/drawing/2014/main" id="{21E13E83-3872-43B2-B394-5144F0DA72E4}"/>
                    </a:ext>
                  </a:extLst>
                </p14:cNvPr>
                <p14:cNvContentPartPr/>
                <p14:nvPr/>
              </p14:nvContentPartPr>
              <p14:xfrm>
                <a:off x="5853613" y="4283832"/>
                <a:ext cx="65880" cy="122040"/>
              </p14:xfrm>
            </p:contentPart>
          </mc:Choice>
          <mc:Fallback>
            <p:pic>
              <p:nvPicPr>
                <p:cNvPr id="428" name="Freihand 427">
                  <a:extLst>
                    <a:ext uri="{FF2B5EF4-FFF2-40B4-BE49-F238E27FC236}">
                      <a16:creationId xmlns:a16="http://schemas.microsoft.com/office/drawing/2014/main" id="{21E13E83-3872-43B2-B394-5144F0DA72E4}"/>
                    </a:ext>
                  </a:extLst>
                </p:cNvPr>
                <p:cNvPicPr/>
                <p:nvPr/>
              </p:nvPicPr>
              <p:blipFill>
                <a:blip r:embed="rId619"/>
                <a:stretch>
                  <a:fillRect/>
                </a:stretch>
              </p:blipFill>
              <p:spPr>
                <a:xfrm>
                  <a:off x="5849293" y="4279512"/>
                  <a:ext cx="745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429" name="Freihand 428">
                  <a:extLst>
                    <a:ext uri="{FF2B5EF4-FFF2-40B4-BE49-F238E27FC236}">
                      <a16:creationId xmlns:a16="http://schemas.microsoft.com/office/drawing/2014/main" id="{A7218790-4A84-47A8-BC2F-06314ED8E9A7}"/>
                    </a:ext>
                  </a:extLst>
                </p14:cNvPr>
                <p14:cNvContentPartPr/>
                <p14:nvPr/>
              </p14:nvContentPartPr>
              <p14:xfrm>
                <a:off x="5873053" y="4271592"/>
                <a:ext cx="176760" cy="126000"/>
              </p14:xfrm>
            </p:contentPart>
          </mc:Choice>
          <mc:Fallback>
            <p:pic>
              <p:nvPicPr>
                <p:cNvPr id="429" name="Freihand 428">
                  <a:extLst>
                    <a:ext uri="{FF2B5EF4-FFF2-40B4-BE49-F238E27FC236}">
                      <a16:creationId xmlns:a16="http://schemas.microsoft.com/office/drawing/2014/main" id="{A7218790-4A84-47A8-BC2F-06314ED8E9A7}"/>
                    </a:ext>
                  </a:extLst>
                </p:cNvPr>
                <p:cNvPicPr/>
                <p:nvPr/>
              </p:nvPicPr>
              <p:blipFill>
                <a:blip r:embed="rId621"/>
                <a:stretch>
                  <a:fillRect/>
                </a:stretch>
              </p:blipFill>
              <p:spPr>
                <a:xfrm>
                  <a:off x="5868733" y="4267272"/>
                  <a:ext cx="185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430" name="Freihand 429">
                  <a:extLst>
                    <a:ext uri="{FF2B5EF4-FFF2-40B4-BE49-F238E27FC236}">
                      <a16:creationId xmlns:a16="http://schemas.microsoft.com/office/drawing/2014/main" id="{605250CE-6A21-4FED-B938-B8F72B6D54AB}"/>
                    </a:ext>
                  </a:extLst>
                </p14:cNvPr>
                <p14:cNvContentPartPr/>
                <p14:nvPr/>
              </p14:nvContentPartPr>
              <p14:xfrm>
                <a:off x="5967373" y="4286352"/>
                <a:ext cx="123840" cy="123840"/>
              </p14:xfrm>
            </p:contentPart>
          </mc:Choice>
          <mc:Fallback>
            <p:pic>
              <p:nvPicPr>
                <p:cNvPr id="430" name="Freihand 429">
                  <a:extLst>
                    <a:ext uri="{FF2B5EF4-FFF2-40B4-BE49-F238E27FC236}">
                      <a16:creationId xmlns:a16="http://schemas.microsoft.com/office/drawing/2014/main" id="{605250CE-6A21-4FED-B938-B8F72B6D54AB}"/>
                    </a:ext>
                  </a:extLst>
                </p:cNvPr>
                <p:cNvPicPr/>
                <p:nvPr/>
              </p:nvPicPr>
              <p:blipFill>
                <a:blip r:embed="rId623"/>
                <a:stretch>
                  <a:fillRect/>
                </a:stretch>
              </p:blipFill>
              <p:spPr>
                <a:xfrm>
                  <a:off x="5963053" y="4282032"/>
                  <a:ext cx="132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431" name="Freihand 430">
                  <a:extLst>
                    <a:ext uri="{FF2B5EF4-FFF2-40B4-BE49-F238E27FC236}">
                      <a16:creationId xmlns:a16="http://schemas.microsoft.com/office/drawing/2014/main" id="{E8642E9C-6019-47B8-915C-7A579A252983}"/>
                    </a:ext>
                  </a:extLst>
                </p14:cNvPr>
                <p14:cNvContentPartPr/>
                <p14:nvPr/>
              </p14:nvContentPartPr>
              <p14:xfrm>
                <a:off x="6199213" y="4334232"/>
                <a:ext cx="100800" cy="15840"/>
              </p14:xfrm>
            </p:contentPart>
          </mc:Choice>
          <mc:Fallback>
            <p:pic>
              <p:nvPicPr>
                <p:cNvPr id="431" name="Freihand 430">
                  <a:extLst>
                    <a:ext uri="{FF2B5EF4-FFF2-40B4-BE49-F238E27FC236}">
                      <a16:creationId xmlns:a16="http://schemas.microsoft.com/office/drawing/2014/main" id="{E8642E9C-6019-47B8-915C-7A579A252983}"/>
                    </a:ext>
                  </a:extLst>
                </p:cNvPr>
                <p:cNvPicPr/>
                <p:nvPr/>
              </p:nvPicPr>
              <p:blipFill>
                <a:blip r:embed="rId625"/>
                <a:stretch>
                  <a:fillRect/>
                </a:stretch>
              </p:blipFill>
              <p:spPr>
                <a:xfrm>
                  <a:off x="6194893" y="4329912"/>
                  <a:ext cx="109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32" name="Freihand 431">
                  <a:extLst>
                    <a:ext uri="{FF2B5EF4-FFF2-40B4-BE49-F238E27FC236}">
                      <a16:creationId xmlns:a16="http://schemas.microsoft.com/office/drawing/2014/main" id="{E797FCAC-D5B9-4E03-BB93-9659F142D1DC}"/>
                    </a:ext>
                  </a:extLst>
                </p14:cNvPr>
                <p14:cNvContentPartPr/>
                <p14:nvPr/>
              </p14:nvContentPartPr>
              <p14:xfrm>
                <a:off x="6379213" y="4260072"/>
                <a:ext cx="101160" cy="113040"/>
              </p14:xfrm>
            </p:contentPart>
          </mc:Choice>
          <mc:Fallback>
            <p:pic>
              <p:nvPicPr>
                <p:cNvPr id="432" name="Freihand 431">
                  <a:extLst>
                    <a:ext uri="{FF2B5EF4-FFF2-40B4-BE49-F238E27FC236}">
                      <a16:creationId xmlns:a16="http://schemas.microsoft.com/office/drawing/2014/main" id="{E797FCAC-D5B9-4E03-BB93-9659F142D1DC}"/>
                    </a:ext>
                  </a:extLst>
                </p:cNvPr>
                <p:cNvPicPr/>
                <p:nvPr/>
              </p:nvPicPr>
              <p:blipFill>
                <a:blip r:embed="rId627"/>
                <a:stretch>
                  <a:fillRect/>
                </a:stretch>
              </p:blipFill>
              <p:spPr>
                <a:xfrm>
                  <a:off x="6374893" y="4255752"/>
                  <a:ext cx="109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433" name="Freihand 432">
                  <a:extLst>
                    <a:ext uri="{FF2B5EF4-FFF2-40B4-BE49-F238E27FC236}">
                      <a16:creationId xmlns:a16="http://schemas.microsoft.com/office/drawing/2014/main" id="{80917E03-5CA7-476B-9EE8-6E6345D2A778}"/>
                    </a:ext>
                  </a:extLst>
                </p14:cNvPr>
                <p14:cNvContentPartPr/>
                <p14:nvPr/>
              </p14:nvContentPartPr>
              <p14:xfrm>
                <a:off x="6434293" y="4308312"/>
                <a:ext cx="442440" cy="93240"/>
              </p14:xfrm>
            </p:contentPart>
          </mc:Choice>
          <mc:Fallback>
            <p:pic>
              <p:nvPicPr>
                <p:cNvPr id="433" name="Freihand 432">
                  <a:extLst>
                    <a:ext uri="{FF2B5EF4-FFF2-40B4-BE49-F238E27FC236}">
                      <a16:creationId xmlns:a16="http://schemas.microsoft.com/office/drawing/2014/main" id="{80917E03-5CA7-476B-9EE8-6E6345D2A778}"/>
                    </a:ext>
                  </a:extLst>
                </p:cNvPr>
                <p:cNvPicPr/>
                <p:nvPr/>
              </p:nvPicPr>
              <p:blipFill>
                <a:blip r:embed="rId629"/>
                <a:stretch>
                  <a:fillRect/>
                </a:stretch>
              </p:blipFill>
              <p:spPr>
                <a:xfrm>
                  <a:off x="6429973" y="4303992"/>
                  <a:ext cx="451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434" name="Freihand 433">
                  <a:extLst>
                    <a:ext uri="{FF2B5EF4-FFF2-40B4-BE49-F238E27FC236}">
                      <a16:creationId xmlns:a16="http://schemas.microsoft.com/office/drawing/2014/main" id="{B48CCE75-698D-49C7-B629-B8486EAC3F53}"/>
                    </a:ext>
                  </a:extLst>
                </p14:cNvPr>
                <p14:cNvContentPartPr/>
                <p14:nvPr/>
              </p14:nvContentPartPr>
              <p14:xfrm>
                <a:off x="6989413" y="4288512"/>
                <a:ext cx="174600" cy="74520"/>
              </p14:xfrm>
            </p:contentPart>
          </mc:Choice>
          <mc:Fallback>
            <p:pic>
              <p:nvPicPr>
                <p:cNvPr id="434" name="Freihand 433">
                  <a:extLst>
                    <a:ext uri="{FF2B5EF4-FFF2-40B4-BE49-F238E27FC236}">
                      <a16:creationId xmlns:a16="http://schemas.microsoft.com/office/drawing/2014/main" id="{B48CCE75-698D-49C7-B629-B8486EAC3F53}"/>
                    </a:ext>
                  </a:extLst>
                </p:cNvPr>
                <p:cNvPicPr/>
                <p:nvPr/>
              </p:nvPicPr>
              <p:blipFill>
                <a:blip r:embed="rId631"/>
                <a:stretch>
                  <a:fillRect/>
                </a:stretch>
              </p:blipFill>
              <p:spPr>
                <a:xfrm>
                  <a:off x="6985093" y="4284192"/>
                  <a:ext cx="183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35" name="Freihand 434">
                  <a:extLst>
                    <a:ext uri="{FF2B5EF4-FFF2-40B4-BE49-F238E27FC236}">
                      <a16:creationId xmlns:a16="http://schemas.microsoft.com/office/drawing/2014/main" id="{160106FC-A26A-49AD-9E6E-F41947167676}"/>
                    </a:ext>
                  </a:extLst>
                </p14:cNvPr>
                <p14:cNvContentPartPr/>
                <p14:nvPr/>
              </p14:nvContentPartPr>
              <p14:xfrm>
                <a:off x="6973573" y="4258272"/>
                <a:ext cx="96480" cy="105840"/>
              </p14:xfrm>
            </p:contentPart>
          </mc:Choice>
          <mc:Fallback>
            <p:pic>
              <p:nvPicPr>
                <p:cNvPr id="435" name="Freihand 434">
                  <a:extLst>
                    <a:ext uri="{FF2B5EF4-FFF2-40B4-BE49-F238E27FC236}">
                      <a16:creationId xmlns:a16="http://schemas.microsoft.com/office/drawing/2014/main" id="{160106FC-A26A-49AD-9E6E-F41947167676}"/>
                    </a:ext>
                  </a:extLst>
                </p:cNvPr>
                <p:cNvPicPr/>
                <p:nvPr/>
              </p:nvPicPr>
              <p:blipFill>
                <a:blip r:embed="rId633"/>
                <a:stretch>
                  <a:fillRect/>
                </a:stretch>
              </p:blipFill>
              <p:spPr>
                <a:xfrm>
                  <a:off x="6969253" y="4253952"/>
                  <a:ext cx="1051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36" name="Freihand 435">
                  <a:extLst>
                    <a:ext uri="{FF2B5EF4-FFF2-40B4-BE49-F238E27FC236}">
                      <a16:creationId xmlns:a16="http://schemas.microsoft.com/office/drawing/2014/main" id="{6F58E90B-B339-49A6-B684-3E43206CFA99}"/>
                    </a:ext>
                  </a:extLst>
                </p14:cNvPr>
                <p14:cNvContentPartPr/>
                <p14:nvPr/>
              </p14:nvContentPartPr>
              <p14:xfrm>
                <a:off x="7121893" y="4274472"/>
                <a:ext cx="110160" cy="80280"/>
              </p14:xfrm>
            </p:contentPart>
          </mc:Choice>
          <mc:Fallback>
            <p:pic>
              <p:nvPicPr>
                <p:cNvPr id="436" name="Freihand 435">
                  <a:extLst>
                    <a:ext uri="{FF2B5EF4-FFF2-40B4-BE49-F238E27FC236}">
                      <a16:creationId xmlns:a16="http://schemas.microsoft.com/office/drawing/2014/main" id="{6F58E90B-B339-49A6-B684-3E43206CFA99}"/>
                    </a:ext>
                  </a:extLst>
                </p:cNvPr>
                <p:cNvPicPr/>
                <p:nvPr/>
              </p:nvPicPr>
              <p:blipFill>
                <a:blip r:embed="rId635"/>
                <a:stretch>
                  <a:fillRect/>
                </a:stretch>
              </p:blipFill>
              <p:spPr>
                <a:xfrm>
                  <a:off x="7117573" y="4270152"/>
                  <a:ext cx="118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37" name="Freihand 436">
                  <a:extLst>
                    <a:ext uri="{FF2B5EF4-FFF2-40B4-BE49-F238E27FC236}">
                      <a16:creationId xmlns:a16="http://schemas.microsoft.com/office/drawing/2014/main" id="{009EB5C8-A2DC-4E05-B8C7-2C563265AE6D}"/>
                    </a:ext>
                  </a:extLst>
                </p14:cNvPr>
                <p14:cNvContentPartPr/>
                <p14:nvPr/>
              </p14:nvContentPartPr>
              <p14:xfrm>
                <a:off x="7252573" y="4185552"/>
                <a:ext cx="146520" cy="150840"/>
              </p14:xfrm>
            </p:contentPart>
          </mc:Choice>
          <mc:Fallback>
            <p:pic>
              <p:nvPicPr>
                <p:cNvPr id="437" name="Freihand 436">
                  <a:extLst>
                    <a:ext uri="{FF2B5EF4-FFF2-40B4-BE49-F238E27FC236}">
                      <a16:creationId xmlns:a16="http://schemas.microsoft.com/office/drawing/2014/main" id="{009EB5C8-A2DC-4E05-B8C7-2C563265AE6D}"/>
                    </a:ext>
                  </a:extLst>
                </p:cNvPr>
                <p:cNvPicPr/>
                <p:nvPr/>
              </p:nvPicPr>
              <p:blipFill>
                <a:blip r:embed="rId637"/>
                <a:stretch>
                  <a:fillRect/>
                </a:stretch>
              </p:blipFill>
              <p:spPr>
                <a:xfrm>
                  <a:off x="7248253" y="4181232"/>
                  <a:ext cx="155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47" name="Freihand 446">
                  <a:extLst>
                    <a:ext uri="{FF2B5EF4-FFF2-40B4-BE49-F238E27FC236}">
                      <a16:creationId xmlns:a16="http://schemas.microsoft.com/office/drawing/2014/main" id="{CC91694F-D91F-4212-901D-AC41D7A516C7}"/>
                    </a:ext>
                  </a:extLst>
                </p14:cNvPr>
                <p14:cNvContentPartPr/>
                <p14:nvPr/>
              </p14:nvContentPartPr>
              <p14:xfrm>
                <a:off x="5961973" y="4609272"/>
                <a:ext cx="176400" cy="80280"/>
              </p14:xfrm>
            </p:contentPart>
          </mc:Choice>
          <mc:Fallback>
            <p:pic>
              <p:nvPicPr>
                <p:cNvPr id="447" name="Freihand 446">
                  <a:extLst>
                    <a:ext uri="{FF2B5EF4-FFF2-40B4-BE49-F238E27FC236}">
                      <a16:creationId xmlns:a16="http://schemas.microsoft.com/office/drawing/2014/main" id="{CC91694F-D91F-4212-901D-AC41D7A516C7}"/>
                    </a:ext>
                  </a:extLst>
                </p:cNvPr>
                <p:cNvPicPr/>
                <p:nvPr/>
              </p:nvPicPr>
              <p:blipFill>
                <a:blip r:embed="rId639"/>
                <a:stretch>
                  <a:fillRect/>
                </a:stretch>
              </p:blipFill>
              <p:spPr>
                <a:xfrm>
                  <a:off x="5957653" y="4604952"/>
                  <a:ext cx="1850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48" name="Freihand 447">
                  <a:extLst>
                    <a:ext uri="{FF2B5EF4-FFF2-40B4-BE49-F238E27FC236}">
                      <a16:creationId xmlns:a16="http://schemas.microsoft.com/office/drawing/2014/main" id="{434F4E5C-8B3A-41D6-A1DD-904E5309AF1B}"/>
                    </a:ext>
                  </a:extLst>
                </p14:cNvPr>
                <p14:cNvContentPartPr/>
                <p14:nvPr/>
              </p14:nvContentPartPr>
              <p14:xfrm>
                <a:off x="6163573" y="4533312"/>
                <a:ext cx="116280" cy="204840"/>
              </p14:xfrm>
            </p:contentPart>
          </mc:Choice>
          <mc:Fallback>
            <p:pic>
              <p:nvPicPr>
                <p:cNvPr id="448" name="Freihand 447">
                  <a:extLst>
                    <a:ext uri="{FF2B5EF4-FFF2-40B4-BE49-F238E27FC236}">
                      <a16:creationId xmlns:a16="http://schemas.microsoft.com/office/drawing/2014/main" id="{434F4E5C-8B3A-41D6-A1DD-904E5309AF1B}"/>
                    </a:ext>
                  </a:extLst>
                </p:cNvPr>
                <p:cNvPicPr/>
                <p:nvPr/>
              </p:nvPicPr>
              <p:blipFill>
                <a:blip r:embed="rId641"/>
                <a:stretch>
                  <a:fillRect/>
                </a:stretch>
              </p:blipFill>
              <p:spPr>
                <a:xfrm>
                  <a:off x="6159253" y="4528992"/>
                  <a:ext cx="1249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49" name="Freihand 448">
                  <a:extLst>
                    <a:ext uri="{FF2B5EF4-FFF2-40B4-BE49-F238E27FC236}">
                      <a16:creationId xmlns:a16="http://schemas.microsoft.com/office/drawing/2014/main" id="{29421084-56D2-4501-915D-547DEC00DE9E}"/>
                    </a:ext>
                  </a:extLst>
                </p14:cNvPr>
                <p14:cNvContentPartPr/>
                <p14:nvPr/>
              </p14:nvContentPartPr>
              <p14:xfrm>
                <a:off x="6346813" y="4544472"/>
                <a:ext cx="64080" cy="80280"/>
              </p14:xfrm>
            </p:contentPart>
          </mc:Choice>
          <mc:Fallback>
            <p:pic>
              <p:nvPicPr>
                <p:cNvPr id="449" name="Freihand 448">
                  <a:extLst>
                    <a:ext uri="{FF2B5EF4-FFF2-40B4-BE49-F238E27FC236}">
                      <a16:creationId xmlns:a16="http://schemas.microsoft.com/office/drawing/2014/main" id="{29421084-56D2-4501-915D-547DEC00DE9E}"/>
                    </a:ext>
                  </a:extLst>
                </p:cNvPr>
                <p:cNvPicPr/>
                <p:nvPr/>
              </p:nvPicPr>
              <p:blipFill>
                <a:blip r:embed="rId643"/>
                <a:stretch>
                  <a:fillRect/>
                </a:stretch>
              </p:blipFill>
              <p:spPr>
                <a:xfrm>
                  <a:off x="6342493" y="4540152"/>
                  <a:ext cx="72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50" name="Freihand 449">
                  <a:extLst>
                    <a:ext uri="{FF2B5EF4-FFF2-40B4-BE49-F238E27FC236}">
                      <a16:creationId xmlns:a16="http://schemas.microsoft.com/office/drawing/2014/main" id="{C5A93A9A-09E4-4B60-93B5-577D034AC607}"/>
                    </a:ext>
                  </a:extLst>
                </p14:cNvPr>
                <p14:cNvContentPartPr/>
                <p14:nvPr/>
              </p14:nvContentPartPr>
              <p14:xfrm>
                <a:off x="6383173" y="4533672"/>
                <a:ext cx="48600" cy="105480"/>
              </p14:xfrm>
            </p:contentPart>
          </mc:Choice>
          <mc:Fallback>
            <p:pic>
              <p:nvPicPr>
                <p:cNvPr id="450" name="Freihand 449">
                  <a:extLst>
                    <a:ext uri="{FF2B5EF4-FFF2-40B4-BE49-F238E27FC236}">
                      <a16:creationId xmlns:a16="http://schemas.microsoft.com/office/drawing/2014/main" id="{C5A93A9A-09E4-4B60-93B5-577D034AC607}"/>
                    </a:ext>
                  </a:extLst>
                </p:cNvPr>
                <p:cNvPicPr/>
                <p:nvPr/>
              </p:nvPicPr>
              <p:blipFill>
                <a:blip r:embed="rId645"/>
                <a:stretch>
                  <a:fillRect/>
                </a:stretch>
              </p:blipFill>
              <p:spPr>
                <a:xfrm>
                  <a:off x="6378853" y="4529352"/>
                  <a:ext cx="57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51" name="Freihand 450">
                  <a:extLst>
                    <a:ext uri="{FF2B5EF4-FFF2-40B4-BE49-F238E27FC236}">
                      <a16:creationId xmlns:a16="http://schemas.microsoft.com/office/drawing/2014/main" id="{7A3EF171-BE8C-4AA4-9FC1-16EBEFD82CD6}"/>
                    </a:ext>
                  </a:extLst>
                </p14:cNvPr>
                <p14:cNvContentPartPr/>
                <p14:nvPr/>
              </p14:nvContentPartPr>
              <p14:xfrm>
                <a:off x="6458413" y="4535112"/>
                <a:ext cx="109800" cy="82080"/>
              </p14:xfrm>
            </p:contentPart>
          </mc:Choice>
          <mc:Fallback>
            <p:pic>
              <p:nvPicPr>
                <p:cNvPr id="451" name="Freihand 450">
                  <a:extLst>
                    <a:ext uri="{FF2B5EF4-FFF2-40B4-BE49-F238E27FC236}">
                      <a16:creationId xmlns:a16="http://schemas.microsoft.com/office/drawing/2014/main" id="{7A3EF171-BE8C-4AA4-9FC1-16EBEFD82CD6}"/>
                    </a:ext>
                  </a:extLst>
                </p:cNvPr>
                <p:cNvPicPr/>
                <p:nvPr/>
              </p:nvPicPr>
              <p:blipFill>
                <a:blip r:embed="rId647"/>
                <a:stretch>
                  <a:fillRect/>
                </a:stretch>
              </p:blipFill>
              <p:spPr>
                <a:xfrm>
                  <a:off x="6454093" y="4530792"/>
                  <a:ext cx="118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52" name="Freihand 451">
                  <a:extLst>
                    <a:ext uri="{FF2B5EF4-FFF2-40B4-BE49-F238E27FC236}">
                      <a16:creationId xmlns:a16="http://schemas.microsoft.com/office/drawing/2014/main" id="{E5BE8D84-2C9F-4894-8479-F1903BC16ADE}"/>
                    </a:ext>
                  </a:extLst>
                </p14:cNvPr>
                <p14:cNvContentPartPr/>
                <p14:nvPr/>
              </p14:nvContentPartPr>
              <p14:xfrm>
                <a:off x="6590533" y="4442232"/>
                <a:ext cx="11880" cy="109440"/>
              </p14:xfrm>
            </p:contentPart>
          </mc:Choice>
          <mc:Fallback>
            <p:pic>
              <p:nvPicPr>
                <p:cNvPr id="452" name="Freihand 451">
                  <a:extLst>
                    <a:ext uri="{FF2B5EF4-FFF2-40B4-BE49-F238E27FC236}">
                      <a16:creationId xmlns:a16="http://schemas.microsoft.com/office/drawing/2014/main" id="{E5BE8D84-2C9F-4894-8479-F1903BC16ADE}"/>
                    </a:ext>
                  </a:extLst>
                </p:cNvPr>
                <p:cNvPicPr/>
                <p:nvPr/>
              </p:nvPicPr>
              <p:blipFill>
                <a:blip r:embed="rId649"/>
                <a:stretch>
                  <a:fillRect/>
                </a:stretch>
              </p:blipFill>
              <p:spPr>
                <a:xfrm>
                  <a:off x="6586213" y="4437912"/>
                  <a:ext cx="20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43" name="Freihand 442">
                  <a:extLst>
                    <a:ext uri="{FF2B5EF4-FFF2-40B4-BE49-F238E27FC236}">
                      <a16:creationId xmlns:a16="http://schemas.microsoft.com/office/drawing/2014/main" id="{2951E059-D539-468E-9B0C-D3AD91825BA2}"/>
                    </a:ext>
                  </a:extLst>
                </p14:cNvPr>
                <p14:cNvContentPartPr/>
                <p14:nvPr/>
              </p14:nvContentPartPr>
              <p14:xfrm>
                <a:off x="5401813" y="4590192"/>
                <a:ext cx="114480" cy="89280"/>
              </p14:xfrm>
            </p:contentPart>
          </mc:Choice>
          <mc:Fallback>
            <p:pic>
              <p:nvPicPr>
                <p:cNvPr id="443" name="Freihand 442">
                  <a:extLst>
                    <a:ext uri="{FF2B5EF4-FFF2-40B4-BE49-F238E27FC236}">
                      <a16:creationId xmlns:a16="http://schemas.microsoft.com/office/drawing/2014/main" id="{2951E059-D539-468E-9B0C-D3AD91825BA2}"/>
                    </a:ext>
                  </a:extLst>
                </p:cNvPr>
                <p:cNvPicPr/>
                <p:nvPr/>
              </p:nvPicPr>
              <p:blipFill>
                <a:blip r:embed="rId651"/>
                <a:stretch>
                  <a:fillRect/>
                </a:stretch>
              </p:blipFill>
              <p:spPr>
                <a:xfrm>
                  <a:off x="5397493" y="4585872"/>
                  <a:ext cx="123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44" name="Freihand 443">
                  <a:extLst>
                    <a:ext uri="{FF2B5EF4-FFF2-40B4-BE49-F238E27FC236}">
                      <a16:creationId xmlns:a16="http://schemas.microsoft.com/office/drawing/2014/main" id="{4CACDFF5-5353-4807-AB8D-F70F271FFD11}"/>
                    </a:ext>
                  </a:extLst>
                </p14:cNvPr>
                <p14:cNvContentPartPr/>
                <p14:nvPr/>
              </p14:nvContentPartPr>
              <p14:xfrm>
                <a:off x="5509093" y="4530432"/>
                <a:ext cx="100080" cy="157680"/>
              </p14:xfrm>
            </p:contentPart>
          </mc:Choice>
          <mc:Fallback>
            <p:pic>
              <p:nvPicPr>
                <p:cNvPr id="444" name="Freihand 443">
                  <a:extLst>
                    <a:ext uri="{FF2B5EF4-FFF2-40B4-BE49-F238E27FC236}">
                      <a16:creationId xmlns:a16="http://schemas.microsoft.com/office/drawing/2014/main" id="{4CACDFF5-5353-4807-AB8D-F70F271FFD11}"/>
                    </a:ext>
                  </a:extLst>
                </p:cNvPr>
                <p:cNvPicPr/>
                <p:nvPr/>
              </p:nvPicPr>
              <p:blipFill>
                <a:blip r:embed="rId653"/>
                <a:stretch>
                  <a:fillRect/>
                </a:stretch>
              </p:blipFill>
              <p:spPr>
                <a:xfrm>
                  <a:off x="5504773" y="4526112"/>
                  <a:ext cx="108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45" name="Freihand 444">
                  <a:extLst>
                    <a:ext uri="{FF2B5EF4-FFF2-40B4-BE49-F238E27FC236}">
                      <a16:creationId xmlns:a16="http://schemas.microsoft.com/office/drawing/2014/main" id="{77F00F37-7A0E-49AA-A5B2-226E80685680}"/>
                    </a:ext>
                  </a:extLst>
                </p14:cNvPr>
                <p14:cNvContentPartPr/>
                <p14:nvPr/>
              </p14:nvContentPartPr>
              <p14:xfrm>
                <a:off x="5617093" y="4588752"/>
                <a:ext cx="197640" cy="109080"/>
              </p14:xfrm>
            </p:contentPart>
          </mc:Choice>
          <mc:Fallback>
            <p:pic>
              <p:nvPicPr>
                <p:cNvPr id="445" name="Freihand 444">
                  <a:extLst>
                    <a:ext uri="{FF2B5EF4-FFF2-40B4-BE49-F238E27FC236}">
                      <a16:creationId xmlns:a16="http://schemas.microsoft.com/office/drawing/2014/main" id="{77F00F37-7A0E-49AA-A5B2-226E80685680}"/>
                    </a:ext>
                  </a:extLst>
                </p:cNvPr>
                <p:cNvPicPr/>
                <p:nvPr/>
              </p:nvPicPr>
              <p:blipFill>
                <a:blip r:embed="rId655"/>
                <a:stretch>
                  <a:fillRect/>
                </a:stretch>
              </p:blipFill>
              <p:spPr>
                <a:xfrm>
                  <a:off x="5612773" y="4584432"/>
                  <a:ext cx="206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54" name="Freihand 453">
                  <a:extLst>
                    <a:ext uri="{FF2B5EF4-FFF2-40B4-BE49-F238E27FC236}">
                      <a16:creationId xmlns:a16="http://schemas.microsoft.com/office/drawing/2014/main" id="{1BBA5A98-B8A8-4F48-B5DB-BADDFE85FE02}"/>
                    </a:ext>
                  </a:extLst>
                </p14:cNvPr>
                <p14:cNvContentPartPr/>
                <p14:nvPr/>
              </p14:nvContentPartPr>
              <p14:xfrm>
                <a:off x="4826893" y="4761912"/>
                <a:ext cx="71280" cy="148680"/>
              </p14:xfrm>
            </p:contentPart>
          </mc:Choice>
          <mc:Fallback>
            <p:pic>
              <p:nvPicPr>
                <p:cNvPr id="454" name="Freihand 453">
                  <a:extLst>
                    <a:ext uri="{FF2B5EF4-FFF2-40B4-BE49-F238E27FC236}">
                      <a16:creationId xmlns:a16="http://schemas.microsoft.com/office/drawing/2014/main" id="{1BBA5A98-B8A8-4F48-B5DB-BADDFE85FE02}"/>
                    </a:ext>
                  </a:extLst>
                </p:cNvPr>
                <p:cNvPicPr/>
                <p:nvPr/>
              </p:nvPicPr>
              <p:blipFill>
                <a:blip r:embed="rId657"/>
                <a:stretch>
                  <a:fillRect/>
                </a:stretch>
              </p:blipFill>
              <p:spPr>
                <a:xfrm>
                  <a:off x="4822573" y="4757592"/>
                  <a:ext cx="79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55" name="Freihand 454">
                  <a:extLst>
                    <a:ext uri="{FF2B5EF4-FFF2-40B4-BE49-F238E27FC236}">
                      <a16:creationId xmlns:a16="http://schemas.microsoft.com/office/drawing/2014/main" id="{1DC17BD5-FF64-41AB-BFD5-6C0124B29A72}"/>
                    </a:ext>
                  </a:extLst>
                </p14:cNvPr>
                <p14:cNvContentPartPr/>
                <p14:nvPr/>
              </p14:nvContentPartPr>
              <p14:xfrm>
                <a:off x="4932733" y="4824912"/>
                <a:ext cx="150480" cy="50040"/>
              </p14:xfrm>
            </p:contentPart>
          </mc:Choice>
          <mc:Fallback>
            <p:pic>
              <p:nvPicPr>
                <p:cNvPr id="455" name="Freihand 454">
                  <a:extLst>
                    <a:ext uri="{FF2B5EF4-FFF2-40B4-BE49-F238E27FC236}">
                      <a16:creationId xmlns:a16="http://schemas.microsoft.com/office/drawing/2014/main" id="{1DC17BD5-FF64-41AB-BFD5-6C0124B29A72}"/>
                    </a:ext>
                  </a:extLst>
                </p:cNvPr>
                <p:cNvPicPr/>
                <p:nvPr/>
              </p:nvPicPr>
              <p:blipFill>
                <a:blip r:embed="rId659"/>
                <a:stretch>
                  <a:fillRect/>
                </a:stretch>
              </p:blipFill>
              <p:spPr>
                <a:xfrm>
                  <a:off x="4928413" y="4820592"/>
                  <a:ext cx="1591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56" name="Freihand 455">
                  <a:extLst>
                    <a:ext uri="{FF2B5EF4-FFF2-40B4-BE49-F238E27FC236}">
                      <a16:creationId xmlns:a16="http://schemas.microsoft.com/office/drawing/2014/main" id="{586A965B-72E9-4E9C-9D62-ACC367CAAE29}"/>
                    </a:ext>
                  </a:extLst>
                </p14:cNvPr>
                <p14:cNvContentPartPr/>
                <p14:nvPr/>
              </p14:nvContentPartPr>
              <p14:xfrm>
                <a:off x="5069173" y="4821312"/>
                <a:ext cx="75960" cy="176400"/>
              </p14:xfrm>
            </p:contentPart>
          </mc:Choice>
          <mc:Fallback>
            <p:pic>
              <p:nvPicPr>
                <p:cNvPr id="456" name="Freihand 455">
                  <a:extLst>
                    <a:ext uri="{FF2B5EF4-FFF2-40B4-BE49-F238E27FC236}">
                      <a16:creationId xmlns:a16="http://schemas.microsoft.com/office/drawing/2014/main" id="{586A965B-72E9-4E9C-9D62-ACC367CAAE29}"/>
                    </a:ext>
                  </a:extLst>
                </p:cNvPr>
                <p:cNvPicPr/>
                <p:nvPr/>
              </p:nvPicPr>
              <p:blipFill>
                <a:blip r:embed="rId661"/>
                <a:stretch>
                  <a:fillRect/>
                </a:stretch>
              </p:blipFill>
              <p:spPr>
                <a:xfrm>
                  <a:off x="5064853" y="4816992"/>
                  <a:ext cx="84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57" name="Freihand 456">
                  <a:extLst>
                    <a:ext uri="{FF2B5EF4-FFF2-40B4-BE49-F238E27FC236}">
                      <a16:creationId xmlns:a16="http://schemas.microsoft.com/office/drawing/2014/main" id="{48063E9E-A140-4BBC-8E79-066C4AC07BA5}"/>
                    </a:ext>
                  </a:extLst>
                </p14:cNvPr>
                <p14:cNvContentPartPr/>
                <p14:nvPr/>
              </p14:nvContentPartPr>
              <p14:xfrm>
                <a:off x="5177173" y="4748952"/>
                <a:ext cx="134640" cy="191160"/>
              </p14:xfrm>
            </p:contentPart>
          </mc:Choice>
          <mc:Fallback>
            <p:pic>
              <p:nvPicPr>
                <p:cNvPr id="457" name="Freihand 456">
                  <a:extLst>
                    <a:ext uri="{FF2B5EF4-FFF2-40B4-BE49-F238E27FC236}">
                      <a16:creationId xmlns:a16="http://schemas.microsoft.com/office/drawing/2014/main" id="{48063E9E-A140-4BBC-8E79-066C4AC07BA5}"/>
                    </a:ext>
                  </a:extLst>
                </p:cNvPr>
                <p:cNvPicPr/>
                <p:nvPr/>
              </p:nvPicPr>
              <p:blipFill>
                <a:blip r:embed="rId663"/>
                <a:stretch>
                  <a:fillRect/>
                </a:stretch>
              </p:blipFill>
              <p:spPr>
                <a:xfrm>
                  <a:off x="5172853" y="4744632"/>
                  <a:ext cx="1432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58" name="Freihand 457">
                  <a:extLst>
                    <a:ext uri="{FF2B5EF4-FFF2-40B4-BE49-F238E27FC236}">
                      <a16:creationId xmlns:a16="http://schemas.microsoft.com/office/drawing/2014/main" id="{A9AF8D7C-44A2-4F4F-9E1B-5E763286E821}"/>
                    </a:ext>
                  </a:extLst>
                </p14:cNvPr>
                <p14:cNvContentPartPr/>
                <p14:nvPr/>
              </p14:nvContentPartPr>
              <p14:xfrm>
                <a:off x="5316853" y="4808352"/>
                <a:ext cx="20160" cy="91440"/>
              </p14:xfrm>
            </p:contentPart>
          </mc:Choice>
          <mc:Fallback>
            <p:pic>
              <p:nvPicPr>
                <p:cNvPr id="458" name="Freihand 457">
                  <a:extLst>
                    <a:ext uri="{FF2B5EF4-FFF2-40B4-BE49-F238E27FC236}">
                      <a16:creationId xmlns:a16="http://schemas.microsoft.com/office/drawing/2014/main" id="{A9AF8D7C-44A2-4F4F-9E1B-5E763286E821}"/>
                    </a:ext>
                  </a:extLst>
                </p:cNvPr>
                <p:cNvPicPr/>
                <p:nvPr/>
              </p:nvPicPr>
              <p:blipFill>
                <a:blip r:embed="rId665"/>
                <a:stretch>
                  <a:fillRect/>
                </a:stretch>
              </p:blipFill>
              <p:spPr>
                <a:xfrm>
                  <a:off x="5312533" y="4804032"/>
                  <a:ext cx="28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59" name="Freihand 458">
                  <a:extLst>
                    <a:ext uri="{FF2B5EF4-FFF2-40B4-BE49-F238E27FC236}">
                      <a16:creationId xmlns:a16="http://schemas.microsoft.com/office/drawing/2014/main" id="{DC118E80-CC82-4A64-8F71-188C6CE45908}"/>
                    </a:ext>
                  </a:extLst>
                </p14:cNvPr>
                <p14:cNvContentPartPr/>
                <p14:nvPr/>
              </p14:nvContentPartPr>
              <p14:xfrm>
                <a:off x="5324413" y="4756872"/>
                <a:ext cx="8640" cy="11160"/>
              </p14:xfrm>
            </p:contentPart>
          </mc:Choice>
          <mc:Fallback>
            <p:pic>
              <p:nvPicPr>
                <p:cNvPr id="459" name="Freihand 458">
                  <a:extLst>
                    <a:ext uri="{FF2B5EF4-FFF2-40B4-BE49-F238E27FC236}">
                      <a16:creationId xmlns:a16="http://schemas.microsoft.com/office/drawing/2014/main" id="{DC118E80-CC82-4A64-8F71-188C6CE45908}"/>
                    </a:ext>
                  </a:extLst>
                </p:cNvPr>
                <p:cNvPicPr/>
                <p:nvPr/>
              </p:nvPicPr>
              <p:blipFill>
                <a:blip r:embed="rId667"/>
                <a:stretch>
                  <a:fillRect/>
                </a:stretch>
              </p:blipFill>
              <p:spPr>
                <a:xfrm>
                  <a:off x="5320093" y="4752552"/>
                  <a:ext cx="17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60" name="Freihand 459">
                  <a:extLst>
                    <a:ext uri="{FF2B5EF4-FFF2-40B4-BE49-F238E27FC236}">
                      <a16:creationId xmlns:a16="http://schemas.microsoft.com/office/drawing/2014/main" id="{B9140F28-0ADB-4BB1-B62F-2A48B28974E6}"/>
                    </a:ext>
                  </a:extLst>
                </p14:cNvPr>
                <p14:cNvContentPartPr/>
                <p14:nvPr/>
              </p14:nvContentPartPr>
              <p14:xfrm>
                <a:off x="5363653" y="4802232"/>
                <a:ext cx="62640" cy="75600"/>
              </p14:xfrm>
            </p:contentPart>
          </mc:Choice>
          <mc:Fallback>
            <p:pic>
              <p:nvPicPr>
                <p:cNvPr id="460" name="Freihand 459">
                  <a:extLst>
                    <a:ext uri="{FF2B5EF4-FFF2-40B4-BE49-F238E27FC236}">
                      <a16:creationId xmlns:a16="http://schemas.microsoft.com/office/drawing/2014/main" id="{B9140F28-0ADB-4BB1-B62F-2A48B28974E6}"/>
                    </a:ext>
                  </a:extLst>
                </p:cNvPr>
                <p:cNvPicPr/>
                <p:nvPr/>
              </p:nvPicPr>
              <p:blipFill>
                <a:blip r:embed="rId669"/>
                <a:stretch>
                  <a:fillRect/>
                </a:stretch>
              </p:blipFill>
              <p:spPr>
                <a:xfrm>
                  <a:off x="5359333" y="4797912"/>
                  <a:ext cx="71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61" name="Freihand 460">
                  <a:extLst>
                    <a:ext uri="{FF2B5EF4-FFF2-40B4-BE49-F238E27FC236}">
                      <a16:creationId xmlns:a16="http://schemas.microsoft.com/office/drawing/2014/main" id="{F9A71B61-EFF1-40E9-A618-E458AC482A33}"/>
                    </a:ext>
                  </a:extLst>
                </p14:cNvPr>
                <p14:cNvContentPartPr/>
                <p14:nvPr/>
              </p14:nvContentPartPr>
              <p14:xfrm>
                <a:off x="5425933" y="4749672"/>
                <a:ext cx="113760" cy="130320"/>
              </p14:xfrm>
            </p:contentPart>
          </mc:Choice>
          <mc:Fallback>
            <p:pic>
              <p:nvPicPr>
                <p:cNvPr id="461" name="Freihand 460">
                  <a:extLst>
                    <a:ext uri="{FF2B5EF4-FFF2-40B4-BE49-F238E27FC236}">
                      <a16:creationId xmlns:a16="http://schemas.microsoft.com/office/drawing/2014/main" id="{F9A71B61-EFF1-40E9-A618-E458AC482A33}"/>
                    </a:ext>
                  </a:extLst>
                </p:cNvPr>
                <p:cNvPicPr/>
                <p:nvPr/>
              </p:nvPicPr>
              <p:blipFill>
                <a:blip r:embed="rId671"/>
                <a:stretch>
                  <a:fillRect/>
                </a:stretch>
              </p:blipFill>
              <p:spPr>
                <a:xfrm>
                  <a:off x="5421613" y="4745352"/>
                  <a:ext cx="1224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62" name="Freihand 461">
                  <a:extLst>
                    <a:ext uri="{FF2B5EF4-FFF2-40B4-BE49-F238E27FC236}">
                      <a16:creationId xmlns:a16="http://schemas.microsoft.com/office/drawing/2014/main" id="{5995D72D-88A2-4309-99A0-84E34B84795A}"/>
                    </a:ext>
                  </a:extLst>
                </p14:cNvPr>
                <p14:cNvContentPartPr/>
                <p14:nvPr/>
              </p14:nvContentPartPr>
              <p14:xfrm>
                <a:off x="5523133" y="4766592"/>
                <a:ext cx="25560" cy="39600"/>
              </p14:xfrm>
            </p:contentPart>
          </mc:Choice>
          <mc:Fallback>
            <p:pic>
              <p:nvPicPr>
                <p:cNvPr id="462" name="Freihand 461">
                  <a:extLst>
                    <a:ext uri="{FF2B5EF4-FFF2-40B4-BE49-F238E27FC236}">
                      <a16:creationId xmlns:a16="http://schemas.microsoft.com/office/drawing/2014/main" id="{5995D72D-88A2-4309-99A0-84E34B84795A}"/>
                    </a:ext>
                  </a:extLst>
                </p:cNvPr>
                <p:cNvPicPr/>
                <p:nvPr/>
              </p:nvPicPr>
              <p:blipFill>
                <a:blip r:embed="rId673"/>
                <a:stretch>
                  <a:fillRect/>
                </a:stretch>
              </p:blipFill>
              <p:spPr>
                <a:xfrm>
                  <a:off x="5518813" y="4762272"/>
                  <a:ext cx="34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63" name="Freihand 462">
                  <a:extLst>
                    <a:ext uri="{FF2B5EF4-FFF2-40B4-BE49-F238E27FC236}">
                      <a16:creationId xmlns:a16="http://schemas.microsoft.com/office/drawing/2014/main" id="{23363AA3-9107-4852-B615-26C252E8D979}"/>
                    </a:ext>
                  </a:extLst>
                </p14:cNvPr>
                <p14:cNvContentPartPr/>
                <p14:nvPr/>
              </p14:nvContentPartPr>
              <p14:xfrm>
                <a:off x="5532133" y="4818072"/>
                <a:ext cx="80280" cy="174240"/>
              </p14:xfrm>
            </p:contentPart>
          </mc:Choice>
          <mc:Fallback>
            <p:pic>
              <p:nvPicPr>
                <p:cNvPr id="463" name="Freihand 462">
                  <a:extLst>
                    <a:ext uri="{FF2B5EF4-FFF2-40B4-BE49-F238E27FC236}">
                      <a16:creationId xmlns:a16="http://schemas.microsoft.com/office/drawing/2014/main" id="{23363AA3-9107-4852-B615-26C252E8D979}"/>
                    </a:ext>
                  </a:extLst>
                </p:cNvPr>
                <p:cNvPicPr/>
                <p:nvPr/>
              </p:nvPicPr>
              <p:blipFill>
                <a:blip r:embed="rId675"/>
                <a:stretch>
                  <a:fillRect/>
                </a:stretch>
              </p:blipFill>
              <p:spPr>
                <a:xfrm>
                  <a:off x="5527813" y="4813752"/>
                  <a:ext cx="889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28" name="Freihand 27">
                  <a:extLst>
                    <a:ext uri="{FF2B5EF4-FFF2-40B4-BE49-F238E27FC236}">
                      <a16:creationId xmlns:a16="http://schemas.microsoft.com/office/drawing/2014/main" id="{7E73E3E7-9426-4F70-94E0-B34D84F1F818}"/>
                    </a:ext>
                  </a:extLst>
                </p14:cNvPr>
                <p14:cNvContentPartPr/>
                <p14:nvPr/>
              </p14:nvContentPartPr>
              <p14:xfrm>
                <a:off x="7958173" y="200712"/>
                <a:ext cx="90720" cy="105120"/>
              </p14:xfrm>
            </p:contentPart>
          </mc:Choice>
          <mc:Fallback>
            <p:pic>
              <p:nvPicPr>
                <p:cNvPr id="28" name="Freihand 27">
                  <a:extLst>
                    <a:ext uri="{FF2B5EF4-FFF2-40B4-BE49-F238E27FC236}">
                      <a16:creationId xmlns:a16="http://schemas.microsoft.com/office/drawing/2014/main" id="{7E73E3E7-9426-4F70-94E0-B34D84F1F818}"/>
                    </a:ext>
                  </a:extLst>
                </p:cNvPr>
                <p:cNvPicPr/>
                <p:nvPr/>
              </p:nvPicPr>
              <p:blipFill>
                <a:blip r:embed="rId677"/>
                <a:stretch>
                  <a:fillRect/>
                </a:stretch>
              </p:blipFill>
              <p:spPr>
                <a:xfrm>
                  <a:off x="7953853" y="196392"/>
                  <a:ext cx="99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29" name="Freihand 28">
                  <a:extLst>
                    <a:ext uri="{FF2B5EF4-FFF2-40B4-BE49-F238E27FC236}">
                      <a16:creationId xmlns:a16="http://schemas.microsoft.com/office/drawing/2014/main" id="{A972B7F0-4278-4633-A333-EB3FEC5B9DE4}"/>
                    </a:ext>
                  </a:extLst>
                </p14:cNvPr>
                <p14:cNvContentPartPr/>
                <p14:nvPr/>
              </p14:nvContentPartPr>
              <p14:xfrm>
                <a:off x="8036293" y="116472"/>
                <a:ext cx="112320" cy="255960"/>
              </p14:xfrm>
            </p:contentPart>
          </mc:Choice>
          <mc:Fallback>
            <p:pic>
              <p:nvPicPr>
                <p:cNvPr id="29" name="Freihand 28">
                  <a:extLst>
                    <a:ext uri="{FF2B5EF4-FFF2-40B4-BE49-F238E27FC236}">
                      <a16:creationId xmlns:a16="http://schemas.microsoft.com/office/drawing/2014/main" id="{A972B7F0-4278-4633-A333-EB3FEC5B9DE4}"/>
                    </a:ext>
                  </a:extLst>
                </p:cNvPr>
                <p:cNvPicPr/>
                <p:nvPr/>
              </p:nvPicPr>
              <p:blipFill>
                <a:blip r:embed="rId679"/>
                <a:stretch>
                  <a:fillRect/>
                </a:stretch>
              </p:blipFill>
              <p:spPr>
                <a:xfrm>
                  <a:off x="8031973" y="112152"/>
                  <a:ext cx="1209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1" name="Freihand 30">
                  <a:extLst>
                    <a:ext uri="{FF2B5EF4-FFF2-40B4-BE49-F238E27FC236}">
                      <a16:creationId xmlns:a16="http://schemas.microsoft.com/office/drawing/2014/main" id="{43642192-3233-494F-AC5A-3F2FEF42AA4B}"/>
                    </a:ext>
                  </a:extLst>
                </p14:cNvPr>
                <p14:cNvContentPartPr/>
                <p14:nvPr/>
              </p14:nvContentPartPr>
              <p14:xfrm>
                <a:off x="8385133" y="142752"/>
                <a:ext cx="122400" cy="180360"/>
              </p14:xfrm>
            </p:contentPart>
          </mc:Choice>
          <mc:Fallback>
            <p:pic>
              <p:nvPicPr>
                <p:cNvPr id="31" name="Freihand 30">
                  <a:extLst>
                    <a:ext uri="{FF2B5EF4-FFF2-40B4-BE49-F238E27FC236}">
                      <a16:creationId xmlns:a16="http://schemas.microsoft.com/office/drawing/2014/main" id="{43642192-3233-494F-AC5A-3F2FEF42AA4B}"/>
                    </a:ext>
                  </a:extLst>
                </p:cNvPr>
                <p:cNvPicPr/>
                <p:nvPr/>
              </p:nvPicPr>
              <p:blipFill>
                <a:blip r:embed="rId681"/>
                <a:stretch>
                  <a:fillRect/>
                </a:stretch>
              </p:blipFill>
              <p:spPr>
                <a:xfrm>
                  <a:off x="8380813" y="138432"/>
                  <a:ext cx="131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3" name="Freihand 32">
                  <a:extLst>
                    <a:ext uri="{FF2B5EF4-FFF2-40B4-BE49-F238E27FC236}">
                      <a16:creationId xmlns:a16="http://schemas.microsoft.com/office/drawing/2014/main" id="{B2F13618-749C-40C4-AD61-D14983E90567}"/>
                    </a:ext>
                  </a:extLst>
                </p14:cNvPr>
                <p14:cNvContentPartPr/>
                <p14:nvPr/>
              </p14:nvContentPartPr>
              <p14:xfrm>
                <a:off x="8640733" y="151752"/>
                <a:ext cx="41760" cy="139680"/>
              </p14:xfrm>
            </p:contentPart>
          </mc:Choice>
          <mc:Fallback>
            <p:pic>
              <p:nvPicPr>
                <p:cNvPr id="33" name="Freihand 32">
                  <a:extLst>
                    <a:ext uri="{FF2B5EF4-FFF2-40B4-BE49-F238E27FC236}">
                      <a16:creationId xmlns:a16="http://schemas.microsoft.com/office/drawing/2014/main" id="{B2F13618-749C-40C4-AD61-D14983E90567}"/>
                    </a:ext>
                  </a:extLst>
                </p:cNvPr>
                <p:cNvPicPr/>
                <p:nvPr/>
              </p:nvPicPr>
              <p:blipFill>
                <a:blip r:embed="rId683"/>
                <a:stretch>
                  <a:fillRect/>
                </a:stretch>
              </p:blipFill>
              <p:spPr>
                <a:xfrm>
                  <a:off x="8636413" y="147432"/>
                  <a:ext cx="50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4" name="Freihand 33">
                  <a:extLst>
                    <a:ext uri="{FF2B5EF4-FFF2-40B4-BE49-F238E27FC236}">
                      <a16:creationId xmlns:a16="http://schemas.microsoft.com/office/drawing/2014/main" id="{F4F286A8-A143-4C54-B541-9CB551C610DC}"/>
                    </a:ext>
                  </a:extLst>
                </p14:cNvPr>
                <p14:cNvContentPartPr/>
                <p14:nvPr/>
              </p14:nvContentPartPr>
              <p14:xfrm>
                <a:off x="8570533" y="79392"/>
                <a:ext cx="153720" cy="99000"/>
              </p14:xfrm>
            </p:contentPart>
          </mc:Choice>
          <mc:Fallback>
            <p:pic>
              <p:nvPicPr>
                <p:cNvPr id="34" name="Freihand 33">
                  <a:extLst>
                    <a:ext uri="{FF2B5EF4-FFF2-40B4-BE49-F238E27FC236}">
                      <a16:creationId xmlns:a16="http://schemas.microsoft.com/office/drawing/2014/main" id="{F4F286A8-A143-4C54-B541-9CB551C610DC}"/>
                    </a:ext>
                  </a:extLst>
                </p:cNvPr>
                <p:cNvPicPr/>
                <p:nvPr/>
              </p:nvPicPr>
              <p:blipFill>
                <a:blip r:embed="rId685"/>
                <a:stretch>
                  <a:fillRect/>
                </a:stretch>
              </p:blipFill>
              <p:spPr>
                <a:xfrm>
                  <a:off x="8566213" y="75072"/>
                  <a:ext cx="162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67" name="Freihand 466">
                  <a:extLst>
                    <a:ext uri="{FF2B5EF4-FFF2-40B4-BE49-F238E27FC236}">
                      <a16:creationId xmlns:a16="http://schemas.microsoft.com/office/drawing/2014/main" id="{5021E108-F0B7-4B06-B192-CDA94B081937}"/>
                    </a:ext>
                  </a:extLst>
                </p14:cNvPr>
                <p14:cNvContentPartPr/>
                <p14:nvPr/>
              </p14:nvContentPartPr>
              <p14:xfrm>
                <a:off x="5698453" y="4750752"/>
                <a:ext cx="99000" cy="143280"/>
              </p14:xfrm>
            </p:contentPart>
          </mc:Choice>
          <mc:Fallback>
            <p:pic>
              <p:nvPicPr>
                <p:cNvPr id="467" name="Freihand 466">
                  <a:extLst>
                    <a:ext uri="{FF2B5EF4-FFF2-40B4-BE49-F238E27FC236}">
                      <a16:creationId xmlns:a16="http://schemas.microsoft.com/office/drawing/2014/main" id="{5021E108-F0B7-4B06-B192-CDA94B081937}"/>
                    </a:ext>
                  </a:extLst>
                </p:cNvPr>
                <p:cNvPicPr/>
                <p:nvPr/>
              </p:nvPicPr>
              <p:blipFill>
                <a:blip r:embed="rId687"/>
                <a:stretch>
                  <a:fillRect/>
                </a:stretch>
              </p:blipFill>
              <p:spPr>
                <a:xfrm>
                  <a:off x="5694133" y="4746432"/>
                  <a:ext cx="1076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68" name="Freihand 467">
                  <a:extLst>
                    <a:ext uri="{FF2B5EF4-FFF2-40B4-BE49-F238E27FC236}">
                      <a16:creationId xmlns:a16="http://schemas.microsoft.com/office/drawing/2014/main" id="{4FC9FEAD-8F06-4135-9794-D2C6825530A5}"/>
                    </a:ext>
                  </a:extLst>
                </p14:cNvPr>
                <p14:cNvContentPartPr/>
                <p14:nvPr/>
              </p14:nvContentPartPr>
              <p14:xfrm>
                <a:off x="5798893" y="4810152"/>
                <a:ext cx="117720" cy="99360"/>
              </p14:xfrm>
            </p:contentPart>
          </mc:Choice>
          <mc:Fallback>
            <p:pic>
              <p:nvPicPr>
                <p:cNvPr id="468" name="Freihand 467">
                  <a:extLst>
                    <a:ext uri="{FF2B5EF4-FFF2-40B4-BE49-F238E27FC236}">
                      <a16:creationId xmlns:a16="http://schemas.microsoft.com/office/drawing/2014/main" id="{4FC9FEAD-8F06-4135-9794-D2C6825530A5}"/>
                    </a:ext>
                  </a:extLst>
                </p:cNvPr>
                <p:cNvPicPr/>
                <p:nvPr/>
              </p:nvPicPr>
              <p:blipFill>
                <a:blip r:embed="rId689"/>
                <a:stretch>
                  <a:fillRect/>
                </a:stretch>
              </p:blipFill>
              <p:spPr>
                <a:xfrm>
                  <a:off x="5794573" y="4805832"/>
                  <a:ext cx="126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69" name="Freihand 468">
                  <a:extLst>
                    <a:ext uri="{FF2B5EF4-FFF2-40B4-BE49-F238E27FC236}">
                      <a16:creationId xmlns:a16="http://schemas.microsoft.com/office/drawing/2014/main" id="{4D8741BA-EA94-4347-A628-DB27F088476E}"/>
                    </a:ext>
                  </a:extLst>
                </p14:cNvPr>
                <p14:cNvContentPartPr/>
                <p14:nvPr/>
              </p14:nvContentPartPr>
              <p14:xfrm>
                <a:off x="5905453" y="4765152"/>
                <a:ext cx="74880" cy="119160"/>
              </p14:xfrm>
            </p:contentPart>
          </mc:Choice>
          <mc:Fallback>
            <p:pic>
              <p:nvPicPr>
                <p:cNvPr id="469" name="Freihand 468">
                  <a:extLst>
                    <a:ext uri="{FF2B5EF4-FFF2-40B4-BE49-F238E27FC236}">
                      <a16:creationId xmlns:a16="http://schemas.microsoft.com/office/drawing/2014/main" id="{4D8741BA-EA94-4347-A628-DB27F088476E}"/>
                    </a:ext>
                  </a:extLst>
                </p:cNvPr>
                <p:cNvPicPr/>
                <p:nvPr/>
              </p:nvPicPr>
              <p:blipFill>
                <a:blip r:embed="rId691"/>
                <a:stretch>
                  <a:fillRect/>
                </a:stretch>
              </p:blipFill>
              <p:spPr>
                <a:xfrm>
                  <a:off x="5901133" y="4760832"/>
                  <a:ext cx="83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70" name="Freihand 469">
                  <a:extLst>
                    <a:ext uri="{FF2B5EF4-FFF2-40B4-BE49-F238E27FC236}">
                      <a16:creationId xmlns:a16="http://schemas.microsoft.com/office/drawing/2014/main" id="{0CFFA1E5-09D7-4825-9019-497164B6ADFB}"/>
                    </a:ext>
                  </a:extLst>
                </p14:cNvPr>
                <p14:cNvContentPartPr/>
                <p14:nvPr/>
              </p14:nvContentPartPr>
              <p14:xfrm>
                <a:off x="5990413" y="4808712"/>
                <a:ext cx="213840" cy="84240"/>
              </p14:xfrm>
            </p:contentPart>
          </mc:Choice>
          <mc:Fallback>
            <p:pic>
              <p:nvPicPr>
                <p:cNvPr id="470" name="Freihand 469">
                  <a:extLst>
                    <a:ext uri="{FF2B5EF4-FFF2-40B4-BE49-F238E27FC236}">
                      <a16:creationId xmlns:a16="http://schemas.microsoft.com/office/drawing/2014/main" id="{0CFFA1E5-09D7-4825-9019-497164B6ADFB}"/>
                    </a:ext>
                  </a:extLst>
                </p:cNvPr>
                <p:cNvPicPr/>
                <p:nvPr/>
              </p:nvPicPr>
              <p:blipFill>
                <a:blip r:embed="rId693"/>
                <a:stretch>
                  <a:fillRect/>
                </a:stretch>
              </p:blipFill>
              <p:spPr>
                <a:xfrm>
                  <a:off x="5986093" y="4804392"/>
                  <a:ext cx="222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71" name="Freihand 470">
                  <a:extLst>
                    <a:ext uri="{FF2B5EF4-FFF2-40B4-BE49-F238E27FC236}">
                      <a16:creationId xmlns:a16="http://schemas.microsoft.com/office/drawing/2014/main" id="{47F60C45-D491-45EF-B458-D68605417742}"/>
                    </a:ext>
                  </a:extLst>
                </p14:cNvPr>
                <p14:cNvContentPartPr/>
                <p14:nvPr/>
              </p14:nvContentPartPr>
              <p14:xfrm>
                <a:off x="6328093" y="4813392"/>
                <a:ext cx="189360" cy="88560"/>
              </p14:xfrm>
            </p:contentPart>
          </mc:Choice>
          <mc:Fallback>
            <p:pic>
              <p:nvPicPr>
                <p:cNvPr id="471" name="Freihand 470">
                  <a:extLst>
                    <a:ext uri="{FF2B5EF4-FFF2-40B4-BE49-F238E27FC236}">
                      <a16:creationId xmlns:a16="http://schemas.microsoft.com/office/drawing/2014/main" id="{47F60C45-D491-45EF-B458-D68605417742}"/>
                    </a:ext>
                  </a:extLst>
                </p:cNvPr>
                <p:cNvPicPr/>
                <p:nvPr/>
              </p:nvPicPr>
              <p:blipFill>
                <a:blip r:embed="rId695"/>
                <a:stretch>
                  <a:fillRect/>
                </a:stretch>
              </p:blipFill>
              <p:spPr>
                <a:xfrm>
                  <a:off x="6323773" y="4809072"/>
                  <a:ext cx="1980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72" name="Freihand 471">
                  <a:extLst>
                    <a:ext uri="{FF2B5EF4-FFF2-40B4-BE49-F238E27FC236}">
                      <a16:creationId xmlns:a16="http://schemas.microsoft.com/office/drawing/2014/main" id="{0488D21E-EB24-49F0-8D75-5C9D90EAF163}"/>
                    </a:ext>
                  </a:extLst>
                </p14:cNvPr>
                <p14:cNvContentPartPr/>
                <p14:nvPr/>
              </p14:nvContentPartPr>
              <p14:xfrm>
                <a:off x="6512053" y="4773072"/>
                <a:ext cx="27720" cy="23040"/>
              </p14:xfrm>
            </p:contentPart>
          </mc:Choice>
          <mc:Fallback>
            <p:pic>
              <p:nvPicPr>
                <p:cNvPr id="472" name="Freihand 471">
                  <a:extLst>
                    <a:ext uri="{FF2B5EF4-FFF2-40B4-BE49-F238E27FC236}">
                      <a16:creationId xmlns:a16="http://schemas.microsoft.com/office/drawing/2014/main" id="{0488D21E-EB24-49F0-8D75-5C9D90EAF163}"/>
                    </a:ext>
                  </a:extLst>
                </p:cNvPr>
                <p:cNvPicPr/>
                <p:nvPr/>
              </p:nvPicPr>
              <p:blipFill>
                <a:blip r:embed="rId143"/>
                <a:stretch>
                  <a:fillRect/>
                </a:stretch>
              </p:blipFill>
              <p:spPr>
                <a:xfrm>
                  <a:off x="6507733" y="4768752"/>
                  <a:ext cx="363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73" name="Freihand 472">
                  <a:extLst>
                    <a:ext uri="{FF2B5EF4-FFF2-40B4-BE49-F238E27FC236}">
                      <a16:creationId xmlns:a16="http://schemas.microsoft.com/office/drawing/2014/main" id="{CAE7A499-8D56-404B-93C1-FAE732549CB9}"/>
                    </a:ext>
                  </a:extLst>
                </p14:cNvPr>
                <p14:cNvContentPartPr/>
                <p14:nvPr/>
              </p14:nvContentPartPr>
              <p14:xfrm>
                <a:off x="6554533" y="4732752"/>
                <a:ext cx="115920" cy="128160"/>
              </p14:xfrm>
            </p:contentPart>
          </mc:Choice>
          <mc:Fallback>
            <p:pic>
              <p:nvPicPr>
                <p:cNvPr id="473" name="Freihand 472">
                  <a:extLst>
                    <a:ext uri="{FF2B5EF4-FFF2-40B4-BE49-F238E27FC236}">
                      <a16:creationId xmlns:a16="http://schemas.microsoft.com/office/drawing/2014/main" id="{CAE7A499-8D56-404B-93C1-FAE732549CB9}"/>
                    </a:ext>
                  </a:extLst>
                </p:cNvPr>
                <p:cNvPicPr/>
                <p:nvPr/>
              </p:nvPicPr>
              <p:blipFill>
                <a:blip r:embed="rId698"/>
                <a:stretch>
                  <a:fillRect/>
                </a:stretch>
              </p:blipFill>
              <p:spPr>
                <a:xfrm>
                  <a:off x="6550213" y="4728432"/>
                  <a:ext cx="124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74" name="Freihand 473">
                  <a:extLst>
                    <a:ext uri="{FF2B5EF4-FFF2-40B4-BE49-F238E27FC236}">
                      <a16:creationId xmlns:a16="http://schemas.microsoft.com/office/drawing/2014/main" id="{C68BBA8B-FEFC-4A96-AED6-97361542419A}"/>
                    </a:ext>
                  </a:extLst>
                </p14:cNvPr>
                <p14:cNvContentPartPr/>
                <p14:nvPr/>
              </p14:nvContentPartPr>
              <p14:xfrm>
                <a:off x="6797173" y="4741392"/>
                <a:ext cx="299520" cy="97920"/>
              </p14:xfrm>
            </p:contentPart>
          </mc:Choice>
          <mc:Fallback>
            <p:pic>
              <p:nvPicPr>
                <p:cNvPr id="474" name="Freihand 473">
                  <a:extLst>
                    <a:ext uri="{FF2B5EF4-FFF2-40B4-BE49-F238E27FC236}">
                      <a16:creationId xmlns:a16="http://schemas.microsoft.com/office/drawing/2014/main" id="{C68BBA8B-FEFC-4A96-AED6-97361542419A}"/>
                    </a:ext>
                  </a:extLst>
                </p:cNvPr>
                <p:cNvPicPr/>
                <p:nvPr/>
              </p:nvPicPr>
              <p:blipFill>
                <a:blip r:embed="rId700"/>
                <a:stretch>
                  <a:fillRect/>
                </a:stretch>
              </p:blipFill>
              <p:spPr>
                <a:xfrm>
                  <a:off x="6792853" y="4737072"/>
                  <a:ext cx="3081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75" name="Freihand 474">
                  <a:extLst>
                    <a:ext uri="{FF2B5EF4-FFF2-40B4-BE49-F238E27FC236}">
                      <a16:creationId xmlns:a16="http://schemas.microsoft.com/office/drawing/2014/main" id="{5E723B6A-4ADA-4619-B35B-4B99A917B5B8}"/>
                    </a:ext>
                  </a:extLst>
                </p14:cNvPr>
                <p14:cNvContentPartPr/>
                <p14:nvPr/>
              </p14:nvContentPartPr>
              <p14:xfrm>
                <a:off x="7049533" y="4684152"/>
                <a:ext cx="360" cy="360"/>
              </p14:xfrm>
            </p:contentPart>
          </mc:Choice>
          <mc:Fallback>
            <p:pic>
              <p:nvPicPr>
                <p:cNvPr id="475" name="Freihand 474">
                  <a:extLst>
                    <a:ext uri="{FF2B5EF4-FFF2-40B4-BE49-F238E27FC236}">
                      <a16:creationId xmlns:a16="http://schemas.microsoft.com/office/drawing/2014/main" id="{5E723B6A-4ADA-4619-B35B-4B99A917B5B8}"/>
                    </a:ext>
                  </a:extLst>
                </p:cNvPr>
                <p:cNvPicPr/>
                <p:nvPr/>
              </p:nvPicPr>
              <p:blipFill>
                <a:blip r:embed="rId355"/>
                <a:stretch>
                  <a:fillRect/>
                </a:stretch>
              </p:blipFill>
              <p:spPr>
                <a:xfrm>
                  <a:off x="7045213" y="4679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76" name="Freihand 475">
                  <a:extLst>
                    <a:ext uri="{FF2B5EF4-FFF2-40B4-BE49-F238E27FC236}">
                      <a16:creationId xmlns:a16="http://schemas.microsoft.com/office/drawing/2014/main" id="{4A46B0E4-C6F8-4AF6-BC3D-AB5EF691316C}"/>
                    </a:ext>
                  </a:extLst>
                </p14:cNvPr>
                <p14:cNvContentPartPr/>
                <p14:nvPr/>
              </p14:nvContentPartPr>
              <p14:xfrm>
                <a:off x="7242493" y="4676952"/>
                <a:ext cx="13320" cy="152640"/>
              </p14:xfrm>
            </p:contentPart>
          </mc:Choice>
          <mc:Fallback>
            <p:pic>
              <p:nvPicPr>
                <p:cNvPr id="476" name="Freihand 475">
                  <a:extLst>
                    <a:ext uri="{FF2B5EF4-FFF2-40B4-BE49-F238E27FC236}">
                      <a16:creationId xmlns:a16="http://schemas.microsoft.com/office/drawing/2014/main" id="{4A46B0E4-C6F8-4AF6-BC3D-AB5EF691316C}"/>
                    </a:ext>
                  </a:extLst>
                </p:cNvPr>
                <p:cNvPicPr/>
                <p:nvPr/>
              </p:nvPicPr>
              <p:blipFill>
                <a:blip r:embed="rId703"/>
                <a:stretch>
                  <a:fillRect/>
                </a:stretch>
              </p:blipFill>
              <p:spPr>
                <a:xfrm>
                  <a:off x="7238173" y="4672632"/>
                  <a:ext cx="21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77" name="Freihand 476">
                  <a:extLst>
                    <a:ext uri="{FF2B5EF4-FFF2-40B4-BE49-F238E27FC236}">
                      <a16:creationId xmlns:a16="http://schemas.microsoft.com/office/drawing/2014/main" id="{C73EA9FE-489A-4B32-83BD-10BA642DB296}"/>
                    </a:ext>
                  </a:extLst>
                </p14:cNvPr>
                <p14:cNvContentPartPr/>
                <p14:nvPr/>
              </p14:nvContentPartPr>
              <p14:xfrm>
                <a:off x="7193893" y="4651032"/>
                <a:ext cx="210240" cy="131760"/>
              </p14:xfrm>
            </p:contentPart>
          </mc:Choice>
          <mc:Fallback>
            <p:pic>
              <p:nvPicPr>
                <p:cNvPr id="477" name="Freihand 476">
                  <a:extLst>
                    <a:ext uri="{FF2B5EF4-FFF2-40B4-BE49-F238E27FC236}">
                      <a16:creationId xmlns:a16="http://schemas.microsoft.com/office/drawing/2014/main" id="{C73EA9FE-489A-4B32-83BD-10BA642DB296}"/>
                    </a:ext>
                  </a:extLst>
                </p:cNvPr>
                <p:cNvPicPr/>
                <p:nvPr/>
              </p:nvPicPr>
              <p:blipFill>
                <a:blip r:embed="rId705"/>
                <a:stretch>
                  <a:fillRect/>
                </a:stretch>
              </p:blipFill>
              <p:spPr>
                <a:xfrm>
                  <a:off x="7189573" y="4646712"/>
                  <a:ext cx="218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78" name="Freihand 477">
                  <a:extLst>
                    <a:ext uri="{FF2B5EF4-FFF2-40B4-BE49-F238E27FC236}">
                      <a16:creationId xmlns:a16="http://schemas.microsoft.com/office/drawing/2014/main" id="{B586284F-EA41-4EA7-8339-028B9540E2DF}"/>
                    </a:ext>
                  </a:extLst>
                </p14:cNvPr>
                <p14:cNvContentPartPr/>
                <p14:nvPr/>
              </p14:nvContentPartPr>
              <p14:xfrm>
                <a:off x="7368133" y="4736712"/>
                <a:ext cx="116640" cy="65520"/>
              </p14:xfrm>
            </p:contentPart>
          </mc:Choice>
          <mc:Fallback>
            <p:pic>
              <p:nvPicPr>
                <p:cNvPr id="478" name="Freihand 477">
                  <a:extLst>
                    <a:ext uri="{FF2B5EF4-FFF2-40B4-BE49-F238E27FC236}">
                      <a16:creationId xmlns:a16="http://schemas.microsoft.com/office/drawing/2014/main" id="{B586284F-EA41-4EA7-8339-028B9540E2DF}"/>
                    </a:ext>
                  </a:extLst>
                </p:cNvPr>
                <p:cNvPicPr/>
                <p:nvPr/>
              </p:nvPicPr>
              <p:blipFill>
                <a:blip r:embed="rId707"/>
                <a:stretch>
                  <a:fillRect/>
                </a:stretch>
              </p:blipFill>
              <p:spPr>
                <a:xfrm>
                  <a:off x="7363813" y="4732392"/>
                  <a:ext cx="125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79" name="Freihand 478">
                  <a:extLst>
                    <a:ext uri="{FF2B5EF4-FFF2-40B4-BE49-F238E27FC236}">
                      <a16:creationId xmlns:a16="http://schemas.microsoft.com/office/drawing/2014/main" id="{51875F2A-FA58-4BF3-967C-82AB08512B86}"/>
                    </a:ext>
                  </a:extLst>
                </p14:cNvPr>
                <p14:cNvContentPartPr/>
                <p14:nvPr/>
              </p14:nvContentPartPr>
              <p14:xfrm>
                <a:off x="7499533" y="4645992"/>
                <a:ext cx="310320" cy="142200"/>
              </p14:xfrm>
            </p:contentPart>
          </mc:Choice>
          <mc:Fallback>
            <p:pic>
              <p:nvPicPr>
                <p:cNvPr id="479" name="Freihand 478">
                  <a:extLst>
                    <a:ext uri="{FF2B5EF4-FFF2-40B4-BE49-F238E27FC236}">
                      <a16:creationId xmlns:a16="http://schemas.microsoft.com/office/drawing/2014/main" id="{51875F2A-FA58-4BF3-967C-82AB08512B86}"/>
                    </a:ext>
                  </a:extLst>
                </p:cNvPr>
                <p:cNvPicPr/>
                <p:nvPr/>
              </p:nvPicPr>
              <p:blipFill>
                <a:blip r:embed="rId709"/>
                <a:stretch>
                  <a:fillRect/>
                </a:stretch>
              </p:blipFill>
              <p:spPr>
                <a:xfrm>
                  <a:off x="7495213" y="4641672"/>
                  <a:ext cx="318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80" name="Freihand 479">
                  <a:extLst>
                    <a:ext uri="{FF2B5EF4-FFF2-40B4-BE49-F238E27FC236}">
                      <a16:creationId xmlns:a16="http://schemas.microsoft.com/office/drawing/2014/main" id="{F5107166-778A-4A84-829E-46A0D757A373}"/>
                    </a:ext>
                  </a:extLst>
                </p14:cNvPr>
                <p14:cNvContentPartPr/>
                <p14:nvPr/>
              </p14:nvContentPartPr>
              <p14:xfrm>
                <a:off x="7834693" y="4724112"/>
                <a:ext cx="163440" cy="68040"/>
              </p14:xfrm>
            </p:contentPart>
          </mc:Choice>
          <mc:Fallback>
            <p:pic>
              <p:nvPicPr>
                <p:cNvPr id="480" name="Freihand 479">
                  <a:extLst>
                    <a:ext uri="{FF2B5EF4-FFF2-40B4-BE49-F238E27FC236}">
                      <a16:creationId xmlns:a16="http://schemas.microsoft.com/office/drawing/2014/main" id="{F5107166-778A-4A84-829E-46A0D757A373}"/>
                    </a:ext>
                  </a:extLst>
                </p:cNvPr>
                <p:cNvPicPr/>
                <p:nvPr/>
              </p:nvPicPr>
              <p:blipFill>
                <a:blip r:embed="rId711"/>
                <a:stretch>
                  <a:fillRect/>
                </a:stretch>
              </p:blipFill>
              <p:spPr>
                <a:xfrm>
                  <a:off x="7830373" y="4719792"/>
                  <a:ext cx="172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81" name="Freihand 480">
                  <a:extLst>
                    <a:ext uri="{FF2B5EF4-FFF2-40B4-BE49-F238E27FC236}">
                      <a16:creationId xmlns:a16="http://schemas.microsoft.com/office/drawing/2014/main" id="{A3005762-81D8-470A-852C-B5B09321122F}"/>
                    </a:ext>
                  </a:extLst>
                </p14:cNvPr>
                <p14:cNvContentPartPr/>
                <p14:nvPr/>
              </p14:nvContentPartPr>
              <p14:xfrm>
                <a:off x="8033053" y="4646712"/>
                <a:ext cx="75600" cy="125280"/>
              </p14:xfrm>
            </p:contentPart>
          </mc:Choice>
          <mc:Fallback>
            <p:pic>
              <p:nvPicPr>
                <p:cNvPr id="481" name="Freihand 480">
                  <a:extLst>
                    <a:ext uri="{FF2B5EF4-FFF2-40B4-BE49-F238E27FC236}">
                      <a16:creationId xmlns:a16="http://schemas.microsoft.com/office/drawing/2014/main" id="{A3005762-81D8-470A-852C-B5B09321122F}"/>
                    </a:ext>
                  </a:extLst>
                </p:cNvPr>
                <p:cNvPicPr/>
                <p:nvPr/>
              </p:nvPicPr>
              <p:blipFill>
                <a:blip r:embed="rId713"/>
                <a:stretch>
                  <a:fillRect/>
                </a:stretch>
              </p:blipFill>
              <p:spPr>
                <a:xfrm>
                  <a:off x="8028733" y="4642392"/>
                  <a:ext cx="84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82" name="Freihand 481">
                  <a:extLst>
                    <a:ext uri="{FF2B5EF4-FFF2-40B4-BE49-F238E27FC236}">
                      <a16:creationId xmlns:a16="http://schemas.microsoft.com/office/drawing/2014/main" id="{236A6FAB-DB7B-418F-93EE-3CAAE1B17220}"/>
                    </a:ext>
                  </a:extLst>
                </p14:cNvPr>
                <p14:cNvContentPartPr/>
                <p14:nvPr/>
              </p14:nvContentPartPr>
              <p14:xfrm>
                <a:off x="8131693" y="4708992"/>
                <a:ext cx="66600" cy="47160"/>
              </p14:xfrm>
            </p:contentPart>
          </mc:Choice>
          <mc:Fallback>
            <p:pic>
              <p:nvPicPr>
                <p:cNvPr id="482" name="Freihand 481">
                  <a:extLst>
                    <a:ext uri="{FF2B5EF4-FFF2-40B4-BE49-F238E27FC236}">
                      <a16:creationId xmlns:a16="http://schemas.microsoft.com/office/drawing/2014/main" id="{236A6FAB-DB7B-418F-93EE-3CAAE1B17220}"/>
                    </a:ext>
                  </a:extLst>
                </p:cNvPr>
                <p:cNvPicPr/>
                <p:nvPr/>
              </p:nvPicPr>
              <p:blipFill>
                <a:blip r:embed="rId715"/>
                <a:stretch>
                  <a:fillRect/>
                </a:stretch>
              </p:blipFill>
              <p:spPr>
                <a:xfrm>
                  <a:off x="8127373" y="4704672"/>
                  <a:ext cx="752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83" name="Freihand 482">
                  <a:extLst>
                    <a:ext uri="{FF2B5EF4-FFF2-40B4-BE49-F238E27FC236}">
                      <a16:creationId xmlns:a16="http://schemas.microsoft.com/office/drawing/2014/main" id="{7E8A9DCC-2A19-4798-B19C-9D83D06F8ABB}"/>
                    </a:ext>
                  </a:extLst>
                </p14:cNvPr>
                <p14:cNvContentPartPr/>
                <p14:nvPr/>
              </p14:nvContentPartPr>
              <p14:xfrm>
                <a:off x="8223853" y="4652472"/>
                <a:ext cx="97920" cy="99360"/>
              </p14:xfrm>
            </p:contentPart>
          </mc:Choice>
          <mc:Fallback>
            <p:pic>
              <p:nvPicPr>
                <p:cNvPr id="483" name="Freihand 482">
                  <a:extLst>
                    <a:ext uri="{FF2B5EF4-FFF2-40B4-BE49-F238E27FC236}">
                      <a16:creationId xmlns:a16="http://schemas.microsoft.com/office/drawing/2014/main" id="{7E8A9DCC-2A19-4798-B19C-9D83D06F8ABB}"/>
                    </a:ext>
                  </a:extLst>
                </p:cNvPr>
                <p:cNvPicPr/>
                <p:nvPr/>
              </p:nvPicPr>
              <p:blipFill>
                <a:blip r:embed="rId717"/>
                <a:stretch>
                  <a:fillRect/>
                </a:stretch>
              </p:blipFill>
              <p:spPr>
                <a:xfrm>
                  <a:off x="8219533" y="4648152"/>
                  <a:ext cx="106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84" name="Freihand 483">
                  <a:extLst>
                    <a:ext uri="{FF2B5EF4-FFF2-40B4-BE49-F238E27FC236}">
                      <a16:creationId xmlns:a16="http://schemas.microsoft.com/office/drawing/2014/main" id="{05ACFEAA-25E1-4744-9F81-0C46252700CD}"/>
                    </a:ext>
                  </a:extLst>
                </p14:cNvPr>
                <p14:cNvContentPartPr/>
                <p14:nvPr/>
              </p14:nvContentPartPr>
              <p14:xfrm>
                <a:off x="8368213" y="4724832"/>
                <a:ext cx="2160" cy="29160"/>
              </p14:xfrm>
            </p:contentPart>
          </mc:Choice>
          <mc:Fallback>
            <p:pic>
              <p:nvPicPr>
                <p:cNvPr id="484" name="Freihand 483">
                  <a:extLst>
                    <a:ext uri="{FF2B5EF4-FFF2-40B4-BE49-F238E27FC236}">
                      <a16:creationId xmlns:a16="http://schemas.microsoft.com/office/drawing/2014/main" id="{05ACFEAA-25E1-4744-9F81-0C46252700CD}"/>
                    </a:ext>
                  </a:extLst>
                </p:cNvPr>
                <p:cNvPicPr/>
                <p:nvPr/>
              </p:nvPicPr>
              <p:blipFill>
                <a:blip r:embed="rId719"/>
                <a:stretch>
                  <a:fillRect/>
                </a:stretch>
              </p:blipFill>
              <p:spPr>
                <a:xfrm>
                  <a:off x="8363893" y="4720512"/>
                  <a:ext cx="108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85" name="Freihand 484">
                  <a:extLst>
                    <a:ext uri="{FF2B5EF4-FFF2-40B4-BE49-F238E27FC236}">
                      <a16:creationId xmlns:a16="http://schemas.microsoft.com/office/drawing/2014/main" id="{CA68C8A4-18BC-4512-9691-AE0740CBCCF3}"/>
                    </a:ext>
                  </a:extLst>
                </p14:cNvPr>
                <p14:cNvContentPartPr/>
                <p14:nvPr/>
              </p14:nvContentPartPr>
              <p14:xfrm>
                <a:off x="4786933" y="5051712"/>
                <a:ext cx="96840" cy="87480"/>
              </p14:xfrm>
            </p:contentPart>
          </mc:Choice>
          <mc:Fallback>
            <p:pic>
              <p:nvPicPr>
                <p:cNvPr id="485" name="Freihand 484">
                  <a:extLst>
                    <a:ext uri="{FF2B5EF4-FFF2-40B4-BE49-F238E27FC236}">
                      <a16:creationId xmlns:a16="http://schemas.microsoft.com/office/drawing/2014/main" id="{CA68C8A4-18BC-4512-9691-AE0740CBCCF3}"/>
                    </a:ext>
                  </a:extLst>
                </p:cNvPr>
                <p:cNvPicPr/>
                <p:nvPr/>
              </p:nvPicPr>
              <p:blipFill>
                <a:blip r:embed="rId721"/>
                <a:stretch>
                  <a:fillRect/>
                </a:stretch>
              </p:blipFill>
              <p:spPr>
                <a:xfrm>
                  <a:off x="4782613" y="5047392"/>
                  <a:ext cx="105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86" name="Freihand 485">
                  <a:extLst>
                    <a:ext uri="{FF2B5EF4-FFF2-40B4-BE49-F238E27FC236}">
                      <a16:creationId xmlns:a16="http://schemas.microsoft.com/office/drawing/2014/main" id="{AE1E18DB-7A29-4ACC-953E-B2A3D904E5B8}"/>
                    </a:ext>
                  </a:extLst>
                </p14:cNvPr>
                <p14:cNvContentPartPr/>
                <p14:nvPr/>
              </p14:nvContentPartPr>
              <p14:xfrm>
                <a:off x="4886293" y="5001312"/>
                <a:ext cx="95040" cy="134640"/>
              </p14:xfrm>
            </p:contentPart>
          </mc:Choice>
          <mc:Fallback>
            <p:pic>
              <p:nvPicPr>
                <p:cNvPr id="486" name="Freihand 485">
                  <a:extLst>
                    <a:ext uri="{FF2B5EF4-FFF2-40B4-BE49-F238E27FC236}">
                      <a16:creationId xmlns:a16="http://schemas.microsoft.com/office/drawing/2014/main" id="{AE1E18DB-7A29-4ACC-953E-B2A3D904E5B8}"/>
                    </a:ext>
                  </a:extLst>
                </p:cNvPr>
                <p:cNvPicPr/>
                <p:nvPr/>
              </p:nvPicPr>
              <p:blipFill>
                <a:blip r:embed="rId723"/>
                <a:stretch>
                  <a:fillRect/>
                </a:stretch>
              </p:blipFill>
              <p:spPr>
                <a:xfrm>
                  <a:off x="4881973" y="4996992"/>
                  <a:ext cx="103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87" name="Freihand 486">
                  <a:extLst>
                    <a:ext uri="{FF2B5EF4-FFF2-40B4-BE49-F238E27FC236}">
                      <a16:creationId xmlns:a16="http://schemas.microsoft.com/office/drawing/2014/main" id="{6D3065AE-FF5D-4DAC-8AD1-583C44129B60}"/>
                    </a:ext>
                  </a:extLst>
                </p14:cNvPr>
                <p14:cNvContentPartPr/>
                <p14:nvPr/>
              </p14:nvContentPartPr>
              <p14:xfrm>
                <a:off x="5000053" y="5060712"/>
                <a:ext cx="130320" cy="59400"/>
              </p14:xfrm>
            </p:contentPart>
          </mc:Choice>
          <mc:Fallback>
            <p:pic>
              <p:nvPicPr>
                <p:cNvPr id="487" name="Freihand 486">
                  <a:extLst>
                    <a:ext uri="{FF2B5EF4-FFF2-40B4-BE49-F238E27FC236}">
                      <a16:creationId xmlns:a16="http://schemas.microsoft.com/office/drawing/2014/main" id="{6D3065AE-FF5D-4DAC-8AD1-583C44129B60}"/>
                    </a:ext>
                  </a:extLst>
                </p:cNvPr>
                <p:cNvPicPr/>
                <p:nvPr/>
              </p:nvPicPr>
              <p:blipFill>
                <a:blip r:embed="rId725"/>
                <a:stretch>
                  <a:fillRect/>
                </a:stretch>
              </p:blipFill>
              <p:spPr>
                <a:xfrm>
                  <a:off x="4995733" y="5056392"/>
                  <a:ext cx="138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88" name="Freihand 487">
                  <a:extLst>
                    <a:ext uri="{FF2B5EF4-FFF2-40B4-BE49-F238E27FC236}">
                      <a16:creationId xmlns:a16="http://schemas.microsoft.com/office/drawing/2014/main" id="{A836E9AD-7BBE-4964-A312-3BFB51DF88D7}"/>
                    </a:ext>
                  </a:extLst>
                </p14:cNvPr>
                <p14:cNvContentPartPr/>
                <p14:nvPr/>
              </p14:nvContentPartPr>
              <p14:xfrm>
                <a:off x="5242333" y="5056392"/>
                <a:ext cx="173880" cy="70920"/>
              </p14:xfrm>
            </p:contentPart>
          </mc:Choice>
          <mc:Fallback>
            <p:pic>
              <p:nvPicPr>
                <p:cNvPr id="488" name="Freihand 487">
                  <a:extLst>
                    <a:ext uri="{FF2B5EF4-FFF2-40B4-BE49-F238E27FC236}">
                      <a16:creationId xmlns:a16="http://schemas.microsoft.com/office/drawing/2014/main" id="{A836E9AD-7BBE-4964-A312-3BFB51DF88D7}"/>
                    </a:ext>
                  </a:extLst>
                </p:cNvPr>
                <p:cNvPicPr/>
                <p:nvPr/>
              </p:nvPicPr>
              <p:blipFill>
                <a:blip r:embed="rId727"/>
                <a:stretch>
                  <a:fillRect/>
                </a:stretch>
              </p:blipFill>
              <p:spPr>
                <a:xfrm>
                  <a:off x="5238013" y="5052072"/>
                  <a:ext cx="1825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89" name="Freihand 488">
                  <a:extLst>
                    <a:ext uri="{FF2B5EF4-FFF2-40B4-BE49-F238E27FC236}">
                      <a16:creationId xmlns:a16="http://schemas.microsoft.com/office/drawing/2014/main" id="{7E8CB999-4016-402D-9359-DD579AB3535E}"/>
                    </a:ext>
                  </a:extLst>
                </p14:cNvPr>
                <p14:cNvContentPartPr/>
                <p14:nvPr/>
              </p14:nvContentPartPr>
              <p14:xfrm>
                <a:off x="5391373" y="5001312"/>
                <a:ext cx="53640" cy="29520"/>
              </p14:xfrm>
            </p:contentPart>
          </mc:Choice>
          <mc:Fallback>
            <p:pic>
              <p:nvPicPr>
                <p:cNvPr id="489" name="Freihand 488">
                  <a:extLst>
                    <a:ext uri="{FF2B5EF4-FFF2-40B4-BE49-F238E27FC236}">
                      <a16:creationId xmlns:a16="http://schemas.microsoft.com/office/drawing/2014/main" id="{7E8CB999-4016-402D-9359-DD579AB3535E}"/>
                    </a:ext>
                  </a:extLst>
                </p:cNvPr>
                <p:cNvPicPr/>
                <p:nvPr/>
              </p:nvPicPr>
              <p:blipFill>
                <a:blip r:embed="rId729"/>
                <a:stretch>
                  <a:fillRect/>
                </a:stretch>
              </p:blipFill>
              <p:spPr>
                <a:xfrm>
                  <a:off x="5387053" y="4996992"/>
                  <a:ext cx="622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90" name="Freihand 489">
                  <a:extLst>
                    <a:ext uri="{FF2B5EF4-FFF2-40B4-BE49-F238E27FC236}">
                      <a16:creationId xmlns:a16="http://schemas.microsoft.com/office/drawing/2014/main" id="{56BBA6F0-163B-4D44-8965-29805E2975DC}"/>
                    </a:ext>
                  </a:extLst>
                </p14:cNvPr>
                <p14:cNvContentPartPr/>
                <p14:nvPr/>
              </p14:nvContentPartPr>
              <p14:xfrm>
                <a:off x="5448973" y="4969632"/>
                <a:ext cx="251640" cy="139320"/>
              </p14:xfrm>
            </p:contentPart>
          </mc:Choice>
          <mc:Fallback>
            <p:pic>
              <p:nvPicPr>
                <p:cNvPr id="490" name="Freihand 489">
                  <a:extLst>
                    <a:ext uri="{FF2B5EF4-FFF2-40B4-BE49-F238E27FC236}">
                      <a16:creationId xmlns:a16="http://schemas.microsoft.com/office/drawing/2014/main" id="{56BBA6F0-163B-4D44-8965-29805E2975DC}"/>
                    </a:ext>
                  </a:extLst>
                </p:cNvPr>
                <p:cNvPicPr/>
                <p:nvPr/>
              </p:nvPicPr>
              <p:blipFill>
                <a:blip r:embed="rId731"/>
                <a:stretch>
                  <a:fillRect/>
                </a:stretch>
              </p:blipFill>
              <p:spPr>
                <a:xfrm>
                  <a:off x="5444653" y="4965312"/>
                  <a:ext cx="260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91" name="Freihand 490">
                  <a:extLst>
                    <a:ext uri="{FF2B5EF4-FFF2-40B4-BE49-F238E27FC236}">
                      <a16:creationId xmlns:a16="http://schemas.microsoft.com/office/drawing/2014/main" id="{A48EEB36-DF00-42F9-A190-3B5AFA6A74BE}"/>
                    </a:ext>
                  </a:extLst>
                </p14:cNvPr>
                <p14:cNvContentPartPr/>
                <p14:nvPr/>
              </p14:nvContentPartPr>
              <p14:xfrm>
                <a:off x="5834533" y="5025792"/>
                <a:ext cx="259200" cy="180720"/>
              </p14:xfrm>
            </p:contentPart>
          </mc:Choice>
          <mc:Fallback>
            <p:pic>
              <p:nvPicPr>
                <p:cNvPr id="491" name="Freihand 490">
                  <a:extLst>
                    <a:ext uri="{FF2B5EF4-FFF2-40B4-BE49-F238E27FC236}">
                      <a16:creationId xmlns:a16="http://schemas.microsoft.com/office/drawing/2014/main" id="{A48EEB36-DF00-42F9-A190-3B5AFA6A74BE}"/>
                    </a:ext>
                  </a:extLst>
                </p:cNvPr>
                <p:cNvPicPr/>
                <p:nvPr/>
              </p:nvPicPr>
              <p:blipFill>
                <a:blip r:embed="rId733"/>
                <a:stretch>
                  <a:fillRect/>
                </a:stretch>
              </p:blipFill>
              <p:spPr>
                <a:xfrm>
                  <a:off x="5830213" y="5021472"/>
                  <a:ext cx="267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92" name="Freihand 491">
                  <a:extLst>
                    <a:ext uri="{FF2B5EF4-FFF2-40B4-BE49-F238E27FC236}">
                      <a16:creationId xmlns:a16="http://schemas.microsoft.com/office/drawing/2014/main" id="{C27E5FD4-3ACB-4129-98D2-A0008E9CC689}"/>
                    </a:ext>
                  </a:extLst>
                </p14:cNvPr>
                <p14:cNvContentPartPr/>
                <p14:nvPr/>
              </p14:nvContentPartPr>
              <p14:xfrm>
                <a:off x="6022813" y="5025072"/>
                <a:ext cx="226440" cy="78480"/>
              </p14:xfrm>
            </p:contentPart>
          </mc:Choice>
          <mc:Fallback>
            <p:pic>
              <p:nvPicPr>
                <p:cNvPr id="492" name="Freihand 491">
                  <a:extLst>
                    <a:ext uri="{FF2B5EF4-FFF2-40B4-BE49-F238E27FC236}">
                      <a16:creationId xmlns:a16="http://schemas.microsoft.com/office/drawing/2014/main" id="{C27E5FD4-3ACB-4129-98D2-A0008E9CC689}"/>
                    </a:ext>
                  </a:extLst>
                </p:cNvPr>
                <p:cNvPicPr/>
                <p:nvPr/>
              </p:nvPicPr>
              <p:blipFill>
                <a:blip r:embed="rId735"/>
                <a:stretch>
                  <a:fillRect/>
                </a:stretch>
              </p:blipFill>
              <p:spPr>
                <a:xfrm>
                  <a:off x="6018493" y="5020752"/>
                  <a:ext cx="235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93" name="Freihand 492">
                  <a:extLst>
                    <a:ext uri="{FF2B5EF4-FFF2-40B4-BE49-F238E27FC236}">
                      <a16:creationId xmlns:a16="http://schemas.microsoft.com/office/drawing/2014/main" id="{8369EEA8-1C20-4D9D-BCF6-BA0266A4EDC0}"/>
                    </a:ext>
                  </a:extLst>
                </p14:cNvPr>
                <p14:cNvContentPartPr/>
                <p14:nvPr/>
              </p14:nvContentPartPr>
              <p14:xfrm>
                <a:off x="6280573" y="5000592"/>
                <a:ext cx="250560" cy="88920"/>
              </p14:xfrm>
            </p:contentPart>
          </mc:Choice>
          <mc:Fallback>
            <p:pic>
              <p:nvPicPr>
                <p:cNvPr id="493" name="Freihand 492">
                  <a:extLst>
                    <a:ext uri="{FF2B5EF4-FFF2-40B4-BE49-F238E27FC236}">
                      <a16:creationId xmlns:a16="http://schemas.microsoft.com/office/drawing/2014/main" id="{8369EEA8-1C20-4D9D-BCF6-BA0266A4EDC0}"/>
                    </a:ext>
                  </a:extLst>
                </p:cNvPr>
                <p:cNvPicPr/>
                <p:nvPr/>
              </p:nvPicPr>
              <p:blipFill>
                <a:blip r:embed="rId737"/>
                <a:stretch>
                  <a:fillRect/>
                </a:stretch>
              </p:blipFill>
              <p:spPr>
                <a:xfrm>
                  <a:off x="6276253" y="4996272"/>
                  <a:ext cx="259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94" name="Freihand 493">
                  <a:extLst>
                    <a:ext uri="{FF2B5EF4-FFF2-40B4-BE49-F238E27FC236}">
                      <a16:creationId xmlns:a16="http://schemas.microsoft.com/office/drawing/2014/main" id="{A1DEA567-C933-4ABC-BAD6-25CD09E2C533}"/>
                    </a:ext>
                  </a:extLst>
                </p14:cNvPr>
                <p14:cNvContentPartPr/>
                <p14:nvPr/>
              </p14:nvContentPartPr>
              <p14:xfrm>
                <a:off x="6499453" y="4937952"/>
                <a:ext cx="75240" cy="130320"/>
              </p14:xfrm>
            </p:contentPart>
          </mc:Choice>
          <mc:Fallback>
            <p:pic>
              <p:nvPicPr>
                <p:cNvPr id="494" name="Freihand 493">
                  <a:extLst>
                    <a:ext uri="{FF2B5EF4-FFF2-40B4-BE49-F238E27FC236}">
                      <a16:creationId xmlns:a16="http://schemas.microsoft.com/office/drawing/2014/main" id="{A1DEA567-C933-4ABC-BAD6-25CD09E2C533}"/>
                    </a:ext>
                  </a:extLst>
                </p:cNvPr>
                <p:cNvPicPr/>
                <p:nvPr/>
              </p:nvPicPr>
              <p:blipFill>
                <a:blip r:embed="rId739"/>
                <a:stretch>
                  <a:fillRect/>
                </a:stretch>
              </p:blipFill>
              <p:spPr>
                <a:xfrm>
                  <a:off x="6495133" y="4933632"/>
                  <a:ext cx="83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95" name="Freihand 494">
                  <a:extLst>
                    <a:ext uri="{FF2B5EF4-FFF2-40B4-BE49-F238E27FC236}">
                      <a16:creationId xmlns:a16="http://schemas.microsoft.com/office/drawing/2014/main" id="{9E1BB0B3-BD9C-4CB8-8655-F959A6AB1A06}"/>
                    </a:ext>
                  </a:extLst>
                </p14:cNvPr>
                <p14:cNvContentPartPr/>
                <p14:nvPr/>
              </p14:nvContentPartPr>
              <p14:xfrm>
                <a:off x="6050893" y="4942992"/>
                <a:ext cx="167400" cy="3600"/>
              </p14:xfrm>
            </p:contentPart>
          </mc:Choice>
          <mc:Fallback>
            <p:pic>
              <p:nvPicPr>
                <p:cNvPr id="495" name="Freihand 494">
                  <a:extLst>
                    <a:ext uri="{FF2B5EF4-FFF2-40B4-BE49-F238E27FC236}">
                      <a16:creationId xmlns:a16="http://schemas.microsoft.com/office/drawing/2014/main" id="{9E1BB0B3-BD9C-4CB8-8655-F959A6AB1A06}"/>
                    </a:ext>
                  </a:extLst>
                </p:cNvPr>
                <p:cNvPicPr/>
                <p:nvPr/>
              </p:nvPicPr>
              <p:blipFill>
                <a:blip r:embed="rId741"/>
                <a:stretch>
                  <a:fillRect/>
                </a:stretch>
              </p:blipFill>
              <p:spPr>
                <a:xfrm>
                  <a:off x="6046573" y="4938672"/>
                  <a:ext cx="1760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97" name="Freihand 496">
                  <a:extLst>
                    <a:ext uri="{FF2B5EF4-FFF2-40B4-BE49-F238E27FC236}">
                      <a16:creationId xmlns:a16="http://schemas.microsoft.com/office/drawing/2014/main" id="{7990636C-20E7-4786-BBC0-4F8CD6066F32}"/>
                    </a:ext>
                  </a:extLst>
                </p14:cNvPr>
                <p14:cNvContentPartPr/>
                <p14:nvPr/>
              </p14:nvContentPartPr>
              <p14:xfrm>
                <a:off x="5162413" y="5285712"/>
                <a:ext cx="104040" cy="204120"/>
              </p14:xfrm>
            </p:contentPart>
          </mc:Choice>
          <mc:Fallback>
            <p:pic>
              <p:nvPicPr>
                <p:cNvPr id="497" name="Freihand 496">
                  <a:extLst>
                    <a:ext uri="{FF2B5EF4-FFF2-40B4-BE49-F238E27FC236}">
                      <a16:creationId xmlns:a16="http://schemas.microsoft.com/office/drawing/2014/main" id="{7990636C-20E7-4786-BBC0-4F8CD6066F32}"/>
                    </a:ext>
                  </a:extLst>
                </p:cNvPr>
                <p:cNvPicPr/>
                <p:nvPr/>
              </p:nvPicPr>
              <p:blipFill>
                <a:blip r:embed="rId743"/>
                <a:stretch>
                  <a:fillRect/>
                </a:stretch>
              </p:blipFill>
              <p:spPr>
                <a:xfrm>
                  <a:off x="5158093" y="5281392"/>
                  <a:ext cx="1126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98" name="Freihand 497">
                  <a:extLst>
                    <a:ext uri="{FF2B5EF4-FFF2-40B4-BE49-F238E27FC236}">
                      <a16:creationId xmlns:a16="http://schemas.microsoft.com/office/drawing/2014/main" id="{52AA94B6-A446-4923-A59F-E3AE9745642B}"/>
                    </a:ext>
                  </a:extLst>
                </p14:cNvPr>
                <p14:cNvContentPartPr/>
                <p14:nvPr/>
              </p14:nvContentPartPr>
              <p14:xfrm>
                <a:off x="5247733" y="5234592"/>
                <a:ext cx="85320" cy="330480"/>
              </p14:xfrm>
            </p:contentPart>
          </mc:Choice>
          <mc:Fallback>
            <p:pic>
              <p:nvPicPr>
                <p:cNvPr id="498" name="Freihand 497">
                  <a:extLst>
                    <a:ext uri="{FF2B5EF4-FFF2-40B4-BE49-F238E27FC236}">
                      <a16:creationId xmlns:a16="http://schemas.microsoft.com/office/drawing/2014/main" id="{52AA94B6-A446-4923-A59F-E3AE9745642B}"/>
                    </a:ext>
                  </a:extLst>
                </p:cNvPr>
                <p:cNvPicPr/>
                <p:nvPr/>
              </p:nvPicPr>
              <p:blipFill>
                <a:blip r:embed="rId745"/>
                <a:stretch>
                  <a:fillRect/>
                </a:stretch>
              </p:blipFill>
              <p:spPr>
                <a:xfrm>
                  <a:off x="5243413" y="5230272"/>
                  <a:ext cx="9396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500" name="Freihand 499">
                  <a:extLst>
                    <a:ext uri="{FF2B5EF4-FFF2-40B4-BE49-F238E27FC236}">
                      <a16:creationId xmlns:a16="http://schemas.microsoft.com/office/drawing/2014/main" id="{6AF76DBC-0D87-4E4D-A666-52015FCFB569}"/>
                    </a:ext>
                  </a:extLst>
                </p14:cNvPr>
                <p14:cNvContentPartPr/>
                <p14:nvPr/>
              </p14:nvContentPartPr>
              <p14:xfrm>
                <a:off x="5445733" y="5309112"/>
                <a:ext cx="258120" cy="113040"/>
              </p14:xfrm>
            </p:contentPart>
          </mc:Choice>
          <mc:Fallback>
            <p:pic>
              <p:nvPicPr>
                <p:cNvPr id="500" name="Freihand 499">
                  <a:extLst>
                    <a:ext uri="{FF2B5EF4-FFF2-40B4-BE49-F238E27FC236}">
                      <a16:creationId xmlns:a16="http://schemas.microsoft.com/office/drawing/2014/main" id="{6AF76DBC-0D87-4E4D-A666-52015FCFB569}"/>
                    </a:ext>
                  </a:extLst>
                </p:cNvPr>
                <p:cNvPicPr/>
                <p:nvPr/>
              </p:nvPicPr>
              <p:blipFill>
                <a:blip r:embed="rId747"/>
                <a:stretch>
                  <a:fillRect/>
                </a:stretch>
              </p:blipFill>
              <p:spPr>
                <a:xfrm>
                  <a:off x="5441413" y="5304792"/>
                  <a:ext cx="266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501" name="Freihand 500">
                  <a:extLst>
                    <a:ext uri="{FF2B5EF4-FFF2-40B4-BE49-F238E27FC236}">
                      <a16:creationId xmlns:a16="http://schemas.microsoft.com/office/drawing/2014/main" id="{8B0A5356-9F2D-49DA-A5AF-616492B45C3E}"/>
                    </a:ext>
                  </a:extLst>
                </p14:cNvPr>
                <p14:cNvContentPartPr/>
                <p14:nvPr/>
              </p14:nvContentPartPr>
              <p14:xfrm>
                <a:off x="5665693" y="5250432"/>
                <a:ext cx="21960" cy="37080"/>
              </p14:xfrm>
            </p:contentPart>
          </mc:Choice>
          <mc:Fallback>
            <p:pic>
              <p:nvPicPr>
                <p:cNvPr id="501" name="Freihand 500">
                  <a:extLst>
                    <a:ext uri="{FF2B5EF4-FFF2-40B4-BE49-F238E27FC236}">
                      <a16:creationId xmlns:a16="http://schemas.microsoft.com/office/drawing/2014/main" id="{8B0A5356-9F2D-49DA-A5AF-616492B45C3E}"/>
                    </a:ext>
                  </a:extLst>
                </p:cNvPr>
                <p:cNvPicPr/>
                <p:nvPr/>
              </p:nvPicPr>
              <p:blipFill>
                <a:blip r:embed="rId749"/>
                <a:stretch>
                  <a:fillRect/>
                </a:stretch>
              </p:blipFill>
              <p:spPr>
                <a:xfrm>
                  <a:off x="5661373" y="5246112"/>
                  <a:ext cx="306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502" name="Freihand 501">
                  <a:extLst>
                    <a:ext uri="{FF2B5EF4-FFF2-40B4-BE49-F238E27FC236}">
                      <a16:creationId xmlns:a16="http://schemas.microsoft.com/office/drawing/2014/main" id="{E138A7C7-318E-40BC-8329-5B743A730BAB}"/>
                    </a:ext>
                  </a:extLst>
                </p14:cNvPr>
                <p14:cNvContentPartPr/>
                <p14:nvPr/>
              </p14:nvContentPartPr>
              <p14:xfrm>
                <a:off x="5779093" y="5266272"/>
                <a:ext cx="142920" cy="147960"/>
              </p14:xfrm>
            </p:contentPart>
          </mc:Choice>
          <mc:Fallback>
            <p:pic>
              <p:nvPicPr>
                <p:cNvPr id="502" name="Freihand 501">
                  <a:extLst>
                    <a:ext uri="{FF2B5EF4-FFF2-40B4-BE49-F238E27FC236}">
                      <a16:creationId xmlns:a16="http://schemas.microsoft.com/office/drawing/2014/main" id="{E138A7C7-318E-40BC-8329-5B743A730BAB}"/>
                    </a:ext>
                  </a:extLst>
                </p:cNvPr>
                <p:cNvPicPr/>
                <p:nvPr/>
              </p:nvPicPr>
              <p:blipFill>
                <a:blip r:embed="rId751"/>
                <a:stretch>
                  <a:fillRect/>
                </a:stretch>
              </p:blipFill>
              <p:spPr>
                <a:xfrm>
                  <a:off x="5774773" y="5261952"/>
                  <a:ext cx="151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503" name="Freihand 502">
                  <a:extLst>
                    <a:ext uri="{FF2B5EF4-FFF2-40B4-BE49-F238E27FC236}">
                      <a16:creationId xmlns:a16="http://schemas.microsoft.com/office/drawing/2014/main" id="{33B42455-D6AD-4514-853E-B33A680ACBC4}"/>
                    </a:ext>
                  </a:extLst>
                </p14:cNvPr>
                <p14:cNvContentPartPr/>
                <p14:nvPr/>
              </p14:nvContentPartPr>
              <p14:xfrm>
                <a:off x="5954773" y="5288592"/>
                <a:ext cx="358560" cy="110160"/>
              </p14:xfrm>
            </p:contentPart>
          </mc:Choice>
          <mc:Fallback>
            <p:pic>
              <p:nvPicPr>
                <p:cNvPr id="503" name="Freihand 502">
                  <a:extLst>
                    <a:ext uri="{FF2B5EF4-FFF2-40B4-BE49-F238E27FC236}">
                      <a16:creationId xmlns:a16="http://schemas.microsoft.com/office/drawing/2014/main" id="{33B42455-D6AD-4514-853E-B33A680ACBC4}"/>
                    </a:ext>
                  </a:extLst>
                </p:cNvPr>
                <p:cNvPicPr/>
                <p:nvPr/>
              </p:nvPicPr>
              <p:blipFill>
                <a:blip r:embed="rId753"/>
                <a:stretch>
                  <a:fillRect/>
                </a:stretch>
              </p:blipFill>
              <p:spPr>
                <a:xfrm>
                  <a:off x="5950453" y="5284272"/>
                  <a:ext cx="367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505" name="Freihand 504">
                  <a:extLst>
                    <a:ext uri="{FF2B5EF4-FFF2-40B4-BE49-F238E27FC236}">
                      <a16:creationId xmlns:a16="http://schemas.microsoft.com/office/drawing/2014/main" id="{CA372146-ACC9-4056-AF62-0E4A18603128}"/>
                    </a:ext>
                  </a:extLst>
                </p14:cNvPr>
                <p14:cNvContentPartPr/>
                <p14:nvPr/>
              </p14:nvContentPartPr>
              <p14:xfrm>
                <a:off x="6355813" y="5232432"/>
                <a:ext cx="83160" cy="101160"/>
              </p14:xfrm>
            </p:contentPart>
          </mc:Choice>
          <mc:Fallback>
            <p:pic>
              <p:nvPicPr>
                <p:cNvPr id="505" name="Freihand 504">
                  <a:extLst>
                    <a:ext uri="{FF2B5EF4-FFF2-40B4-BE49-F238E27FC236}">
                      <a16:creationId xmlns:a16="http://schemas.microsoft.com/office/drawing/2014/main" id="{CA372146-ACC9-4056-AF62-0E4A18603128}"/>
                    </a:ext>
                  </a:extLst>
                </p:cNvPr>
                <p:cNvPicPr/>
                <p:nvPr/>
              </p:nvPicPr>
              <p:blipFill>
                <a:blip r:embed="rId755"/>
                <a:stretch>
                  <a:fillRect/>
                </a:stretch>
              </p:blipFill>
              <p:spPr>
                <a:xfrm>
                  <a:off x="6351493" y="5228112"/>
                  <a:ext cx="91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506" name="Freihand 505">
                  <a:extLst>
                    <a:ext uri="{FF2B5EF4-FFF2-40B4-BE49-F238E27FC236}">
                      <a16:creationId xmlns:a16="http://schemas.microsoft.com/office/drawing/2014/main" id="{DC73FBF3-749D-4557-ADDA-775D64A159D7}"/>
                    </a:ext>
                  </a:extLst>
                </p14:cNvPr>
                <p14:cNvContentPartPr/>
                <p14:nvPr/>
              </p14:nvContentPartPr>
              <p14:xfrm>
                <a:off x="6420613" y="5323512"/>
                <a:ext cx="33840" cy="21600"/>
              </p14:xfrm>
            </p:contentPart>
          </mc:Choice>
          <mc:Fallback>
            <p:pic>
              <p:nvPicPr>
                <p:cNvPr id="506" name="Freihand 505">
                  <a:extLst>
                    <a:ext uri="{FF2B5EF4-FFF2-40B4-BE49-F238E27FC236}">
                      <a16:creationId xmlns:a16="http://schemas.microsoft.com/office/drawing/2014/main" id="{DC73FBF3-749D-4557-ADDA-775D64A159D7}"/>
                    </a:ext>
                  </a:extLst>
                </p:cNvPr>
                <p:cNvPicPr/>
                <p:nvPr/>
              </p:nvPicPr>
              <p:blipFill>
                <a:blip r:embed="rId757"/>
                <a:stretch>
                  <a:fillRect/>
                </a:stretch>
              </p:blipFill>
              <p:spPr>
                <a:xfrm>
                  <a:off x="6416293" y="5319192"/>
                  <a:ext cx="424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507" name="Freihand 506">
                  <a:extLst>
                    <a:ext uri="{FF2B5EF4-FFF2-40B4-BE49-F238E27FC236}">
                      <a16:creationId xmlns:a16="http://schemas.microsoft.com/office/drawing/2014/main" id="{A06E7AAE-29B9-468F-97CF-279FE4C87B75}"/>
                    </a:ext>
                  </a:extLst>
                </p14:cNvPr>
                <p14:cNvContentPartPr/>
                <p14:nvPr/>
              </p14:nvContentPartPr>
              <p14:xfrm>
                <a:off x="6470653" y="5219112"/>
                <a:ext cx="122760" cy="136440"/>
              </p14:xfrm>
            </p:contentPart>
          </mc:Choice>
          <mc:Fallback>
            <p:pic>
              <p:nvPicPr>
                <p:cNvPr id="507" name="Freihand 506">
                  <a:extLst>
                    <a:ext uri="{FF2B5EF4-FFF2-40B4-BE49-F238E27FC236}">
                      <a16:creationId xmlns:a16="http://schemas.microsoft.com/office/drawing/2014/main" id="{A06E7AAE-29B9-468F-97CF-279FE4C87B75}"/>
                    </a:ext>
                  </a:extLst>
                </p:cNvPr>
                <p:cNvPicPr/>
                <p:nvPr/>
              </p:nvPicPr>
              <p:blipFill>
                <a:blip r:embed="rId759"/>
                <a:stretch>
                  <a:fillRect/>
                </a:stretch>
              </p:blipFill>
              <p:spPr>
                <a:xfrm>
                  <a:off x="6466333" y="5214792"/>
                  <a:ext cx="131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508" name="Freihand 507">
                  <a:extLst>
                    <a:ext uri="{FF2B5EF4-FFF2-40B4-BE49-F238E27FC236}">
                      <a16:creationId xmlns:a16="http://schemas.microsoft.com/office/drawing/2014/main" id="{7A2BFC4C-4F76-4EC2-BB91-BDB103E20CA2}"/>
                    </a:ext>
                  </a:extLst>
                </p14:cNvPr>
                <p14:cNvContentPartPr/>
                <p14:nvPr/>
              </p14:nvContentPartPr>
              <p14:xfrm>
                <a:off x="6558493" y="5200392"/>
                <a:ext cx="29880" cy="54360"/>
              </p14:xfrm>
            </p:contentPart>
          </mc:Choice>
          <mc:Fallback>
            <p:pic>
              <p:nvPicPr>
                <p:cNvPr id="508" name="Freihand 507">
                  <a:extLst>
                    <a:ext uri="{FF2B5EF4-FFF2-40B4-BE49-F238E27FC236}">
                      <a16:creationId xmlns:a16="http://schemas.microsoft.com/office/drawing/2014/main" id="{7A2BFC4C-4F76-4EC2-BB91-BDB103E20CA2}"/>
                    </a:ext>
                  </a:extLst>
                </p:cNvPr>
                <p:cNvPicPr/>
                <p:nvPr/>
              </p:nvPicPr>
              <p:blipFill>
                <a:blip r:embed="rId761"/>
                <a:stretch>
                  <a:fillRect/>
                </a:stretch>
              </p:blipFill>
              <p:spPr>
                <a:xfrm>
                  <a:off x="6554173" y="5196072"/>
                  <a:ext cx="38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509" name="Freihand 508">
                  <a:extLst>
                    <a:ext uri="{FF2B5EF4-FFF2-40B4-BE49-F238E27FC236}">
                      <a16:creationId xmlns:a16="http://schemas.microsoft.com/office/drawing/2014/main" id="{C76B5DA4-3614-4E52-8048-D329D3CF8922}"/>
                    </a:ext>
                  </a:extLst>
                </p14:cNvPr>
                <p14:cNvContentPartPr/>
                <p14:nvPr/>
              </p14:nvContentPartPr>
              <p14:xfrm>
                <a:off x="6596653" y="5283192"/>
                <a:ext cx="175680" cy="68760"/>
              </p14:xfrm>
            </p:contentPart>
          </mc:Choice>
          <mc:Fallback>
            <p:pic>
              <p:nvPicPr>
                <p:cNvPr id="509" name="Freihand 508">
                  <a:extLst>
                    <a:ext uri="{FF2B5EF4-FFF2-40B4-BE49-F238E27FC236}">
                      <a16:creationId xmlns:a16="http://schemas.microsoft.com/office/drawing/2014/main" id="{C76B5DA4-3614-4E52-8048-D329D3CF8922}"/>
                    </a:ext>
                  </a:extLst>
                </p:cNvPr>
                <p:cNvPicPr/>
                <p:nvPr/>
              </p:nvPicPr>
              <p:blipFill>
                <a:blip r:embed="rId763"/>
                <a:stretch>
                  <a:fillRect/>
                </a:stretch>
              </p:blipFill>
              <p:spPr>
                <a:xfrm>
                  <a:off x="6592333" y="5278872"/>
                  <a:ext cx="184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510" name="Freihand 509">
                  <a:extLst>
                    <a:ext uri="{FF2B5EF4-FFF2-40B4-BE49-F238E27FC236}">
                      <a16:creationId xmlns:a16="http://schemas.microsoft.com/office/drawing/2014/main" id="{59EC4FFB-382B-45FF-9D3F-10CDA1568031}"/>
                    </a:ext>
                  </a:extLst>
                </p14:cNvPr>
                <p14:cNvContentPartPr/>
                <p14:nvPr/>
              </p14:nvContentPartPr>
              <p14:xfrm>
                <a:off x="6899773" y="5240712"/>
                <a:ext cx="353160" cy="105480"/>
              </p14:xfrm>
            </p:contentPart>
          </mc:Choice>
          <mc:Fallback>
            <p:pic>
              <p:nvPicPr>
                <p:cNvPr id="510" name="Freihand 509">
                  <a:extLst>
                    <a:ext uri="{FF2B5EF4-FFF2-40B4-BE49-F238E27FC236}">
                      <a16:creationId xmlns:a16="http://schemas.microsoft.com/office/drawing/2014/main" id="{59EC4FFB-382B-45FF-9D3F-10CDA1568031}"/>
                    </a:ext>
                  </a:extLst>
                </p:cNvPr>
                <p:cNvPicPr/>
                <p:nvPr/>
              </p:nvPicPr>
              <p:blipFill>
                <a:blip r:embed="rId765"/>
                <a:stretch>
                  <a:fillRect/>
                </a:stretch>
              </p:blipFill>
              <p:spPr>
                <a:xfrm>
                  <a:off x="6895453" y="5236392"/>
                  <a:ext cx="361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511" name="Freihand 510">
                  <a:extLst>
                    <a:ext uri="{FF2B5EF4-FFF2-40B4-BE49-F238E27FC236}">
                      <a16:creationId xmlns:a16="http://schemas.microsoft.com/office/drawing/2014/main" id="{214C2F32-C69D-4397-B9E5-9BB9693D0F40}"/>
                    </a:ext>
                  </a:extLst>
                </p14:cNvPr>
                <p14:cNvContentPartPr/>
                <p14:nvPr/>
              </p14:nvContentPartPr>
              <p14:xfrm>
                <a:off x="7248253" y="5197512"/>
                <a:ext cx="9000" cy="19440"/>
              </p14:xfrm>
            </p:contentPart>
          </mc:Choice>
          <mc:Fallback>
            <p:pic>
              <p:nvPicPr>
                <p:cNvPr id="511" name="Freihand 510">
                  <a:extLst>
                    <a:ext uri="{FF2B5EF4-FFF2-40B4-BE49-F238E27FC236}">
                      <a16:creationId xmlns:a16="http://schemas.microsoft.com/office/drawing/2014/main" id="{214C2F32-C69D-4397-B9E5-9BB9693D0F40}"/>
                    </a:ext>
                  </a:extLst>
                </p:cNvPr>
                <p:cNvPicPr/>
                <p:nvPr/>
              </p:nvPicPr>
              <p:blipFill>
                <a:blip r:embed="rId767"/>
                <a:stretch>
                  <a:fillRect/>
                </a:stretch>
              </p:blipFill>
              <p:spPr>
                <a:xfrm>
                  <a:off x="7243933" y="5193192"/>
                  <a:ext cx="176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512" name="Freihand 511">
                  <a:extLst>
                    <a:ext uri="{FF2B5EF4-FFF2-40B4-BE49-F238E27FC236}">
                      <a16:creationId xmlns:a16="http://schemas.microsoft.com/office/drawing/2014/main" id="{B9478474-3FF1-4A09-A71E-658B6C38F7B3}"/>
                    </a:ext>
                  </a:extLst>
                </p14:cNvPr>
                <p14:cNvContentPartPr/>
                <p14:nvPr/>
              </p14:nvContentPartPr>
              <p14:xfrm>
                <a:off x="7280653" y="5193552"/>
                <a:ext cx="128520" cy="110880"/>
              </p14:xfrm>
            </p:contentPart>
          </mc:Choice>
          <mc:Fallback>
            <p:pic>
              <p:nvPicPr>
                <p:cNvPr id="512" name="Freihand 511">
                  <a:extLst>
                    <a:ext uri="{FF2B5EF4-FFF2-40B4-BE49-F238E27FC236}">
                      <a16:creationId xmlns:a16="http://schemas.microsoft.com/office/drawing/2014/main" id="{B9478474-3FF1-4A09-A71E-658B6C38F7B3}"/>
                    </a:ext>
                  </a:extLst>
                </p:cNvPr>
                <p:cNvPicPr/>
                <p:nvPr/>
              </p:nvPicPr>
              <p:blipFill>
                <a:blip r:embed="rId769"/>
                <a:stretch>
                  <a:fillRect/>
                </a:stretch>
              </p:blipFill>
              <p:spPr>
                <a:xfrm>
                  <a:off x="7276333" y="5189232"/>
                  <a:ext cx="1371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514" name="Freihand 513">
                  <a:extLst>
                    <a:ext uri="{FF2B5EF4-FFF2-40B4-BE49-F238E27FC236}">
                      <a16:creationId xmlns:a16="http://schemas.microsoft.com/office/drawing/2014/main" id="{4C5A34EB-587A-41AF-AEC0-3F1E120AE7B0}"/>
                    </a:ext>
                  </a:extLst>
                </p14:cNvPr>
                <p14:cNvContentPartPr/>
                <p14:nvPr/>
              </p14:nvContentPartPr>
              <p14:xfrm>
                <a:off x="7576933" y="5125152"/>
                <a:ext cx="347040" cy="304560"/>
              </p14:xfrm>
            </p:contentPart>
          </mc:Choice>
          <mc:Fallback>
            <p:pic>
              <p:nvPicPr>
                <p:cNvPr id="514" name="Freihand 513">
                  <a:extLst>
                    <a:ext uri="{FF2B5EF4-FFF2-40B4-BE49-F238E27FC236}">
                      <a16:creationId xmlns:a16="http://schemas.microsoft.com/office/drawing/2014/main" id="{4C5A34EB-587A-41AF-AEC0-3F1E120AE7B0}"/>
                    </a:ext>
                  </a:extLst>
                </p:cNvPr>
                <p:cNvPicPr/>
                <p:nvPr/>
              </p:nvPicPr>
              <p:blipFill>
                <a:blip r:embed="rId771"/>
                <a:stretch>
                  <a:fillRect/>
                </a:stretch>
              </p:blipFill>
              <p:spPr>
                <a:xfrm>
                  <a:off x="7572613" y="5120832"/>
                  <a:ext cx="35568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515" name="Freihand 514">
                  <a:extLst>
                    <a:ext uri="{FF2B5EF4-FFF2-40B4-BE49-F238E27FC236}">
                      <a16:creationId xmlns:a16="http://schemas.microsoft.com/office/drawing/2014/main" id="{81393B06-982C-4928-9B6F-41B6DD9D3D27}"/>
                    </a:ext>
                  </a:extLst>
                </p14:cNvPr>
                <p14:cNvContentPartPr/>
                <p14:nvPr/>
              </p14:nvContentPartPr>
              <p14:xfrm>
                <a:off x="5435653" y="5547792"/>
                <a:ext cx="110880" cy="50400"/>
              </p14:xfrm>
            </p:contentPart>
          </mc:Choice>
          <mc:Fallback>
            <p:pic>
              <p:nvPicPr>
                <p:cNvPr id="515" name="Freihand 514">
                  <a:extLst>
                    <a:ext uri="{FF2B5EF4-FFF2-40B4-BE49-F238E27FC236}">
                      <a16:creationId xmlns:a16="http://schemas.microsoft.com/office/drawing/2014/main" id="{81393B06-982C-4928-9B6F-41B6DD9D3D27}"/>
                    </a:ext>
                  </a:extLst>
                </p:cNvPr>
                <p:cNvPicPr/>
                <p:nvPr/>
              </p:nvPicPr>
              <p:blipFill>
                <a:blip r:embed="rId773"/>
                <a:stretch>
                  <a:fillRect/>
                </a:stretch>
              </p:blipFill>
              <p:spPr>
                <a:xfrm>
                  <a:off x="5431333" y="5543472"/>
                  <a:ext cx="119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516" name="Freihand 515">
                  <a:extLst>
                    <a:ext uri="{FF2B5EF4-FFF2-40B4-BE49-F238E27FC236}">
                      <a16:creationId xmlns:a16="http://schemas.microsoft.com/office/drawing/2014/main" id="{4BF56793-160C-41E7-B920-8E64905B5C48}"/>
                    </a:ext>
                  </a:extLst>
                </p14:cNvPr>
                <p14:cNvContentPartPr/>
                <p14:nvPr/>
              </p14:nvContentPartPr>
              <p14:xfrm>
                <a:off x="5506933" y="5568672"/>
                <a:ext cx="45360" cy="123480"/>
              </p14:xfrm>
            </p:contentPart>
          </mc:Choice>
          <mc:Fallback>
            <p:pic>
              <p:nvPicPr>
                <p:cNvPr id="516" name="Freihand 515">
                  <a:extLst>
                    <a:ext uri="{FF2B5EF4-FFF2-40B4-BE49-F238E27FC236}">
                      <a16:creationId xmlns:a16="http://schemas.microsoft.com/office/drawing/2014/main" id="{4BF56793-160C-41E7-B920-8E64905B5C48}"/>
                    </a:ext>
                  </a:extLst>
                </p:cNvPr>
                <p:cNvPicPr/>
                <p:nvPr/>
              </p:nvPicPr>
              <p:blipFill>
                <a:blip r:embed="rId775"/>
                <a:stretch>
                  <a:fillRect/>
                </a:stretch>
              </p:blipFill>
              <p:spPr>
                <a:xfrm>
                  <a:off x="5502613" y="5564352"/>
                  <a:ext cx="54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517" name="Freihand 516">
                  <a:extLst>
                    <a:ext uri="{FF2B5EF4-FFF2-40B4-BE49-F238E27FC236}">
                      <a16:creationId xmlns:a16="http://schemas.microsoft.com/office/drawing/2014/main" id="{EA99FB10-58E4-4CDA-933D-BDF3C44F1560}"/>
                    </a:ext>
                  </a:extLst>
                </p14:cNvPr>
                <p14:cNvContentPartPr/>
                <p14:nvPr/>
              </p14:nvContentPartPr>
              <p14:xfrm>
                <a:off x="5590093" y="5624832"/>
                <a:ext cx="83520" cy="68400"/>
              </p14:xfrm>
            </p:contentPart>
          </mc:Choice>
          <mc:Fallback>
            <p:pic>
              <p:nvPicPr>
                <p:cNvPr id="517" name="Freihand 516">
                  <a:extLst>
                    <a:ext uri="{FF2B5EF4-FFF2-40B4-BE49-F238E27FC236}">
                      <a16:creationId xmlns:a16="http://schemas.microsoft.com/office/drawing/2014/main" id="{EA99FB10-58E4-4CDA-933D-BDF3C44F1560}"/>
                    </a:ext>
                  </a:extLst>
                </p:cNvPr>
                <p:cNvPicPr/>
                <p:nvPr/>
              </p:nvPicPr>
              <p:blipFill>
                <a:blip r:embed="rId777"/>
                <a:stretch>
                  <a:fillRect/>
                </a:stretch>
              </p:blipFill>
              <p:spPr>
                <a:xfrm>
                  <a:off x="5585773" y="5620512"/>
                  <a:ext cx="92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19" name="Freihand 518">
                  <a:extLst>
                    <a:ext uri="{FF2B5EF4-FFF2-40B4-BE49-F238E27FC236}">
                      <a16:creationId xmlns:a16="http://schemas.microsoft.com/office/drawing/2014/main" id="{87968F31-6ACD-4B0E-96E7-91BAC500FDD0}"/>
                    </a:ext>
                  </a:extLst>
                </p14:cNvPr>
                <p14:cNvContentPartPr/>
                <p14:nvPr/>
              </p14:nvContentPartPr>
              <p14:xfrm>
                <a:off x="5830213" y="5580552"/>
                <a:ext cx="444240" cy="92520"/>
              </p14:xfrm>
            </p:contentPart>
          </mc:Choice>
          <mc:Fallback>
            <p:pic>
              <p:nvPicPr>
                <p:cNvPr id="519" name="Freihand 518">
                  <a:extLst>
                    <a:ext uri="{FF2B5EF4-FFF2-40B4-BE49-F238E27FC236}">
                      <a16:creationId xmlns:a16="http://schemas.microsoft.com/office/drawing/2014/main" id="{87968F31-6ACD-4B0E-96E7-91BAC500FDD0}"/>
                    </a:ext>
                  </a:extLst>
                </p:cNvPr>
                <p:cNvPicPr/>
                <p:nvPr/>
              </p:nvPicPr>
              <p:blipFill>
                <a:blip r:embed="rId779"/>
                <a:stretch>
                  <a:fillRect/>
                </a:stretch>
              </p:blipFill>
              <p:spPr>
                <a:xfrm>
                  <a:off x="5825893" y="5576232"/>
                  <a:ext cx="4528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20" name="Freihand 519">
                  <a:extLst>
                    <a:ext uri="{FF2B5EF4-FFF2-40B4-BE49-F238E27FC236}">
                      <a16:creationId xmlns:a16="http://schemas.microsoft.com/office/drawing/2014/main" id="{7ECB1028-5AC8-49B6-8B91-B71D3EAADD50}"/>
                    </a:ext>
                  </a:extLst>
                </p14:cNvPr>
                <p14:cNvContentPartPr/>
                <p14:nvPr/>
              </p14:nvContentPartPr>
              <p14:xfrm>
                <a:off x="6305053" y="5515392"/>
                <a:ext cx="140760" cy="124200"/>
              </p14:xfrm>
            </p:contentPart>
          </mc:Choice>
          <mc:Fallback>
            <p:pic>
              <p:nvPicPr>
                <p:cNvPr id="520" name="Freihand 519">
                  <a:extLst>
                    <a:ext uri="{FF2B5EF4-FFF2-40B4-BE49-F238E27FC236}">
                      <a16:creationId xmlns:a16="http://schemas.microsoft.com/office/drawing/2014/main" id="{7ECB1028-5AC8-49B6-8B91-B71D3EAADD50}"/>
                    </a:ext>
                  </a:extLst>
                </p:cNvPr>
                <p:cNvPicPr/>
                <p:nvPr/>
              </p:nvPicPr>
              <p:blipFill>
                <a:blip r:embed="rId781"/>
                <a:stretch>
                  <a:fillRect/>
                </a:stretch>
              </p:blipFill>
              <p:spPr>
                <a:xfrm>
                  <a:off x="6300733" y="5511072"/>
                  <a:ext cx="149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21" name="Freihand 520">
                  <a:extLst>
                    <a:ext uri="{FF2B5EF4-FFF2-40B4-BE49-F238E27FC236}">
                      <a16:creationId xmlns:a16="http://schemas.microsoft.com/office/drawing/2014/main" id="{E0B36DC4-05DC-4BA4-AE94-8978420628C5}"/>
                    </a:ext>
                  </a:extLst>
                </p14:cNvPr>
                <p14:cNvContentPartPr/>
                <p14:nvPr/>
              </p14:nvContentPartPr>
              <p14:xfrm>
                <a:off x="6248893" y="5518272"/>
                <a:ext cx="98640" cy="18360"/>
              </p14:xfrm>
            </p:contentPart>
          </mc:Choice>
          <mc:Fallback>
            <p:pic>
              <p:nvPicPr>
                <p:cNvPr id="521" name="Freihand 520">
                  <a:extLst>
                    <a:ext uri="{FF2B5EF4-FFF2-40B4-BE49-F238E27FC236}">
                      <a16:creationId xmlns:a16="http://schemas.microsoft.com/office/drawing/2014/main" id="{E0B36DC4-05DC-4BA4-AE94-8978420628C5}"/>
                    </a:ext>
                  </a:extLst>
                </p:cNvPr>
                <p:cNvPicPr/>
                <p:nvPr/>
              </p:nvPicPr>
              <p:blipFill>
                <a:blip r:embed="rId783"/>
                <a:stretch>
                  <a:fillRect/>
                </a:stretch>
              </p:blipFill>
              <p:spPr>
                <a:xfrm>
                  <a:off x="6244573" y="5513952"/>
                  <a:ext cx="107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22" name="Freihand 521">
                  <a:extLst>
                    <a:ext uri="{FF2B5EF4-FFF2-40B4-BE49-F238E27FC236}">
                      <a16:creationId xmlns:a16="http://schemas.microsoft.com/office/drawing/2014/main" id="{AF8FEA13-8C7E-488C-B7B6-8FCCAA318CB4}"/>
                    </a:ext>
                  </a:extLst>
                </p14:cNvPr>
                <p14:cNvContentPartPr/>
                <p14:nvPr/>
              </p14:nvContentPartPr>
              <p14:xfrm>
                <a:off x="6466333" y="5590272"/>
                <a:ext cx="180360" cy="160200"/>
              </p14:xfrm>
            </p:contentPart>
          </mc:Choice>
          <mc:Fallback>
            <p:pic>
              <p:nvPicPr>
                <p:cNvPr id="522" name="Freihand 521">
                  <a:extLst>
                    <a:ext uri="{FF2B5EF4-FFF2-40B4-BE49-F238E27FC236}">
                      <a16:creationId xmlns:a16="http://schemas.microsoft.com/office/drawing/2014/main" id="{AF8FEA13-8C7E-488C-B7B6-8FCCAA318CB4}"/>
                    </a:ext>
                  </a:extLst>
                </p:cNvPr>
                <p:cNvPicPr/>
                <p:nvPr/>
              </p:nvPicPr>
              <p:blipFill>
                <a:blip r:embed="rId785"/>
                <a:stretch>
                  <a:fillRect/>
                </a:stretch>
              </p:blipFill>
              <p:spPr>
                <a:xfrm>
                  <a:off x="6462013" y="5585952"/>
                  <a:ext cx="189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23" name="Freihand 522">
                  <a:extLst>
                    <a:ext uri="{FF2B5EF4-FFF2-40B4-BE49-F238E27FC236}">
                      <a16:creationId xmlns:a16="http://schemas.microsoft.com/office/drawing/2014/main" id="{CBF1561F-0168-4F52-8C41-F736B2A9DF54}"/>
                    </a:ext>
                  </a:extLst>
                </p14:cNvPr>
                <p14:cNvContentPartPr/>
                <p14:nvPr/>
              </p14:nvContentPartPr>
              <p14:xfrm>
                <a:off x="6627973" y="5505672"/>
                <a:ext cx="87840" cy="140400"/>
              </p14:xfrm>
            </p:contentPart>
          </mc:Choice>
          <mc:Fallback>
            <p:pic>
              <p:nvPicPr>
                <p:cNvPr id="523" name="Freihand 522">
                  <a:extLst>
                    <a:ext uri="{FF2B5EF4-FFF2-40B4-BE49-F238E27FC236}">
                      <a16:creationId xmlns:a16="http://schemas.microsoft.com/office/drawing/2014/main" id="{CBF1561F-0168-4F52-8C41-F736B2A9DF54}"/>
                    </a:ext>
                  </a:extLst>
                </p:cNvPr>
                <p:cNvPicPr/>
                <p:nvPr/>
              </p:nvPicPr>
              <p:blipFill>
                <a:blip r:embed="rId787"/>
                <a:stretch>
                  <a:fillRect/>
                </a:stretch>
              </p:blipFill>
              <p:spPr>
                <a:xfrm>
                  <a:off x="6623653" y="5501352"/>
                  <a:ext cx="96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24" name="Freihand 523">
                  <a:extLst>
                    <a:ext uri="{FF2B5EF4-FFF2-40B4-BE49-F238E27FC236}">
                      <a16:creationId xmlns:a16="http://schemas.microsoft.com/office/drawing/2014/main" id="{586027E9-E7D6-46D2-B68C-09E44F54B78E}"/>
                    </a:ext>
                  </a:extLst>
                </p14:cNvPr>
                <p14:cNvContentPartPr/>
                <p14:nvPr/>
              </p14:nvContentPartPr>
              <p14:xfrm>
                <a:off x="6752173" y="5558232"/>
                <a:ext cx="82080" cy="76680"/>
              </p14:xfrm>
            </p:contentPart>
          </mc:Choice>
          <mc:Fallback>
            <p:pic>
              <p:nvPicPr>
                <p:cNvPr id="524" name="Freihand 523">
                  <a:extLst>
                    <a:ext uri="{FF2B5EF4-FFF2-40B4-BE49-F238E27FC236}">
                      <a16:creationId xmlns:a16="http://schemas.microsoft.com/office/drawing/2014/main" id="{586027E9-E7D6-46D2-B68C-09E44F54B78E}"/>
                    </a:ext>
                  </a:extLst>
                </p:cNvPr>
                <p:cNvPicPr/>
                <p:nvPr/>
              </p:nvPicPr>
              <p:blipFill>
                <a:blip r:embed="rId789"/>
                <a:stretch>
                  <a:fillRect/>
                </a:stretch>
              </p:blipFill>
              <p:spPr>
                <a:xfrm>
                  <a:off x="6747853" y="5553912"/>
                  <a:ext cx="907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25" name="Freihand 524">
                  <a:extLst>
                    <a:ext uri="{FF2B5EF4-FFF2-40B4-BE49-F238E27FC236}">
                      <a16:creationId xmlns:a16="http://schemas.microsoft.com/office/drawing/2014/main" id="{D69104B9-651E-435A-8192-D619E4134713}"/>
                    </a:ext>
                  </a:extLst>
                </p14:cNvPr>
                <p14:cNvContentPartPr/>
                <p14:nvPr/>
              </p14:nvContentPartPr>
              <p14:xfrm>
                <a:off x="6850453" y="5577672"/>
                <a:ext cx="81360" cy="64080"/>
              </p14:xfrm>
            </p:contentPart>
          </mc:Choice>
          <mc:Fallback>
            <p:pic>
              <p:nvPicPr>
                <p:cNvPr id="525" name="Freihand 524">
                  <a:extLst>
                    <a:ext uri="{FF2B5EF4-FFF2-40B4-BE49-F238E27FC236}">
                      <a16:creationId xmlns:a16="http://schemas.microsoft.com/office/drawing/2014/main" id="{D69104B9-651E-435A-8192-D619E4134713}"/>
                    </a:ext>
                  </a:extLst>
                </p:cNvPr>
                <p:cNvPicPr/>
                <p:nvPr/>
              </p:nvPicPr>
              <p:blipFill>
                <a:blip r:embed="rId791"/>
                <a:stretch>
                  <a:fillRect/>
                </a:stretch>
              </p:blipFill>
              <p:spPr>
                <a:xfrm>
                  <a:off x="6846133" y="5573352"/>
                  <a:ext cx="90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26" name="Freihand 525">
                  <a:extLst>
                    <a:ext uri="{FF2B5EF4-FFF2-40B4-BE49-F238E27FC236}">
                      <a16:creationId xmlns:a16="http://schemas.microsoft.com/office/drawing/2014/main" id="{E11653B6-A831-47A3-9BFB-FBFD0F626FA2}"/>
                    </a:ext>
                  </a:extLst>
                </p14:cNvPr>
                <p14:cNvContentPartPr/>
                <p14:nvPr/>
              </p14:nvContentPartPr>
              <p14:xfrm>
                <a:off x="7094533" y="5516472"/>
                <a:ext cx="290880" cy="119160"/>
              </p14:xfrm>
            </p:contentPart>
          </mc:Choice>
          <mc:Fallback>
            <p:pic>
              <p:nvPicPr>
                <p:cNvPr id="526" name="Freihand 525">
                  <a:extLst>
                    <a:ext uri="{FF2B5EF4-FFF2-40B4-BE49-F238E27FC236}">
                      <a16:creationId xmlns:a16="http://schemas.microsoft.com/office/drawing/2014/main" id="{E11653B6-A831-47A3-9BFB-FBFD0F626FA2}"/>
                    </a:ext>
                  </a:extLst>
                </p:cNvPr>
                <p:cNvPicPr/>
                <p:nvPr/>
              </p:nvPicPr>
              <p:blipFill>
                <a:blip r:embed="rId793"/>
                <a:stretch>
                  <a:fillRect/>
                </a:stretch>
              </p:blipFill>
              <p:spPr>
                <a:xfrm>
                  <a:off x="7090213" y="5512152"/>
                  <a:ext cx="2995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27" name="Freihand 526">
                  <a:extLst>
                    <a:ext uri="{FF2B5EF4-FFF2-40B4-BE49-F238E27FC236}">
                      <a16:creationId xmlns:a16="http://schemas.microsoft.com/office/drawing/2014/main" id="{9E3DFCEA-19EA-4FC5-93D3-993974B88602}"/>
                    </a:ext>
                  </a:extLst>
                </p14:cNvPr>
                <p14:cNvContentPartPr/>
                <p14:nvPr/>
              </p14:nvContentPartPr>
              <p14:xfrm>
                <a:off x="7346173" y="5467152"/>
                <a:ext cx="360" cy="360"/>
              </p14:xfrm>
            </p:contentPart>
          </mc:Choice>
          <mc:Fallback>
            <p:pic>
              <p:nvPicPr>
                <p:cNvPr id="527" name="Freihand 526">
                  <a:extLst>
                    <a:ext uri="{FF2B5EF4-FFF2-40B4-BE49-F238E27FC236}">
                      <a16:creationId xmlns:a16="http://schemas.microsoft.com/office/drawing/2014/main" id="{9E3DFCEA-19EA-4FC5-93D3-993974B88602}"/>
                    </a:ext>
                  </a:extLst>
                </p:cNvPr>
                <p:cNvPicPr/>
                <p:nvPr/>
              </p:nvPicPr>
              <p:blipFill>
                <a:blip r:embed="rId355"/>
                <a:stretch>
                  <a:fillRect/>
                </a:stretch>
              </p:blipFill>
              <p:spPr>
                <a:xfrm>
                  <a:off x="7341853" y="5462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530" name="Freihand 529">
                  <a:extLst>
                    <a:ext uri="{FF2B5EF4-FFF2-40B4-BE49-F238E27FC236}">
                      <a16:creationId xmlns:a16="http://schemas.microsoft.com/office/drawing/2014/main" id="{4C1A3F6A-8AB0-4E90-B64A-B2D502FF1BB9}"/>
                    </a:ext>
                  </a:extLst>
                </p14:cNvPr>
                <p14:cNvContentPartPr/>
                <p14:nvPr/>
              </p14:nvContentPartPr>
              <p14:xfrm>
                <a:off x="6962413" y="5425032"/>
                <a:ext cx="167760" cy="51480"/>
              </p14:xfrm>
            </p:contentPart>
          </mc:Choice>
          <mc:Fallback>
            <p:pic>
              <p:nvPicPr>
                <p:cNvPr id="530" name="Freihand 529">
                  <a:extLst>
                    <a:ext uri="{FF2B5EF4-FFF2-40B4-BE49-F238E27FC236}">
                      <a16:creationId xmlns:a16="http://schemas.microsoft.com/office/drawing/2014/main" id="{4C1A3F6A-8AB0-4E90-B64A-B2D502FF1BB9}"/>
                    </a:ext>
                  </a:extLst>
                </p:cNvPr>
                <p:cNvPicPr/>
                <p:nvPr/>
              </p:nvPicPr>
              <p:blipFill>
                <a:blip r:embed="rId796"/>
                <a:stretch>
                  <a:fillRect/>
                </a:stretch>
              </p:blipFill>
              <p:spPr>
                <a:xfrm>
                  <a:off x="6958093" y="5420712"/>
                  <a:ext cx="176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31" name="Freihand 530">
                  <a:extLst>
                    <a:ext uri="{FF2B5EF4-FFF2-40B4-BE49-F238E27FC236}">
                      <a16:creationId xmlns:a16="http://schemas.microsoft.com/office/drawing/2014/main" id="{9D523319-F06D-4B03-8FFA-948680EDA670}"/>
                    </a:ext>
                  </a:extLst>
                </p14:cNvPr>
                <p14:cNvContentPartPr/>
                <p14:nvPr/>
              </p14:nvContentPartPr>
              <p14:xfrm>
                <a:off x="7124773" y="5378232"/>
                <a:ext cx="105480" cy="95400"/>
              </p14:xfrm>
            </p:contentPart>
          </mc:Choice>
          <mc:Fallback>
            <p:pic>
              <p:nvPicPr>
                <p:cNvPr id="531" name="Freihand 530">
                  <a:extLst>
                    <a:ext uri="{FF2B5EF4-FFF2-40B4-BE49-F238E27FC236}">
                      <a16:creationId xmlns:a16="http://schemas.microsoft.com/office/drawing/2014/main" id="{9D523319-F06D-4B03-8FFA-948680EDA670}"/>
                    </a:ext>
                  </a:extLst>
                </p:cNvPr>
                <p:cNvPicPr/>
                <p:nvPr/>
              </p:nvPicPr>
              <p:blipFill>
                <a:blip r:embed="rId798"/>
                <a:stretch>
                  <a:fillRect/>
                </a:stretch>
              </p:blipFill>
              <p:spPr>
                <a:xfrm>
                  <a:off x="7120453" y="5373912"/>
                  <a:ext cx="114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32" name="Freihand 531">
                  <a:extLst>
                    <a:ext uri="{FF2B5EF4-FFF2-40B4-BE49-F238E27FC236}">
                      <a16:creationId xmlns:a16="http://schemas.microsoft.com/office/drawing/2014/main" id="{C5957E58-980A-4D2D-A2C2-97D15152D9FF}"/>
                    </a:ext>
                  </a:extLst>
                </p14:cNvPr>
                <p14:cNvContentPartPr/>
                <p14:nvPr/>
              </p14:nvContentPartPr>
              <p14:xfrm>
                <a:off x="7605733" y="5497032"/>
                <a:ext cx="20160" cy="109440"/>
              </p14:xfrm>
            </p:contentPart>
          </mc:Choice>
          <mc:Fallback>
            <p:pic>
              <p:nvPicPr>
                <p:cNvPr id="532" name="Freihand 531">
                  <a:extLst>
                    <a:ext uri="{FF2B5EF4-FFF2-40B4-BE49-F238E27FC236}">
                      <a16:creationId xmlns:a16="http://schemas.microsoft.com/office/drawing/2014/main" id="{C5957E58-980A-4D2D-A2C2-97D15152D9FF}"/>
                    </a:ext>
                  </a:extLst>
                </p:cNvPr>
                <p:cNvPicPr/>
                <p:nvPr/>
              </p:nvPicPr>
              <p:blipFill>
                <a:blip r:embed="rId800"/>
                <a:stretch>
                  <a:fillRect/>
                </a:stretch>
              </p:blipFill>
              <p:spPr>
                <a:xfrm>
                  <a:off x="7601413" y="5492712"/>
                  <a:ext cx="28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33" name="Freihand 532">
                  <a:extLst>
                    <a:ext uri="{FF2B5EF4-FFF2-40B4-BE49-F238E27FC236}">
                      <a16:creationId xmlns:a16="http://schemas.microsoft.com/office/drawing/2014/main" id="{1086EF1C-D09D-461A-8921-318BB7F634D6}"/>
                    </a:ext>
                  </a:extLst>
                </p14:cNvPr>
                <p14:cNvContentPartPr/>
                <p14:nvPr/>
              </p14:nvContentPartPr>
              <p14:xfrm>
                <a:off x="7567213" y="5463912"/>
                <a:ext cx="118800" cy="81720"/>
              </p14:xfrm>
            </p:contentPart>
          </mc:Choice>
          <mc:Fallback>
            <p:pic>
              <p:nvPicPr>
                <p:cNvPr id="533" name="Freihand 532">
                  <a:extLst>
                    <a:ext uri="{FF2B5EF4-FFF2-40B4-BE49-F238E27FC236}">
                      <a16:creationId xmlns:a16="http://schemas.microsoft.com/office/drawing/2014/main" id="{1086EF1C-D09D-461A-8921-318BB7F634D6}"/>
                    </a:ext>
                  </a:extLst>
                </p:cNvPr>
                <p:cNvPicPr/>
                <p:nvPr/>
              </p:nvPicPr>
              <p:blipFill>
                <a:blip r:embed="rId802"/>
                <a:stretch>
                  <a:fillRect/>
                </a:stretch>
              </p:blipFill>
              <p:spPr>
                <a:xfrm>
                  <a:off x="7562893" y="5459592"/>
                  <a:ext cx="127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34" name="Freihand 533">
                  <a:extLst>
                    <a:ext uri="{FF2B5EF4-FFF2-40B4-BE49-F238E27FC236}">
                      <a16:creationId xmlns:a16="http://schemas.microsoft.com/office/drawing/2014/main" id="{411FEFAB-8DC9-4922-8E51-A718A15942C7}"/>
                    </a:ext>
                  </a:extLst>
                </p14:cNvPr>
                <p14:cNvContentPartPr/>
                <p14:nvPr/>
              </p14:nvContentPartPr>
              <p14:xfrm>
                <a:off x="7704733" y="5499192"/>
                <a:ext cx="200160" cy="91800"/>
              </p14:xfrm>
            </p:contentPart>
          </mc:Choice>
          <mc:Fallback>
            <p:pic>
              <p:nvPicPr>
                <p:cNvPr id="534" name="Freihand 533">
                  <a:extLst>
                    <a:ext uri="{FF2B5EF4-FFF2-40B4-BE49-F238E27FC236}">
                      <a16:creationId xmlns:a16="http://schemas.microsoft.com/office/drawing/2014/main" id="{411FEFAB-8DC9-4922-8E51-A718A15942C7}"/>
                    </a:ext>
                  </a:extLst>
                </p:cNvPr>
                <p:cNvPicPr/>
                <p:nvPr/>
              </p:nvPicPr>
              <p:blipFill>
                <a:blip r:embed="rId804"/>
                <a:stretch>
                  <a:fillRect/>
                </a:stretch>
              </p:blipFill>
              <p:spPr>
                <a:xfrm>
                  <a:off x="7700413" y="5494872"/>
                  <a:ext cx="208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35" name="Freihand 534">
                  <a:extLst>
                    <a:ext uri="{FF2B5EF4-FFF2-40B4-BE49-F238E27FC236}">
                      <a16:creationId xmlns:a16="http://schemas.microsoft.com/office/drawing/2014/main" id="{4D613C67-6E18-49E2-B94C-1201C313E948}"/>
                    </a:ext>
                  </a:extLst>
                </p14:cNvPr>
                <p14:cNvContentPartPr/>
                <p14:nvPr/>
              </p14:nvContentPartPr>
              <p14:xfrm>
                <a:off x="7917133" y="5426472"/>
                <a:ext cx="112680" cy="161280"/>
              </p14:xfrm>
            </p:contentPart>
          </mc:Choice>
          <mc:Fallback>
            <p:pic>
              <p:nvPicPr>
                <p:cNvPr id="535" name="Freihand 534">
                  <a:extLst>
                    <a:ext uri="{FF2B5EF4-FFF2-40B4-BE49-F238E27FC236}">
                      <a16:creationId xmlns:a16="http://schemas.microsoft.com/office/drawing/2014/main" id="{4D613C67-6E18-49E2-B94C-1201C313E948}"/>
                    </a:ext>
                  </a:extLst>
                </p:cNvPr>
                <p:cNvPicPr/>
                <p:nvPr/>
              </p:nvPicPr>
              <p:blipFill>
                <a:blip r:embed="rId806"/>
                <a:stretch>
                  <a:fillRect/>
                </a:stretch>
              </p:blipFill>
              <p:spPr>
                <a:xfrm>
                  <a:off x="7912813" y="5422152"/>
                  <a:ext cx="1213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36" name="Freihand 535">
                  <a:extLst>
                    <a:ext uri="{FF2B5EF4-FFF2-40B4-BE49-F238E27FC236}">
                      <a16:creationId xmlns:a16="http://schemas.microsoft.com/office/drawing/2014/main" id="{964A423C-277A-41E6-B89A-88AA78B78FBA}"/>
                    </a:ext>
                  </a:extLst>
                </p14:cNvPr>
                <p14:cNvContentPartPr/>
                <p14:nvPr/>
              </p14:nvContentPartPr>
              <p14:xfrm>
                <a:off x="8048533" y="5486592"/>
                <a:ext cx="165600" cy="108000"/>
              </p14:xfrm>
            </p:contentPart>
          </mc:Choice>
          <mc:Fallback>
            <p:pic>
              <p:nvPicPr>
                <p:cNvPr id="536" name="Freihand 535">
                  <a:extLst>
                    <a:ext uri="{FF2B5EF4-FFF2-40B4-BE49-F238E27FC236}">
                      <a16:creationId xmlns:a16="http://schemas.microsoft.com/office/drawing/2014/main" id="{964A423C-277A-41E6-B89A-88AA78B78FBA}"/>
                    </a:ext>
                  </a:extLst>
                </p:cNvPr>
                <p:cNvPicPr/>
                <p:nvPr/>
              </p:nvPicPr>
              <p:blipFill>
                <a:blip r:embed="rId808"/>
                <a:stretch>
                  <a:fillRect/>
                </a:stretch>
              </p:blipFill>
              <p:spPr>
                <a:xfrm>
                  <a:off x="8044213" y="5482272"/>
                  <a:ext cx="174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537" name="Freihand 536">
                  <a:extLst>
                    <a:ext uri="{FF2B5EF4-FFF2-40B4-BE49-F238E27FC236}">
                      <a16:creationId xmlns:a16="http://schemas.microsoft.com/office/drawing/2014/main" id="{FCFD17AA-5943-4904-B377-5C56E835BE91}"/>
                    </a:ext>
                  </a:extLst>
                </p14:cNvPr>
                <p14:cNvContentPartPr/>
                <p14:nvPr/>
              </p14:nvContentPartPr>
              <p14:xfrm>
                <a:off x="5498653" y="5850552"/>
                <a:ext cx="159840" cy="62640"/>
              </p14:xfrm>
            </p:contentPart>
          </mc:Choice>
          <mc:Fallback>
            <p:pic>
              <p:nvPicPr>
                <p:cNvPr id="537" name="Freihand 536">
                  <a:extLst>
                    <a:ext uri="{FF2B5EF4-FFF2-40B4-BE49-F238E27FC236}">
                      <a16:creationId xmlns:a16="http://schemas.microsoft.com/office/drawing/2014/main" id="{FCFD17AA-5943-4904-B377-5C56E835BE91}"/>
                    </a:ext>
                  </a:extLst>
                </p:cNvPr>
                <p:cNvPicPr/>
                <p:nvPr/>
              </p:nvPicPr>
              <p:blipFill>
                <a:blip r:embed="rId810"/>
                <a:stretch>
                  <a:fillRect/>
                </a:stretch>
              </p:blipFill>
              <p:spPr>
                <a:xfrm>
                  <a:off x="5494333" y="5846232"/>
                  <a:ext cx="1684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38" name="Freihand 537">
                  <a:extLst>
                    <a:ext uri="{FF2B5EF4-FFF2-40B4-BE49-F238E27FC236}">
                      <a16:creationId xmlns:a16="http://schemas.microsoft.com/office/drawing/2014/main" id="{B02A6A14-9330-43D5-9382-A3FACF9BF1DF}"/>
                    </a:ext>
                  </a:extLst>
                </p14:cNvPr>
                <p14:cNvContentPartPr/>
                <p14:nvPr/>
              </p14:nvContentPartPr>
              <p14:xfrm>
                <a:off x="5644453" y="5846592"/>
                <a:ext cx="54000" cy="46080"/>
              </p14:xfrm>
            </p:contentPart>
          </mc:Choice>
          <mc:Fallback>
            <p:pic>
              <p:nvPicPr>
                <p:cNvPr id="538" name="Freihand 537">
                  <a:extLst>
                    <a:ext uri="{FF2B5EF4-FFF2-40B4-BE49-F238E27FC236}">
                      <a16:creationId xmlns:a16="http://schemas.microsoft.com/office/drawing/2014/main" id="{B02A6A14-9330-43D5-9382-A3FACF9BF1DF}"/>
                    </a:ext>
                  </a:extLst>
                </p:cNvPr>
                <p:cNvPicPr/>
                <p:nvPr/>
              </p:nvPicPr>
              <p:blipFill>
                <a:blip r:embed="rId812"/>
                <a:stretch>
                  <a:fillRect/>
                </a:stretch>
              </p:blipFill>
              <p:spPr>
                <a:xfrm>
                  <a:off x="5640133" y="5842272"/>
                  <a:ext cx="626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39" name="Freihand 538">
                  <a:extLst>
                    <a:ext uri="{FF2B5EF4-FFF2-40B4-BE49-F238E27FC236}">
                      <a16:creationId xmlns:a16="http://schemas.microsoft.com/office/drawing/2014/main" id="{F5E558A6-54B6-4B32-83AE-DCCFC3E5A70A}"/>
                    </a:ext>
                  </a:extLst>
                </p14:cNvPr>
                <p14:cNvContentPartPr/>
                <p14:nvPr/>
              </p14:nvContentPartPr>
              <p14:xfrm>
                <a:off x="5729053" y="5766312"/>
                <a:ext cx="161280" cy="143640"/>
              </p14:xfrm>
            </p:contentPart>
          </mc:Choice>
          <mc:Fallback>
            <p:pic>
              <p:nvPicPr>
                <p:cNvPr id="539" name="Freihand 538">
                  <a:extLst>
                    <a:ext uri="{FF2B5EF4-FFF2-40B4-BE49-F238E27FC236}">
                      <a16:creationId xmlns:a16="http://schemas.microsoft.com/office/drawing/2014/main" id="{F5E558A6-54B6-4B32-83AE-DCCFC3E5A70A}"/>
                    </a:ext>
                  </a:extLst>
                </p:cNvPr>
                <p:cNvPicPr/>
                <p:nvPr/>
              </p:nvPicPr>
              <p:blipFill>
                <a:blip r:embed="rId814"/>
                <a:stretch>
                  <a:fillRect/>
                </a:stretch>
              </p:blipFill>
              <p:spPr>
                <a:xfrm>
                  <a:off x="5724733" y="5761992"/>
                  <a:ext cx="169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43" name="Freihand 542">
                  <a:extLst>
                    <a:ext uri="{FF2B5EF4-FFF2-40B4-BE49-F238E27FC236}">
                      <a16:creationId xmlns:a16="http://schemas.microsoft.com/office/drawing/2014/main" id="{3ED05AC6-C921-47A3-92CE-423F9E5B6F4F}"/>
                    </a:ext>
                  </a:extLst>
                </p14:cNvPr>
                <p14:cNvContentPartPr/>
                <p14:nvPr/>
              </p14:nvContentPartPr>
              <p14:xfrm>
                <a:off x="5953333" y="5844792"/>
                <a:ext cx="229320" cy="84600"/>
              </p14:xfrm>
            </p:contentPart>
          </mc:Choice>
          <mc:Fallback>
            <p:pic>
              <p:nvPicPr>
                <p:cNvPr id="543" name="Freihand 542">
                  <a:extLst>
                    <a:ext uri="{FF2B5EF4-FFF2-40B4-BE49-F238E27FC236}">
                      <a16:creationId xmlns:a16="http://schemas.microsoft.com/office/drawing/2014/main" id="{3ED05AC6-C921-47A3-92CE-423F9E5B6F4F}"/>
                    </a:ext>
                  </a:extLst>
                </p:cNvPr>
                <p:cNvPicPr/>
                <p:nvPr/>
              </p:nvPicPr>
              <p:blipFill>
                <a:blip r:embed="rId816"/>
                <a:stretch>
                  <a:fillRect/>
                </a:stretch>
              </p:blipFill>
              <p:spPr>
                <a:xfrm>
                  <a:off x="5949013" y="5840472"/>
                  <a:ext cx="237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44" name="Freihand 543">
                  <a:extLst>
                    <a:ext uri="{FF2B5EF4-FFF2-40B4-BE49-F238E27FC236}">
                      <a16:creationId xmlns:a16="http://schemas.microsoft.com/office/drawing/2014/main" id="{A6F7E121-486A-4C70-8591-42BC2EF732DC}"/>
                    </a:ext>
                  </a:extLst>
                </p14:cNvPr>
                <p14:cNvContentPartPr/>
                <p14:nvPr/>
              </p14:nvContentPartPr>
              <p14:xfrm>
                <a:off x="6176173" y="5791872"/>
                <a:ext cx="187920" cy="138240"/>
              </p14:xfrm>
            </p:contentPart>
          </mc:Choice>
          <mc:Fallback>
            <p:pic>
              <p:nvPicPr>
                <p:cNvPr id="544" name="Freihand 543">
                  <a:extLst>
                    <a:ext uri="{FF2B5EF4-FFF2-40B4-BE49-F238E27FC236}">
                      <a16:creationId xmlns:a16="http://schemas.microsoft.com/office/drawing/2014/main" id="{A6F7E121-486A-4C70-8591-42BC2EF732DC}"/>
                    </a:ext>
                  </a:extLst>
                </p:cNvPr>
                <p:cNvPicPr/>
                <p:nvPr/>
              </p:nvPicPr>
              <p:blipFill>
                <a:blip r:embed="rId818"/>
                <a:stretch>
                  <a:fillRect/>
                </a:stretch>
              </p:blipFill>
              <p:spPr>
                <a:xfrm>
                  <a:off x="6171853" y="5787552"/>
                  <a:ext cx="196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545" name="Freihand 544">
                  <a:extLst>
                    <a:ext uri="{FF2B5EF4-FFF2-40B4-BE49-F238E27FC236}">
                      <a16:creationId xmlns:a16="http://schemas.microsoft.com/office/drawing/2014/main" id="{4F797BBC-8CAB-4419-AAAB-B6FB25096F66}"/>
                    </a:ext>
                  </a:extLst>
                </p14:cNvPr>
                <p14:cNvContentPartPr/>
                <p14:nvPr/>
              </p14:nvContentPartPr>
              <p14:xfrm>
                <a:off x="6378133" y="5841912"/>
                <a:ext cx="69480" cy="85320"/>
              </p14:xfrm>
            </p:contentPart>
          </mc:Choice>
          <mc:Fallback>
            <p:pic>
              <p:nvPicPr>
                <p:cNvPr id="545" name="Freihand 544">
                  <a:extLst>
                    <a:ext uri="{FF2B5EF4-FFF2-40B4-BE49-F238E27FC236}">
                      <a16:creationId xmlns:a16="http://schemas.microsoft.com/office/drawing/2014/main" id="{4F797BBC-8CAB-4419-AAAB-B6FB25096F66}"/>
                    </a:ext>
                  </a:extLst>
                </p:cNvPr>
                <p:cNvPicPr/>
                <p:nvPr/>
              </p:nvPicPr>
              <p:blipFill>
                <a:blip r:embed="rId820"/>
                <a:stretch>
                  <a:fillRect/>
                </a:stretch>
              </p:blipFill>
              <p:spPr>
                <a:xfrm>
                  <a:off x="6373813" y="5837592"/>
                  <a:ext cx="78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47" name="Freihand 546">
                  <a:extLst>
                    <a:ext uri="{FF2B5EF4-FFF2-40B4-BE49-F238E27FC236}">
                      <a16:creationId xmlns:a16="http://schemas.microsoft.com/office/drawing/2014/main" id="{4063094E-F3A8-4425-9A3B-376789718A3C}"/>
                    </a:ext>
                  </a:extLst>
                </p14:cNvPr>
                <p14:cNvContentPartPr/>
                <p14:nvPr/>
              </p14:nvContentPartPr>
              <p14:xfrm>
                <a:off x="6582613" y="5780712"/>
                <a:ext cx="78480" cy="141480"/>
              </p14:xfrm>
            </p:contentPart>
          </mc:Choice>
          <mc:Fallback>
            <p:pic>
              <p:nvPicPr>
                <p:cNvPr id="547" name="Freihand 546">
                  <a:extLst>
                    <a:ext uri="{FF2B5EF4-FFF2-40B4-BE49-F238E27FC236}">
                      <a16:creationId xmlns:a16="http://schemas.microsoft.com/office/drawing/2014/main" id="{4063094E-F3A8-4425-9A3B-376789718A3C}"/>
                    </a:ext>
                  </a:extLst>
                </p:cNvPr>
                <p:cNvPicPr/>
                <p:nvPr/>
              </p:nvPicPr>
              <p:blipFill>
                <a:blip r:embed="rId822"/>
                <a:stretch>
                  <a:fillRect/>
                </a:stretch>
              </p:blipFill>
              <p:spPr>
                <a:xfrm>
                  <a:off x="6578293" y="5776392"/>
                  <a:ext cx="87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48" name="Freihand 547">
                  <a:extLst>
                    <a:ext uri="{FF2B5EF4-FFF2-40B4-BE49-F238E27FC236}">
                      <a16:creationId xmlns:a16="http://schemas.microsoft.com/office/drawing/2014/main" id="{6F08F037-2C11-4E60-807A-C354FD006547}"/>
                    </a:ext>
                  </a:extLst>
                </p14:cNvPr>
                <p14:cNvContentPartPr/>
                <p14:nvPr/>
              </p14:nvContentPartPr>
              <p14:xfrm>
                <a:off x="6678733" y="5821032"/>
                <a:ext cx="165960" cy="92160"/>
              </p14:xfrm>
            </p:contentPart>
          </mc:Choice>
          <mc:Fallback>
            <p:pic>
              <p:nvPicPr>
                <p:cNvPr id="548" name="Freihand 547">
                  <a:extLst>
                    <a:ext uri="{FF2B5EF4-FFF2-40B4-BE49-F238E27FC236}">
                      <a16:creationId xmlns:a16="http://schemas.microsoft.com/office/drawing/2014/main" id="{6F08F037-2C11-4E60-807A-C354FD006547}"/>
                    </a:ext>
                  </a:extLst>
                </p:cNvPr>
                <p:cNvPicPr/>
                <p:nvPr/>
              </p:nvPicPr>
              <p:blipFill>
                <a:blip r:embed="rId824"/>
                <a:stretch>
                  <a:fillRect/>
                </a:stretch>
              </p:blipFill>
              <p:spPr>
                <a:xfrm>
                  <a:off x="6674413" y="5816712"/>
                  <a:ext cx="174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49" name="Freihand 548">
                  <a:extLst>
                    <a:ext uri="{FF2B5EF4-FFF2-40B4-BE49-F238E27FC236}">
                      <a16:creationId xmlns:a16="http://schemas.microsoft.com/office/drawing/2014/main" id="{11EF5B82-00FA-421B-829E-7C1F2A873B65}"/>
                    </a:ext>
                  </a:extLst>
                </p14:cNvPr>
                <p14:cNvContentPartPr/>
                <p14:nvPr/>
              </p14:nvContentPartPr>
              <p14:xfrm>
                <a:off x="6820933" y="5767392"/>
                <a:ext cx="360" cy="360"/>
              </p14:xfrm>
            </p:contentPart>
          </mc:Choice>
          <mc:Fallback>
            <p:pic>
              <p:nvPicPr>
                <p:cNvPr id="549" name="Freihand 548">
                  <a:extLst>
                    <a:ext uri="{FF2B5EF4-FFF2-40B4-BE49-F238E27FC236}">
                      <a16:creationId xmlns:a16="http://schemas.microsoft.com/office/drawing/2014/main" id="{11EF5B82-00FA-421B-829E-7C1F2A873B65}"/>
                    </a:ext>
                  </a:extLst>
                </p:cNvPr>
                <p:cNvPicPr/>
                <p:nvPr/>
              </p:nvPicPr>
              <p:blipFill>
                <a:blip r:embed="rId355"/>
                <a:stretch>
                  <a:fillRect/>
                </a:stretch>
              </p:blipFill>
              <p:spPr>
                <a:xfrm>
                  <a:off x="6816613" y="5763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50" name="Freihand 549">
                  <a:extLst>
                    <a:ext uri="{FF2B5EF4-FFF2-40B4-BE49-F238E27FC236}">
                      <a16:creationId xmlns:a16="http://schemas.microsoft.com/office/drawing/2014/main" id="{B7ECFA56-5064-42DB-85F1-793BB452CD3D}"/>
                    </a:ext>
                  </a:extLst>
                </p14:cNvPr>
                <p14:cNvContentPartPr/>
                <p14:nvPr/>
              </p14:nvContentPartPr>
              <p14:xfrm>
                <a:off x="6947293" y="5814552"/>
                <a:ext cx="195840" cy="88560"/>
              </p14:xfrm>
            </p:contentPart>
          </mc:Choice>
          <mc:Fallback>
            <p:pic>
              <p:nvPicPr>
                <p:cNvPr id="550" name="Freihand 549">
                  <a:extLst>
                    <a:ext uri="{FF2B5EF4-FFF2-40B4-BE49-F238E27FC236}">
                      <a16:creationId xmlns:a16="http://schemas.microsoft.com/office/drawing/2014/main" id="{B7ECFA56-5064-42DB-85F1-793BB452CD3D}"/>
                    </a:ext>
                  </a:extLst>
                </p:cNvPr>
                <p:cNvPicPr/>
                <p:nvPr/>
              </p:nvPicPr>
              <p:blipFill>
                <a:blip r:embed="rId827"/>
                <a:stretch>
                  <a:fillRect/>
                </a:stretch>
              </p:blipFill>
              <p:spPr>
                <a:xfrm>
                  <a:off x="6942973" y="5810232"/>
                  <a:ext cx="204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51" name="Freihand 550">
                  <a:extLst>
                    <a:ext uri="{FF2B5EF4-FFF2-40B4-BE49-F238E27FC236}">
                      <a16:creationId xmlns:a16="http://schemas.microsoft.com/office/drawing/2014/main" id="{10B45E0A-0CB8-4CB6-9D0C-8BD483C946F4}"/>
                    </a:ext>
                  </a:extLst>
                </p14:cNvPr>
                <p14:cNvContentPartPr/>
                <p14:nvPr/>
              </p14:nvContentPartPr>
              <p14:xfrm>
                <a:off x="7130173" y="5830752"/>
                <a:ext cx="187560" cy="81000"/>
              </p14:xfrm>
            </p:contentPart>
          </mc:Choice>
          <mc:Fallback>
            <p:pic>
              <p:nvPicPr>
                <p:cNvPr id="551" name="Freihand 550">
                  <a:extLst>
                    <a:ext uri="{FF2B5EF4-FFF2-40B4-BE49-F238E27FC236}">
                      <a16:creationId xmlns:a16="http://schemas.microsoft.com/office/drawing/2014/main" id="{10B45E0A-0CB8-4CB6-9D0C-8BD483C946F4}"/>
                    </a:ext>
                  </a:extLst>
                </p:cNvPr>
                <p:cNvPicPr/>
                <p:nvPr/>
              </p:nvPicPr>
              <p:blipFill>
                <a:blip r:embed="rId829"/>
                <a:stretch>
                  <a:fillRect/>
                </a:stretch>
              </p:blipFill>
              <p:spPr>
                <a:xfrm>
                  <a:off x="7125853" y="5826432"/>
                  <a:ext cx="196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52" name="Freihand 551">
                  <a:extLst>
                    <a:ext uri="{FF2B5EF4-FFF2-40B4-BE49-F238E27FC236}">
                      <a16:creationId xmlns:a16="http://schemas.microsoft.com/office/drawing/2014/main" id="{1B245FF6-D1F9-482E-A107-BECD1FD85B6F}"/>
                    </a:ext>
                  </a:extLst>
                </p14:cNvPr>
                <p14:cNvContentPartPr/>
                <p14:nvPr/>
              </p14:nvContentPartPr>
              <p14:xfrm>
                <a:off x="7271653" y="5756952"/>
                <a:ext cx="33480" cy="10080"/>
              </p14:xfrm>
            </p:contentPart>
          </mc:Choice>
          <mc:Fallback>
            <p:pic>
              <p:nvPicPr>
                <p:cNvPr id="552" name="Freihand 551">
                  <a:extLst>
                    <a:ext uri="{FF2B5EF4-FFF2-40B4-BE49-F238E27FC236}">
                      <a16:creationId xmlns:a16="http://schemas.microsoft.com/office/drawing/2014/main" id="{1B245FF6-D1F9-482E-A107-BECD1FD85B6F}"/>
                    </a:ext>
                  </a:extLst>
                </p:cNvPr>
                <p:cNvPicPr/>
                <p:nvPr/>
              </p:nvPicPr>
              <p:blipFill>
                <a:blip r:embed="rId831"/>
                <a:stretch>
                  <a:fillRect/>
                </a:stretch>
              </p:blipFill>
              <p:spPr>
                <a:xfrm>
                  <a:off x="7267333" y="5752632"/>
                  <a:ext cx="42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53" name="Freihand 552">
                  <a:extLst>
                    <a:ext uri="{FF2B5EF4-FFF2-40B4-BE49-F238E27FC236}">
                      <a16:creationId xmlns:a16="http://schemas.microsoft.com/office/drawing/2014/main" id="{EBE31912-5B9E-468F-89B6-AF14D2B12EFA}"/>
                    </a:ext>
                  </a:extLst>
                </p14:cNvPr>
                <p14:cNvContentPartPr/>
                <p14:nvPr/>
              </p14:nvContentPartPr>
              <p14:xfrm>
                <a:off x="7484773" y="5817792"/>
                <a:ext cx="113760" cy="54360"/>
              </p14:xfrm>
            </p:contentPart>
          </mc:Choice>
          <mc:Fallback>
            <p:pic>
              <p:nvPicPr>
                <p:cNvPr id="553" name="Freihand 552">
                  <a:extLst>
                    <a:ext uri="{FF2B5EF4-FFF2-40B4-BE49-F238E27FC236}">
                      <a16:creationId xmlns:a16="http://schemas.microsoft.com/office/drawing/2014/main" id="{EBE31912-5B9E-468F-89B6-AF14D2B12EFA}"/>
                    </a:ext>
                  </a:extLst>
                </p:cNvPr>
                <p:cNvPicPr/>
                <p:nvPr/>
              </p:nvPicPr>
              <p:blipFill>
                <a:blip r:embed="rId833"/>
                <a:stretch>
                  <a:fillRect/>
                </a:stretch>
              </p:blipFill>
              <p:spPr>
                <a:xfrm>
                  <a:off x="7480453" y="5813472"/>
                  <a:ext cx="1224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54" name="Freihand 553">
                  <a:extLst>
                    <a:ext uri="{FF2B5EF4-FFF2-40B4-BE49-F238E27FC236}">
                      <a16:creationId xmlns:a16="http://schemas.microsoft.com/office/drawing/2014/main" id="{90EDEC92-E953-49A8-B7F0-33E0093F1629}"/>
                    </a:ext>
                  </a:extLst>
                </p14:cNvPr>
                <p14:cNvContentPartPr/>
                <p14:nvPr/>
              </p14:nvContentPartPr>
              <p14:xfrm>
                <a:off x="7618693" y="5821392"/>
                <a:ext cx="70200" cy="41040"/>
              </p14:xfrm>
            </p:contentPart>
          </mc:Choice>
          <mc:Fallback>
            <p:pic>
              <p:nvPicPr>
                <p:cNvPr id="554" name="Freihand 553">
                  <a:extLst>
                    <a:ext uri="{FF2B5EF4-FFF2-40B4-BE49-F238E27FC236}">
                      <a16:creationId xmlns:a16="http://schemas.microsoft.com/office/drawing/2014/main" id="{90EDEC92-E953-49A8-B7F0-33E0093F1629}"/>
                    </a:ext>
                  </a:extLst>
                </p:cNvPr>
                <p:cNvPicPr/>
                <p:nvPr/>
              </p:nvPicPr>
              <p:blipFill>
                <a:blip r:embed="rId835"/>
                <a:stretch>
                  <a:fillRect/>
                </a:stretch>
              </p:blipFill>
              <p:spPr>
                <a:xfrm>
                  <a:off x="7614373" y="5817072"/>
                  <a:ext cx="788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55" name="Freihand 554">
                  <a:extLst>
                    <a:ext uri="{FF2B5EF4-FFF2-40B4-BE49-F238E27FC236}">
                      <a16:creationId xmlns:a16="http://schemas.microsoft.com/office/drawing/2014/main" id="{537AF302-324D-4C7F-9EEE-547F1F74CDAD}"/>
                    </a:ext>
                  </a:extLst>
                </p14:cNvPr>
                <p14:cNvContentPartPr/>
                <p14:nvPr/>
              </p14:nvContentPartPr>
              <p14:xfrm>
                <a:off x="7720933" y="5750832"/>
                <a:ext cx="136080" cy="115560"/>
              </p14:xfrm>
            </p:contentPart>
          </mc:Choice>
          <mc:Fallback>
            <p:pic>
              <p:nvPicPr>
                <p:cNvPr id="555" name="Freihand 554">
                  <a:extLst>
                    <a:ext uri="{FF2B5EF4-FFF2-40B4-BE49-F238E27FC236}">
                      <a16:creationId xmlns:a16="http://schemas.microsoft.com/office/drawing/2014/main" id="{537AF302-324D-4C7F-9EEE-547F1F74CDAD}"/>
                    </a:ext>
                  </a:extLst>
                </p:cNvPr>
                <p:cNvPicPr/>
                <p:nvPr/>
              </p:nvPicPr>
              <p:blipFill>
                <a:blip r:embed="rId837"/>
                <a:stretch>
                  <a:fillRect/>
                </a:stretch>
              </p:blipFill>
              <p:spPr>
                <a:xfrm>
                  <a:off x="7716613" y="5746512"/>
                  <a:ext cx="1447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58" name="Freihand 557">
                  <a:extLst>
                    <a:ext uri="{FF2B5EF4-FFF2-40B4-BE49-F238E27FC236}">
                      <a16:creationId xmlns:a16="http://schemas.microsoft.com/office/drawing/2014/main" id="{F52A1127-0A87-4D8F-AD3D-2A8E1575F549}"/>
                    </a:ext>
                  </a:extLst>
                </p14:cNvPr>
                <p14:cNvContentPartPr/>
                <p14:nvPr/>
              </p14:nvContentPartPr>
              <p14:xfrm>
                <a:off x="5543653" y="6052512"/>
                <a:ext cx="124560" cy="88920"/>
              </p14:xfrm>
            </p:contentPart>
          </mc:Choice>
          <mc:Fallback>
            <p:pic>
              <p:nvPicPr>
                <p:cNvPr id="558" name="Freihand 557">
                  <a:extLst>
                    <a:ext uri="{FF2B5EF4-FFF2-40B4-BE49-F238E27FC236}">
                      <a16:creationId xmlns:a16="http://schemas.microsoft.com/office/drawing/2014/main" id="{F52A1127-0A87-4D8F-AD3D-2A8E1575F549}"/>
                    </a:ext>
                  </a:extLst>
                </p:cNvPr>
                <p:cNvPicPr/>
                <p:nvPr/>
              </p:nvPicPr>
              <p:blipFill>
                <a:blip r:embed="rId839"/>
                <a:stretch>
                  <a:fillRect/>
                </a:stretch>
              </p:blipFill>
              <p:spPr>
                <a:xfrm>
                  <a:off x="5539333" y="6048192"/>
                  <a:ext cx="133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59" name="Freihand 558">
                  <a:extLst>
                    <a:ext uri="{FF2B5EF4-FFF2-40B4-BE49-F238E27FC236}">
                      <a16:creationId xmlns:a16="http://schemas.microsoft.com/office/drawing/2014/main" id="{80EC1BA8-48FD-4441-9AE0-4F0EA4B5890B}"/>
                    </a:ext>
                  </a:extLst>
                </p14:cNvPr>
                <p14:cNvContentPartPr/>
                <p14:nvPr/>
              </p14:nvContentPartPr>
              <p14:xfrm>
                <a:off x="5676133" y="5997792"/>
                <a:ext cx="78480" cy="145800"/>
              </p14:xfrm>
            </p:contentPart>
          </mc:Choice>
          <mc:Fallback>
            <p:pic>
              <p:nvPicPr>
                <p:cNvPr id="559" name="Freihand 558">
                  <a:extLst>
                    <a:ext uri="{FF2B5EF4-FFF2-40B4-BE49-F238E27FC236}">
                      <a16:creationId xmlns:a16="http://schemas.microsoft.com/office/drawing/2014/main" id="{80EC1BA8-48FD-4441-9AE0-4F0EA4B5890B}"/>
                    </a:ext>
                  </a:extLst>
                </p:cNvPr>
                <p:cNvPicPr/>
                <p:nvPr/>
              </p:nvPicPr>
              <p:blipFill>
                <a:blip r:embed="rId841"/>
                <a:stretch>
                  <a:fillRect/>
                </a:stretch>
              </p:blipFill>
              <p:spPr>
                <a:xfrm>
                  <a:off x="5671813" y="5993472"/>
                  <a:ext cx="87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60" name="Freihand 559">
                  <a:extLst>
                    <a:ext uri="{FF2B5EF4-FFF2-40B4-BE49-F238E27FC236}">
                      <a16:creationId xmlns:a16="http://schemas.microsoft.com/office/drawing/2014/main" id="{90647201-DCB2-4204-8927-5E7DFFC6D18E}"/>
                    </a:ext>
                  </a:extLst>
                </p14:cNvPr>
                <p14:cNvContentPartPr/>
                <p14:nvPr/>
              </p14:nvContentPartPr>
              <p14:xfrm>
                <a:off x="5762893" y="6071952"/>
                <a:ext cx="175680" cy="74880"/>
              </p14:xfrm>
            </p:contentPart>
          </mc:Choice>
          <mc:Fallback>
            <p:pic>
              <p:nvPicPr>
                <p:cNvPr id="560" name="Freihand 559">
                  <a:extLst>
                    <a:ext uri="{FF2B5EF4-FFF2-40B4-BE49-F238E27FC236}">
                      <a16:creationId xmlns:a16="http://schemas.microsoft.com/office/drawing/2014/main" id="{90647201-DCB2-4204-8927-5E7DFFC6D18E}"/>
                    </a:ext>
                  </a:extLst>
                </p:cNvPr>
                <p:cNvPicPr/>
                <p:nvPr/>
              </p:nvPicPr>
              <p:blipFill>
                <a:blip r:embed="rId843"/>
                <a:stretch>
                  <a:fillRect/>
                </a:stretch>
              </p:blipFill>
              <p:spPr>
                <a:xfrm>
                  <a:off x="5758573" y="6067632"/>
                  <a:ext cx="184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61" name="Freihand 560">
                  <a:extLst>
                    <a:ext uri="{FF2B5EF4-FFF2-40B4-BE49-F238E27FC236}">
                      <a16:creationId xmlns:a16="http://schemas.microsoft.com/office/drawing/2014/main" id="{C6BC7BA7-8750-4BD8-B05A-8910476CCB21}"/>
                    </a:ext>
                  </a:extLst>
                </p14:cNvPr>
                <p14:cNvContentPartPr/>
                <p14:nvPr/>
              </p14:nvContentPartPr>
              <p14:xfrm>
                <a:off x="6046213" y="6082752"/>
                <a:ext cx="239040" cy="72720"/>
              </p14:xfrm>
            </p:contentPart>
          </mc:Choice>
          <mc:Fallback>
            <p:pic>
              <p:nvPicPr>
                <p:cNvPr id="561" name="Freihand 560">
                  <a:extLst>
                    <a:ext uri="{FF2B5EF4-FFF2-40B4-BE49-F238E27FC236}">
                      <a16:creationId xmlns:a16="http://schemas.microsoft.com/office/drawing/2014/main" id="{C6BC7BA7-8750-4BD8-B05A-8910476CCB21}"/>
                    </a:ext>
                  </a:extLst>
                </p:cNvPr>
                <p:cNvPicPr/>
                <p:nvPr/>
              </p:nvPicPr>
              <p:blipFill>
                <a:blip r:embed="rId845"/>
                <a:stretch>
                  <a:fillRect/>
                </a:stretch>
              </p:blipFill>
              <p:spPr>
                <a:xfrm>
                  <a:off x="6041893" y="6078432"/>
                  <a:ext cx="247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562" name="Freihand 561">
                  <a:extLst>
                    <a:ext uri="{FF2B5EF4-FFF2-40B4-BE49-F238E27FC236}">
                      <a16:creationId xmlns:a16="http://schemas.microsoft.com/office/drawing/2014/main" id="{4ECFB759-FB1D-4CE7-9961-5D365BB48FD8}"/>
                    </a:ext>
                  </a:extLst>
                </p14:cNvPr>
                <p14:cNvContentPartPr/>
                <p14:nvPr/>
              </p14:nvContentPartPr>
              <p14:xfrm>
                <a:off x="6297493" y="6081672"/>
                <a:ext cx="96480" cy="70200"/>
              </p14:xfrm>
            </p:contentPart>
          </mc:Choice>
          <mc:Fallback>
            <p:pic>
              <p:nvPicPr>
                <p:cNvPr id="562" name="Freihand 561">
                  <a:extLst>
                    <a:ext uri="{FF2B5EF4-FFF2-40B4-BE49-F238E27FC236}">
                      <a16:creationId xmlns:a16="http://schemas.microsoft.com/office/drawing/2014/main" id="{4ECFB759-FB1D-4CE7-9961-5D365BB48FD8}"/>
                    </a:ext>
                  </a:extLst>
                </p:cNvPr>
                <p:cNvPicPr/>
                <p:nvPr/>
              </p:nvPicPr>
              <p:blipFill>
                <a:blip r:embed="rId847"/>
                <a:stretch>
                  <a:fillRect/>
                </a:stretch>
              </p:blipFill>
              <p:spPr>
                <a:xfrm>
                  <a:off x="6293173" y="6077352"/>
                  <a:ext cx="105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563" name="Freihand 562">
                  <a:extLst>
                    <a:ext uri="{FF2B5EF4-FFF2-40B4-BE49-F238E27FC236}">
                      <a16:creationId xmlns:a16="http://schemas.microsoft.com/office/drawing/2014/main" id="{B43B67E0-0986-403D-8C7F-7E99F841341B}"/>
                    </a:ext>
                  </a:extLst>
                </p14:cNvPr>
                <p14:cNvContentPartPr/>
                <p14:nvPr/>
              </p14:nvContentPartPr>
              <p14:xfrm>
                <a:off x="6418813" y="6021192"/>
                <a:ext cx="156960" cy="129600"/>
              </p14:xfrm>
            </p:contentPart>
          </mc:Choice>
          <mc:Fallback>
            <p:pic>
              <p:nvPicPr>
                <p:cNvPr id="563" name="Freihand 562">
                  <a:extLst>
                    <a:ext uri="{FF2B5EF4-FFF2-40B4-BE49-F238E27FC236}">
                      <a16:creationId xmlns:a16="http://schemas.microsoft.com/office/drawing/2014/main" id="{B43B67E0-0986-403D-8C7F-7E99F841341B}"/>
                    </a:ext>
                  </a:extLst>
                </p:cNvPr>
                <p:cNvPicPr/>
                <p:nvPr/>
              </p:nvPicPr>
              <p:blipFill>
                <a:blip r:embed="rId849"/>
                <a:stretch>
                  <a:fillRect/>
                </a:stretch>
              </p:blipFill>
              <p:spPr>
                <a:xfrm>
                  <a:off x="6414493" y="6016872"/>
                  <a:ext cx="165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564" name="Freihand 563">
                  <a:extLst>
                    <a:ext uri="{FF2B5EF4-FFF2-40B4-BE49-F238E27FC236}">
                      <a16:creationId xmlns:a16="http://schemas.microsoft.com/office/drawing/2014/main" id="{5FBD5625-ABD9-402F-8F58-93F342E1F7F7}"/>
                    </a:ext>
                  </a:extLst>
                </p14:cNvPr>
                <p14:cNvContentPartPr/>
                <p14:nvPr/>
              </p14:nvContentPartPr>
              <p14:xfrm>
                <a:off x="6606013" y="6066192"/>
                <a:ext cx="72720" cy="78480"/>
              </p14:xfrm>
            </p:contentPart>
          </mc:Choice>
          <mc:Fallback>
            <p:pic>
              <p:nvPicPr>
                <p:cNvPr id="564" name="Freihand 563">
                  <a:extLst>
                    <a:ext uri="{FF2B5EF4-FFF2-40B4-BE49-F238E27FC236}">
                      <a16:creationId xmlns:a16="http://schemas.microsoft.com/office/drawing/2014/main" id="{5FBD5625-ABD9-402F-8F58-93F342E1F7F7}"/>
                    </a:ext>
                  </a:extLst>
                </p:cNvPr>
                <p:cNvPicPr/>
                <p:nvPr/>
              </p:nvPicPr>
              <p:blipFill>
                <a:blip r:embed="rId851"/>
                <a:stretch>
                  <a:fillRect/>
                </a:stretch>
              </p:blipFill>
              <p:spPr>
                <a:xfrm>
                  <a:off x="6601693" y="6061872"/>
                  <a:ext cx="81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65" name="Freihand 564">
                  <a:extLst>
                    <a:ext uri="{FF2B5EF4-FFF2-40B4-BE49-F238E27FC236}">
                      <a16:creationId xmlns:a16="http://schemas.microsoft.com/office/drawing/2014/main" id="{6DA3684D-C0EB-4368-8686-7C3918ECF6CE}"/>
                    </a:ext>
                  </a:extLst>
                </p14:cNvPr>
                <p14:cNvContentPartPr/>
                <p14:nvPr/>
              </p14:nvContentPartPr>
              <p14:xfrm>
                <a:off x="6719773" y="6026952"/>
                <a:ext cx="63000" cy="110520"/>
              </p14:xfrm>
            </p:contentPart>
          </mc:Choice>
          <mc:Fallback>
            <p:pic>
              <p:nvPicPr>
                <p:cNvPr id="565" name="Freihand 564">
                  <a:extLst>
                    <a:ext uri="{FF2B5EF4-FFF2-40B4-BE49-F238E27FC236}">
                      <a16:creationId xmlns:a16="http://schemas.microsoft.com/office/drawing/2014/main" id="{6DA3684D-C0EB-4368-8686-7C3918ECF6CE}"/>
                    </a:ext>
                  </a:extLst>
                </p:cNvPr>
                <p:cNvPicPr/>
                <p:nvPr/>
              </p:nvPicPr>
              <p:blipFill>
                <a:blip r:embed="rId853"/>
                <a:stretch>
                  <a:fillRect/>
                </a:stretch>
              </p:blipFill>
              <p:spPr>
                <a:xfrm>
                  <a:off x="6715453" y="6022632"/>
                  <a:ext cx="71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66" name="Freihand 565">
                  <a:extLst>
                    <a:ext uri="{FF2B5EF4-FFF2-40B4-BE49-F238E27FC236}">
                      <a16:creationId xmlns:a16="http://schemas.microsoft.com/office/drawing/2014/main" id="{FCD7F78F-478A-40AF-8666-6F22C3D8D8ED}"/>
                    </a:ext>
                  </a:extLst>
                </p14:cNvPr>
                <p14:cNvContentPartPr/>
                <p14:nvPr/>
              </p14:nvContentPartPr>
              <p14:xfrm>
                <a:off x="6775213" y="6069432"/>
                <a:ext cx="220680" cy="66600"/>
              </p14:xfrm>
            </p:contentPart>
          </mc:Choice>
          <mc:Fallback>
            <p:pic>
              <p:nvPicPr>
                <p:cNvPr id="566" name="Freihand 565">
                  <a:extLst>
                    <a:ext uri="{FF2B5EF4-FFF2-40B4-BE49-F238E27FC236}">
                      <a16:creationId xmlns:a16="http://schemas.microsoft.com/office/drawing/2014/main" id="{FCD7F78F-478A-40AF-8666-6F22C3D8D8ED}"/>
                    </a:ext>
                  </a:extLst>
                </p:cNvPr>
                <p:cNvPicPr/>
                <p:nvPr/>
              </p:nvPicPr>
              <p:blipFill>
                <a:blip r:embed="rId855"/>
                <a:stretch>
                  <a:fillRect/>
                </a:stretch>
              </p:blipFill>
              <p:spPr>
                <a:xfrm>
                  <a:off x="6770893" y="6065112"/>
                  <a:ext cx="2293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67" name="Freihand 566">
                  <a:extLst>
                    <a:ext uri="{FF2B5EF4-FFF2-40B4-BE49-F238E27FC236}">
                      <a16:creationId xmlns:a16="http://schemas.microsoft.com/office/drawing/2014/main" id="{64608788-4714-4F10-9B74-52B1B231E983}"/>
                    </a:ext>
                  </a:extLst>
                </p14:cNvPr>
                <p14:cNvContentPartPr/>
                <p14:nvPr/>
              </p14:nvContentPartPr>
              <p14:xfrm>
                <a:off x="7023973" y="6058632"/>
                <a:ext cx="214920" cy="71280"/>
              </p14:xfrm>
            </p:contentPart>
          </mc:Choice>
          <mc:Fallback>
            <p:pic>
              <p:nvPicPr>
                <p:cNvPr id="567" name="Freihand 566">
                  <a:extLst>
                    <a:ext uri="{FF2B5EF4-FFF2-40B4-BE49-F238E27FC236}">
                      <a16:creationId xmlns:a16="http://schemas.microsoft.com/office/drawing/2014/main" id="{64608788-4714-4F10-9B74-52B1B231E983}"/>
                    </a:ext>
                  </a:extLst>
                </p:cNvPr>
                <p:cNvPicPr/>
                <p:nvPr/>
              </p:nvPicPr>
              <p:blipFill>
                <a:blip r:embed="rId857"/>
                <a:stretch>
                  <a:fillRect/>
                </a:stretch>
              </p:blipFill>
              <p:spPr>
                <a:xfrm>
                  <a:off x="7019653" y="6054312"/>
                  <a:ext cx="223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68" name="Freihand 567">
                  <a:extLst>
                    <a:ext uri="{FF2B5EF4-FFF2-40B4-BE49-F238E27FC236}">
                      <a16:creationId xmlns:a16="http://schemas.microsoft.com/office/drawing/2014/main" id="{8809FC17-21D9-41A2-99DF-4409B4E7F8F9}"/>
                    </a:ext>
                  </a:extLst>
                </p14:cNvPr>
                <p14:cNvContentPartPr/>
                <p14:nvPr/>
              </p14:nvContentPartPr>
              <p14:xfrm>
                <a:off x="7467853" y="6015792"/>
                <a:ext cx="63360" cy="90360"/>
              </p14:xfrm>
            </p:contentPart>
          </mc:Choice>
          <mc:Fallback>
            <p:pic>
              <p:nvPicPr>
                <p:cNvPr id="568" name="Freihand 567">
                  <a:extLst>
                    <a:ext uri="{FF2B5EF4-FFF2-40B4-BE49-F238E27FC236}">
                      <a16:creationId xmlns:a16="http://schemas.microsoft.com/office/drawing/2014/main" id="{8809FC17-21D9-41A2-99DF-4409B4E7F8F9}"/>
                    </a:ext>
                  </a:extLst>
                </p:cNvPr>
                <p:cNvPicPr/>
                <p:nvPr/>
              </p:nvPicPr>
              <p:blipFill>
                <a:blip r:embed="rId859"/>
                <a:stretch>
                  <a:fillRect/>
                </a:stretch>
              </p:blipFill>
              <p:spPr>
                <a:xfrm>
                  <a:off x="7463533" y="6011472"/>
                  <a:ext cx="72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69" name="Freihand 568">
                  <a:extLst>
                    <a:ext uri="{FF2B5EF4-FFF2-40B4-BE49-F238E27FC236}">
                      <a16:creationId xmlns:a16="http://schemas.microsoft.com/office/drawing/2014/main" id="{FB65E6AC-DAB0-4B17-8FEE-8EBE9864524F}"/>
                    </a:ext>
                  </a:extLst>
                </p14:cNvPr>
                <p14:cNvContentPartPr/>
                <p14:nvPr/>
              </p14:nvContentPartPr>
              <p14:xfrm>
                <a:off x="7503133" y="6011472"/>
                <a:ext cx="68040" cy="117360"/>
              </p14:xfrm>
            </p:contentPart>
          </mc:Choice>
          <mc:Fallback>
            <p:pic>
              <p:nvPicPr>
                <p:cNvPr id="569" name="Freihand 568">
                  <a:extLst>
                    <a:ext uri="{FF2B5EF4-FFF2-40B4-BE49-F238E27FC236}">
                      <a16:creationId xmlns:a16="http://schemas.microsoft.com/office/drawing/2014/main" id="{FB65E6AC-DAB0-4B17-8FEE-8EBE9864524F}"/>
                    </a:ext>
                  </a:extLst>
                </p:cNvPr>
                <p:cNvPicPr/>
                <p:nvPr/>
              </p:nvPicPr>
              <p:blipFill>
                <a:blip r:embed="rId861"/>
                <a:stretch>
                  <a:fillRect/>
                </a:stretch>
              </p:blipFill>
              <p:spPr>
                <a:xfrm>
                  <a:off x="7498813" y="6007152"/>
                  <a:ext cx="76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70" name="Freihand 569">
                  <a:extLst>
                    <a:ext uri="{FF2B5EF4-FFF2-40B4-BE49-F238E27FC236}">
                      <a16:creationId xmlns:a16="http://schemas.microsoft.com/office/drawing/2014/main" id="{89FB01C6-42DC-4998-8581-08953DF8EA86}"/>
                    </a:ext>
                  </a:extLst>
                </p14:cNvPr>
                <p14:cNvContentPartPr/>
                <p14:nvPr/>
              </p14:nvContentPartPr>
              <p14:xfrm>
                <a:off x="7604653" y="6007512"/>
                <a:ext cx="79560" cy="100080"/>
              </p14:xfrm>
            </p:contentPart>
          </mc:Choice>
          <mc:Fallback>
            <p:pic>
              <p:nvPicPr>
                <p:cNvPr id="570" name="Freihand 569">
                  <a:extLst>
                    <a:ext uri="{FF2B5EF4-FFF2-40B4-BE49-F238E27FC236}">
                      <a16:creationId xmlns:a16="http://schemas.microsoft.com/office/drawing/2014/main" id="{89FB01C6-42DC-4998-8581-08953DF8EA86}"/>
                    </a:ext>
                  </a:extLst>
                </p:cNvPr>
                <p:cNvPicPr/>
                <p:nvPr/>
              </p:nvPicPr>
              <p:blipFill>
                <a:blip r:embed="rId863"/>
                <a:stretch>
                  <a:fillRect/>
                </a:stretch>
              </p:blipFill>
              <p:spPr>
                <a:xfrm>
                  <a:off x="7600333" y="6003192"/>
                  <a:ext cx="882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71" name="Freihand 570">
                  <a:extLst>
                    <a:ext uri="{FF2B5EF4-FFF2-40B4-BE49-F238E27FC236}">
                      <a16:creationId xmlns:a16="http://schemas.microsoft.com/office/drawing/2014/main" id="{8AF2DF6D-08A0-426C-B6FF-B662FB5BD045}"/>
                    </a:ext>
                  </a:extLst>
                </p14:cNvPr>
                <p14:cNvContentPartPr/>
                <p14:nvPr/>
              </p14:nvContentPartPr>
              <p14:xfrm>
                <a:off x="7734973" y="6046752"/>
                <a:ext cx="78480" cy="10440"/>
              </p14:xfrm>
            </p:contentPart>
          </mc:Choice>
          <mc:Fallback>
            <p:pic>
              <p:nvPicPr>
                <p:cNvPr id="571" name="Freihand 570">
                  <a:extLst>
                    <a:ext uri="{FF2B5EF4-FFF2-40B4-BE49-F238E27FC236}">
                      <a16:creationId xmlns:a16="http://schemas.microsoft.com/office/drawing/2014/main" id="{8AF2DF6D-08A0-426C-B6FF-B662FB5BD045}"/>
                    </a:ext>
                  </a:extLst>
                </p:cNvPr>
                <p:cNvPicPr/>
                <p:nvPr/>
              </p:nvPicPr>
              <p:blipFill>
                <a:blip r:embed="rId865"/>
                <a:stretch>
                  <a:fillRect/>
                </a:stretch>
              </p:blipFill>
              <p:spPr>
                <a:xfrm>
                  <a:off x="7730653" y="6042432"/>
                  <a:ext cx="871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72" name="Freihand 571">
                  <a:extLst>
                    <a:ext uri="{FF2B5EF4-FFF2-40B4-BE49-F238E27FC236}">
                      <a16:creationId xmlns:a16="http://schemas.microsoft.com/office/drawing/2014/main" id="{E0A44AC2-1205-4DCE-9ADC-3AB63BCBB7C1}"/>
                    </a:ext>
                  </a:extLst>
                </p14:cNvPr>
                <p14:cNvContentPartPr/>
                <p14:nvPr/>
              </p14:nvContentPartPr>
              <p14:xfrm>
                <a:off x="7879693" y="5968992"/>
                <a:ext cx="120960" cy="113040"/>
              </p14:xfrm>
            </p:contentPart>
          </mc:Choice>
          <mc:Fallback>
            <p:pic>
              <p:nvPicPr>
                <p:cNvPr id="572" name="Freihand 571">
                  <a:extLst>
                    <a:ext uri="{FF2B5EF4-FFF2-40B4-BE49-F238E27FC236}">
                      <a16:creationId xmlns:a16="http://schemas.microsoft.com/office/drawing/2014/main" id="{E0A44AC2-1205-4DCE-9ADC-3AB63BCBB7C1}"/>
                    </a:ext>
                  </a:extLst>
                </p:cNvPr>
                <p:cNvPicPr/>
                <p:nvPr/>
              </p:nvPicPr>
              <p:blipFill>
                <a:blip r:embed="rId867"/>
                <a:stretch>
                  <a:fillRect/>
                </a:stretch>
              </p:blipFill>
              <p:spPr>
                <a:xfrm>
                  <a:off x="7875373" y="5964672"/>
                  <a:ext cx="129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73" name="Freihand 572">
                  <a:extLst>
                    <a:ext uri="{FF2B5EF4-FFF2-40B4-BE49-F238E27FC236}">
                      <a16:creationId xmlns:a16="http://schemas.microsoft.com/office/drawing/2014/main" id="{4A491840-A962-440F-946D-7806F8E5DD5F}"/>
                    </a:ext>
                  </a:extLst>
                </p14:cNvPr>
                <p14:cNvContentPartPr/>
                <p14:nvPr/>
              </p14:nvContentPartPr>
              <p14:xfrm>
                <a:off x="7935493" y="5965032"/>
                <a:ext cx="452160" cy="131760"/>
              </p14:xfrm>
            </p:contentPart>
          </mc:Choice>
          <mc:Fallback>
            <p:pic>
              <p:nvPicPr>
                <p:cNvPr id="573" name="Freihand 572">
                  <a:extLst>
                    <a:ext uri="{FF2B5EF4-FFF2-40B4-BE49-F238E27FC236}">
                      <a16:creationId xmlns:a16="http://schemas.microsoft.com/office/drawing/2014/main" id="{4A491840-A962-440F-946D-7806F8E5DD5F}"/>
                    </a:ext>
                  </a:extLst>
                </p:cNvPr>
                <p:cNvPicPr/>
                <p:nvPr/>
              </p:nvPicPr>
              <p:blipFill>
                <a:blip r:embed="rId869"/>
                <a:stretch>
                  <a:fillRect/>
                </a:stretch>
              </p:blipFill>
              <p:spPr>
                <a:xfrm>
                  <a:off x="7931173" y="5960712"/>
                  <a:ext cx="460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76" name="Freihand 575">
                  <a:extLst>
                    <a:ext uri="{FF2B5EF4-FFF2-40B4-BE49-F238E27FC236}">
                      <a16:creationId xmlns:a16="http://schemas.microsoft.com/office/drawing/2014/main" id="{0CF59FF2-6E6E-4E96-8C22-A608CF8D2D63}"/>
                    </a:ext>
                  </a:extLst>
                </p14:cNvPr>
                <p14:cNvContentPartPr/>
                <p14:nvPr/>
              </p14:nvContentPartPr>
              <p14:xfrm>
                <a:off x="5580013" y="6288672"/>
                <a:ext cx="178560" cy="105120"/>
              </p14:xfrm>
            </p:contentPart>
          </mc:Choice>
          <mc:Fallback>
            <p:pic>
              <p:nvPicPr>
                <p:cNvPr id="576" name="Freihand 575">
                  <a:extLst>
                    <a:ext uri="{FF2B5EF4-FFF2-40B4-BE49-F238E27FC236}">
                      <a16:creationId xmlns:a16="http://schemas.microsoft.com/office/drawing/2014/main" id="{0CF59FF2-6E6E-4E96-8C22-A608CF8D2D63}"/>
                    </a:ext>
                  </a:extLst>
                </p:cNvPr>
                <p:cNvPicPr/>
                <p:nvPr/>
              </p:nvPicPr>
              <p:blipFill>
                <a:blip r:embed="rId871"/>
                <a:stretch>
                  <a:fillRect/>
                </a:stretch>
              </p:blipFill>
              <p:spPr>
                <a:xfrm>
                  <a:off x="5575693" y="6284352"/>
                  <a:ext cx="187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77" name="Freihand 576">
                  <a:extLst>
                    <a:ext uri="{FF2B5EF4-FFF2-40B4-BE49-F238E27FC236}">
                      <a16:creationId xmlns:a16="http://schemas.microsoft.com/office/drawing/2014/main" id="{83CE8BB3-1345-4855-8905-1E310AF6EF53}"/>
                    </a:ext>
                  </a:extLst>
                </p14:cNvPr>
                <p14:cNvContentPartPr/>
                <p14:nvPr/>
              </p14:nvContentPartPr>
              <p14:xfrm>
                <a:off x="5788813" y="6311712"/>
                <a:ext cx="87120" cy="67680"/>
              </p14:xfrm>
            </p:contentPart>
          </mc:Choice>
          <mc:Fallback>
            <p:pic>
              <p:nvPicPr>
                <p:cNvPr id="577" name="Freihand 576">
                  <a:extLst>
                    <a:ext uri="{FF2B5EF4-FFF2-40B4-BE49-F238E27FC236}">
                      <a16:creationId xmlns:a16="http://schemas.microsoft.com/office/drawing/2014/main" id="{83CE8BB3-1345-4855-8905-1E310AF6EF53}"/>
                    </a:ext>
                  </a:extLst>
                </p:cNvPr>
                <p:cNvPicPr/>
                <p:nvPr/>
              </p:nvPicPr>
              <p:blipFill>
                <a:blip r:embed="rId873"/>
                <a:stretch>
                  <a:fillRect/>
                </a:stretch>
              </p:blipFill>
              <p:spPr>
                <a:xfrm>
                  <a:off x="5784493" y="6307392"/>
                  <a:ext cx="957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78" name="Freihand 577">
                  <a:extLst>
                    <a:ext uri="{FF2B5EF4-FFF2-40B4-BE49-F238E27FC236}">
                      <a16:creationId xmlns:a16="http://schemas.microsoft.com/office/drawing/2014/main" id="{AA8B2424-7F8A-4D74-ABC5-453971C129B8}"/>
                    </a:ext>
                  </a:extLst>
                </p14:cNvPr>
                <p14:cNvContentPartPr/>
                <p14:nvPr/>
              </p14:nvContentPartPr>
              <p14:xfrm>
                <a:off x="5922013" y="6213792"/>
                <a:ext cx="208440" cy="142920"/>
              </p14:xfrm>
            </p:contentPart>
          </mc:Choice>
          <mc:Fallback>
            <p:pic>
              <p:nvPicPr>
                <p:cNvPr id="578" name="Freihand 577">
                  <a:extLst>
                    <a:ext uri="{FF2B5EF4-FFF2-40B4-BE49-F238E27FC236}">
                      <a16:creationId xmlns:a16="http://schemas.microsoft.com/office/drawing/2014/main" id="{AA8B2424-7F8A-4D74-ABC5-453971C129B8}"/>
                    </a:ext>
                  </a:extLst>
                </p:cNvPr>
                <p:cNvPicPr/>
                <p:nvPr/>
              </p:nvPicPr>
              <p:blipFill>
                <a:blip r:embed="rId875"/>
                <a:stretch>
                  <a:fillRect/>
                </a:stretch>
              </p:blipFill>
              <p:spPr>
                <a:xfrm>
                  <a:off x="5917693" y="6209472"/>
                  <a:ext cx="2170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79" name="Freihand 578">
                  <a:extLst>
                    <a:ext uri="{FF2B5EF4-FFF2-40B4-BE49-F238E27FC236}">
                      <a16:creationId xmlns:a16="http://schemas.microsoft.com/office/drawing/2014/main" id="{363499C0-E975-4DAA-8621-E7E433982D78}"/>
                    </a:ext>
                  </a:extLst>
                </p14:cNvPr>
                <p14:cNvContentPartPr/>
                <p14:nvPr/>
              </p14:nvContentPartPr>
              <p14:xfrm>
                <a:off x="6090493" y="6227832"/>
                <a:ext cx="20520" cy="35640"/>
              </p14:xfrm>
            </p:contentPart>
          </mc:Choice>
          <mc:Fallback>
            <p:pic>
              <p:nvPicPr>
                <p:cNvPr id="579" name="Freihand 578">
                  <a:extLst>
                    <a:ext uri="{FF2B5EF4-FFF2-40B4-BE49-F238E27FC236}">
                      <a16:creationId xmlns:a16="http://schemas.microsoft.com/office/drawing/2014/main" id="{363499C0-E975-4DAA-8621-E7E433982D78}"/>
                    </a:ext>
                  </a:extLst>
                </p:cNvPr>
                <p:cNvPicPr/>
                <p:nvPr/>
              </p:nvPicPr>
              <p:blipFill>
                <a:blip r:embed="rId877"/>
                <a:stretch>
                  <a:fillRect/>
                </a:stretch>
              </p:blipFill>
              <p:spPr>
                <a:xfrm>
                  <a:off x="6086173" y="6223512"/>
                  <a:ext cx="29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80" name="Freihand 579">
                  <a:extLst>
                    <a:ext uri="{FF2B5EF4-FFF2-40B4-BE49-F238E27FC236}">
                      <a16:creationId xmlns:a16="http://schemas.microsoft.com/office/drawing/2014/main" id="{0AB3016C-B43E-4A5E-BF67-F0EDD02E6D5F}"/>
                    </a:ext>
                  </a:extLst>
                </p14:cNvPr>
                <p14:cNvContentPartPr/>
                <p14:nvPr/>
              </p14:nvContentPartPr>
              <p14:xfrm>
                <a:off x="6149533" y="6283272"/>
                <a:ext cx="93600" cy="171000"/>
              </p14:xfrm>
            </p:contentPart>
          </mc:Choice>
          <mc:Fallback>
            <p:pic>
              <p:nvPicPr>
                <p:cNvPr id="580" name="Freihand 579">
                  <a:extLst>
                    <a:ext uri="{FF2B5EF4-FFF2-40B4-BE49-F238E27FC236}">
                      <a16:creationId xmlns:a16="http://schemas.microsoft.com/office/drawing/2014/main" id="{0AB3016C-B43E-4A5E-BF67-F0EDD02E6D5F}"/>
                    </a:ext>
                  </a:extLst>
                </p:cNvPr>
                <p:cNvPicPr/>
                <p:nvPr/>
              </p:nvPicPr>
              <p:blipFill>
                <a:blip r:embed="rId879"/>
                <a:stretch>
                  <a:fillRect/>
                </a:stretch>
              </p:blipFill>
              <p:spPr>
                <a:xfrm>
                  <a:off x="6145213" y="6278952"/>
                  <a:ext cx="102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82" name="Freihand 581">
                  <a:extLst>
                    <a:ext uri="{FF2B5EF4-FFF2-40B4-BE49-F238E27FC236}">
                      <a16:creationId xmlns:a16="http://schemas.microsoft.com/office/drawing/2014/main" id="{46BC1AEF-C0A3-49A5-8853-2389FE77085E}"/>
                    </a:ext>
                  </a:extLst>
                </p14:cNvPr>
                <p14:cNvContentPartPr/>
                <p14:nvPr/>
              </p14:nvContentPartPr>
              <p14:xfrm>
                <a:off x="6267973" y="6294792"/>
                <a:ext cx="101880" cy="51120"/>
              </p14:xfrm>
            </p:contentPart>
          </mc:Choice>
          <mc:Fallback>
            <p:pic>
              <p:nvPicPr>
                <p:cNvPr id="582" name="Freihand 581">
                  <a:extLst>
                    <a:ext uri="{FF2B5EF4-FFF2-40B4-BE49-F238E27FC236}">
                      <a16:creationId xmlns:a16="http://schemas.microsoft.com/office/drawing/2014/main" id="{46BC1AEF-C0A3-49A5-8853-2389FE77085E}"/>
                    </a:ext>
                  </a:extLst>
                </p:cNvPr>
                <p:cNvPicPr/>
                <p:nvPr/>
              </p:nvPicPr>
              <p:blipFill>
                <a:blip r:embed="rId881"/>
                <a:stretch>
                  <a:fillRect/>
                </a:stretch>
              </p:blipFill>
              <p:spPr>
                <a:xfrm>
                  <a:off x="6263653" y="6290472"/>
                  <a:ext cx="1105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83" name="Freihand 582">
                  <a:extLst>
                    <a:ext uri="{FF2B5EF4-FFF2-40B4-BE49-F238E27FC236}">
                      <a16:creationId xmlns:a16="http://schemas.microsoft.com/office/drawing/2014/main" id="{BA5A793A-F592-4C49-B6D3-7174FCB2367C}"/>
                    </a:ext>
                  </a:extLst>
                </p14:cNvPr>
                <p14:cNvContentPartPr/>
                <p14:nvPr/>
              </p14:nvContentPartPr>
              <p14:xfrm>
                <a:off x="6590533" y="6221352"/>
                <a:ext cx="97920" cy="142560"/>
              </p14:xfrm>
            </p:contentPart>
          </mc:Choice>
          <mc:Fallback>
            <p:pic>
              <p:nvPicPr>
                <p:cNvPr id="583" name="Freihand 582">
                  <a:extLst>
                    <a:ext uri="{FF2B5EF4-FFF2-40B4-BE49-F238E27FC236}">
                      <a16:creationId xmlns:a16="http://schemas.microsoft.com/office/drawing/2014/main" id="{BA5A793A-F592-4C49-B6D3-7174FCB2367C}"/>
                    </a:ext>
                  </a:extLst>
                </p:cNvPr>
                <p:cNvPicPr/>
                <p:nvPr/>
              </p:nvPicPr>
              <p:blipFill>
                <a:blip r:embed="rId883"/>
                <a:stretch>
                  <a:fillRect/>
                </a:stretch>
              </p:blipFill>
              <p:spPr>
                <a:xfrm>
                  <a:off x="6586213" y="6217032"/>
                  <a:ext cx="106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84" name="Freihand 583">
                  <a:extLst>
                    <a:ext uri="{FF2B5EF4-FFF2-40B4-BE49-F238E27FC236}">
                      <a16:creationId xmlns:a16="http://schemas.microsoft.com/office/drawing/2014/main" id="{312BAE51-CB30-4A55-807F-B0805D6A6844}"/>
                    </a:ext>
                  </a:extLst>
                </p14:cNvPr>
                <p14:cNvContentPartPr/>
                <p14:nvPr/>
              </p14:nvContentPartPr>
              <p14:xfrm>
                <a:off x="6788533" y="6277152"/>
                <a:ext cx="89640" cy="117000"/>
              </p14:xfrm>
            </p:contentPart>
          </mc:Choice>
          <mc:Fallback>
            <p:pic>
              <p:nvPicPr>
                <p:cNvPr id="584" name="Freihand 583">
                  <a:extLst>
                    <a:ext uri="{FF2B5EF4-FFF2-40B4-BE49-F238E27FC236}">
                      <a16:creationId xmlns:a16="http://schemas.microsoft.com/office/drawing/2014/main" id="{312BAE51-CB30-4A55-807F-B0805D6A6844}"/>
                    </a:ext>
                  </a:extLst>
                </p:cNvPr>
                <p:cNvPicPr/>
                <p:nvPr/>
              </p:nvPicPr>
              <p:blipFill>
                <a:blip r:embed="rId885"/>
                <a:stretch>
                  <a:fillRect/>
                </a:stretch>
              </p:blipFill>
              <p:spPr>
                <a:xfrm>
                  <a:off x="6784213" y="6272832"/>
                  <a:ext cx="98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85" name="Freihand 584">
                  <a:extLst>
                    <a:ext uri="{FF2B5EF4-FFF2-40B4-BE49-F238E27FC236}">
                      <a16:creationId xmlns:a16="http://schemas.microsoft.com/office/drawing/2014/main" id="{D5DB5343-C8A3-40D0-A449-D65846F56737}"/>
                    </a:ext>
                  </a:extLst>
                </p14:cNvPr>
                <p14:cNvContentPartPr/>
                <p14:nvPr/>
              </p14:nvContentPartPr>
              <p14:xfrm>
                <a:off x="6921733" y="6217032"/>
                <a:ext cx="52560" cy="65520"/>
              </p14:xfrm>
            </p:contentPart>
          </mc:Choice>
          <mc:Fallback>
            <p:pic>
              <p:nvPicPr>
                <p:cNvPr id="585" name="Freihand 584">
                  <a:extLst>
                    <a:ext uri="{FF2B5EF4-FFF2-40B4-BE49-F238E27FC236}">
                      <a16:creationId xmlns:a16="http://schemas.microsoft.com/office/drawing/2014/main" id="{D5DB5343-C8A3-40D0-A449-D65846F56737}"/>
                    </a:ext>
                  </a:extLst>
                </p:cNvPr>
                <p:cNvPicPr/>
                <p:nvPr/>
              </p:nvPicPr>
              <p:blipFill>
                <a:blip r:embed="rId887"/>
                <a:stretch>
                  <a:fillRect/>
                </a:stretch>
              </p:blipFill>
              <p:spPr>
                <a:xfrm>
                  <a:off x="6917413" y="6212712"/>
                  <a:ext cx="61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86" name="Freihand 585">
                  <a:extLst>
                    <a:ext uri="{FF2B5EF4-FFF2-40B4-BE49-F238E27FC236}">
                      <a16:creationId xmlns:a16="http://schemas.microsoft.com/office/drawing/2014/main" id="{ABEA25B9-0301-46CD-B689-24F4FA9B9615}"/>
                    </a:ext>
                  </a:extLst>
                </p14:cNvPr>
                <p14:cNvContentPartPr/>
                <p14:nvPr/>
              </p14:nvContentPartPr>
              <p14:xfrm>
                <a:off x="7145653" y="6264552"/>
                <a:ext cx="189360" cy="81000"/>
              </p14:xfrm>
            </p:contentPart>
          </mc:Choice>
          <mc:Fallback>
            <p:pic>
              <p:nvPicPr>
                <p:cNvPr id="586" name="Freihand 585">
                  <a:extLst>
                    <a:ext uri="{FF2B5EF4-FFF2-40B4-BE49-F238E27FC236}">
                      <a16:creationId xmlns:a16="http://schemas.microsoft.com/office/drawing/2014/main" id="{ABEA25B9-0301-46CD-B689-24F4FA9B9615}"/>
                    </a:ext>
                  </a:extLst>
                </p:cNvPr>
                <p:cNvPicPr/>
                <p:nvPr/>
              </p:nvPicPr>
              <p:blipFill>
                <a:blip r:embed="rId889"/>
                <a:stretch>
                  <a:fillRect/>
                </a:stretch>
              </p:blipFill>
              <p:spPr>
                <a:xfrm>
                  <a:off x="7141333" y="6260232"/>
                  <a:ext cx="198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87" name="Freihand 586">
                  <a:extLst>
                    <a:ext uri="{FF2B5EF4-FFF2-40B4-BE49-F238E27FC236}">
                      <a16:creationId xmlns:a16="http://schemas.microsoft.com/office/drawing/2014/main" id="{8BCF99AF-8B90-4D2B-AAB0-263FDB85FE89}"/>
                    </a:ext>
                  </a:extLst>
                </p14:cNvPr>
                <p14:cNvContentPartPr/>
                <p14:nvPr/>
              </p14:nvContentPartPr>
              <p14:xfrm>
                <a:off x="7390813" y="6241872"/>
                <a:ext cx="147240" cy="96480"/>
              </p14:xfrm>
            </p:contentPart>
          </mc:Choice>
          <mc:Fallback>
            <p:pic>
              <p:nvPicPr>
                <p:cNvPr id="587" name="Freihand 586">
                  <a:extLst>
                    <a:ext uri="{FF2B5EF4-FFF2-40B4-BE49-F238E27FC236}">
                      <a16:creationId xmlns:a16="http://schemas.microsoft.com/office/drawing/2014/main" id="{8BCF99AF-8B90-4D2B-AAB0-263FDB85FE89}"/>
                    </a:ext>
                  </a:extLst>
                </p:cNvPr>
                <p:cNvPicPr/>
                <p:nvPr/>
              </p:nvPicPr>
              <p:blipFill>
                <a:blip r:embed="rId891"/>
                <a:stretch>
                  <a:fillRect/>
                </a:stretch>
              </p:blipFill>
              <p:spPr>
                <a:xfrm>
                  <a:off x="7386493" y="6237552"/>
                  <a:ext cx="155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88" name="Freihand 587">
                  <a:extLst>
                    <a:ext uri="{FF2B5EF4-FFF2-40B4-BE49-F238E27FC236}">
                      <a16:creationId xmlns:a16="http://schemas.microsoft.com/office/drawing/2014/main" id="{AFCB3BC7-FE29-423E-9876-DD0A3DB4B477}"/>
                    </a:ext>
                  </a:extLst>
                </p14:cNvPr>
                <p14:cNvContentPartPr/>
                <p14:nvPr/>
              </p14:nvContentPartPr>
              <p14:xfrm>
                <a:off x="7603213" y="6213432"/>
                <a:ext cx="73080" cy="127080"/>
              </p14:xfrm>
            </p:contentPart>
          </mc:Choice>
          <mc:Fallback>
            <p:pic>
              <p:nvPicPr>
                <p:cNvPr id="588" name="Freihand 587">
                  <a:extLst>
                    <a:ext uri="{FF2B5EF4-FFF2-40B4-BE49-F238E27FC236}">
                      <a16:creationId xmlns:a16="http://schemas.microsoft.com/office/drawing/2014/main" id="{AFCB3BC7-FE29-423E-9876-DD0A3DB4B477}"/>
                    </a:ext>
                  </a:extLst>
                </p:cNvPr>
                <p:cNvPicPr/>
                <p:nvPr/>
              </p:nvPicPr>
              <p:blipFill>
                <a:blip r:embed="rId893"/>
                <a:stretch>
                  <a:fillRect/>
                </a:stretch>
              </p:blipFill>
              <p:spPr>
                <a:xfrm>
                  <a:off x="7598893" y="6209112"/>
                  <a:ext cx="81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89" name="Freihand 588">
                  <a:extLst>
                    <a:ext uri="{FF2B5EF4-FFF2-40B4-BE49-F238E27FC236}">
                      <a16:creationId xmlns:a16="http://schemas.microsoft.com/office/drawing/2014/main" id="{EDEAADAD-7A97-4BF1-9A94-6FC94E478D1E}"/>
                    </a:ext>
                  </a:extLst>
                </p14:cNvPr>
                <p14:cNvContentPartPr/>
                <p14:nvPr/>
              </p14:nvContentPartPr>
              <p14:xfrm>
                <a:off x="7623373" y="6201552"/>
                <a:ext cx="78840" cy="127080"/>
              </p14:xfrm>
            </p:contentPart>
          </mc:Choice>
          <mc:Fallback>
            <p:pic>
              <p:nvPicPr>
                <p:cNvPr id="589" name="Freihand 588">
                  <a:extLst>
                    <a:ext uri="{FF2B5EF4-FFF2-40B4-BE49-F238E27FC236}">
                      <a16:creationId xmlns:a16="http://schemas.microsoft.com/office/drawing/2014/main" id="{EDEAADAD-7A97-4BF1-9A94-6FC94E478D1E}"/>
                    </a:ext>
                  </a:extLst>
                </p:cNvPr>
                <p:cNvPicPr/>
                <p:nvPr/>
              </p:nvPicPr>
              <p:blipFill>
                <a:blip r:embed="rId895"/>
                <a:stretch>
                  <a:fillRect/>
                </a:stretch>
              </p:blipFill>
              <p:spPr>
                <a:xfrm>
                  <a:off x="7619053" y="6197232"/>
                  <a:ext cx="87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90" name="Freihand 589">
                  <a:extLst>
                    <a:ext uri="{FF2B5EF4-FFF2-40B4-BE49-F238E27FC236}">
                      <a16:creationId xmlns:a16="http://schemas.microsoft.com/office/drawing/2014/main" id="{DCE1BA8F-CD20-48BA-857B-95EA8D73667B}"/>
                    </a:ext>
                  </a:extLst>
                </p14:cNvPr>
                <p14:cNvContentPartPr/>
                <p14:nvPr/>
              </p14:nvContentPartPr>
              <p14:xfrm>
                <a:off x="7726693" y="6166632"/>
                <a:ext cx="31680" cy="37800"/>
              </p14:xfrm>
            </p:contentPart>
          </mc:Choice>
          <mc:Fallback>
            <p:pic>
              <p:nvPicPr>
                <p:cNvPr id="590" name="Freihand 589">
                  <a:extLst>
                    <a:ext uri="{FF2B5EF4-FFF2-40B4-BE49-F238E27FC236}">
                      <a16:creationId xmlns:a16="http://schemas.microsoft.com/office/drawing/2014/main" id="{DCE1BA8F-CD20-48BA-857B-95EA8D73667B}"/>
                    </a:ext>
                  </a:extLst>
                </p:cNvPr>
                <p:cNvPicPr/>
                <p:nvPr/>
              </p:nvPicPr>
              <p:blipFill>
                <a:blip r:embed="rId897"/>
                <a:stretch>
                  <a:fillRect/>
                </a:stretch>
              </p:blipFill>
              <p:spPr>
                <a:xfrm>
                  <a:off x="7722373" y="6162312"/>
                  <a:ext cx="40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91" name="Freihand 590">
                  <a:extLst>
                    <a:ext uri="{FF2B5EF4-FFF2-40B4-BE49-F238E27FC236}">
                      <a16:creationId xmlns:a16="http://schemas.microsoft.com/office/drawing/2014/main" id="{0DC11CBD-9CBF-4C1A-8B32-7E89D26597FD}"/>
                    </a:ext>
                  </a:extLst>
                </p14:cNvPr>
                <p14:cNvContentPartPr/>
                <p14:nvPr/>
              </p14:nvContentPartPr>
              <p14:xfrm>
                <a:off x="7693213" y="6179952"/>
                <a:ext cx="108000" cy="128880"/>
              </p14:xfrm>
            </p:contentPart>
          </mc:Choice>
          <mc:Fallback>
            <p:pic>
              <p:nvPicPr>
                <p:cNvPr id="591" name="Freihand 590">
                  <a:extLst>
                    <a:ext uri="{FF2B5EF4-FFF2-40B4-BE49-F238E27FC236}">
                      <a16:creationId xmlns:a16="http://schemas.microsoft.com/office/drawing/2014/main" id="{0DC11CBD-9CBF-4C1A-8B32-7E89D26597FD}"/>
                    </a:ext>
                  </a:extLst>
                </p:cNvPr>
                <p:cNvPicPr/>
                <p:nvPr/>
              </p:nvPicPr>
              <p:blipFill>
                <a:blip r:embed="rId899"/>
                <a:stretch>
                  <a:fillRect/>
                </a:stretch>
              </p:blipFill>
              <p:spPr>
                <a:xfrm>
                  <a:off x="7688893" y="6175632"/>
                  <a:ext cx="1166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92" name="Freihand 591">
                  <a:extLst>
                    <a:ext uri="{FF2B5EF4-FFF2-40B4-BE49-F238E27FC236}">
                      <a16:creationId xmlns:a16="http://schemas.microsoft.com/office/drawing/2014/main" id="{E4E8555C-1B4A-4C24-A777-B709337DB860}"/>
                    </a:ext>
                  </a:extLst>
                </p14:cNvPr>
                <p14:cNvContentPartPr/>
                <p14:nvPr/>
              </p14:nvContentPartPr>
              <p14:xfrm>
                <a:off x="7812373" y="6136032"/>
                <a:ext cx="56520" cy="72360"/>
              </p14:xfrm>
            </p:contentPart>
          </mc:Choice>
          <mc:Fallback>
            <p:pic>
              <p:nvPicPr>
                <p:cNvPr id="592" name="Freihand 591">
                  <a:extLst>
                    <a:ext uri="{FF2B5EF4-FFF2-40B4-BE49-F238E27FC236}">
                      <a16:creationId xmlns:a16="http://schemas.microsoft.com/office/drawing/2014/main" id="{E4E8555C-1B4A-4C24-A777-B709337DB860}"/>
                    </a:ext>
                  </a:extLst>
                </p:cNvPr>
                <p:cNvPicPr/>
                <p:nvPr/>
              </p:nvPicPr>
              <p:blipFill>
                <a:blip r:embed="rId901"/>
                <a:stretch>
                  <a:fillRect/>
                </a:stretch>
              </p:blipFill>
              <p:spPr>
                <a:xfrm>
                  <a:off x="7808053" y="6131712"/>
                  <a:ext cx="65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93" name="Freihand 592">
                  <a:extLst>
                    <a:ext uri="{FF2B5EF4-FFF2-40B4-BE49-F238E27FC236}">
                      <a16:creationId xmlns:a16="http://schemas.microsoft.com/office/drawing/2014/main" id="{28A12F15-A16A-4A57-9338-55503FDCD707}"/>
                    </a:ext>
                  </a:extLst>
                </p14:cNvPr>
                <p14:cNvContentPartPr/>
                <p14:nvPr/>
              </p14:nvContentPartPr>
              <p14:xfrm>
                <a:off x="7933693" y="6120192"/>
                <a:ext cx="98280" cy="264600"/>
              </p14:xfrm>
            </p:contentPart>
          </mc:Choice>
          <mc:Fallback>
            <p:pic>
              <p:nvPicPr>
                <p:cNvPr id="593" name="Freihand 592">
                  <a:extLst>
                    <a:ext uri="{FF2B5EF4-FFF2-40B4-BE49-F238E27FC236}">
                      <a16:creationId xmlns:a16="http://schemas.microsoft.com/office/drawing/2014/main" id="{28A12F15-A16A-4A57-9338-55503FDCD707}"/>
                    </a:ext>
                  </a:extLst>
                </p:cNvPr>
                <p:cNvPicPr/>
                <p:nvPr/>
              </p:nvPicPr>
              <p:blipFill>
                <a:blip r:embed="rId903"/>
                <a:stretch>
                  <a:fillRect/>
                </a:stretch>
              </p:blipFill>
              <p:spPr>
                <a:xfrm>
                  <a:off x="7929373" y="6115872"/>
                  <a:ext cx="1069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63" name="Freihand 62">
                  <a:extLst>
                    <a:ext uri="{FF2B5EF4-FFF2-40B4-BE49-F238E27FC236}">
                      <a16:creationId xmlns:a16="http://schemas.microsoft.com/office/drawing/2014/main" id="{2A32B7BD-807F-44DF-A610-558C1499B498}"/>
                    </a:ext>
                  </a:extLst>
                </p14:cNvPr>
                <p14:cNvContentPartPr/>
                <p14:nvPr/>
              </p14:nvContentPartPr>
              <p14:xfrm>
                <a:off x="2717653" y="3651672"/>
                <a:ext cx="102240" cy="162000"/>
              </p14:xfrm>
            </p:contentPart>
          </mc:Choice>
          <mc:Fallback>
            <p:pic>
              <p:nvPicPr>
                <p:cNvPr id="63" name="Freihand 62">
                  <a:extLst>
                    <a:ext uri="{FF2B5EF4-FFF2-40B4-BE49-F238E27FC236}">
                      <a16:creationId xmlns:a16="http://schemas.microsoft.com/office/drawing/2014/main" id="{2A32B7BD-807F-44DF-A610-558C1499B498}"/>
                    </a:ext>
                  </a:extLst>
                </p:cNvPr>
                <p:cNvPicPr/>
                <p:nvPr/>
              </p:nvPicPr>
              <p:blipFill>
                <a:blip r:embed="rId905"/>
                <a:stretch>
                  <a:fillRect/>
                </a:stretch>
              </p:blipFill>
              <p:spPr>
                <a:xfrm>
                  <a:off x="2713333" y="3647352"/>
                  <a:ext cx="1108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64" name="Freihand 63">
                  <a:extLst>
                    <a:ext uri="{FF2B5EF4-FFF2-40B4-BE49-F238E27FC236}">
                      <a16:creationId xmlns:a16="http://schemas.microsoft.com/office/drawing/2014/main" id="{407F36D4-81E0-459F-86FF-9DC99268AD95}"/>
                    </a:ext>
                  </a:extLst>
                </p14:cNvPr>
                <p14:cNvContentPartPr/>
                <p14:nvPr/>
              </p14:nvContentPartPr>
              <p14:xfrm>
                <a:off x="2758333" y="3722952"/>
                <a:ext cx="105480" cy="31320"/>
              </p14:xfrm>
            </p:contentPart>
          </mc:Choice>
          <mc:Fallback>
            <p:pic>
              <p:nvPicPr>
                <p:cNvPr id="64" name="Freihand 63">
                  <a:extLst>
                    <a:ext uri="{FF2B5EF4-FFF2-40B4-BE49-F238E27FC236}">
                      <a16:creationId xmlns:a16="http://schemas.microsoft.com/office/drawing/2014/main" id="{407F36D4-81E0-459F-86FF-9DC99268AD95}"/>
                    </a:ext>
                  </a:extLst>
                </p:cNvPr>
                <p:cNvPicPr/>
                <p:nvPr/>
              </p:nvPicPr>
              <p:blipFill>
                <a:blip r:embed="rId907"/>
                <a:stretch>
                  <a:fillRect/>
                </a:stretch>
              </p:blipFill>
              <p:spPr>
                <a:xfrm>
                  <a:off x="2754013" y="3718632"/>
                  <a:ext cx="114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65" name="Freihand 64">
                  <a:extLst>
                    <a:ext uri="{FF2B5EF4-FFF2-40B4-BE49-F238E27FC236}">
                      <a16:creationId xmlns:a16="http://schemas.microsoft.com/office/drawing/2014/main" id="{7249C1E1-8167-4328-BC2C-99AF73188CC4}"/>
                    </a:ext>
                  </a:extLst>
                </p14:cNvPr>
                <p14:cNvContentPartPr/>
                <p14:nvPr/>
              </p14:nvContentPartPr>
              <p14:xfrm>
                <a:off x="2856253" y="3662112"/>
                <a:ext cx="68760" cy="133920"/>
              </p14:xfrm>
            </p:contentPart>
          </mc:Choice>
          <mc:Fallback>
            <p:pic>
              <p:nvPicPr>
                <p:cNvPr id="65" name="Freihand 64">
                  <a:extLst>
                    <a:ext uri="{FF2B5EF4-FFF2-40B4-BE49-F238E27FC236}">
                      <a16:creationId xmlns:a16="http://schemas.microsoft.com/office/drawing/2014/main" id="{7249C1E1-8167-4328-BC2C-99AF73188CC4}"/>
                    </a:ext>
                  </a:extLst>
                </p:cNvPr>
                <p:cNvPicPr/>
                <p:nvPr/>
              </p:nvPicPr>
              <p:blipFill>
                <a:blip r:embed="rId909"/>
                <a:stretch>
                  <a:fillRect/>
                </a:stretch>
              </p:blipFill>
              <p:spPr>
                <a:xfrm>
                  <a:off x="2851933" y="3657792"/>
                  <a:ext cx="77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67" name="Freihand 66">
                  <a:extLst>
                    <a:ext uri="{FF2B5EF4-FFF2-40B4-BE49-F238E27FC236}">
                      <a16:creationId xmlns:a16="http://schemas.microsoft.com/office/drawing/2014/main" id="{FA175B3F-FD49-4DE9-93F5-CDD05953EACE}"/>
                    </a:ext>
                  </a:extLst>
                </p14:cNvPr>
                <p14:cNvContentPartPr/>
                <p14:nvPr/>
              </p14:nvContentPartPr>
              <p14:xfrm>
                <a:off x="2971093" y="3729072"/>
                <a:ext cx="66960" cy="9360"/>
              </p14:xfrm>
            </p:contentPart>
          </mc:Choice>
          <mc:Fallback>
            <p:pic>
              <p:nvPicPr>
                <p:cNvPr id="67" name="Freihand 66">
                  <a:extLst>
                    <a:ext uri="{FF2B5EF4-FFF2-40B4-BE49-F238E27FC236}">
                      <a16:creationId xmlns:a16="http://schemas.microsoft.com/office/drawing/2014/main" id="{FA175B3F-FD49-4DE9-93F5-CDD05953EACE}"/>
                    </a:ext>
                  </a:extLst>
                </p:cNvPr>
                <p:cNvPicPr/>
                <p:nvPr/>
              </p:nvPicPr>
              <p:blipFill>
                <a:blip r:embed="rId911"/>
                <a:stretch>
                  <a:fillRect/>
                </a:stretch>
              </p:blipFill>
              <p:spPr>
                <a:xfrm>
                  <a:off x="2966773" y="3724752"/>
                  <a:ext cx="75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68" name="Freihand 67">
                  <a:extLst>
                    <a:ext uri="{FF2B5EF4-FFF2-40B4-BE49-F238E27FC236}">
                      <a16:creationId xmlns:a16="http://schemas.microsoft.com/office/drawing/2014/main" id="{20705D2F-B497-49C8-A351-F1BCEB1BCC77}"/>
                    </a:ext>
                  </a:extLst>
                </p14:cNvPr>
                <p14:cNvContentPartPr/>
                <p14:nvPr/>
              </p14:nvContentPartPr>
              <p14:xfrm>
                <a:off x="3064333" y="3672192"/>
                <a:ext cx="64080" cy="102960"/>
              </p14:xfrm>
            </p:contentPart>
          </mc:Choice>
          <mc:Fallback>
            <p:pic>
              <p:nvPicPr>
                <p:cNvPr id="68" name="Freihand 67">
                  <a:extLst>
                    <a:ext uri="{FF2B5EF4-FFF2-40B4-BE49-F238E27FC236}">
                      <a16:creationId xmlns:a16="http://schemas.microsoft.com/office/drawing/2014/main" id="{20705D2F-B497-49C8-A351-F1BCEB1BCC77}"/>
                    </a:ext>
                  </a:extLst>
                </p:cNvPr>
                <p:cNvPicPr/>
                <p:nvPr/>
              </p:nvPicPr>
              <p:blipFill>
                <a:blip r:embed="rId913"/>
                <a:stretch>
                  <a:fillRect/>
                </a:stretch>
              </p:blipFill>
              <p:spPr>
                <a:xfrm>
                  <a:off x="3060013" y="3667872"/>
                  <a:ext cx="72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73" name="Freihand 72">
                  <a:extLst>
                    <a:ext uri="{FF2B5EF4-FFF2-40B4-BE49-F238E27FC236}">
                      <a16:creationId xmlns:a16="http://schemas.microsoft.com/office/drawing/2014/main" id="{E08FCCF8-C4E1-4B45-A0CC-0EB85E0200E7}"/>
                    </a:ext>
                  </a:extLst>
                </p14:cNvPr>
                <p14:cNvContentPartPr/>
                <p14:nvPr/>
              </p14:nvContentPartPr>
              <p14:xfrm>
                <a:off x="3083773" y="3667512"/>
                <a:ext cx="81000" cy="112680"/>
              </p14:xfrm>
            </p:contentPart>
          </mc:Choice>
          <mc:Fallback>
            <p:pic>
              <p:nvPicPr>
                <p:cNvPr id="73" name="Freihand 72">
                  <a:extLst>
                    <a:ext uri="{FF2B5EF4-FFF2-40B4-BE49-F238E27FC236}">
                      <a16:creationId xmlns:a16="http://schemas.microsoft.com/office/drawing/2014/main" id="{E08FCCF8-C4E1-4B45-A0CC-0EB85E0200E7}"/>
                    </a:ext>
                  </a:extLst>
                </p:cNvPr>
                <p:cNvPicPr/>
                <p:nvPr/>
              </p:nvPicPr>
              <p:blipFill>
                <a:blip r:embed="rId915"/>
                <a:stretch>
                  <a:fillRect/>
                </a:stretch>
              </p:blipFill>
              <p:spPr>
                <a:xfrm>
                  <a:off x="3079453" y="3663192"/>
                  <a:ext cx="896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74" name="Freihand 73">
                  <a:extLst>
                    <a:ext uri="{FF2B5EF4-FFF2-40B4-BE49-F238E27FC236}">
                      <a16:creationId xmlns:a16="http://schemas.microsoft.com/office/drawing/2014/main" id="{39D28B65-D951-46EF-80AF-12102836A92D}"/>
                    </a:ext>
                  </a:extLst>
                </p14:cNvPr>
                <p14:cNvContentPartPr/>
                <p14:nvPr/>
              </p14:nvContentPartPr>
              <p14:xfrm>
                <a:off x="3208333" y="3681912"/>
                <a:ext cx="18000" cy="78120"/>
              </p14:xfrm>
            </p:contentPart>
          </mc:Choice>
          <mc:Fallback>
            <p:pic>
              <p:nvPicPr>
                <p:cNvPr id="74" name="Freihand 73">
                  <a:extLst>
                    <a:ext uri="{FF2B5EF4-FFF2-40B4-BE49-F238E27FC236}">
                      <a16:creationId xmlns:a16="http://schemas.microsoft.com/office/drawing/2014/main" id="{39D28B65-D951-46EF-80AF-12102836A92D}"/>
                    </a:ext>
                  </a:extLst>
                </p:cNvPr>
                <p:cNvPicPr/>
                <p:nvPr/>
              </p:nvPicPr>
              <p:blipFill>
                <a:blip r:embed="rId917"/>
                <a:stretch>
                  <a:fillRect/>
                </a:stretch>
              </p:blipFill>
              <p:spPr>
                <a:xfrm>
                  <a:off x="3204013" y="3677592"/>
                  <a:ext cx="266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75" name="Freihand 74">
                  <a:extLst>
                    <a:ext uri="{FF2B5EF4-FFF2-40B4-BE49-F238E27FC236}">
                      <a16:creationId xmlns:a16="http://schemas.microsoft.com/office/drawing/2014/main" id="{A8D3469D-7622-4841-A805-878993DBD12A}"/>
                    </a:ext>
                  </a:extLst>
                </p14:cNvPr>
                <p14:cNvContentPartPr/>
                <p14:nvPr/>
              </p14:nvContentPartPr>
              <p14:xfrm>
                <a:off x="3154333" y="3664632"/>
                <a:ext cx="127800" cy="147600"/>
              </p14:xfrm>
            </p:contentPart>
          </mc:Choice>
          <mc:Fallback>
            <p:pic>
              <p:nvPicPr>
                <p:cNvPr id="75" name="Freihand 74">
                  <a:extLst>
                    <a:ext uri="{FF2B5EF4-FFF2-40B4-BE49-F238E27FC236}">
                      <a16:creationId xmlns:a16="http://schemas.microsoft.com/office/drawing/2014/main" id="{A8D3469D-7622-4841-A805-878993DBD12A}"/>
                    </a:ext>
                  </a:extLst>
                </p:cNvPr>
                <p:cNvPicPr/>
                <p:nvPr/>
              </p:nvPicPr>
              <p:blipFill>
                <a:blip r:embed="rId919"/>
                <a:stretch>
                  <a:fillRect/>
                </a:stretch>
              </p:blipFill>
              <p:spPr>
                <a:xfrm>
                  <a:off x="3150013" y="3660312"/>
                  <a:ext cx="1364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372" name="Freihand 371">
                  <a:extLst>
                    <a:ext uri="{FF2B5EF4-FFF2-40B4-BE49-F238E27FC236}">
                      <a16:creationId xmlns:a16="http://schemas.microsoft.com/office/drawing/2014/main" id="{07633978-B2F8-4246-AD1A-D0CC9F08FCBE}"/>
                    </a:ext>
                  </a:extLst>
                </p14:cNvPr>
                <p14:cNvContentPartPr/>
                <p14:nvPr/>
              </p14:nvContentPartPr>
              <p14:xfrm>
                <a:off x="2401573" y="3643392"/>
                <a:ext cx="206640" cy="51120"/>
              </p14:xfrm>
            </p:contentPart>
          </mc:Choice>
          <mc:Fallback>
            <p:pic>
              <p:nvPicPr>
                <p:cNvPr id="372" name="Freihand 371">
                  <a:extLst>
                    <a:ext uri="{FF2B5EF4-FFF2-40B4-BE49-F238E27FC236}">
                      <a16:creationId xmlns:a16="http://schemas.microsoft.com/office/drawing/2014/main" id="{07633978-B2F8-4246-AD1A-D0CC9F08FCBE}"/>
                    </a:ext>
                  </a:extLst>
                </p:cNvPr>
                <p:cNvPicPr/>
                <p:nvPr/>
              </p:nvPicPr>
              <p:blipFill>
                <a:blip r:embed="rId921"/>
                <a:stretch>
                  <a:fillRect/>
                </a:stretch>
              </p:blipFill>
              <p:spPr>
                <a:xfrm>
                  <a:off x="2397253" y="3639072"/>
                  <a:ext cx="215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373" name="Freihand 372">
                  <a:extLst>
                    <a:ext uri="{FF2B5EF4-FFF2-40B4-BE49-F238E27FC236}">
                      <a16:creationId xmlns:a16="http://schemas.microsoft.com/office/drawing/2014/main" id="{FCB24183-0E35-4B76-9113-CAD246235960}"/>
                    </a:ext>
                  </a:extLst>
                </p14:cNvPr>
                <p14:cNvContentPartPr/>
                <p14:nvPr/>
              </p14:nvContentPartPr>
              <p14:xfrm>
                <a:off x="2376733" y="3624672"/>
                <a:ext cx="140040" cy="100800"/>
              </p14:xfrm>
            </p:contentPart>
          </mc:Choice>
          <mc:Fallback>
            <p:pic>
              <p:nvPicPr>
                <p:cNvPr id="373" name="Freihand 372">
                  <a:extLst>
                    <a:ext uri="{FF2B5EF4-FFF2-40B4-BE49-F238E27FC236}">
                      <a16:creationId xmlns:a16="http://schemas.microsoft.com/office/drawing/2014/main" id="{FCB24183-0E35-4B76-9113-CAD246235960}"/>
                    </a:ext>
                  </a:extLst>
                </p:cNvPr>
                <p:cNvPicPr/>
                <p:nvPr/>
              </p:nvPicPr>
              <p:blipFill>
                <a:blip r:embed="rId923"/>
                <a:stretch>
                  <a:fillRect/>
                </a:stretch>
              </p:blipFill>
              <p:spPr>
                <a:xfrm>
                  <a:off x="2372413" y="3620352"/>
                  <a:ext cx="148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375" name="Freihand 374">
                  <a:extLst>
                    <a:ext uri="{FF2B5EF4-FFF2-40B4-BE49-F238E27FC236}">
                      <a16:creationId xmlns:a16="http://schemas.microsoft.com/office/drawing/2014/main" id="{EAA83B30-4FCD-4966-9553-18DD1112B1C0}"/>
                    </a:ext>
                  </a:extLst>
                </p14:cNvPr>
                <p14:cNvContentPartPr/>
                <p14:nvPr/>
              </p14:nvContentPartPr>
              <p14:xfrm>
                <a:off x="2237413" y="3684792"/>
                <a:ext cx="47520" cy="69480"/>
              </p14:xfrm>
            </p:contentPart>
          </mc:Choice>
          <mc:Fallback>
            <p:pic>
              <p:nvPicPr>
                <p:cNvPr id="375" name="Freihand 374">
                  <a:extLst>
                    <a:ext uri="{FF2B5EF4-FFF2-40B4-BE49-F238E27FC236}">
                      <a16:creationId xmlns:a16="http://schemas.microsoft.com/office/drawing/2014/main" id="{EAA83B30-4FCD-4966-9553-18DD1112B1C0}"/>
                    </a:ext>
                  </a:extLst>
                </p:cNvPr>
                <p:cNvPicPr/>
                <p:nvPr/>
              </p:nvPicPr>
              <p:blipFill>
                <a:blip r:embed="rId925"/>
                <a:stretch>
                  <a:fillRect/>
                </a:stretch>
              </p:blipFill>
              <p:spPr>
                <a:xfrm>
                  <a:off x="2233093" y="3680472"/>
                  <a:ext cx="56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376" name="Freihand 375">
                  <a:extLst>
                    <a:ext uri="{FF2B5EF4-FFF2-40B4-BE49-F238E27FC236}">
                      <a16:creationId xmlns:a16="http://schemas.microsoft.com/office/drawing/2014/main" id="{86D0F3D1-EE57-473A-8EE4-522940D79DD4}"/>
                    </a:ext>
                  </a:extLst>
                </p14:cNvPr>
                <p14:cNvContentPartPr/>
                <p14:nvPr/>
              </p14:nvContentPartPr>
              <p14:xfrm>
                <a:off x="2251813" y="3691992"/>
                <a:ext cx="55440" cy="141120"/>
              </p14:xfrm>
            </p:contentPart>
          </mc:Choice>
          <mc:Fallback>
            <p:pic>
              <p:nvPicPr>
                <p:cNvPr id="376" name="Freihand 375">
                  <a:extLst>
                    <a:ext uri="{FF2B5EF4-FFF2-40B4-BE49-F238E27FC236}">
                      <a16:creationId xmlns:a16="http://schemas.microsoft.com/office/drawing/2014/main" id="{86D0F3D1-EE57-473A-8EE4-522940D79DD4}"/>
                    </a:ext>
                  </a:extLst>
                </p:cNvPr>
                <p:cNvPicPr/>
                <p:nvPr/>
              </p:nvPicPr>
              <p:blipFill>
                <a:blip r:embed="rId927"/>
                <a:stretch>
                  <a:fillRect/>
                </a:stretch>
              </p:blipFill>
              <p:spPr>
                <a:xfrm>
                  <a:off x="2247493" y="3687672"/>
                  <a:ext cx="64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377" name="Freihand 376">
                  <a:extLst>
                    <a:ext uri="{FF2B5EF4-FFF2-40B4-BE49-F238E27FC236}">
                      <a16:creationId xmlns:a16="http://schemas.microsoft.com/office/drawing/2014/main" id="{7EE9E74F-C1C0-4C3B-9F66-1B69BB19084D}"/>
                    </a:ext>
                  </a:extLst>
                </p14:cNvPr>
                <p14:cNvContentPartPr/>
                <p14:nvPr/>
              </p14:nvContentPartPr>
              <p14:xfrm>
                <a:off x="2332093" y="3616752"/>
                <a:ext cx="8640" cy="92880"/>
              </p14:xfrm>
            </p:contentPart>
          </mc:Choice>
          <mc:Fallback>
            <p:pic>
              <p:nvPicPr>
                <p:cNvPr id="377" name="Freihand 376">
                  <a:extLst>
                    <a:ext uri="{FF2B5EF4-FFF2-40B4-BE49-F238E27FC236}">
                      <a16:creationId xmlns:a16="http://schemas.microsoft.com/office/drawing/2014/main" id="{7EE9E74F-C1C0-4C3B-9F66-1B69BB19084D}"/>
                    </a:ext>
                  </a:extLst>
                </p:cNvPr>
                <p:cNvPicPr/>
                <p:nvPr/>
              </p:nvPicPr>
              <p:blipFill>
                <a:blip r:embed="rId929"/>
                <a:stretch>
                  <a:fillRect/>
                </a:stretch>
              </p:blipFill>
              <p:spPr>
                <a:xfrm>
                  <a:off x="2327773" y="3612432"/>
                  <a:ext cx="17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383" name="Freihand 382">
                  <a:extLst>
                    <a:ext uri="{FF2B5EF4-FFF2-40B4-BE49-F238E27FC236}">
                      <a16:creationId xmlns:a16="http://schemas.microsoft.com/office/drawing/2014/main" id="{63B4E50F-F8F1-4EB6-A0F0-F37E61887957}"/>
                    </a:ext>
                  </a:extLst>
                </p14:cNvPr>
                <p14:cNvContentPartPr/>
                <p14:nvPr/>
              </p14:nvContentPartPr>
              <p14:xfrm>
                <a:off x="2301133" y="3580032"/>
                <a:ext cx="360" cy="360"/>
              </p14:xfrm>
            </p:contentPart>
          </mc:Choice>
          <mc:Fallback>
            <p:pic>
              <p:nvPicPr>
                <p:cNvPr id="383" name="Freihand 382">
                  <a:extLst>
                    <a:ext uri="{FF2B5EF4-FFF2-40B4-BE49-F238E27FC236}">
                      <a16:creationId xmlns:a16="http://schemas.microsoft.com/office/drawing/2014/main" id="{63B4E50F-F8F1-4EB6-A0F0-F37E61887957}"/>
                    </a:ext>
                  </a:extLst>
                </p:cNvPr>
                <p:cNvPicPr/>
                <p:nvPr/>
              </p:nvPicPr>
              <p:blipFill>
                <a:blip r:embed="rId355"/>
                <a:stretch>
                  <a:fillRect/>
                </a:stretch>
              </p:blipFill>
              <p:spPr>
                <a:xfrm>
                  <a:off x="2296813" y="3575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384" name="Freihand 383">
                  <a:extLst>
                    <a:ext uri="{FF2B5EF4-FFF2-40B4-BE49-F238E27FC236}">
                      <a16:creationId xmlns:a16="http://schemas.microsoft.com/office/drawing/2014/main" id="{E0293D70-2FAD-473A-9A7C-5B331C2DE674}"/>
                    </a:ext>
                  </a:extLst>
                </p14:cNvPr>
                <p14:cNvContentPartPr/>
                <p14:nvPr/>
              </p14:nvContentPartPr>
              <p14:xfrm>
                <a:off x="2291773" y="3580032"/>
                <a:ext cx="9720" cy="112680"/>
              </p14:xfrm>
            </p:contentPart>
          </mc:Choice>
          <mc:Fallback>
            <p:pic>
              <p:nvPicPr>
                <p:cNvPr id="384" name="Freihand 383">
                  <a:extLst>
                    <a:ext uri="{FF2B5EF4-FFF2-40B4-BE49-F238E27FC236}">
                      <a16:creationId xmlns:a16="http://schemas.microsoft.com/office/drawing/2014/main" id="{E0293D70-2FAD-473A-9A7C-5B331C2DE674}"/>
                    </a:ext>
                  </a:extLst>
                </p:cNvPr>
                <p:cNvPicPr/>
                <p:nvPr/>
              </p:nvPicPr>
              <p:blipFill>
                <a:blip r:embed="rId932"/>
                <a:stretch>
                  <a:fillRect/>
                </a:stretch>
              </p:blipFill>
              <p:spPr>
                <a:xfrm>
                  <a:off x="2287453" y="3575712"/>
                  <a:ext cx="18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385" name="Freihand 384">
                  <a:extLst>
                    <a:ext uri="{FF2B5EF4-FFF2-40B4-BE49-F238E27FC236}">
                      <a16:creationId xmlns:a16="http://schemas.microsoft.com/office/drawing/2014/main" id="{2C27365B-A011-4AB8-A3D8-182120A23E98}"/>
                    </a:ext>
                  </a:extLst>
                </p14:cNvPr>
                <p14:cNvContentPartPr/>
                <p14:nvPr/>
              </p14:nvContentPartPr>
              <p14:xfrm>
                <a:off x="2282773" y="3810432"/>
                <a:ext cx="16920" cy="205920"/>
              </p14:xfrm>
            </p:contentPart>
          </mc:Choice>
          <mc:Fallback>
            <p:pic>
              <p:nvPicPr>
                <p:cNvPr id="385" name="Freihand 384">
                  <a:extLst>
                    <a:ext uri="{FF2B5EF4-FFF2-40B4-BE49-F238E27FC236}">
                      <a16:creationId xmlns:a16="http://schemas.microsoft.com/office/drawing/2014/main" id="{2C27365B-A011-4AB8-A3D8-182120A23E98}"/>
                    </a:ext>
                  </a:extLst>
                </p:cNvPr>
                <p:cNvPicPr/>
                <p:nvPr/>
              </p:nvPicPr>
              <p:blipFill>
                <a:blip r:embed="rId934"/>
                <a:stretch>
                  <a:fillRect/>
                </a:stretch>
              </p:blipFill>
              <p:spPr>
                <a:xfrm>
                  <a:off x="2278453" y="3806112"/>
                  <a:ext cx="25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389" name="Freihand 388">
                  <a:extLst>
                    <a:ext uri="{FF2B5EF4-FFF2-40B4-BE49-F238E27FC236}">
                      <a16:creationId xmlns:a16="http://schemas.microsoft.com/office/drawing/2014/main" id="{029FAB6F-4233-4445-A0A2-7C2927A83565}"/>
                    </a:ext>
                  </a:extLst>
                </p14:cNvPr>
                <p14:cNvContentPartPr/>
                <p14:nvPr/>
              </p14:nvContentPartPr>
              <p14:xfrm>
                <a:off x="2279173" y="5085552"/>
                <a:ext cx="7560" cy="406080"/>
              </p14:xfrm>
            </p:contentPart>
          </mc:Choice>
          <mc:Fallback>
            <p:pic>
              <p:nvPicPr>
                <p:cNvPr id="389" name="Freihand 388">
                  <a:extLst>
                    <a:ext uri="{FF2B5EF4-FFF2-40B4-BE49-F238E27FC236}">
                      <a16:creationId xmlns:a16="http://schemas.microsoft.com/office/drawing/2014/main" id="{029FAB6F-4233-4445-A0A2-7C2927A83565}"/>
                    </a:ext>
                  </a:extLst>
                </p:cNvPr>
                <p:cNvPicPr/>
                <p:nvPr/>
              </p:nvPicPr>
              <p:blipFill>
                <a:blip r:embed="rId936"/>
                <a:stretch>
                  <a:fillRect/>
                </a:stretch>
              </p:blipFill>
              <p:spPr>
                <a:xfrm>
                  <a:off x="2274853" y="5081232"/>
                  <a:ext cx="16200" cy="41472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398" name="Freihand 397">
                  <a:extLst>
                    <a:ext uri="{FF2B5EF4-FFF2-40B4-BE49-F238E27FC236}">
                      <a16:creationId xmlns:a16="http://schemas.microsoft.com/office/drawing/2014/main" id="{26A614A1-A4F3-4670-B673-74E3DDAB7DD5}"/>
                    </a:ext>
                  </a:extLst>
                </p14:cNvPr>
                <p14:cNvContentPartPr/>
                <p14:nvPr/>
              </p14:nvContentPartPr>
              <p14:xfrm>
                <a:off x="1311133" y="4237032"/>
                <a:ext cx="2316960" cy="1325520"/>
              </p14:xfrm>
            </p:contentPart>
          </mc:Choice>
          <mc:Fallback>
            <p:pic>
              <p:nvPicPr>
                <p:cNvPr id="398" name="Freihand 397">
                  <a:extLst>
                    <a:ext uri="{FF2B5EF4-FFF2-40B4-BE49-F238E27FC236}">
                      <a16:creationId xmlns:a16="http://schemas.microsoft.com/office/drawing/2014/main" id="{26A614A1-A4F3-4670-B673-74E3DDAB7DD5}"/>
                    </a:ext>
                  </a:extLst>
                </p:cNvPr>
                <p:cNvPicPr/>
                <p:nvPr/>
              </p:nvPicPr>
              <p:blipFill>
                <a:blip r:embed="rId938"/>
                <a:stretch>
                  <a:fillRect/>
                </a:stretch>
              </p:blipFill>
              <p:spPr>
                <a:xfrm>
                  <a:off x="1306813" y="4232712"/>
                  <a:ext cx="2325600" cy="133416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399" name="Freihand 398">
                  <a:extLst>
                    <a:ext uri="{FF2B5EF4-FFF2-40B4-BE49-F238E27FC236}">
                      <a16:creationId xmlns:a16="http://schemas.microsoft.com/office/drawing/2014/main" id="{344808B1-3299-46C2-BDB5-92F97B9C24ED}"/>
                    </a:ext>
                  </a:extLst>
                </p14:cNvPr>
                <p14:cNvContentPartPr/>
                <p14:nvPr/>
              </p14:nvContentPartPr>
              <p14:xfrm>
                <a:off x="3793333" y="5413872"/>
                <a:ext cx="134640" cy="156600"/>
              </p14:xfrm>
            </p:contentPart>
          </mc:Choice>
          <mc:Fallback>
            <p:pic>
              <p:nvPicPr>
                <p:cNvPr id="399" name="Freihand 398">
                  <a:extLst>
                    <a:ext uri="{FF2B5EF4-FFF2-40B4-BE49-F238E27FC236}">
                      <a16:creationId xmlns:a16="http://schemas.microsoft.com/office/drawing/2014/main" id="{344808B1-3299-46C2-BDB5-92F97B9C24ED}"/>
                    </a:ext>
                  </a:extLst>
                </p:cNvPr>
                <p:cNvPicPr/>
                <p:nvPr/>
              </p:nvPicPr>
              <p:blipFill>
                <a:blip r:embed="rId940"/>
                <a:stretch>
                  <a:fillRect/>
                </a:stretch>
              </p:blipFill>
              <p:spPr>
                <a:xfrm>
                  <a:off x="3789013" y="5409552"/>
                  <a:ext cx="143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400" name="Freihand 399">
                  <a:extLst>
                    <a:ext uri="{FF2B5EF4-FFF2-40B4-BE49-F238E27FC236}">
                      <a16:creationId xmlns:a16="http://schemas.microsoft.com/office/drawing/2014/main" id="{E24AC89B-A1CD-459A-A370-368D25471BAE}"/>
                    </a:ext>
                  </a:extLst>
                </p14:cNvPr>
                <p14:cNvContentPartPr/>
                <p14:nvPr/>
              </p14:nvContentPartPr>
              <p14:xfrm>
                <a:off x="3857413" y="5423592"/>
                <a:ext cx="79560" cy="132480"/>
              </p14:xfrm>
            </p:contentPart>
          </mc:Choice>
          <mc:Fallback>
            <p:pic>
              <p:nvPicPr>
                <p:cNvPr id="400" name="Freihand 399">
                  <a:extLst>
                    <a:ext uri="{FF2B5EF4-FFF2-40B4-BE49-F238E27FC236}">
                      <a16:creationId xmlns:a16="http://schemas.microsoft.com/office/drawing/2014/main" id="{E24AC89B-A1CD-459A-A370-368D25471BAE}"/>
                    </a:ext>
                  </a:extLst>
                </p:cNvPr>
                <p:cNvPicPr/>
                <p:nvPr/>
              </p:nvPicPr>
              <p:blipFill>
                <a:blip r:embed="rId942"/>
                <a:stretch>
                  <a:fillRect/>
                </a:stretch>
              </p:blipFill>
              <p:spPr>
                <a:xfrm>
                  <a:off x="3853093" y="5419272"/>
                  <a:ext cx="882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401" name="Freihand 400">
                  <a:extLst>
                    <a:ext uri="{FF2B5EF4-FFF2-40B4-BE49-F238E27FC236}">
                      <a16:creationId xmlns:a16="http://schemas.microsoft.com/office/drawing/2014/main" id="{6E4350F6-DFBD-415D-B2EC-F2CFBC86CB93}"/>
                    </a:ext>
                  </a:extLst>
                </p14:cNvPr>
                <p14:cNvContentPartPr/>
                <p14:nvPr/>
              </p14:nvContentPartPr>
              <p14:xfrm>
                <a:off x="4001053" y="5431152"/>
                <a:ext cx="12240" cy="122760"/>
              </p14:xfrm>
            </p:contentPart>
          </mc:Choice>
          <mc:Fallback>
            <p:pic>
              <p:nvPicPr>
                <p:cNvPr id="401" name="Freihand 400">
                  <a:extLst>
                    <a:ext uri="{FF2B5EF4-FFF2-40B4-BE49-F238E27FC236}">
                      <a16:creationId xmlns:a16="http://schemas.microsoft.com/office/drawing/2014/main" id="{6E4350F6-DFBD-415D-B2EC-F2CFBC86CB93}"/>
                    </a:ext>
                  </a:extLst>
                </p:cNvPr>
                <p:cNvPicPr/>
                <p:nvPr/>
              </p:nvPicPr>
              <p:blipFill>
                <a:blip r:embed="rId944"/>
                <a:stretch>
                  <a:fillRect/>
                </a:stretch>
              </p:blipFill>
              <p:spPr>
                <a:xfrm>
                  <a:off x="3996733" y="5426832"/>
                  <a:ext cx="20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402" name="Freihand 401">
                  <a:extLst>
                    <a:ext uri="{FF2B5EF4-FFF2-40B4-BE49-F238E27FC236}">
                      <a16:creationId xmlns:a16="http://schemas.microsoft.com/office/drawing/2014/main" id="{E59946F4-50DF-430D-9276-7E748D33AA77}"/>
                    </a:ext>
                  </a:extLst>
                </p14:cNvPr>
                <p14:cNvContentPartPr/>
                <p14:nvPr/>
              </p14:nvContentPartPr>
              <p14:xfrm>
                <a:off x="3944173" y="5434032"/>
                <a:ext cx="137520" cy="128160"/>
              </p14:xfrm>
            </p:contentPart>
          </mc:Choice>
          <mc:Fallback>
            <p:pic>
              <p:nvPicPr>
                <p:cNvPr id="402" name="Freihand 401">
                  <a:extLst>
                    <a:ext uri="{FF2B5EF4-FFF2-40B4-BE49-F238E27FC236}">
                      <a16:creationId xmlns:a16="http://schemas.microsoft.com/office/drawing/2014/main" id="{E59946F4-50DF-430D-9276-7E748D33AA77}"/>
                    </a:ext>
                  </a:extLst>
                </p:cNvPr>
                <p:cNvPicPr/>
                <p:nvPr/>
              </p:nvPicPr>
              <p:blipFill>
                <a:blip r:embed="rId946"/>
                <a:stretch>
                  <a:fillRect/>
                </a:stretch>
              </p:blipFill>
              <p:spPr>
                <a:xfrm>
                  <a:off x="3939853" y="5429712"/>
                  <a:ext cx="146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403" name="Freihand 402">
                  <a:extLst>
                    <a:ext uri="{FF2B5EF4-FFF2-40B4-BE49-F238E27FC236}">
                      <a16:creationId xmlns:a16="http://schemas.microsoft.com/office/drawing/2014/main" id="{0EEF8200-298E-4552-9277-A7DE37DAF595}"/>
                    </a:ext>
                  </a:extLst>
                </p14:cNvPr>
                <p14:cNvContentPartPr/>
                <p14:nvPr/>
              </p14:nvContentPartPr>
              <p14:xfrm>
                <a:off x="4113733" y="5303712"/>
                <a:ext cx="7560" cy="136440"/>
              </p14:xfrm>
            </p:contentPart>
          </mc:Choice>
          <mc:Fallback>
            <p:pic>
              <p:nvPicPr>
                <p:cNvPr id="403" name="Freihand 402">
                  <a:extLst>
                    <a:ext uri="{FF2B5EF4-FFF2-40B4-BE49-F238E27FC236}">
                      <a16:creationId xmlns:a16="http://schemas.microsoft.com/office/drawing/2014/main" id="{0EEF8200-298E-4552-9277-A7DE37DAF595}"/>
                    </a:ext>
                  </a:extLst>
                </p:cNvPr>
                <p:cNvPicPr/>
                <p:nvPr/>
              </p:nvPicPr>
              <p:blipFill>
                <a:blip r:embed="rId948"/>
                <a:stretch>
                  <a:fillRect/>
                </a:stretch>
              </p:blipFill>
              <p:spPr>
                <a:xfrm>
                  <a:off x="4109413" y="5299392"/>
                  <a:ext cx="16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95" name="Freihand 594">
                  <a:extLst>
                    <a:ext uri="{FF2B5EF4-FFF2-40B4-BE49-F238E27FC236}">
                      <a16:creationId xmlns:a16="http://schemas.microsoft.com/office/drawing/2014/main" id="{EB7C8682-E102-45E4-92F0-A8B692A62180}"/>
                    </a:ext>
                  </a:extLst>
                </p14:cNvPr>
                <p14:cNvContentPartPr/>
                <p14:nvPr/>
              </p14:nvContentPartPr>
              <p14:xfrm>
                <a:off x="2856253" y="4455912"/>
                <a:ext cx="59760" cy="77760"/>
              </p14:xfrm>
            </p:contentPart>
          </mc:Choice>
          <mc:Fallback>
            <p:pic>
              <p:nvPicPr>
                <p:cNvPr id="595" name="Freihand 594">
                  <a:extLst>
                    <a:ext uri="{FF2B5EF4-FFF2-40B4-BE49-F238E27FC236}">
                      <a16:creationId xmlns:a16="http://schemas.microsoft.com/office/drawing/2014/main" id="{EB7C8682-E102-45E4-92F0-A8B692A62180}"/>
                    </a:ext>
                  </a:extLst>
                </p:cNvPr>
                <p:cNvPicPr/>
                <p:nvPr/>
              </p:nvPicPr>
              <p:blipFill>
                <a:blip r:embed="rId950"/>
                <a:stretch>
                  <a:fillRect/>
                </a:stretch>
              </p:blipFill>
              <p:spPr>
                <a:xfrm>
                  <a:off x="2851933" y="4451592"/>
                  <a:ext cx="68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96" name="Freihand 595">
                  <a:extLst>
                    <a:ext uri="{FF2B5EF4-FFF2-40B4-BE49-F238E27FC236}">
                      <a16:creationId xmlns:a16="http://schemas.microsoft.com/office/drawing/2014/main" id="{8816E42B-9390-4070-BC44-360C2D13FEC3}"/>
                    </a:ext>
                  </a:extLst>
                </p14:cNvPr>
                <p14:cNvContentPartPr/>
                <p14:nvPr/>
              </p14:nvContentPartPr>
              <p14:xfrm>
                <a:off x="2801893" y="4346472"/>
                <a:ext cx="83160" cy="149400"/>
              </p14:xfrm>
            </p:contentPart>
          </mc:Choice>
          <mc:Fallback>
            <p:pic>
              <p:nvPicPr>
                <p:cNvPr id="596" name="Freihand 595">
                  <a:extLst>
                    <a:ext uri="{FF2B5EF4-FFF2-40B4-BE49-F238E27FC236}">
                      <a16:creationId xmlns:a16="http://schemas.microsoft.com/office/drawing/2014/main" id="{8816E42B-9390-4070-BC44-360C2D13FEC3}"/>
                    </a:ext>
                  </a:extLst>
                </p:cNvPr>
                <p:cNvPicPr/>
                <p:nvPr/>
              </p:nvPicPr>
              <p:blipFill>
                <a:blip r:embed="rId952"/>
                <a:stretch>
                  <a:fillRect/>
                </a:stretch>
              </p:blipFill>
              <p:spPr>
                <a:xfrm>
                  <a:off x="2797573" y="4342152"/>
                  <a:ext cx="91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98" name="Freihand 597">
                  <a:extLst>
                    <a:ext uri="{FF2B5EF4-FFF2-40B4-BE49-F238E27FC236}">
                      <a16:creationId xmlns:a16="http://schemas.microsoft.com/office/drawing/2014/main" id="{249C9F3B-737B-46D0-B922-B060EA0378E8}"/>
                    </a:ext>
                  </a:extLst>
                </p14:cNvPr>
                <p14:cNvContentPartPr/>
                <p14:nvPr/>
              </p14:nvContentPartPr>
              <p14:xfrm>
                <a:off x="3084493" y="5390112"/>
                <a:ext cx="63360" cy="53640"/>
              </p14:xfrm>
            </p:contentPart>
          </mc:Choice>
          <mc:Fallback>
            <p:pic>
              <p:nvPicPr>
                <p:cNvPr id="598" name="Freihand 597">
                  <a:extLst>
                    <a:ext uri="{FF2B5EF4-FFF2-40B4-BE49-F238E27FC236}">
                      <a16:creationId xmlns:a16="http://schemas.microsoft.com/office/drawing/2014/main" id="{249C9F3B-737B-46D0-B922-B060EA0378E8}"/>
                    </a:ext>
                  </a:extLst>
                </p:cNvPr>
                <p:cNvPicPr/>
                <p:nvPr/>
              </p:nvPicPr>
              <p:blipFill>
                <a:blip r:embed="rId954"/>
                <a:stretch>
                  <a:fillRect/>
                </a:stretch>
              </p:blipFill>
              <p:spPr>
                <a:xfrm>
                  <a:off x="3080173" y="5385792"/>
                  <a:ext cx="720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99" name="Freihand 598">
                  <a:extLst>
                    <a:ext uri="{FF2B5EF4-FFF2-40B4-BE49-F238E27FC236}">
                      <a16:creationId xmlns:a16="http://schemas.microsoft.com/office/drawing/2014/main" id="{9235E4FB-6F4A-4580-A636-FBD8A9EEF5E9}"/>
                    </a:ext>
                  </a:extLst>
                </p14:cNvPr>
                <p14:cNvContentPartPr/>
                <p14:nvPr/>
              </p14:nvContentPartPr>
              <p14:xfrm>
                <a:off x="3102133" y="5360232"/>
                <a:ext cx="81000" cy="82800"/>
              </p14:xfrm>
            </p:contentPart>
          </mc:Choice>
          <mc:Fallback>
            <p:pic>
              <p:nvPicPr>
                <p:cNvPr id="599" name="Freihand 598">
                  <a:extLst>
                    <a:ext uri="{FF2B5EF4-FFF2-40B4-BE49-F238E27FC236}">
                      <a16:creationId xmlns:a16="http://schemas.microsoft.com/office/drawing/2014/main" id="{9235E4FB-6F4A-4580-A636-FBD8A9EEF5E9}"/>
                    </a:ext>
                  </a:extLst>
                </p:cNvPr>
                <p:cNvPicPr/>
                <p:nvPr/>
              </p:nvPicPr>
              <p:blipFill>
                <a:blip r:embed="rId956"/>
                <a:stretch>
                  <a:fillRect/>
                </a:stretch>
              </p:blipFill>
              <p:spPr>
                <a:xfrm>
                  <a:off x="3097813" y="5355912"/>
                  <a:ext cx="89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601" name="Freihand 600">
                  <a:extLst>
                    <a:ext uri="{FF2B5EF4-FFF2-40B4-BE49-F238E27FC236}">
                      <a16:creationId xmlns:a16="http://schemas.microsoft.com/office/drawing/2014/main" id="{35B9BE7D-82BC-4326-9937-FAA3D3222AF6}"/>
                    </a:ext>
                  </a:extLst>
                </p14:cNvPr>
                <p14:cNvContentPartPr/>
                <p14:nvPr/>
              </p14:nvContentPartPr>
              <p14:xfrm>
                <a:off x="1053373" y="5157552"/>
                <a:ext cx="360" cy="360"/>
              </p14:xfrm>
            </p:contentPart>
          </mc:Choice>
          <mc:Fallback>
            <p:pic>
              <p:nvPicPr>
                <p:cNvPr id="601" name="Freihand 600">
                  <a:extLst>
                    <a:ext uri="{FF2B5EF4-FFF2-40B4-BE49-F238E27FC236}">
                      <a16:creationId xmlns:a16="http://schemas.microsoft.com/office/drawing/2014/main" id="{35B9BE7D-82BC-4326-9937-FAA3D3222AF6}"/>
                    </a:ext>
                  </a:extLst>
                </p:cNvPr>
                <p:cNvPicPr/>
                <p:nvPr/>
              </p:nvPicPr>
              <p:blipFill>
                <a:blip r:embed="rId355"/>
                <a:stretch>
                  <a:fillRect/>
                </a:stretch>
              </p:blipFill>
              <p:spPr>
                <a:xfrm>
                  <a:off x="1049053" y="5153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02" name="Freihand 601">
                  <a:extLst>
                    <a:ext uri="{FF2B5EF4-FFF2-40B4-BE49-F238E27FC236}">
                      <a16:creationId xmlns:a16="http://schemas.microsoft.com/office/drawing/2014/main" id="{76A2E3B2-A34A-45BC-BB6E-3C313FD8EBA5}"/>
                    </a:ext>
                  </a:extLst>
                </p14:cNvPr>
                <p14:cNvContentPartPr/>
                <p14:nvPr/>
              </p14:nvContentPartPr>
              <p14:xfrm>
                <a:off x="988933" y="3983592"/>
                <a:ext cx="2641320" cy="1187640"/>
              </p14:xfrm>
            </p:contentPart>
          </mc:Choice>
          <mc:Fallback>
            <p:pic>
              <p:nvPicPr>
                <p:cNvPr id="602" name="Freihand 601">
                  <a:extLst>
                    <a:ext uri="{FF2B5EF4-FFF2-40B4-BE49-F238E27FC236}">
                      <a16:creationId xmlns:a16="http://schemas.microsoft.com/office/drawing/2014/main" id="{76A2E3B2-A34A-45BC-BB6E-3C313FD8EBA5}"/>
                    </a:ext>
                  </a:extLst>
                </p:cNvPr>
                <p:cNvPicPr/>
                <p:nvPr/>
              </p:nvPicPr>
              <p:blipFill>
                <a:blip r:embed="rId959"/>
                <a:stretch>
                  <a:fillRect/>
                </a:stretch>
              </p:blipFill>
              <p:spPr>
                <a:xfrm>
                  <a:off x="984613" y="3979272"/>
                  <a:ext cx="2649960" cy="119628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04" name="Freihand 603">
                  <a:extLst>
                    <a:ext uri="{FF2B5EF4-FFF2-40B4-BE49-F238E27FC236}">
                      <a16:creationId xmlns:a16="http://schemas.microsoft.com/office/drawing/2014/main" id="{67ADFCA4-B6C7-4FE4-A7D1-B82DE443DAFB}"/>
                    </a:ext>
                  </a:extLst>
                </p14:cNvPr>
                <p14:cNvContentPartPr/>
                <p14:nvPr/>
              </p14:nvContentPartPr>
              <p14:xfrm>
                <a:off x="3671653" y="3827712"/>
                <a:ext cx="145440" cy="210960"/>
              </p14:xfrm>
            </p:contentPart>
          </mc:Choice>
          <mc:Fallback>
            <p:pic>
              <p:nvPicPr>
                <p:cNvPr id="604" name="Freihand 603">
                  <a:extLst>
                    <a:ext uri="{FF2B5EF4-FFF2-40B4-BE49-F238E27FC236}">
                      <a16:creationId xmlns:a16="http://schemas.microsoft.com/office/drawing/2014/main" id="{67ADFCA4-B6C7-4FE4-A7D1-B82DE443DAFB}"/>
                    </a:ext>
                  </a:extLst>
                </p:cNvPr>
                <p:cNvPicPr/>
                <p:nvPr/>
              </p:nvPicPr>
              <p:blipFill>
                <a:blip r:embed="rId961"/>
                <a:stretch>
                  <a:fillRect/>
                </a:stretch>
              </p:blipFill>
              <p:spPr>
                <a:xfrm>
                  <a:off x="3667333" y="3823392"/>
                  <a:ext cx="1540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05" name="Freihand 604">
                  <a:extLst>
                    <a:ext uri="{FF2B5EF4-FFF2-40B4-BE49-F238E27FC236}">
                      <a16:creationId xmlns:a16="http://schemas.microsoft.com/office/drawing/2014/main" id="{407D6B2F-B494-4545-ACC8-48522317021E}"/>
                    </a:ext>
                  </a:extLst>
                </p14:cNvPr>
                <p14:cNvContentPartPr/>
                <p14:nvPr/>
              </p14:nvContentPartPr>
              <p14:xfrm>
                <a:off x="3768493" y="3842112"/>
                <a:ext cx="29160" cy="155520"/>
              </p14:xfrm>
            </p:contentPart>
          </mc:Choice>
          <mc:Fallback>
            <p:pic>
              <p:nvPicPr>
                <p:cNvPr id="605" name="Freihand 604">
                  <a:extLst>
                    <a:ext uri="{FF2B5EF4-FFF2-40B4-BE49-F238E27FC236}">
                      <a16:creationId xmlns:a16="http://schemas.microsoft.com/office/drawing/2014/main" id="{407D6B2F-B494-4545-ACC8-48522317021E}"/>
                    </a:ext>
                  </a:extLst>
                </p:cNvPr>
                <p:cNvPicPr/>
                <p:nvPr/>
              </p:nvPicPr>
              <p:blipFill>
                <a:blip r:embed="rId963"/>
                <a:stretch>
                  <a:fillRect/>
                </a:stretch>
              </p:blipFill>
              <p:spPr>
                <a:xfrm>
                  <a:off x="3764173" y="3837792"/>
                  <a:ext cx="37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06" name="Freihand 605">
                  <a:extLst>
                    <a:ext uri="{FF2B5EF4-FFF2-40B4-BE49-F238E27FC236}">
                      <a16:creationId xmlns:a16="http://schemas.microsoft.com/office/drawing/2014/main" id="{6C07E1D8-9E82-4B31-9782-C54502A6DEFF}"/>
                    </a:ext>
                  </a:extLst>
                </p14:cNvPr>
                <p14:cNvContentPartPr/>
                <p14:nvPr/>
              </p14:nvContentPartPr>
              <p14:xfrm>
                <a:off x="3724573" y="3921312"/>
                <a:ext cx="93960" cy="25920"/>
              </p14:xfrm>
            </p:contentPart>
          </mc:Choice>
          <mc:Fallback>
            <p:pic>
              <p:nvPicPr>
                <p:cNvPr id="606" name="Freihand 605">
                  <a:extLst>
                    <a:ext uri="{FF2B5EF4-FFF2-40B4-BE49-F238E27FC236}">
                      <a16:creationId xmlns:a16="http://schemas.microsoft.com/office/drawing/2014/main" id="{6C07E1D8-9E82-4B31-9782-C54502A6DEFF}"/>
                    </a:ext>
                  </a:extLst>
                </p:cNvPr>
                <p:cNvPicPr/>
                <p:nvPr/>
              </p:nvPicPr>
              <p:blipFill>
                <a:blip r:embed="rId965"/>
                <a:stretch>
                  <a:fillRect/>
                </a:stretch>
              </p:blipFill>
              <p:spPr>
                <a:xfrm>
                  <a:off x="3720253" y="3916992"/>
                  <a:ext cx="102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07" name="Freihand 606">
                  <a:extLst>
                    <a:ext uri="{FF2B5EF4-FFF2-40B4-BE49-F238E27FC236}">
                      <a16:creationId xmlns:a16="http://schemas.microsoft.com/office/drawing/2014/main" id="{9F3448A4-5B32-4A16-AE15-B1326B356226}"/>
                    </a:ext>
                  </a:extLst>
                </p14:cNvPr>
                <p14:cNvContentPartPr/>
                <p14:nvPr/>
              </p14:nvContentPartPr>
              <p14:xfrm>
                <a:off x="3820333" y="3829152"/>
                <a:ext cx="122040" cy="140040"/>
              </p14:xfrm>
            </p:contentPart>
          </mc:Choice>
          <mc:Fallback>
            <p:pic>
              <p:nvPicPr>
                <p:cNvPr id="607" name="Freihand 606">
                  <a:extLst>
                    <a:ext uri="{FF2B5EF4-FFF2-40B4-BE49-F238E27FC236}">
                      <a16:creationId xmlns:a16="http://schemas.microsoft.com/office/drawing/2014/main" id="{9F3448A4-5B32-4A16-AE15-B1326B356226}"/>
                    </a:ext>
                  </a:extLst>
                </p:cNvPr>
                <p:cNvPicPr/>
                <p:nvPr/>
              </p:nvPicPr>
              <p:blipFill>
                <a:blip r:embed="rId967"/>
                <a:stretch>
                  <a:fillRect/>
                </a:stretch>
              </p:blipFill>
              <p:spPr>
                <a:xfrm>
                  <a:off x="3816013" y="3824832"/>
                  <a:ext cx="130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08" name="Freihand 607">
                  <a:extLst>
                    <a:ext uri="{FF2B5EF4-FFF2-40B4-BE49-F238E27FC236}">
                      <a16:creationId xmlns:a16="http://schemas.microsoft.com/office/drawing/2014/main" id="{E5562E86-113C-4671-A0F9-FF6926CDBB9C}"/>
                    </a:ext>
                  </a:extLst>
                </p14:cNvPr>
                <p14:cNvContentPartPr/>
                <p14:nvPr/>
              </p14:nvContentPartPr>
              <p14:xfrm>
                <a:off x="3969013" y="3742032"/>
                <a:ext cx="49680" cy="83880"/>
              </p14:xfrm>
            </p:contentPart>
          </mc:Choice>
          <mc:Fallback>
            <p:pic>
              <p:nvPicPr>
                <p:cNvPr id="608" name="Freihand 607">
                  <a:extLst>
                    <a:ext uri="{FF2B5EF4-FFF2-40B4-BE49-F238E27FC236}">
                      <a16:creationId xmlns:a16="http://schemas.microsoft.com/office/drawing/2014/main" id="{E5562E86-113C-4671-A0F9-FF6926CDBB9C}"/>
                    </a:ext>
                  </a:extLst>
                </p:cNvPr>
                <p:cNvPicPr/>
                <p:nvPr/>
              </p:nvPicPr>
              <p:blipFill>
                <a:blip r:embed="rId969"/>
                <a:stretch>
                  <a:fillRect/>
                </a:stretch>
              </p:blipFill>
              <p:spPr>
                <a:xfrm>
                  <a:off x="3964693" y="3737712"/>
                  <a:ext cx="583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12" name="Freihand 611">
                  <a:extLst>
                    <a:ext uri="{FF2B5EF4-FFF2-40B4-BE49-F238E27FC236}">
                      <a16:creationId xmlns:a16="http://schemas.microsoft.com/office/drawing/2014/main" id="{C4CE95D5-40B8-42BF-AE34-CBB87ED5FF34}"/>
                    </a:ext>
                  </a:extLst>
                </p14:cNvPr>
                <p14:cNvContentPartPr/>
                <p14:nvPr/>
              </p14:nvContentPartPr>
              <p14:xfrm>
                <a:off x="375493" y="4516392"/>
                <a:ext cx="91080" cy="177120"/>
              </p14:xfrm>
            </p:contentPart>
          </mc:Choice>
          <mc:Fallback>
            <p:pic>
              <p:nvPicPr>
                <p:cNvPr id="612" name="Freihand 611">
                  <a:extLst>
                    <a:ext uri="{FF2B5EF4-FFF2-40B4-BE49-F238E27FC236}">
                      <a16:creationId xmlns:a16="http://schemas.microsoft.com/office/drawing/2014/main" id="{C4CE95D5-40B8-42BF-AE34-CBB87ED5FF34}"/>
                    </a:ext>
                  </a:extLst>
                </p:cNvPr>
                <p:cNvPicPr/>
                <p:nvPr/>
              </p:nvPicPr>
              <p:blipFill>
                <a:blip r:embed="rId971"/>
                <a:stretch>
                  <a:fillRect/>
                </a:stretch>
              </p:blipFill>
              <p:spPr>
                <a:xfrm>
                  <a:off x="371173" y="4512072"/>
                  <a:ext cx="99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13" name="Freihand 612">
                  <a:extLst>
                    <a:ext uri="{FF2B5EF4-FFF2-40B4-BE49-F238E27FC236}">
                      <a16:creationId xmlns:a16="http://schemas.microsoft.com/office/drawing/2014/main" id="{8B9C2156-9E82-4F29-B997-EDF837B1371D}"/>
                    </a:ext>
                  </a:extLst>
                </p14:cNvPr>
                <p14:cNvContentPartPr/>
                <p14:nvPr/>
              </p14:nvContentPartPr>
              <p14:xfrm>
                <a:off x="484573" y="4429272"/>
                <a:ext cx="71280" cy="73440"/>
              </p14:xfrm>
            </p:contentPart>
          </mc:Choice>
          <mc:Fallback>
            <p:pic>
              <p:nvPicPr>
                <p:cNvPr id="613" name="Freihand 612">
                  <a:extLst>
                    <a:ext uri="{FF2B5EF4-FFF2-40B4-BE49-F238E27FC236}">
                      <a16:creationId xmlns:a16="http://schemas.microsoft.com/office/drawing/2014/main" id="{8B9C2156-9E82-4F29-B997-EDF837B1371D}"/>
                    </a:ext>
                  </a:extLst>
                </p:cNvPr>
                <p:cNvPicPr/>
                <p:nvPr/>
              </p:nvPicPr>
              <p:blipFill>
                <a:blip r:embed="rId973"/>
                <a:stretch>
                  <a:fillRect/>
                </a:stretch>
              </p:blipFill>
              <p:spPr>
                <a:xfrm>
                  <a:off x="480253" y="4424952"/>
                  <a:ext cx="79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386" name="Freihand 385">
                  <a:extLst>
                    <a:ext uri="{FF2B5EF4-FFF2-40B4-BE49-F238E27FC236}">
                      <a16:creationId xmlns:a16="http://schemas.microsoft.com/office/drawing/2014/main" id="{54652D64-4D35-4A48-9C8E-2C96B2CD3E4B}"/>
                    </a:ext>
                  </a:extLst>
                </p14:cNvPr>
                <p14:cNvContentPartPr/>
                <p14:nvPr/>
              </p14:nvContentPartPr>
              <p14:xfrm>
                <a:off x="2254693" y="4128672"/>
                <a:ext cx="27720" cy="262440"/>
              </p14:xfrm>
            </p:contentPart>
          </mc:Choice>
          <mc:Fallback>
            <p:pic>
              <p:nvPicPr>
                <p:cNvPr id="386" name="Freihand 385">
                  <a:extLst>
                    <a:ext uri="{FF2B5EF4-FFF2-40B4-BE49-F238E27FC236}">
                      <a16:creationId xmlns:a16="http://schemas.microsoft.com/office/drawing/2014/main" id="{54652D64-4D35-4A48-9C8E-2C96B2CD3E4B}"/>
                    </a:ext>
                  </a:extLst>
                </p:cNvPr>
                <p:cNvPicPr/>
                <p:nvPr/>
              </p:nvPicPr>
              <p:blipFill>
                <a:blip r:embed="rId975"/>
                <a:stretch>
                  <a:fillRect/>
                </a:stretch>
              </p:blipFill>
              <p:spPr>
                <a:xfrm>
                  <a:off x="2250373" y="4124352"/>
                  <a:ext cx="363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387" name="Freihand 386">
                  <a:extLst>
                    <a:ext uri="{FF2B5EF4-FFF2-40B4-BE49-F238E27FC236}">
                      <a16:creationId xmlns:a16="http://schemas.microsoft.com/office/drawing/2014/main" id="{01132EF2-0A9C-41EC-8E5A-16CCCD788AA3}"/>
                    </a:ext>
                  </a:extLst>
                </p14:cNvPr>
                <p14:cNvContentPartPr/>
                <p14:nvPr/>
              </p14:nvContentPartPr>
              <p14:xfrm>
                <a:off x="2254333" y="4421712"/>
                <a:ext cx="10080" cy="155520"/>
              </p14:xfrm>
            </p:contentPart>
          </mc:Choice>
          <mc:Fallback>
            <p:pic>
              <p:nvPicPr>
                <p:cNvPr id="387" name="Freihand 386">
                  <a:extLst>
                    <a:ext uri="{FF2B5EF4-FFF2-40B4-BE49-F238E27FC236}">
                      <a16:creationId xmlns:a16="http://schemas.microsoft.com/office/drawing/2014/main" id="{01132EF2-0A9C-41EC-8E5A-16CCCD788AA3}"/>
                    </a:ext>
                  </a:extLst>
                </p:cNvPr>
                <p:cNvPicPr/>
                <p:nvPr/>
              </p:nvPicPr>
              <p:blipFill>
                <a:blip r:embed="rId977"/>
                <a:stretch>
                  <a:fillRect/>
                </a:stretch>
              </p:blipFill>
              <p:spPr>
                <a:xfrm>
                  <a:off x="2250013" y="4417392"/>
                  <a:ext cx="187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388" name="Freihand 387">
                  <a:extLst>
                    <a:ext uri="{FF2B5EF4-FFF2-40B4-BE49-F238E27FC236}">
                      <a16:creationId xmlns:a16="http://schemas.microsoft.com/office/drawing/2014/main" id="{5E51F62C-BC3A-40DB-8357-C9E32D58EAC1}"/>
                    </a:ext>
                  </a:extLst>
                </p14:cNvPr>
                <p14:cNvContentPartPr/>
                <p14:nvPr/>
              </p14:nvContentPartPr>
              <p14:xfrm>
                <a:off x="2269093" y="4689552"/>
                <a:ext cx="12600" cy="293040"/>
              </p14:xfrm>
            </p:contentPart>
          </mc:Choice>
          <mc:Fallback>
            <p:pic>
              <p:nvPicPr>
                <p:cNvPr id="388" name="Freihand 387">
                  <a:extLst>
                    <a:ext uri="{FF2B5EF4-FFF2-40B4-BE49-F238E27FC236}">
                      <a16:creationId xmlns:a16="http://schemas.microsoft.com/office/drawing/2014/main" id="{5E51F62C-BC3A-40DB-8357-C9E32D58EAC1}"/>
                    </a:ext>
                  </a:extLst>
                </p:cNvPr>
                <p:cNvPicPr/>
                <p:nvPr/>
              </p:nvPicPr>
              <p:blipFill>
                <a:blip r:embed="rId979"/>
                <a:stretch>
                  <a:fillRect/>
                </a:stretch>
              </p:blipFill>
              <p:spPr>
                <a:xfrm>
                  <a:off x="2264773" y="4685232"/>
                  <a:ext cx="212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10" name="Freihand 609">
                  <a:extLst>
                    <a:ext uri="{FF2B5EF4-FFF2-40B4-BE49-F238E27FC236}">
                      <a16:creationId xmlns:a16="http://schemas.microsoft.com/office/drawing/2014/main" id="{283412EF-ACC5-4A11-BAFA-EBF30345E612}"/>
                    </a:ext>
                  </a:extLst>
                </p14:cNvPr>
                <p14:cNvContentPartPr/>
                <p14:nvPr/>
              </p14:nvContentPartPr>
              <p14:xfrm>
                <a:off x="739813" y="4607472"/>
                <a:ext cx="994320" cy="45360"/>
              </p14:xfrm>
            </p:contentPart>
          </mc:Choice>
          <mc:Fallback>
            <p:pic>
              <p:nvPicPr>
                <p:cNvPr id="610" name="Freihand 609">
                  <a:extLst>
                    <a:ext uri="{FF2B5EF4-FFF2-40B4-BE49-F238E27FC236}">
                      <a16:creationId xmlns:a16="http://schemas.microsoft.com/office/drawing/2014/main" id="{283412EF-ACC5-4A11-BAFA-EBF30345E612}"/>
                    </a:ext>
                  </a:extLst>
                </p:cNvPr>
                <p:cNvPicPr/>
                <p:nvPr/>
              </p:nvPicPr>
              <p:blipFill>
                <a:blip r:embed="rId981"/>
                <a:stretch>
                  <a:fillRect/>
                </a:stretch>
              </p:blipFill>
              <p:spPr>
                <a:xfrm>
                  <a:off x="735493" y="4603152"/>
                  <a:ext cx="10029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611" name="Freihand 610">
                  <a:extLst>
                    <a:ext uri="{FF2B5EF4-FFF2-40B4-BE49-F238E27FC236}">
                      <a16:creationId xmlns:a16="http://schemas.microsoft.com/office/drawing/2014/main" id="{33A0FB7A-10E5-4BD2-89A0-4A466552EE4C}"/>
                    </a:ext>
                  </a:extLst>
                </p14:cNvPr>
                <p14:cNvContentPartPr/>
                <p14:nvPr/>
              </p14:nvContentPartPr>
              <p14:xfrm>
                <a:off x="1802893" y="4663632"/>
                <a:ext cx="279000" cy="27720"/>
              </p14:xfrm>
            </p:contentPart>
          </mc:Choice>
          <mc:Fallback>
            <p:pic>
              <p:nvPicPr>
                <p:cNvPr id="611" name="Freihand 610">
                  <a:extLst>
                    <a:ext uri="{FF2B5EF4-FFF2-40B4-BE49-F238E27FC236}">
                      <a16:creationId xmlns:a16="http://schemas.microsoft.com/office/drawing/2014/main" id="{33A0FB7A-10E5-4BD2-89A0-4A466552EE4C}"/>
                    </a:ext>
                  </a:extLst>
                </p:cNvPr>
                <p:cNvPicPr/>
                <p:nvPr/>
              </p:nvPicPr>
              <p:blipFill>
                <a:blip r:embed="rId983"/>
                <a:stretch>
                  <a:fillRect/>
                </a:stretch>
              </p:blipFill>
              <p:spPr>
                <a:xfrm>
                  <a:off x="1798573" y="4659312"/>
                  <a:ext cx="2876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616" name="Freihand 615">
                  <a:extLst>
                    <a:ext uri="{FF2B5EF4-FFF2-40B4-BE49-F238E27FC236}">
                      <a16:creationId xmlns:a16="http://schemas.microsoft.com/office/drawing/2014/main" id="{5C2F6155-43DC-4840-9039-2227237BA265}"/>
                    </a:ext>
                  </a:extLst>
                </p14:cNvPr>
                <p14:cNvContentPartPr/>
                <p14:nvPr/>
              </p14:nvContentPartPr>
              <p14:xfrm>
                <a:off x="737653" y="4816272"/>
                <a:ext cx="102600" cy="7200"/>
              </p14:xfrm>
            </p:contentPart>
          </mc:Choice>
          <mc:Fallback>
            <p:pic>
              <p:nvPicPr>
                <p:cNvPr id="616" name="Freihand 615">
                  <a:extLst>
                    <a:ext uri="{FF2B5EF4-FFF2-40B4-BE49-F238E27FC236}">
                      <a16:creationId xmlns:a16="http://schemas.microsoft.com/office/drawing/2014/main" id="{5C2F6155-43DC-4840-9039-2227237BA265}"/>
                    </a:ext>
                  </a:extLst>
                </p:cNvPr>
                <p:cNvPicPr/>
                <p:nvPr/>
              </p:nvPicPr>
              <p:blipFill>
                <a:blip r:embed="rId985"/>
                <a:stretch>
                  <a:fillRect/>
                </a:stretch>
              </p:blipFill>
              <p:spPr>
                <a:xfrm>
                  <a:off x="733333" y="4811952"/>
                  <a:ext cx="111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617" name="Freihand 616">
                  <a:extLst>
                    <a:ext uri="{FF2B5EF4-FFF2-40B4-BE49-F238E27FC236}">
                      <a16:creationId xmlns:a16="http://schemas.microsoft.com/office/drawing/2014/main" id="{430E0AC4-FF3A-49F1-8960-F1C0B5897159}"/>
                    </a:ext>
                  </a:extLst>
                </p14:cNvPr>
                <p14:cNvContentPartPr/>
                <p14:nvPr/>
              </p14:nvContentPartPr>
              <p14:xfrm>
                <a:off x="891013" y="4806912"/>
                <a:ext cx="88200" cy="11160"/>
              </p14:xfrm>
            </p:contentPart>
          </mc:Choice>
          <mc:Fallback>
            <p:pic>
              <p:nvPicPr>
                <p:cNvPr id="617" name="Freihand 616">
                  <a:extLst>
                    <a:ext uri="{FF2B5EF4-FFF2-40B4-BE49-F238E27FC236}">
                      <a16:creationId xmlns:a16="http://schemas.microsoft.com/office/drawing/2014/main" id="{430E0AC4-FF3A-49F1-8960-F1C0B5897159}"/>
                    </a:ext>
                  </a:extLst>
                </p:cNvPr>
                <p:cNvPicPr/>
                <p:nvPr/>
              </p:nvPicPr>
              <p:blipFill>
                <a:blip r:embed="rId987"/>
                <a:stretch>
                  <a:fillRect/>
                </a:stretch>
              </p:blipFill>
              <p:spPr>
                <a:xfrm>
                  <a:off x="886693" y="4802592"/>
                  <a:ext cx="96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618" name="Freihand 617">
                  <a:extLst>
                    <a:ext uri="{FF2B5EF4-FFF2-40B4-BE49-F238E27FC236}">
                      <a16:creationId xmlns:a16="http://schemas.microsoft.com/office/drawing/2014/main" id="{9C5ED922-D453-4D68-ADD8-23B7A15F91B6}"/>
                    </a:ext>
                  </a:extLst>
                </p14:cNvPr>
                <p14:cNvContentPartPr/>
                <p14:nvPr/>
              </p14:nvContentPartPr>
              <p14:xfrm>
                <a:off x="1011973" y="4818792"/>
                <a:ext cx="661320" cy="34920"/>
              </p14:xfrm>
            </p:contentPart>
          </mc:Choice>
          <mc:Fallback>
            <p:pic>
              <p:nvPicPr>
                <p:cNvPr id="618" name="Freihand 617">
                  <a:extLst>
                    <a:ext uri="{FF2B5EF4-FFF2-40B4-BE49-F238E27FC236}">
                      <a16:creationId xmlns:a16="http://schemas.microsoft.com/office/drawing/2014/main" id="{9C5ED922-D453-4D68-ADD8-23B7A15F91B6}"/>
                    </a:ext>
                  </a:extLst>
                </p:cNvPr>
                <p:cNvPicPr/>
                <p:nvPr/>
              </p:nvPicPr>
              <p:blipFill>
                <a:blip r:embed="rId989"/>
                <a:stretch>
                  <a:fillRect/>
                </a:stretch>
              </p:blipFill>
              <p:spPr>
                <a:xfrm>
                  <a:off x="1007653" y="4814472"/>
                  <a:ext cx="6699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619" name="Freihand 618">
                  <a:extLst>
                    <a:ext uri="{FF2B5EF4-FFF2-40B4-BE49-F238E27FC236}">
                      <a16:creationId xmlns:a16="http://schemas.microsoft.com/office/drawing/2014/main" id="{6E3B7B32-D9DB-4876-B8AC-493A5C857058}"/>
                    </a:ext>
                  </a:extLst>
                </p14:cNvPr>
                <p14:cNvContentPartPr/>
                <p14:nvPr/>
              </p14:nvContentPartPr>
              <p14:xfrm>
                <a:off x="1756093" y="4844352"/>
                <a:ext cx="554040" cy="17280"/>
              </p14:xfrm>
            </p:contentPart>
          </mc:Choice>
          <mc:Fallback>
            <p:pic>
              <p:nvPicPr>
                <p:cNvPr id="619" name="Freihand 618">
                  <a:extLst>
                    <a:ext uri="{FF2B5EF4-FFF2-40B4-BE49-F238E27FC236}">
                      <a16:creationId xmlns:a16="http://schemas.microsoft.com/office/drawing/2014/main" id="{6E3B7B32-D9DB-4876-B8AC-493A5C857058}"/>
                    </a:ext>
                  </a:extLst>
                </p:cNvPr>
                <p:cNvPicPr/>
                <p:nvPr/>
              </p:nvPicPr>
              <p:blipFill>
                <a:blip r:embed="rId991"/>
                <a:stretch>
                  <a:fillRect/>
                </a:stretch>
              </p:blipFill>
              <p:spPr>
                <a:xfrm>
                  <a:off x="1751773" y="4840032"/>
                  <a:ext cx="562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621" name="Freihand 620">
                  <a:extLst>
                    <a:ext uri="{FF2B5EF4-FFF2-40B4-BE49-F238E27FC236}">
                      <a16:creationId xmlns:a16="http://schemas.microsoft.com/office/drawing/2014/main" id="{DDAE8673-4595-43DD-B8DB-10609335B878}"/>
                    </a:ext>
                  </a:extLst>
                </p14:cNvPr>
                <p14:cNvContentPartPr/>
                <p14:nvPr/>
              </p14:nvContentPartPr>
              <p14:xfrm>
                <a:off x="523813" y="4723032"/>
                <a:ext cx="63000" cy="118800"/>
              </p14:xfrm>
            </p:contentPart>
          </mc:Choice>
          <mc:Fallback>
            <p:pic>
              <p:nvPicPr>
                <p:cNvPr id="621" name="Freihand 620">
                  <a:extLst>
                    <a:ext uri="{FF2B5EF4-FFF2-40B4-BE49-F238E27FC236}">
                      <a16:creationId xmlns:a16="http://schemas.microsoft.com/office/drawing/2014/main" id="{DDAE8673-4595-43DD-B8DB-10609335B878}"/>
                    </a:ext>
                  </a:extLst>
                </p:cNvPr>
                <p:cNvPicPr/>
                <p:nvPr/>
              </p:nvPicPr>
              <p:blipFill>
                <a:blip r:embed="rId993"/>
                <a:stretch>
                  <a:fillRect/>
                </a:stretch>
              </p:blipFill>
              <p:spPr>
                <a:xfrm>
                  <a:off x="519493" y="4718712"/>
                  <a:ext cx="71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622" name="Freihand 621">
                  <a:extLst>
                    <a:ext uri="{FF2B5EF4-FFF2-40B4-BE49-F238E27FC236}">
                      <a16:creationId xmlns:a16="http://schemas.microsoft.com/office/drawing/2014/main" id="{90AD0E80-2F84-4663-9E3C-5F1DAF1BBA0C}"/>
                    </a:ext>
                  </a:extLst>
                </p14:cNvPr>
                <p14:cNvContentPartPr/>
                <p14:nvPr/>
              </p14:nvContentPartPr>
              <p14:xfrm>
                <a:off x="653413" y="4710432"/>
                <a:ext cx="8640" cy="50760"/>
              </p14:xfrm>
            </p:contentPart>
          </mc:Choice>
          <mc:Fallback>
            <p:pic>
              <p:nvPicPr>
                <p:cNvPr id="622" name="Freihand 621">
                  <a:extLst>
                    <a:ext uri="{FF2B5EF4-FFF2-40B4-BE49-F238E27FC236}">
                      <a16:creationId xmlns:a16="http://schemas.microsoft.com/office/drawing/2014/main" id="{90AD0E80-2F84-4663-9E3C-5F1DAF1BBA0C}"/>
                    </a:ext>
                  </a:extLst>
                </p:cNvPr>
                <p:cNvPicPr/>
                <p:nvPr/>
              </p:nvPicPr>
              <p:blipFill>
                <a:blip r:embed="rId995"/>
                <a:stretch>
                  <a:fillRect/>
                </a:stretch>
              </p:blipFill>
              <p:spPr>
                <a:xfrm>
                  <a:off x="649093" y="4706112"/>
                  <a:ext cx="172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624" name="Freihand 623">
                  <a:extLst>
                    <a:ext uri="{FF2B5EF4-FFF2-40B4-BE49-F238E27FC236}">
                      <a16:creationId xmlns:a16="http://schemas.microsoft.com/office/drawing/2014/main" id="{9C451755-FBDC-4473-A714-C2AB2DB52D2A}"/>
                    </a:ext>
                  </a:extLst>
                </p14:cNvPr>
                <p14:cNvContentPartPr/>
                <p14:nvPr/>
              </p14:nvContentPartPr>
              <p14:xfrm>
                <a:off x="4953613" y="3390312"/>
                <a:ext cx="113040" cy="1143720"/>
              </p14:xfrm>
            </p:contentPart>
          </mc:Choice>
          <mc:Fallback>
            <p:pic>
              <p:nvPicPr>
                <p:cNvPr id="624" name="Freihand 623">
                  <a:extLst>
                    <a:ext uri="{FF2B5EF4-FFF2-40B4-BE49-F238E27FC236}">
                      <a16:creationId xmlns:a16="http://schemas.microsoft.com/office/drawing/2014/main" id="{9C451755-FBDC-4473-A714-C2AB2DB52D2A}"/>
                    </a:ext>
                  </a:extLst>
                </p:cNvPr>
                <p:cNvPicPr/>
                <p:nvPr/>
              </p:nvPicPr>
              <p:blipFill>
                <a:blip r:embed="rId997"/>
                <a:stretch>
                  <a:fillRect/>
                </a:stretch>
              </p:blipFill>
              <p:spPr>
                <a:xfrm>
                  <a:off x="4949293" y="3385992"/>
                  <a:ext cx="121680" cy="115236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625" name="Freihand 624">
                  <a:extLst>
                    <a:ext uri="{FF2B5EF4-FFF2-40B4-BE49-F238E27FC236}">
                      <a16:creationId xmlns:a16="http://schemas.microsoft.com/office/drawing/2014/main" id="{E5D5B42C-A843-429E-8500-9635A244C1EC}"/>
                    </a:ext>
                  </a:extLst>
                </p14:cNvPr>
                <p14:cNvContentPartPr/>
                <p14:nvPr/>
              </p14:nvContentPartPr>
              <p14:xfrm>
                <a:off x="4842733" y="4300752"/>
                <a:ext cx="195480" cy="342720"/>
              </p14:xfrm>
            </p:contentPart>
          </mc:Choice>
          <mc:Fallback>
            <p:pic>
              <p:nvPicPr>
                <p:cNvPr id="625" name="Freihand 624">
                  <a:extLst>
                    <a:ext uri="{FF2B5EF4-FFF2-40B4-BE49-F238E27FC236}">
                      <a16:creationId xmlns:a16="http://schemas.microsoft.com/office/drawing/2014/main" id="{E5D5B42C-A843-429E-8500-9635A244C1EC}"/>
                    </a:ext>
                  </a:extLst>
                </p:cNvPr>
                <p:cNvPicPr/>
                <p:nvPr/>
              </p:nvPicPr>
              <p:blipFill>
                <a:blip r:embed="rId999"/>
                <a:stretch>
                  <a:fillRect/>
                </a:stretch>
              </p:blipFill>
              <p:spPr>
                <a:xfrm>
                  <a:off x="4838413" y="4296432"/>
                  <a:ext cx="2041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627" name="Freihand 626">
                  <a:extLst>
                    <a:ext uri="{FF2B5EF4-FFF2-40B4-BE49-F238E27FC236}">
                      <a16:creationId xmlns:a16="http://schemas.microsoft.com/office/drawing/2014/main" id="{3E022A95-C6C5-4D65-9B39-986B18401FD6}"/>
                    </a:ext>
                  </a:extLst>
                </p14:cNvPr>
                <p14:cNvContentPartPr/>
                <p14:nvPr/>
              </p14:nvContentPartPr>
              <p14:xfrm>
                <a:off x="4992133" y="3061272"/>
                <a:ext cx="121320" cy="171000"/>
              </p14:xfrm>
            </p:contentPart>
          </mc:Choice>
          <mc:Fallback>
            <p:pic>
              <p:nvPicPr>
                <p:cNvPr id="627" name="Freihand 626">
                  <a:extLst>
                    <a:ext uri="{FF2B5EF4-FFF2-40B4-BE49-F238E27FC236}">
                      <a16:creationId xmlns:a16="http://schemas.microsoft.com/office/drawing/2014/main" id="{3E022A95-C6C5-4D65-9B39-986B18401FD6}"/>
                    </a:ext>
                  </a:extLst>
                </p:cNvPr>
                <p:cNvPicPr/>
                <p:nvPr/>
              </p:nvPicPr>
              <p:blipFill>
                <a:blip r:embed="rId1001"/>
                <a:stretch>
                  <a:fillRect/>
                </a:stretch>
              </p:blipFill>
              <p:spPr>
                <a:xfrm>
                  <a:off x="4987813" y="3056952"/>
                  <a:ext cx="1299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628" name="Freihand 627">
                  <a:extLst>
                    <a:ext uri="{FF2B5EF4-FFF2-40B4-BE49-F238E27FC236}">
                      <a16:creationId xmlns:a16="http://schemas.microsoft.com/office/drawing/2014/main" id="{E4518F1C-89F3-4147-883A-77992FCE32AB}"/>
                    </a:ext>
                  </a:extLst>
                </p14:cNvPr>
                <p14:cNvContentPartPr/>
                <p14:nvPr/>
              </p14:nvContentPartPr>
              <p14:xfrm>
                <a:off x="5062693" y="3058392"/>
                <a:ext cx="207000" cy="188280"/>
              </p14:xfrm>
            </p:contentPart>
          </mc:Choice>
          <mc:Fallback>
            <p:pic>
              <p:nvPicPr>
                <p:cNvPr id="628" name="Freihand 627">
                  <a:extLst>
                    <a:ext uri="{FF2B5EF4-FFF2-40B4-BE49-F238E27FC236}">
                      <a16:creationId xmlns:a16="http://schemas.microsoft.com/office/drawing/2014/main" id="{E4518F1C-89F3-4147-883A-77992FCE32AB}"/>
                    </a:ext>
                  </a:extLst>
                </p:cNvPr>
                <p:cNvPicPr/>
                <p:nvPr/>
              </p:nvPicPr>
              <p:blipFill>
                <a:blip r:embed="rId1003"/>
                <a:stretch>
                  <a:fillRect/>
                </a:stretch>
              </p:blipFill>
              <p:spPr>
                <a:xfrm>
                  <a:off x="5058373" y="3054072"/>
                  <a:ext cx="215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630" name="Freihand 629">
                  <a:extLst>
                    <a:ext uri="{FF2B5EF4-FFF2-40B4-BE49-F238E27FC236}">
                      <a16:creationId xmlns:a16="http://schemas.microsoft.com/office/drawing/2014/main" id="{F88D3127-2F1D-4512-A898-EEEEB7289EE5}"/>
                    </a:ext>
                  </a:extLst>
                </p14:cNvPr>
                <p14:cNvContentPartPr/>
                <p14:nvPr/>
              </p14:nvContentPartPr>
              <p14:xfrm>
                <a:off x="5287333" y="3146592"/>
                <a:ext cx="94680" cy="262800"/>
              </p14:xfrm>
            </p:contentPart>
          </mc:Choice>
          <mc:Fallback>
            <p:pic>
              <p:nvPicPr>
                <p:cNvPr id="630" name="Freihand 629">
                  <a:extLst>
                    <a:ext uri="{FF2B5EF4-FFF2-40B4-BE49-F238E27FC236}">
                      <a16:creationId xmlns:a16="http://schemas.microsoft.com/office/drawing/2014/main" id="{F88D3127-2F1D-4512-A898-EEEEB7289EE5}"/>
                    </a:ext>
                  </a:extLst>
                </p:cNvPr>
                <p:cNvPicPr/>
                <p:nvPr/>
              </p:nvPicPr>
              <p:blipFill>
                <a:blip r:embed="rId1005"/>
                <a:stretch>
                  <a:fillRect/>
                </a:stretch>
              </p:blipFill>
              <p:spPr>
                <a:xfrm>
                  <a:off x="5283013" y="3142272"/>
                  <a:ext cx="1033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631" name="Freihand 630">
                  <a:extLst>
                    <a:ext uri="{FF2B5EF4-FFF2-40B4-BE49-F238E27FC236}">
                      <a16:creationId xmlns:a16="http://schemas.microsoft.com/office/drawing/2014/main" id="{65E0123D-9879-45C9-9791-646CD33CD421}"/>
                    </a:ext>
                  </a:extLst>
                </p14:cNvPr>
                <p14:cNvContentPartPr/>
                <p14:nvPr/>
              </p14:nvContentPartPr>
              <p14:xfrm>
                <a:off x="5411893" y="3133272"/>
                <a:ext cx="107280" cy="85680"/>
              </p14:xfrm>
            </p:contentPart>
          </mc:Choice>
          <mc:Fallback>
            <p:pic>
              <p:nvPicPr>
                <p:cNvPr id="631" name="Freihand 630">
                  <a:extLst>
                    <a:ext uri="{FF2B5EF4-FFF2-40B4-BE49-F238E27FC236}">
                      <a16:creationId xmlns:a16="http://schemas.microsoft.com/office/drawing/2014/main" id="{65E0123D-9879-45C9-9791-646CD33CD421}"/>
                    </a:ext>
                  </a:extLst>
                </p:cNvPr>
                <p:cNvPicPr/>
                <p:nvPr/>
              </p:nvPicPr>
              <p:blipFill>
                <a:blip r:embed="rId1007"/>
                <a:stretch>
                  <a:fillRect/>
                </a:stretch>
              </p:blipFill>
              <p:spPr>
                <a:xfrm>
                  <a:off x="5407573" y="3128952"/>
                  <a:ext cx="115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632" name="Freihand 631">
                  <a:extLst>
                    <a:ext uri="{FF2B5EF4-FFF2-40B4-BE49-F238E27FC236}">
                      <a16:creationId xmlns:a16="http://schemas.microsoft.com/office/drawing/2014/main" id="{0DE459EB-6FCE-4AB2-A9D2-3F21DE58488F}"/>
                    </a:ext>
                  </a:extLst>
                </p14:cNvPr>
                <p14:cNvContentPartPr/>
                <p14:nvPr/>
              </p14:nvContentPartPr>
              <p14:xfrm>
                <a:off x="5527093" y="3063072"/>
                <a:ext cx="65880" cy="131760"/>
              </p14:xfrm>
            </p:contentPart>
          </mc:Choice>
          <mc:Fallback>
            <p:pic>
              <p:nvPicPr>
                <p:cNvPr id="632" name="Freihand 631">
                  <a:extLst>
                    <a:ext uri="{FF2B5EF4-FFF2-40B4-BE49-F238E27FC236}">
                      <a16:creationId xmlns:a16="http://schemas.microsoft.com/office/drawing/2014/main" id="{0DE459EB-6FCE-4AB2-A9D2-3F21DE58488F}"/>
                    </a:ext>
                  </a:extLst>
                </p:cNvPr>
                <p:cNvPicPr/>
                <p:nvPr/>
              </p:nvPicPr>
              <p:blipFill>
                <a:blip r:embed="rId1009"/>
                <a:stretch>
                  <a:fillRect/>
                </a:stretch>
              </p:blipFill>
              <p:spPr>
                <a:xfrm>
                  <a:off x="5522773" y="3058752"/>
                  <a:ext cx="74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633" name="Freihand 632">
                  <a:extLst>
                    <a:ext uri="{FF2B5EF4-FFF2-40B4-BE49-F238E27FC236}">
                      <a16:creationId xmlns:a16="http://schemas.microsoft.com/office/drawing/2014/main" id="{1BB2DAAC-579B-43E9-A51D-DF0BEF41A3E7}"/>
                    </a:ext>
                  </a:extLst>
                </p14:cNvPr>
                <p14:cNvContentPartPr/>
                <p14:nvPr/>
              </p14:nvContentPartPr>
              <p14:xfrm>
                <a:off x="5611333" y="3019872"/>
                <a:ext cx="185400" cy="160200"/>
              </p14:xfrm>
            </p:contentPart>
          </mc:Choice>
          <mc:Fallback>
            <p:pic>
              <p:nvPicPr>
                <p:cNvPr id="633" name="Freihand 632">
                  <a:extLst>
                    <a:ext uri="{FF2B5EF4-FFF2-40B4-BE49-F238E27FC236}">
                      <a16:creationId xmlns:a16="http://schemas.microsoft.com/office/drawing/2014/main" id="{1BB2DAAC-579B-43E9-A51D-DF0BEF41A3E7}"/>
                    </a:ext>
                  </a:extLst>
                </p:cNvPr>
                <p:cNvPicPr/>
                <p:nvPr/>
              </p:nvPicPr>
              <p:blipFill>
                <a:blip r:embed="rId1011"/>
                <a:stretch>
                  <a:fillRect/>
                </a:stretch>
              </p:blipFill>
              <p:spPr>
                <a:xfrm>
                  <a:off x="5607013" y="3015552"/>
                  <a:ext cx="1940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634" name="Freihand 633">
                  <a:extLst>
                    <a:ext uri="{FF2B5EF4-FFF2-40B4-BE49-F238E27FC236}">
                      <a16:creationId xmlns:a16="http://schemas.microsoft.com/office/drawing/2014/main" id="{40E3EE0D-F26D-4AEA-BA19-82FAAFB196D9}"/>
                    </a:ext>
                  </a:extLst>
                </p14:cNvPr>
                <p14:cNvContentPartPr/>
                <p14:nvPr/>
              </p14:nvContentPartPr>
              <p14:xfrm>
                <a:off x="5792053" y="3081792"/>
                <a:ext cx="95400" cy="75600"/>
              </p14:xfrm>
            </p:contentPart>
          </mc:Choice>
          <mc:Fallback>
            <p:pic>
              <p:nvPicPr>
                <p:cNvPr id="634" name="Freihand 633">
                  <a:extLst>
                    <a:ext uri="{FF2B5EF4-FFF2-40B4-BE49-F238E27FC236}">
                      <a16:creationId xmlns:a16="http://schemas.microsoft.com/office/drawing/2014/main" id="{40E3EE0D-F26D-4AEA-BA19-82FAAFB196D9}"/>
                    </a:ext>
                  </a:extLst>
                </p:cNvPr>
                <p:cNvPicPr/>
                <p:nvPr/>
              </p:nvPicPr>
              <p:blipFill>
                <a:blip r:embed="rId1013"/>
                <a:stretch>
                  <a:fillRect/>
                </a:stretch>
              </p:blipFill>
              <p:spPr>
                <a:xfrm>
                  <a:off x="5787733" y="3077472"/>
                  <a:ext cx="104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635" name="Freihand 634">
                  <a:extLst>
                    <a:ext uri="{FF2B5EF4-FFF2-40B4-BE49-F238E27FC236}">
                      <a16:creationId xmlns:a16="http://schemas.microsoft.com/office/drawing/2014/main" id="{2717BD6D-03BD-439C-B69E-36846E460FB4}"/>
                    </a:ext>
                  </a:extLst>
                </p14:cNvPr>
                <p14:cNvContentPartPr/>
                <p14:nvPr/>
              </p14:nvContentPartPr>
              <p14:xfrm>
                <a:off x="5934253" y="3082872"/>
                <a:ext cx="164520" cy="95400"/>
              </p14:xfrm>
            </p:contentPart>
          </mc:Choice>
          <mc:Fallback>
            <p:pic>
              <p:nvPicPr>
                <p:cNvPr id="635" name="Freihand 634">
                  <a:extLst>
                    <a:ext uri="{FF2B5EF4-FFF2-40B4-BE49-F238E27FC236}">
                      <a16:creationId xmlns:a16="http://schemas.microsoft.com/office/drawing/2014/main" id="{2717BD6D-03BD-439C-B69E-36846E460FB4}"/>
                    </a:ext>
                  </a:extLst>
                </p:cNvPr>
                <p:cNvPicPr/>
                <p:nvPr/>
              </p:nvPicPr>
              <p:blipFill>
                <a:blip r:embed="rId1015"/>
                <a:stretch>
                  <a:fillRect/>
                </a:stretch>
              </p:blipFill>
              <p:spPr>
                <a:xfrm>
                  <a:off x="5929933" y="3078552"/>
                  <a:ext cx="173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636" name="Freihand 635">
                  <a:extLst>
                    <a:ext uri="{FF2B5EF4-FFF2-40B4-BE49-F238E27FC236}">
                      <a16:creationId xmlns:a16="http://schemas.microsoft.com/office/drawing/2014/main" id="{7A8FFB9E-4425-47AB-8545-23376424861B}"/>
                    </a:ext>
                  </a:extLst>
                </p14:cNvPr>
                <p14:cNvContentPartPr/>
                <p14:nvPr/>
              </p14:nvContentPartPr>
              <p14:xfrm>
                <a:off x="6071053" y="3042192"/>
                <a:ext cx="58320" cy="27360"/>
              </p14:xfrm>
            </p:contentPart>
          </mc:Choice>
          <mc:Fallback>
            <p:pic>
              <p:nvPicPr>
                <p:cNvPr id="636" name="Freihand 635">
                  <a:extLst>
                    <a:ext uri="{FF2B5EF4-FFF2-40B4-BE49-F238E27FC236}">
                      <a16:creationId xmlns:a16="http://schemas.microsoft.com/office/drawing/2014/main" id="{7A8FFB9E-4425-47AB-8545-23376424861B}"/>
                    </a:ext>
                  </a:extLst>
                </p:cNvPr>
                <p:cNvPicPr/>
                <p:nvPr/>
              </p:nvPicPr>
              <p:blipFill>
                <a:blip r:embed="rId1017"/>
                <a:stretch>
                  <a:fillRect/>
                </a:stretch>
              </p:blipFill>
              <p:spPr>
                <a:xfrm>
                  <a:off x="6066733" y="3037872"/>
                  <a:ext cx="66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637" name="Freihand 636">
                  <a:extLst>
                    <a:ext uri="{FF2B5EF4-FFF2-40B4-BE49-F238E27FC236}">
                      <a16:creationId xmlns:a16="http://schemas.microsoft.com/office/drawing/2014/main" id="{C872A093-04A2-412A-A093-2F20E90E27DE}"/>
                    </a:ext>
                  </a:extLst>
                </p14:cNvPr>
                <p14:cNvContentPartPr/>
                <p14:nvPr/>
              </p14:nvContentPartPr>
              <p14:xfrm>
                <a:off x="6142693" y="2979912"/>
                <a:ext cx="211320" cy="162000"/>
              </p14:xfrm>
            </p:contentPart>
          </mc:Choice>
          <mc:Fallback>
            <p:pic>
              <p:nvPicPr>
                <p:cNvPr id="637" name="Freihand 636">
                  <a:extLst>
                    <a:ext uri="{FF2B5EF4-FFF2-40B4-BE49-F238E27FC236}">
                      <a16:creationId xmlns:a16="http://schemas.microsoft.com/office/drawing/2014/main" id="{C872A093-04A2-412A-A093-2F20E90E27DE}"/>
                    </a:ext>
                  </a:extLst>
                </p:cNvPr>
                <p:cNvPicPr/>
                <p:nvPr/>
              </p:nvPicPr>
              <p:blipFill>
                <a:blip r:embed="rId1019"/>
                <a:stretch>
                  <a:fillRect/>
                </a:stretch>
              </p:blipFill>
              <p:spPr>
                <a:xfrm>
                  <a:off x="6138373" y="2975592"/>
                  <a:ext cx="219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638" name="Freihand 637">
                  <a:extLst>
                    <a:ext uri="{FF2B5EF4-FFF2-40B4-BE49-F238E27FC236}">
                      <a16:creationId xmlns:a16="http://schemas.microsoft.com/office/drawing/2014/main" id="{5357B1BE-95BC-4BAA-86E0-3185178B51F5}"/>
                    </a:ext>
                  </a:extLst>
                </p14:cNvPr>
                <p14:cNvContentPartPr/>
                <p14:nvPr/>
              </p14:nvContentPartPr>
              <p14:xfrm>
                <a:off x="6343933" y="3013752"/>
                <a:ext cx="343800" cy="133560"/>
              </p14:xfrm>
            </p:contentPart>
          </mc:Choice>
          <mc:Fallback>
            <p:pic>
              <p:nvPicPr>
                <p:cNvPr id="638" name="Freihand 637">
                  <a:extLst>
                    <a:ext uri="{FF2B5EF4-FFF2-40B4-BE49-F238E27FC236}">
                      <a16:creationId xmlns:a16="http://schemas.microsoft.com/office/drawing/2014/main" id="{5357B1BE-95BC-4BAA-86E0-3185178B51F5}"/>
                    </a:ext>
                  </a:extLst>
                </p:cNvPr>
                <p:cNvPicPr/>
                <p:nvPr/>
              </p:nvPicPr>
              <p:blipFill>
                <a:blip r:embed="rId1021"/>
                <a:stretch>
                  <a:fillRect/>
                </a:stretch>
              </p:blipFill>
              <p:spPr>
                <a:xfrm>
                  <a:off x="6339613" y="3009432"/>
                  <a:ext cx="352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639" name="Freihand 638">
                  <a:extLst>
                    <a:ext uri="{FF2B5EF4-FFF2-40B4-BE49-F238E27FC236}">
                      <a16:creationId xmlns:a16="http://schemas.microsoft.com/office/drawing/2014/main" id="{A66BD49D-37BF-4DAD-BCF4-E3E83B1F12EB}"/>
                    </a:ext>
                  </a:extLst>
                </p14:cNvPr>
                <p14:cNvContentPartPr/>
                <p14:nvPr/>
              </p14:nvContentPartPr>
              <p14:xfrm>
                <a:off x="6676573" y="2969832"/>
                <a:ext cx="106560" cy="136080"/>
              </p14:xfrm>
            </p:contentPart>
          </mc:Choice>
          <mc:Fallback>
            <p:pic>
              <p:nvPicPr>
                <p:cNvPr id="639" name="Freihand 638">
                  <a:extLst>
                    <a:ext uri="{FF2B5EF4-FFF2-40B4-BE49-F238E27FC236}">
                      <a16:creationId xmlns:a16="http://schemas.microsoft.com/office/drawing/2014/main" id="{A66BD49D-37BF-4DAD-BCF4-E3E83B1F12EB}"/>
                    </a:ext>
                  </a:extLst>
                </p:cNvPr>
                <p:cNvPicPr/>
                <p:nvPr/>
              </p:nvPicPr>
              <p:blipFill>
                <a:blip r:embed="rId1023"/>
                <a:stretch>
                  <a:fillRect/>
                </a:stretch>
              </p:blipFill>
              <p:spPr>
                <a:xfrm>
                  <a:off x="6672253" y="2965512"/>
                  <a:ext cx="115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640" name="Freihand 639">
                  <a:extLst>
                    <a:ext uri="{FF2B5EF4-FFF2-40B4-BE49-F238E27FC236}">
                      <a16:creationId xmlns:a16="http://schemas.microsoft.com/office/drawing/2014/main" id="{C9991DEA-C8C1-491E-A507-D572C5A629B1}"/>
                    </a:ext>
                  </a:extLst>
                </p14:cNvPr>
                <p14:cNvContentPartPr/>
                <p14:nvPr/>
              </p14:nvContentPartPr>
              <p14:xfrm>
                <a:off x="6802573" y="3004032"/>
                <a:ext cx="78120" cy="84960"/>
              </p14:xfrm>
            </p:contentPart>
          </mc:Choice>
          <mc:Fallback>
            <p:pic>
              <p:nvPicPr>
                <p:cNvPr id="640" name="Freihand 639">
                  <a:extLst>
                    <a:ext uri="{FF2B5EF4-FFF2-40B4-BE49-F238E27FC236}">
                      <a16:creationId xmlns:a16="http://schemas.microsoft.com/office/drawing/2014/main" id="{C9991DEA-C8C1-491E-A507-D572C5A629B1}"/>
                    </a:ext>
                  </a:extLst>
                </p:cNvPr>
                <p:cNvPicPr/>
                <p:nvPr/>
              </p:nvPicPr>
              <p:blipFill>
                <a:blip r:embed="rId1025"/>
                <a:stretch>
                  <a:fillRect/>
                </a:stretch>
              </p:blipFill>
              <p:spPr>
                <a:xfrm>
                  <a:off x="6798253" y="2999712"/>
                  <a:ext cx="86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641" name="Freihand 640">
                  <a:extLst>
                    <a:ext uri="{FF2B5EF4-FFF2-40B4-BE49-F238E27FC236}">
                      <a16:creationId xmlns:a16="http://schemas.microsoft.com/office/drawing/2014/main" id="{16FEE311-5080-442A-BC7E-BC481D0D5DE1}"/>
                    </a:ext>
                  </a:extLst>
                </p14:cNvPr>
                <p14:cNvContentPartPr/>
                <p14:nvPr/>
              </p14:nvContentPartPr>
              <p14:xfrm>
                <a:off x="7052773" y="2939952"/>
                <a:ext cx="324360" cy="241560"/>
              </p14:xfrm>
            </p:contentPart>
          </mc:Choice>
          <mc:Fallback>
            <p:pic>
              <p:nvPicPr>
                <p:cNvPr id="641" name="Freihand 640">
                  <a:extLst>
                    <a:ext uri="{FF2B5EF4-FFF2-40B4-BE49-F238E27FC236}">
                      <a16:creationId xmlns:a16="http://schemas.microsoft.com/office/drawing/2014/main" id="{16FEE311-5080-442A-BC7E-BC481D0D5DE1}"/>
                    </a:ext>
                  </a:extLst>
                </p:cNvPr>
                <p:cNvPicPr/>
                <p:nvPr/>
              </p:nvPicPr>
              <p:blipFill>
                <a:blip r:embed="rId1027"/>
                <a:stretch>
                  <a:fillRect/>
                </a:stretch>
              </p:blipFill>
              <p:spPr>
                <a:xfrm>
                  <a:off x="7048453" y="2935632"/>
                  <a:ext cx="3330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642" name="Freihand 641">
                  <a:extLst>
                    <a:ext uri="{FF2B5EF4-FFF2-40B4-BE49-F238E27FC236}">
                      <a16:creationId xmlns:a16="http://schemas.microsoft.com/office/drawing/2014/main" id="{72C27032-8035-4ACD-8DA3-E2420F39E263}"/>
                    </a:ext>
                  </a:extLst>
                </p14:cNvPr>
                <p14:cNvContentPartPr/>
                <p14:nvPr/>
              </p14:nvContentPartPr>
              <p14:xfrm>
                <a:off x="5672533" y="3326952"/>
                <a:ext cx="265680" cy="93240"/>
              </p14:xfrm>
            </p:contentPart>
          </mc:Choice>
          <mc:Fallback>
            <p:pic>
              <p:nvPicPr>
                <p:cNvPr id="642" name="Freihand 641">
                  <a:extLst>
                    <a:ext uri="{FF2B5EF4-FFF2-40B4-BE49-F238E27FC236}">
                      <a16:creationId xmlns:a16="http://schemas.microsoft.com/office/drawing/2014/main" id="{72C27032-8035-4ACD-8DA3-E2420F39E263}"/>
                    </a:ext>
                  </a:extLst>
                </p:cNvPr>
                <p:cNvPicPr/>
                <p:nvPr/>
              </p:nvPicPr>
              <p:blipFill>
                <a:blip r:embed="rId1029"/>
                <a:stretch>
                  <a:fillRect/>
                </a:stretch>
              </p:blipFill>
              <p:spPr>
                <a:xfrm>
                  <a:off x="5668213" y="3322632"/>
                  <a:ext cx="274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30">
              <p14:nvContentPartPr>
                <p14:cNvPr id="643" name="Freihand 642">
                  <a:extLst>
                    <a:ext uri="{FF2B5EF4-FFF2-40B4-BE49-F238E27FC236}">
                      <a16:creationId xmlns:a16="http://schemas.microsoft.com/office/drawing/2014/main" id="{7EF5A820-0D4C-4C9C-BB57-ED3061F80BD0}"/>
                    </a:ext>
                  </a:extLst>
                </p14:cNvPr>
                <p14:cNvContentPartPr/>
                <p14:nvPr/>
              </p14:nvContentPartPr>
              <p14:xfrm>
                <a:off x="5886373" y="3279792"/>
                <a:ext cx="360" cy="360"/>
              </p14:xfrm>
            </p:contentPart>
          </mc:Choice>
          <mc:Fallback>
            <p:pic>
              <p:nvPicPr>
                <p:cNvPr id="643" name="Freihand 642">
                  <a:extLst>
                    <a:ext uri="{FF2B5EF4-FFF2-40B4-BE49-F238E27FC236}">
                      <a16:creationId xmlns:a16="http://schemas.microsoft.com/office/drawing/2014/main" id="{7EF5A820-0D4C-4C9C-BB57-ED3061F80BD0}"/>
                    </a:ext>
                  </a:extLst>
                </p:cNvPr>
                <p:cNvPicPr/>
                <p:nvPr/>
              </p:nvPicPr>
              <p:blipFill>
                <a:blip r:embed="rId355"/>
                <a:stretch>
                  <a:fillRect/>
                </a:stretch>
              </p:blipFill>
              <p:spPr>
                <a:xfrm>
                  <a:off x="5882053" y="3275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44" name="Freihand 643">
                  <a:extLst>
                    <a:ext uri="{FF2B5EF4-FFF2-40B4-BE49-F238E27FC236}">
                      <a16:creationId xmlns:a16="http://schemas.microsoft.com/office/drawing/2014/main" id="{2BA25193-AC0C-49F9-A431-C8005CB927A1}"/>
                    </a:ext>
                  </a:extLst>
                </p14:cNvPr>
                <p14:cNvContentPartPr/>
                <p14:nvPr/>
              </p14:nvContentPartPr>
              <p14:xfrm>
                <a:off x="6091933" y="3247032"/>
                <a:ext cx="213120" cy="134280"/>
              </p14:xfrm>
            </p:contentPart>
          </mc:Choice>
          <mc:Fallback>
            <p:pic>
              <p:nvPicPr>
                <p:cNvPr id="644" name="Freihand 643">
                  <a:extLst>
                    <a:ext uri="{FF2B5EF4-FFF2-40B4-BE49-F238E27FC236}">
                      <a16:creationId xmlns:a16="http://schemas.microsoft.com/office/drawing/2014/main" id="{2BA25193-AC0C-49F9-A431-C8005CB927A1}"/>
                    </a:ext>
                  </a:extLst>
                </p:cNvPr>
                <p:cNvPicPr/>
                <p:nvPr/>
              </p:nvPicPr>
              <p:blipFill>
                <a:blip r:embed="rId1032"/>
                <a:stretch>
                  <a:fillRect/>
                </a:stretch>
              </p:blipFill>
              <p:spPr>
                <a:xfrm>
                  <a:off x="6087613" y="3242712"/>
                  <a:ext cx="221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45" name="Freihand 644">
                  <a:extLst>
                    <a:ext uri="{FF2B5EF4-FFF2-40B4-BE49-F238E27FC236}">
                      <a16:creationId xmlns:a16="http://schemas.microsoft.com/office/drawing/2014/main" id="{EBBD001C-D22F-4EDC-A4BD-D65870AE2F53}"/>
                    </a:ext>
                  </a:extLst>
                </p14:cNvPr>
                <p14:cNvContentPartPr/>
                <p14:nvPr/>
              </p14:nvContentPartPr>
              <p14:xfrm>
                <a:off x="6311533" y="3186912"/>
                <a:ext cx="223560" cy="179640"/>
              </p14:xfrm>
            </p:contentPart>
          </mc:Choice>
          <mc:Fallback>
            <p:pic>
              <p:nvPicPr>
                <p:cNvPr id="645" name="Freihand 644">
                  <a:extLst>
                    <a:ext uri="{FF2B5EF4-FFF2-40B4-BE49-F238E27FC236}">
                      <a16:creationId xmlns:a16="http://schemas.microsoft.com/office/drawing/2014/main" id="{EBBD001C-D22F-4EDC-A4BD-D65870AE2F53}"/>
                    </a:ext>
                  </a:extLst>
                </p:cNvPr>
                <p:cNvPicPr/>
                <p:nvPr/>
              </p:nvPicPr>
              <p:blipFill>
                <a:blip r:embed="rId1034"/>
                <a:stretch>
                  <a:fillRect/>
                </a:stretch>
              </p:blipFill>
              <p:spPr>
                <a:xfrm>
                  <a:off x="6307213" y="3182592"/>
                  <a:ext cx="232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46" name="Freihand 645">
                  <a:extLst>
                    <a:ext uri="{FF2B5EF4-FFF2-40B4-BE49-F238E27FC236}">
                      <a16:creationId xmlns:a16="http://schemas.microsoft.com/office/drawing/2014/main" id="{9FF851DB-3B4C-4B67-A4C8-069E3BA1D428}"/>
                    </a:ext>
                  </a:extLst>
                </p14:cNvPr>
                <p14:cNvContentPartPr/>
                <p14:nvPr/>
              </p14:nvContentPartPr>
              <p14:xfrm>
                <a:off x="6549853" y="3271872"/>
                <a:ext cx="68040" cy="67680"/>
              </p14:xfrm>
            </p:contentPart>
          </mc:Choice>
          <mc:Fallback>
            <p:pic>
              <p:nvPicPr>
                <p:cNvPr id="646" name="Freihand 645">
                  <a:extLst>
                    <a:ext uri="{FF2B5EF4-FFF2-40B4-BE49-F238E27FC236}">
                      <a16:creationId xmlns:a16="http://schemas.microsoft.com/office/drawing/2014/main" id="{9FF851DB-3B4C-4B67-A4C8-069E3BA1D428}"/>
                    </a:ext>
                  </a:extLst>
                </p:cNvPr>
                <p:cNvPicPr/>
                <p:nvPr/>
              </p:nvPicPr>
              <p:blipFill>
                <a:blip r:embed="rId1036"/>
                <a:stretch>
                  <a:fillRect/>
                </a:stretch>
              </p:blipFill>
              <p:spPr>
                <a:xfrm>
                  <a:off x="6545533" y="3267552"/>
                  <a:ext cx="76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47" name="Freihand 646">
                  <a:extLst>
                    <a:ext uri="{FF2B5EF4-FFF2-40B4-BE49-F238E27FC236}">
                      <a16:creationId xmlns:a16="http://schemas.microsoft.com/office/drawing/2014/main" id="{4AB97BC3-0C7E-45C5-8E6E-8D32EA217A3F}"/>
                    </a:ext>
                  </a:extLst>
                </p14:cNvPr>
                <p14:cNvContentPartPr/>
                <p14:nvPr/>
              </p14:nvContentPartPr>
              <p14:xfrm>
                <a:off x="6653533" y="3155232"/>
                <a:ext cx="145080" cy="174240"/>
              </p14:xfrm>
            </p:contentPart>
          </mc:Choice>
          <mc:Fallback>
            <p:pic>
              <p:nvPicPr>
                <p:cNvPr id="647" name="Freihand 646">
                  <a:extLst>
                    <a:ext uri="{FF2B5EF4-FFF2-40B4-BE49-F238E27FC236}">
                      <a16:creationId xmlns:a16="http://schemas.microsoft.com/office/drawing/2014/main" id="{4AB97BC3-0C7E-45C5-8E6E-8D32EA217A3F}"/>
                    </a:ext>
                  </a:extLst>
                </p:cNvPr>
                <p:cNvPicPr/>
                <p:nvPr/>
              </p:nvPicPr>
              <p:blipFill>
                <a:blip r:embed="rId1038"/>
                <a:stretch>
                  <a:fillRect/>
                </a:stretch>
              </p:blipFill>
              <p:spPr>
                <a:xfrm>
                  <a:off x="6649213" y="3150912"/>
                  <a:ext cx="1537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48" name="Freihand 647">
                  <a:extLst>
                    <a:ext uri="{FF2B5EF4-FFF2-40B4-BE49-F238E27FC236}">
                      <a16:creationId xmlns:a16="http://schemas.microsoft.com/office/drawing/2014/main" id="{BB484F70-031A-4411-AE2C-B4B982B6E6D6}"/>
                    </a:ext>
                  </a:extLst>
                </p14:cNvPr>
                <p14:cNvContentPartPr/>
                <p14:nvPr/>
              </p14:nvContentPartPr>
              <p14:xfrm>
                <a:off x="6794293" y="3156312"/>
                <a:ext cx="242280" cy="172800"/>
              </p14:xfrm>
            </p:contentPart>
          </mc:Choice>
          <mc:Fallback>
            <p:pic>
              <p:nvPicPr>
                <p:cNvPr id="648" name="Freihand 647">
                  <a:extLst>
                    <a:ext uri="{FF2B5EF4-FFF2-40B4-BE49-F238E27FC236}">
                      <a16:creationId xmlns:a16="http://schemas.microsoft.com/office/drawing/2014/main" id="{BB484F70-031A-4411-AE2C-B4B982B6E6D6}"/>
                    </a:ext>
                  </a:extLst>
                </p:cNvPr>
                <p:cNvPicPr/>
                <p:nvPr/>
              </p:nvPicPr>
              <p:blipFill>
                <a:blip r:embed="rId1040"/>
                <a:stretch>
                  <a:fillRect/>
                </a:stretch>
              </p:blipFill>
              <p:spPr>
                <a:xfrm>
                  <a:off x="6789973" y="3151992"/>
                  <a:ext cx="250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49" name="Freihand 648">
                  <a:extLst>
                    <a:ext uri="{FF2B5EF4-FFF2-40B4-BE49-F238E27FC236}">
                      <a16:creationId xmlns:a16="http://schemas.microsoft.com/office/drawing/2014/main" id="{4AE39885-5C01-454C-A846-642BEB09E070}"/>
                    </a:ext>
                  </a:extLst>
                </p14:cNvPr>
                <p14:cNvContentPartPr/>
                <p14:nvPr/>
              </p14:nvContentPartPr>
              <p14:xfrm>
                <a:off x="5993653" y="3362592"/>
                <a:ext cx="1147680" cy="151560"/>
              </p14:xfrm>
            </p:contentPart>
          </mc:Choice>
          <mc:Fallback>
            <p:pic>
              <p:nvPicPr>
                <p:cNvPr id="649" name="Freihand 648">
                  <a:extLst>
                    <a:ext uri="{FF2B5EF4-FFF2-40B4-BE49-F238E27FC236}">
                      <a16:creationId xmlns:a16="http://schemas.microsoft.com/office/drawing/2014/main" id="{4AE39885-5C01-454C-A846-642BEB09E070}"/>
                    </a:ext>
                  </a:extLst>
                </p:cNvPr>
                <p:cNvPicPr/>
                <p:nvPr/>
              </p:nvPicPr>
              <p:blipFill>
                <a:blip r:embed="rId1042"/>
                <a:stretch>
                  <a:fillRect/>
                </a:stretch>
              </p:blipFill>
              <p:spPr>
                <a:xfrm>
                  <a:off x="5989333" y="3358272"/>
                  <a:ext cx="1156320" cy="16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3">
            <p14:nvContentPartPr>
              <p14:cNvPr id="651" name="Freihand 650">
                <a:extLst>
                  <a:ext uri="{FF2B5EF4-FFF2-40B4-BE49-F238E27FC236}">
                    <a16:creationId xmlns:a16="http://schemas.microsoft.com/office/drawing/2014/main" id="{8E27C5B7-3285-49BD-B3A5-261B66CF7112}"/>
                  </a:ext>
                </a:extLst>
              </p14:cNvPr>
              <p14:cNvContentPartPr/>
              <p14:nvPr/>
            </p14:nvContentPartPr>
            <p14:xfrm>
              <a:off x="1560253" y="465312"/>
              <a:ext cx="878400" cy="532440"/>
            </p14:xfrm>
          </p:contentPart>
        </mc:Choice>
        <mc:Fallback>
          <p:pic>
            <p:nvPicPr>
              <p:cNvPr id="651" name="Freihand 650">
                <a:extLst>
                  <a:ext uri="{FF2B5EF4-FFF2-40B4-BE49-F238E27FC236}">
                    <a16:creationId xmlns:a16="http://schemas.microsoft.com/office/drawing/2014/main" id="{8E27C5B7-3285-49BD-B3A5-261B66CF7112}"/>
                  </a:ext>
                </a:extLst>
              </p:cNvPr>
              <p:cNvPicPr/>
              <p:nvPr/>
            </p:nvPicPr>
            <p:blipFill>
              <a:blip r:embed="rId1044"/>
              <a:stretch>
                <a:fillRect/>
              </a:stretch>
            </p:blipFill>
            <p:spPr>
              <a:xfrm>
                <a:off x="1555933" y="460992"/>
                <a:ext cx="887040" cy="541080"/>
              </a:xfrm>
              <a:prstGeom prst="rect">
                <a:avLst/>
              </a:prstGeom>
            </p:spPr>
          </p:pic>
        </mc:Fallback>
      </mc:AlternateContent>
    </p:spTree>
    <p:extLst>
      <p:ext uri="{BB962C8B-B14F-4D97-AF65-F5344CB8AC3E}">
        <p14:creationId xmlns:p14="http://schemas.microsoft.com/office/powerpoint/2010/main" val="2514328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9" name="Freihand 8">
                <a:extLst>
                  <a:ext uri="{FF2B5EF4-FFF2-40B4-BE49-F238E27FC236}">
                    <a16:creationId xmlns:a16="http://schemas.microsoft.com/office/drawing/2014/main" id="{C154742B-8ABB-4851-AA17-57E93A2EDDFD}"/>
                  </a:ext>
                </a:extLst>
              </p14:cNvPr>
              <p14:cNvContentPartPr/>
              <p14:nvPr/>
            </p14:nvContentPartPr>
            <p14:xfrm>
              <a:off x="376213" y="362712"/>
              <a:ext cx="1141920" cy="55080"/>
            </p14:xfrm>
          </p:contentPart>
        </mc:Choice>
        <mc:Fallback>
          <p:pic>
            <p:nvPicPr>
              <p:cNvPr id="9" name="Freihand 8">
                <a:extLst>
                  <a:ext uri="{FF2B5EF4-FFF2-40B4-BE49-F238E27FC236}">
                    <a16:creationId xmlns:a16="http://schemas.microsoft.com/office/drawing/2014/main" id="{C154742B-8ABB-4851-AA17-57E93A2EDDFD}"/>
                  </a:ext>
                </a:extLst>
              </p:cNvPr>
              <p:cNvPicPr/>
              <p:nvPr/>
            </p:nvPicPr>
            <p:blipFill>
              <a:blip r:embed="rId3"/>
              <a:stretch>
                <a:fillRect/>
              </a:stretch>
            </p:blipFill>
            <p:spPr>
              <a:xfrm>
                <a:off x="371893" y="358392"/>
                <a:ext cx="1150560" cy="63720"/>
              </a:xfrm>
              <a:prstGeom prst="rect">
                <a:avLst/>
              </a:prstGeom>
            </p:spPr>
          </p:pic>
        </mc:Fallback>
      </mc:AlternateContent>
      <p:grpSp>
        <p:nvGrpSpPr>
          <p:cNvPr id="25" name="Gruppieren 24">
            <a:extLst>
              <a:ext uri="{FF2B5EF4-FFF2-40B4-BE49-F238E27FC236}">
                <a16:creationId xmlns:a16="http://schemas.microsoft.com/office/drawing/2014/main" id="{AA3FBE28-6FE5-4351-A3CA-31A7E7AB2B11}"/>
              </a:ext>
            </a:extLst>
          </p:cNvPr>
          <p:cNvGrpSpPr/>
          <p:nvPr/>
        </p:nvGrpSpPr>
        <p:grpSpPr>
          <a:xfrm>
            <a:off x="7338253" y="120072"/>
            <a:ext cx="210960" cy="220680"/>
            <a:chOff x="7338253" y="120072"/>
            <a:chExt cx="210960" cy="220680"/>
          </a:xfrm>
        </p:grpSpPr>
        <mc:AlternateContent xmlns:mc="http://schemas.openxmlformats.org/markup-compatibility/2006">
          <mc:Choice xmlns:p14="http://schemas.microsoft.com/office/powerpoint/2010/main" Requires="p14">
            <p:contentPart p14:bwMode="auto" r:id="rId4">
              <p14:nvContentPartPr>
                <p14:cNvPr id="10" name="Freihand 9">
                  <a:extLst>
                    <a:ext uri="{FF2B5EF4-FFF2-40B4-BE49-F238E27FC236}">
                      <a16:creationId xmlns:a16="http://schemas.microsoft.com/office/drawing/2014/main" id="{5FB6E8E0-A94A-4E34-9BCF-7ED7ADFB85DC}"/>
                    </a:ext>
                  </a:extLst>
                </p14:cNvPr>
                <p14:cNvContentPartPr/>
                <p14:nvPr/>
              </p14:nvContentPartPr>
              <p14:xfrm>
                <a:off x="7338253" y="184512"/>
                <a:ext cx="114120" cy="114840"/>
              </p14:xfrm>
            </p:contentPart>
          </mc:Choice>
          <mc:Fallback>
            <p:pic>
              <p:nvPicPr>
                <p:cNvPr id="10" name="Freihand 9">
                  <a:extLst>
                    <a:ext uri="{FF2B5EF4-FFF2-40B4-BE49-F238E27FC236}">
                      <a16:creationId xmlns:a16="http://schemas.microsoft.com/office/drawing/2014/main" id="{5FB6E8E0-A94A-4E34-9BCF-7ED7ADFB85DC}"/>
                    </a:ext>
                  </a:extLst>
                </p:cNvPr>
                <p:cNvPicPr/>
                <p:nvPr/>
              </p:nvPicPr>
              <p:blipFill>
                <a:blip r:embed="rId5"/>
                <a:stretch>
                  <a:fillRect/>
                </a:stretch>
              </p:blipFill>
              <p:spPr>
                <a:xfrm>
                  <a:off x="7333933" y="180192"/>
                  <a:ext cx="122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3F979E7F-CAAE-4540-8D7F-3AC5308DBC6C}"/>
                    </a:ext>
                  </a:extLst>
                </p14:cNvPr>
                <p14:cNvContentPartPr/>
                <p14:nvPr/>
              </p14:nvContentPartPr>
              <p14:xfrm>
                <a:off x="7467493" y="120072"/>
                <a:ext cx="81720" cy="220680"/>
              </p14:xfrm>
            </p:contentPart>
          </mc:Choice>
          <mc:Fallback>
            <p:pic>
              <p:nvPicPr>
                <p:cNvPr id="11" name="Freihand 10">
                  <a:extLst>
                    <a:ext uri="{FF2B5EF4-FFF2-40B4-BE49-F238E27FC236}">
                      <a16:creationId xmlns:a16="http://schemas.microsoft.com/office/drawing/2014/main" id="{3F979E7F-CAAE-4540-8D7F-3AC5308DBC6C}"/>
                    </a:ext>
                  </a:extLst>
                </p:cNvPr>
                <p:cNvPicPr/>
                <p:nvPr/>
              </p:nvPicPr>
              <p:blipFill>
                <a:blip r:embed="rId7"/>
                <a:stretch>
                  <a:fillRect/>
                </a:stretch>
              </p:blipFill>
              <p:spPr>
                <a:xfrm>
                  <a:off x="7463173" y="115752"/>
                  <a:ext cx="90360" cy="229320"/>
                </a:xfrm>
                <a:prstGeom prst="rect">
                  <a:avLst/>
                </a:prstGeom>
              </p:spPr>
            </p:pic>
          </mc:Fallback>
        </mc:AlternateContent>
      </p:grpSp>
      <p:grpSp>
        <p:nvGrpSpPr>
          <p:cNvPr id="24" name="Gruppieren 23">
            <a:extLst>
              <a:ext uri="{FF2B5EF4-FFF2-40B4-BE49-F238E27FC236}">
                <a16:creationId xmlns:a16="http://schemas.microsoft.com/office/drawing/2014/main" id="{A46A6435-928D-44F0-9975-B3B672708B8A}"/>
              </a:ext>
            </a:extLst>
          </p:cNvPr>
          <p:cNvGrpSpPr/>
          <p:nvPr/>
        </p:nvGrpSpPr>
        <p:grpSpPr>
          <a:xfrm>
            <a:off x="7725253" y="79032"/>
            <a:ext cx="390600" cy="185400"/>
            <a:chOff x="7725253" y="79032"/>
            <a:chExt cx="390600" cy="185400"/>
          </a:xfrm>
        </p:grpSpPr>
        <mc:AlternateContent xmlns:mc="http://schemas.openxmlformats.org/markup-compatibility/2006">
          <mc:Choice xmlns:p14="http://schemas.microsoft.com/office/powerpoint/2010/main" Requires="p14">
            <p:contentPart p14:bwMode="auto" r:id="rId8">
              <p14:nvContentPartPr>
                <p14:cNvPr id="21" name="Freihand 20">
                  <a:extLst>
                    <a:ext uri="{FF2B5EF4-FFF2-40B4-BE49-F238E27FC236}">
                      <a16:creationId xmlns:a16="http://schemas.microsoft.com/office/drawing/2014/main" id="{B6FE8288-73B8-43C7-85DD-1114F7B55150}"/>
                    </a:ext>
                  </a:extLst>
                </p14:cNvPr>
                <p14:cNvContentPartPr/>
                <p14:nvPr/>
              </p14:nvContentPartPr>
              <p14:xfrm>
                <a:off x="7725253" y="118632"/>
                <a:ext cx="127440" cy="138960"/>
              </p14:xfrm>
            </p:contentPart>
          </mc:Choice>
          <mc:Fallback>
            <p:pic>
              <p:nvPicPr>
                <p:cNvPr id="21" name="Freihand 20">
                  <a:extLst>
                    <a:ext uri="{FF2B5EF4-FFF2-40B4-BE49-F238E27FC236}">
                      <a16:creationId xmlns:a16="http://schemas.microsoft.com/office/drawing/2014/main" id="{B6FE8288-73B8-43C7-85DD-1114F7B55150}"/>
                    </a:ext>
                  </a:extLst>
                </p:cNvPr>
                <p:cNvPicPr/>
                <p:nvPr/>
              </p:nvPicPr>
              <p:blipFill>
                <a:blip r:embed="rId9"/>
                <a:stretch>
                  <a:fillRect/>
                </a:stretch>
              </p:blipFill>
              <p:spPr>
                <a:xfrm>
                  <a:off x="7720933" y="114312"/>
                  <a:ext cx="1360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Freihand 21">
                  <a:extLst>
                    <a:ext uri="{FF2B5EF4-FFF2-40B4-BE49-F238E27FC236}">
                      <a16:creationId xmlns:a16="http://schemas.microsoft.com/office/drawing/2014/main" id="{1D24315E-DF3E-47EA-A8DB-E39A729D6236}"/>
                    </a:ext>
                  </a:extLst>
                </p14:cNvPr>
                <p14:cNvContentPartPr/>
                <p14:nvPr/>
              </p14:nvContentPartPr>
              <p14:xfrm>
                <a:off x="8029813" y="157152"/>
                <a:ext cx="19440" cy="107280"/>
              </p14:xfrm>
            </p:contentPart>
          </mc:Choice>
          <mc:Fallback>
            <p:pic>
              <p:nvPicPr>
                <p:cNvPr id="22" name="Freihand 21">
                  <a:extLst>
                    <a:ext uri="{FF2B5EF4-FFF2-40B4-BE49-F238E27FC236}">
                      <a16:creationId xmlns:a16="http://schemas.microsoft.com/office/drawing/2014/main" id="{1D24315E-DF3E-47EA-A8DB-E39A729D6236}"/>
                    </a:ext>
                  </a:extLst>
                </p:cNvPr>
                <p:cNvPicPr/>
                <p:nvPr/>
              </p:nvPicPr>
              <p:blipFill>
                <a:blip r:embed="rId11"/>
                <a:stretch>
                  <a:fillRect/>
                </a:stretch>
              </p:blipFill>
              <p:spPr>
                <a:xfrm>
                  <a:off x="8025493" y="152832"/>
                  <a:ext cx="28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 name="Freihand 22">
                  <a:extLst>
                    <a:ext uri="{FF2B5EF4-FFF2-40B4-BE49-F238E27FC236}">
                      <a16:creationId xmlns:a16="http://schemas.microsoft.com/office/drawing/2014/main" id="{B0D8B5EE-BFA4-4AE2-BBBB-DE7836E02736}"/>
                    </a:ext>
                  </a:extLst>
                </p14:cNvPr>
                <p14:cNvContentPartPr/>
                <p14:nvPr/>
              </p14:nvContentPartPr>
              <p14:xfrm>
                <a:off x="7955653" y="79032"/>
                <a:ext cx="160200" cy="99360"/>
              </p14:xfrm>
            </p:contentPart>
          </mc:Choice>
          <mc:Fallback>
            <p:pic>
              <p:nvPicPr>
                <p:cNvPr id="23" name="Freihand 22">
                  <a:extLst>
                    <a:ext uri="{FF2B5EF4-FFF2-40B4-BE49-F238E27FC236}">
                      <a16:creationId xmlns:a16="http://schemas.microsoft.com/office/drawing/2014/main" id="{B0D8B5EE-BFA4-4AE2-BBBB-DE7836E02736}"/>
                    </a:ext>
                  </a:extLst>
                </p:cNvPr>
                <p:cNvPicPr/>
                <p:nvPr/>
              </p:nvPicPr>
              <p:blipFill>
                <a:blip r:embed="rId13"/>
                <a:stretch>
                  <a:fillRect/>
                </a:stretch>
              </p:blipFill>
              <p:spPr>
                <a:xfrm>
                  <a:off x="7951333" y="74712"/>
                  <a:ext cx="168840" cy="108000"/>
                </a:xfrm>
                <a:prstGeom prst="rect">
                  <a:avLst/>
                </a:prstGeom>
              </p:spPr>
            </p:pic>
          </mc:Fallback>
        </mc:AlternateContent>
      </p:grpSp>
      <p:grpSp>
        <p:nvGrpSpPr>
          <p:cNvPr id="90" name="Gruppieren 89">
            <a:extLst>
              <a:ext uri="{FF2B5EF4-FFF2-40B4-BE49-F238E27FC236}">
                <a16:creationId xmlns:a16="http://schemas.microsoft.com/office/drawing/2014/main" id="{43C1ADCB-9661-4E1E-AD88-6354A259C74C}"/>
              </a:ext>
            </a:extLst>
          </p:cNvPr>
          <p:cNvGrpSpPr/>
          <p:nvPr/>
        </p:nvGrpSpPr>
        <p:grpSpPr>
          <a:xfrm>
            <a:off x="9764653" y="456312"/>
            <a:ext cx="366840" cy="152640"/>
            <a:chOff x="9764653" y="456312"/>
            <a:chExt cx="366840" cy="152640"/>
          </a:xfrm>
        </p:grpSpPr>
        <mc:AlternateContent xmlns:mc="http://schemas.openxmlformats.org/markup-compatibility/2006">
          <mc:Choice xmlns:p14="http://schemas.microsoft.com/office/powerpoint/2010/main" Requires="p14">
            <p:contentPart p14:bwMode="auto" r:id="rId14">
              <p14:nvContentPartPr>
                <p14:cNvPr id="79" name="Freihand 78">
                  <a:extLst>
                    <a:ext uri="{FF2B5EF4-FFF2-40B4-BE49-F238E27FC236}">
                      <a16:creationId xmlns:a16="http://schemas.microsoft.com/office/drawing/2014/main" id="{A1C3945B-0A97-42D1-BAF9-E79AFBA44384}"/>
                    </a:ext>
                  </a:extLst>
                </p14:cNvPr>
                <p14:cNvContentPartPr/>
                <p14:nvPr/>
              </p14:nvContentPartPr>
              <p14:xfrm>
                <a:off x="9764653" y="538752"/>
                <a:ext cx="117000" cy="65160"/>
              </p14:xfrm>
            </p:contentPart>
          </mc:Choice>
          <mc:Fallback>
            <p:pic>
              <p:nvPicPr>
                <p:cNvPr id="79" name="Freihand 78">
                  <a:extLst>
                    <a:ext uri="{FF2B5EF4-FFF2-40B4-BE49-F238E27FC236}">
                      <a16:creationId xmlns:a16="http://schemas.microsoft.com/office/drawing/2014/main" id="{A1C3945B-0A97-42D1-BAF9-E79AFBA44384}"/>
                    </a:ext>
                  </a:extLst>
                </p:cNvPr>
                <p:cNvPicPr/>
                <p:nvPr/>
              </p:nvPicPr>
              <p:blipFill>
                <a:blip r:embed="rId15"/>
                <a:stretch>
                  <a:fillRect/>
                </a:stretch>
              </p:blipFill>
              <p:spPr>
                <a:xfrm>
                  <a:off x="9760333" y="534432"/>
                  <a:ext cx="125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0" name="Freihand 79">
                  <a:extLst>
                    <a:ext uri="{FF2B5EF4-FFF2-40B4-BE49-F238E27FC236}">
                      <a16:creationId xmlns:a16="http://schemas.microsoft.com/office/drawing/2014/main" id="{FC52AE76-9C03-429A-985B-93FAE9A6AFA2}"/>
                    </a:ext>
                  </a:extLst>
                </p14:cNvPr>
                <p14:cNvContentPartPr/>
                <p14:nvPr/>
              </p14:nvContentPartPr>
              <p14:xfrm>
                <a:off x="9899293" y="545232"/>
                <a:ext cx="132480" cy="63720"/>
              </p14:xfrm>
            </p:contentPart>
          </mc:Choice>
          <mc:Fallback>
            <p:pic>
              <p:nvPicPr>
                <p:cNvPr id="80" name="Freihand 79">
                  <a:extLst>
                    <a:ext uri="{FF2B5EF4-FFF2-40B4-BE49-F238E27FC236}">
                      <a16:creationId xmlns:a16="http://schemas.microsoft.com/office/drawing/2014/main" id="{FC52AE76-9C03-429A-985B-93FAE9A6AFA2}"/>
                    </a:ext>
                  </a:extLst>
                </p:cNvPr>
                <p:cNvPicPr/>
                <p:nvPr/>
              </p:nvPicPr>
              <p:blipFill>
                <a:blip r:embed="rId17"/>
                <a:stretch>
                  <a:fillRect/>
                </a:stretch>
              </p:blipFill>
              <p:spPr>
                <a:xfrm>
                  <a:off x="9894973" y="540912"/>
                  <a:ext cx="141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1" name="Freihand 80">
                  <a:extLst>
                    <a:ext uri="{FF2B5EF4-FFF2-40B4-BE49-F238E27FC236}">
                      <a16:creationId xmlns:a16="http://schemas.microsoft.com/office/drawing/2014/main" id="{F10C8F02-2EA6-4AE2-96FA-90BDE2734B79}"/>
                    </a:ext>
                  </a:extLst>
                </p14:cNvPr>
                <p14:cNvContentPartPr/>
                <p14:nvPr/>
              </p14:nvContentPartPr>
              <p14:xfrm>
                <a:off x="10031413" y="456312"/>
                <a:ext cx="100080" cy="116640"/>
              </p14:xfrm>
            </p:contentPart>
          </mc:Choice>
          <mc:Fallback>
            <p:pic>
              <p:nvPicPr>
                <p:cNvPr id="81" name="Freihand 80">
                  <a:extLst>
                    <a:ext uri="{FF2B5EF4-FFF2-40B4-BE49-F238E27FC236}">
                      <a16:creationId xmlns:a16="http://schemas.microsoft.com/office/drawing/2014/main" id="{F10C8F02-2EA6-4AE2-96FA-90BDE2734B79}"/>
                    </a:ext>
                  </a:extLst>
                </p:cNvPr>
                <p:cNvPicPr/>
                <p:nvPr/>
              </p:nvPicPr>
              <p:blipFill>
                <a:blip r:embed="rId19"/>
                <a:stretch>
                  <a:fillRect/>
                </a:stretch>
              </p:blipFill>
              <p:spPr>
                <a:xfrm>
                  <a:off x="10027093" y="451992"/>
                  <a:ext cx="108720" cy="125280"/>
                </a:xfrm>
                <a:prstGeom prst="rect">
                  <a:avLst/>
                </a:prstGeom>
              </p:spPr>
            </p:pic>
          </mc:Fallback>
        </mc:AlternateContent>
      </p:grpSp>
      <p:grpSp>
        <p:nvGrpSpPr>
          <p:cNvPr id="93" name="Gruppieren 92">
            <a:extLst>
              <a:ext uri="{FF2B5EF4-FFF2-40B4-BE49-F238E27FC236}">
                <a16:creationId xmlns:a16="http://schemas.microsoft.com/office/drawing/2014/main" id="{FF5AFA69-E7B6-4FDD-816E-B348B46E6403}"/>
              </a:ext>
            </a:extLst>
          </p:cNvPr>
          <p:cNvGrpSpPr/>
          <p:nvPr/>
        </p:nvGrpSpPr>
        <p:grpSpPr>
          <a:xfrm>
            <a:off x="10317973" y="373512"/>
            <a:ext cx="1177200" cy="198720"/>
            <a:chOff x="10317973" y="373512"/>
            <a:chExt cx="1177200" cy="198720"/>
          </a:xfrm>
        </p:grpSpPr>
        <mc:AlternateContent xmlns:mc="http://schemas.openxmlformats.org/markup-compatibility/2006">
          <mc:Choice xmlns:p14="http://schemas.microsoft.com/office/powerpoint/2010/main" Requires="p14">
            <p:contentPart p14:bwMode="auto" r:id="rId20">
              <p14:nvContentPartPr>
                <p14:cNvPr id="82" name="Freihand 81">
                  <a:extLst>
                    <a:ext uri="{FF2B5EF4-FFF2-40B4-BE49-F238E27FC236}">
                      <a16:creationId xmlns:a16="http://schemas.microsoft.com/office/drawing/2014/main" id="{4FC825B4-E341-4751-99B8-240338AF247C}"/>
                    </a:ext>
                  </a:extLst>
                </p14:cNvPr>
                <p14:cNvContentPartPr/>
                <p14:nvPr/>
              </p14:nvContentPartPr>
              <p14:xfrm>
                <a:off x="10317973" y="482592"/>
                <a:ext cx="129240" cy="89640"/>
              </p14:xfrm>
            </p:contentPart>
          </mc:Choice>
          <mc:Fallback>
            <p:pic>
              <p:nvPicPr>
                <p:cNvPr id="82" name="Freihand 81">
                  <a:extLst>
                    <a:ext uri="{FF2B5EF4-FFF2-40B4-BE49-F238E27FC236}">
                      <a16:creationId xmlns:a16="http://schemas.microsoft.com/office/drawing/2014/main" id="{4FC825B4-E341-4751-99B8-240338AF247C}"/>
                    </a:ext>
                  </a:extLst>
                </p:cNvPr>
                <p:cNvPicPr/>
                <p:nvPr/>
              </p:nvPicPr>
              <p:blipFill>
                <a:blip r:embed="rId21"/>
                <a:stretch>
                  <a:fillRect/>
                </a:stretch>
              </p:blipFill>
              <p:spPr>
                <a:xfrm>
                  <a:off x="10313653" y="478272"/>
                  <a:ext cx="137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3" name="Freihand 82">
                  <a:extLst>
                    <a:ext uri="{FF2B5EF4-FFF2-40B4-BE49-F238E27FC236}">
                      <a16:creationId xmlns:a16="http://schemas.microsoft.com/office/drawing/2014/main" id="{71FE5764-3F9D-4BBC-BAB9-5548192B060B}"/>
                    </a:ext>
                  </a:extLst>
                </p14:cNvPr>
                <p14:cNvContentPartPr/>
                <p14:nvPr/>
              </p14:nvContentPartPr>
              <p14:xfrm>
                <a:off x="10484293" y="394752"/>
                <a:ext cx="137160" cy="151920"/>
              </p14:xfrm>
            </p:contentPart>
          </mc:Choice>
          <mc:Fallback>
            <p:pic>
              <p:nvPicPr>
                <p:cNvPr id="83" name="Freihand 82">
                  <a:extLst>
                    <a:ext uri="{FF2B5EF4-FFF2-40B4-BE49-F238E27FC236}">
                      <a16:creationId xmlns:a16="http://schemas.microsoft.com/office/drawing/2014/main" id="{71FE5764-3F9D-4BBC-BAB9-5548192B060B}"/>
                    </a:ext>
                  </a:extLst>
                </p:cNvPr>
                <p:cNvPicPr/>
                <p:nvPr/>
              </p:nvPicPr>
              <p:blipFill>
                <a:blip r:embed="rId23"/>
                <a:stretch>
                  <a:fillRect/>
                </a:stretch>
              </p:blipFill>
              <p:spPr>
                <a:xfrm>
                  <a:off x="10479973" y="390432"/>
                  <a:ext cx="145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4" name="Freihand 83">
                  <a:extLst>
                    <a:ext uri="{FF2B5EF4-FFF2-40B4-BE49-F238E27FC236}">
                      <a16:creationId xmlns:a16="http://schemas.microsoft.com/office/drawing/2014/main" id="{4609CFEF-007E-4B25-AC62-6AA85607B962}"/>
                    </a:ext>
                  </a:extLst>
                </p14:cNvPr>
                <p14:cNvContentPartPr/>
                <p14:nvPr/>
              </p14:nvContentPartPr>
              <p14:xfrm>
                <a:off x="10673293" y="382152"/>
                <a:ext cx="79920" cy="166320"/>
              </p14:xfrm>
            </p:contentPart>
          </mc:Choice>
          <mc:Fallback>
            <p:pic>
              <p:nvPicPr>
                <p:cNvPr id="84" name="Freihand 83">
                  <a:extLst>
                    <a:ext uri="{FF2B5EF4-FFF2-40B4-BE49-F238E27FC236}">
                      <a16:creationId xmlns:a16="http://schemas.microsoft.com/office/drawing/2014/main" id="{4609CFEF-007E-4B25-AC62-6AA85607B962}"/>
                    </a:ext>
                  </a:extLst>
                </p:cNvPr>
                <p:cNvPicPr/>
                <p:nvPr/>
              </p:nvPicPr>
              <p:blipFill>
                <a:blip r:embed="rId25"/>
                <a:stretch>
                  <a:fillRect/>
                </a:stretch>
              </p:blipFill>
              <p:spPr>
                <a:xfrm>
                  <a:off x="10668973" y="377832"/>
                  <a:ext cx="88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5" name="Freihand 84">
                  <a:extLst>
                    <a:ext uri="{FF2B5EF4-FFF2-40B4-BE49-F238E27FC236}">
                      <a16:creationId xmlns:a16="http://schemas.microsoft.com/office/drawing/2014/main" id="{C56CADEE-DA1C-4A70-A6F7-3F3F98E7F95F}"/>
                    </a:ext>
                  </a:extLst>
                </p14:cNvPr>
                <p14:cNvContentPartPr/>
                <p14:nvPr/>
              </p14:nvContentPartPr>
              <p14:xfrm>
                <a:off x="10741333" y="462432"/>
                <a:ext cx="72360" cy="83520"/>
              </p14:xfrm>
            </p:contentPart>
          </mc:Choice>
          <mc:Fallback>
            <p:pic>
              <p:nvPicPr>
                <p:cNvPr id="85" name="Freihand 84">
                  <a:extLst>
                    <a:ext uri="{FF2B5EF4-FFF2-40B4-BE49-F238E27FC236}">
                      <a16:creationId xmlns:a16="http://schemas.microsoft.com/office/drawing/2014/main" id="{C56CADEE-DA1C-4A70-A6F7-3F3F98E7F95F}"/>
                    </a:ext>
                  </a:extLst>
                </p:cNvPr>
                <p:cNvPicPr/>
                <p:nvPr/>
              </p:nvPicPr>
              <p:blipFill>
                <a:blip r:embed="rId27"/>
                <a:stretch>
                  <a:fillRect/>
                </a:stretch>
              </p:blipFill>
              <p:spPr>
                <a:xfrm>
                  <a:off x="10737013" y="458112"/>
                  <a:ext cx="81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7" name="Freihand 86">
                  <a:extLst>
                    <a:ext uri="{FF2B5EF4-FFF2-40B4-BE49-F238E27FC236}">
                      <a16:creationId xmlns:a16="http://schemas.microsoft.com/office/drawing/2014/main" id="{C5CD9379-863B-46A7-94CB-B0DFD226301D}"/>
                    </a:ext>
                  </a:extLst>
                </p14:cNvPr>
                <p14:cNvContentPartPr/>
                <p14:nvPr/>
              </p14:nvContentPartPr>
              <p14:xfrm>
                <a:off x="10942933" y="439752"/>
                <a:ext cx="208080" cy="76320"/>
              </p14:xfrm>
            </p:contentPart>
          </mc:Choice>
          <mc:Fallback>
            <p:pic>
              <p:nvPicPr>
                <p:cNvPr id="87" name="Freihand 86">
                  <a:extLst>
                    <a:ext uri="{FF2B5EF4-FFF2-40B4-BE49-F238E27FC236}">
                      <a16:creationId xmlns:a16="http://schemas.microsoft.com/office/drawing/2014/main" id="{C5CD9379-863B-46A7-94CB-B0DFD226301D}"/>
                    </a:ext>
                  </a:extLst>
                </p:cNvPr>
                <p:cNvPicPr/>
                <p:nvPr/>
              </p:nvPicPr>
              <p:blipFill>
                <a:blip r:embed="rId29"/>
                <a:stretch>
                  <a:fillRect/>
                </a:stretch>
              </p:blipFill>
              <p:spPr>
                <a:xfrm>
                  <a:off x="10938613" y="435432"/>
                  <a:ext cx="216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8" name="Freihand 87">
                  <a:extLst>
                    <a:ext uri="{FF2B5EF4-FFF2-40B4-BE49-F238E27FC236}">
                      <a16:creationId xmlns:a16="http://schemas.microsoft.com/office/drawing/2014/main" id="{640034C3-C2C6-4B09-9797-2AEF5D7E16FB}"/>
                    </a:ext>
                  </a:extLst>
                </p14:cNvPr>
                <p14:cNvContentPartPr/>
                <p14:nvPr/>
              </p14:nvContentPartPr>
              <p14:xfrm>
                <a:off x="11167573" y="373512"/>
                <a:ext cx="115920" cy="148680"/>
              </p14:xfrm>
            </p:contentPart>
          </mc:Choice>
          <mc:Fallback>
            <p:pic>
              <p:nvPicPr>
                <p:cNvPr id="88" name="Freihand 87">
                  <a:extLst>
                    <a:ext uri="{FF2B5EF4-FFF2-40B4-BE49-F238E27FC236}">
                      <a16:creationId xmlns:a16="http://schemas.microsoft.com/office/drawing/2014/main" id="{640034C3-C2C6-4B09-9797-2AEF5D7E16FB}"/>
                    </a:ext>
                  </a:extLst>
                </p:cNvPr>
                <p:cNvPicPr/>
                <p:nvPr/>
              </p:nvPicPr>
              <p:blipFill>
                <a:blip r:embed="rId31"/>
                <a:stretch>
                  <a:fillRect/>
                </a:stretch>
              </p:blipFill>
              <p:spPr>
                <a:xfrm>
                  <a:off x="11163253" y="369192"/>
                  <a:ext cx="1245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92" name="Freihand 91">
                  <a:extLst>
                    <a:ext uri="{FF2B5EF4-FFF2-40B4-BE49-F238E27FC236}">
                      <a16:creationId xmlns:a16="http://schemas.microsoft.com/office/drawing/2014/main" id="{DEDBCB32-66D0-49AD-9E9D-15962666C09C}"/>
                    </a:ext>
                  </a:extLst>
                </p14:cNvPr>
                <p14:cNvContentPartPr/>
                <p14:nvPr/>
              </p14:nvContentPartPr>
              <p14:xfrm>
                <a:off x="11264773" y="435432"/>
                <a:ext cx="230400" cy="89640"/>
              </p14:xfrm>
            </p:contentPart>
          </mc:Choice>
          <mc:Fallback>
            <p:pic>
              <p:nvPicPr>
                <p:cNvPr id="92" name="Freihand 91">
                  <a:extLst>
                    <a:ext uri="{FF2B5EF4-FFF2-40B4-BE49-F238E27FC236}">
                      <a16:creationId xmlns:a16="http://schemas.microsoft.com/office/drawing/2014/main" id="{DEDBCB32-66D0-49AD-9E9D-15962666C09C}"/>
                    </a:ext>
                  </a:extLst>
                </p:cNvPr>
                <p:cNvPicPr/>
                <p:nvPr/>
              </p:nvPicPr>
              <p:blipFill>
                <a:blip r:embed="rId33"/>
                <a:stretch>
                  <a:fillRect/>
                </a:stretch>
              </p:blipFill>
              <p:spPr>
                <a:xfrm>
                  <a:off x="11260453" y="431112"/>
                  <a:ext cx="239040" cy="98280"/>
                </a:xfrm>
                <a:prstGeom prst="rect">
                  <a:avLst/>
                </a:prstGeom>
              </p:spPr>
            </p:pic>
          </mc:Fallback>
        </mc:AlternateContent>
      </p:grpSp>
      <p:grpSp>
        <p:nvGrpSpPr>
          <p:cNvPr id="98" name="Gruppieren 97">
            <a:extLst>
              <a:ext uri="{FF2B5EF4-FFF2-40B4-BE49-F238E27FC236}">
                <a16:creationId xmlns:a16="http://schemas.microsoft.com/office/drawing/2014/main" id="{FB372F79-82B1-4B8D-B941-F38F5208F93D}"/>
              </a:ext>
            </a:extLst>
          </p:cNvPr>
          <p:cNvGrpSpPr/>
          <p:nvPr/>
        </p:nvGrpSpPr>
        <p:grpSpPr>
          <a:xfrm>
            <a:off x="7374973" y="453432"/>
            <a:ext cx="2194200" cy="654480"/>
            <a:chOff x="7374973" y="453432"/>
            <a:chExt cx="2194200" cy="654480"/>
          </a:xfrm>
        </p:grpSpPr>
        <mc:AlternateContent xmlns:mc="http://schemas.openxmlformats.org/markup-compatibility/2006">
          <mc:Choice xmlns:p14="http://schemas.microsoft.com/office/powerpoint/2010/main" Requires="p14">
            <p:contentPart p14:bwMode="auto" r:id="rId34">
              <p14:nvContentPartPr>
                <p14:cNvPr id="60" name="Freihand 59">
                  <a:extLst>
                    <a:ext uri="{FF2B5EF4-FFF2-40B4-BE49-F238E27FC236}">
                      <a16:creationId xmlns:a16="http://schemas.microsoft.com/office/drawing/2014/main" id="{DE533593-8068-488C-B511-FA9C0A3E498D}"/>
                    </a:ext>
                  </a:extLst>
                </p14:cNvPr>
                <p14:cNvContentPartPr/>
                <p14:nvPr/>
              </p14:nvContentPartPr>
              <p14:xfrm>
                <a:off x="7374973" y="558192"/>
                <a:ext cx="109440" cy="120960"/>
              </p14:xfrm>
            </p:contentPart>
          </mc:Choice>
          <mc:Fallback>
            <p:pic>
              <p:nvPicPr>
                <p:cNvPr id="60" name="Freihand 59">
                  <a:extLst>
                    <a:ext uri="{FF2B5EF4-FFF2-40B4-BE49-F238E27FC236}">
                      <a16:creationId xmlns:a16="http://schemas.microsoft.com/office/drawing/2014/main" id="{DE533593-8068-488C-B511-FA9C0A3E498D}"/>
                    </a:ext>
                  </a:extLst>
                </p:cNvPr>
                <p:cNvPicPr/>
                <p:nvPr/>
              </p:nvPicPr>
              <p:blipFill>
                <a:blip r:embed="rId35"/>
                <a:stretch>
                  <a:fillRect/>
                </a:stretch>
              </p:blipFill>
              <p:spPr>
                <a:xfrm>
                  <a:off x="7370653" y="553872"/>
                  <a:ext cx="118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1" name="Freihand 60">
                  <a:extLst>
                    <a:ext uri="{FF2B5EF4-FFF2-40B4-BE49-F238E27FC236}">
                      <a16:creationId xmlns:a16="http://schemas.microsoft.com/office/drawing/2014/main" id="{F9771C2B-A35D-42C0-9DD0-65FAECACB71B}"/>
                    </a:ext>
                  </a:extLst>
                </p14:cNvPr>
                <p14:cNvContentPartPr/>
                <p14:nvPr/>
              </p14:nvContentPartPr>
              <p14:xfrm>
                <a:off x="7468573" y="521832"/>
                <a:ext cx="86400" cy="254160"/>
              </p14:xfrm>
            </p:contentPart>
          </mc:Choice>
          <mc:Fallback>
            <p:pic>
              <p:nvPicPr>
                <p:cNvPr id="61" name="Freihand 60">
                  <a:extLst>
                    <a:ext uri="{FF2B5EF4-FFF2-40B4-BE49-F238E27FC236}">
                      <a16:creationId xmlns:a16="http://schemas.microsoft.com/office/drawing/2014/main" id="{F9771C2B-A35D-42C0-9DD0-65FAECACB71B}"/>
                    </a:ext>
                  </a:extLst>
                </p:cNvPr>
                <p:cNvPicPr/>
                <p:nvPr/>
              </p:nvPicPr>
              <p:blipFill>
                <a:blip r:embed="rId37"/>
                <a:stretch>
                  <a:fillRect/>
                </a:stretch>
              </p:blipFill>
              <p:spPr>
                <a:xfrm>
                  <a:off x="7464253" y="517512"/>
                  <a:ext cx="950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3" name="Freihand 62">
                  <a:extLst>
                    <a:ext uri="{FF2B5EF4-FFF2-40B4-BE49-F238E27FC236}">
                      <a16:creationId xmlns:a16="http://schemas.microsoft.com/office/drawing/2014/main" id="{F8F89E01-5304-4493-A4D3-642603F29F76}"/>
                    </a:ext>
                  </a:extLst>
                </p14:cNvPr>
                <p14:cNvContentPartPr/>
                <p14:nvPr/>
              </p14:nvContentPartPr>
              <p14:xfrm>
                <a:off x="7693573" y="554952"/>
                <a:ext cx="125640" cy="137880"/>
              </p14:xfrm>
            </p:contentPart>
          </mc:Choice>
          <mc:Fallback>
            <p:pic>
              <p:nvPicPr>
                <p:cNvPr id="63" name="Freihand 62">
                  <a:extLst>
                    <a:ext uri="{FF2B5EF4-FFF2-40B4-BE49-F238E27FC236}">
                      <a16:creationId xmlns:a16="http://schemas.microsoft.com/office/drawing/2014/main" id="{F8F89E01-5304-4493-A4D3-642603F29F76}"/>
                    </a:ext>
                  </a:extLst>
                </p:cNvPr>
                <p:cNvPicPr/>
                <p:nvPr/>
              </p:nvPicPr>
              <p:blipFill>
                <a:blip r:embed="rId39"/>
                <a:stretch>
                  <a:fillRect/>
                </a:stretch>
              </p:blipFill>
              <p:spPr>
                <a:xfrm>
                  <a:off x="7689253" y="550632"/>
                  <a:ext cx="134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4" name="Freihand 63">
                  <a:extLst>
                    <a:ext uri="{FF2B5EF4-FFF2-40B4-BE49-F238E27FC236}">
                      <a16:creationId xmlns:a16="http://schemas.microsoft.com/office/drawing/2014/main" id="{0B5EF3E1-D594-48CF-88CE-8F06A64FE6C9}"/>
                    </a:ext>
                  </a:extLst>
                </p14:cNvPr>
                <p14:cNvContentPartPr/>
                <p14:nvPr/>
              </p14:nvContentPartPr>
              <p14:xfrm>
                <a:off x="7848733" y="538392"/>
                <a:ext cx="110160" cy="140760"/>
              </p14:xfrm>
            </p:contentPart>
          </mc:Choice>
          <mc:Fallback>
            <p:pic>
              <p:nvPicPr>
                <p:cNvPr id="64" name="Freihand 63">
                  <a:extLst>
                    <a:ext uri="{FF2B5EF4-FFF2-40B4-BE49-F238E27FC236}">
                      <a16:creationId xmlns:a16="http://schemas.microsoft.com/office/drawing/2014/main" id="{0B5EF3E1-D594-48CF-88CE-8F06A64FE6C9}"/>
                    </a:ext>
                  </a:extLst>
                </p:cNvPr>
                <p:cNvPicPr/>
                <p:nvPr/>
              </p:nvPicPr>
              <p:blipFill>
                <a:blip r:embed="rId41"/>
                <a:stretch>
                  <a:fillRect/>
                </a:stretch>
              </p:blipFill>
              <p:spPr>
                <a:xfrm>
                  <a:off x="7844413" y="534072"/>
                  <a:ext cx="118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5" name="Freihand 64">
                  <a:extLst>
                    <a:ext uri="{FF2B5EF4-FFF2-40B4-BE49-F238E27FC236}">
                      <a16:creationId xmlns:a16="http://schemas.microsoft.com/office/drawing/2014/main" id="{2AF974DA-2395-481E-B64B-18540D2F4312}"/>
                    </a:ext>
                  </a:extLst>
                </p14:cNvPr>
                <p14:cNvContentPartPr/>
                <p14:nvPr/>
              </p14:nvContentPartPr>
              <p14:xfrm>
                <a:off x="8076613" y="577272"/>
                <a:ext cx="306720" cy="91080"/>
              </p14:xfrm>
            </p:contentPart>
          </mc:Choice>
          <mc:Fallback>
            <p:pic>
              <p:nvPicPr>
                <p:cNvPr id="65" name="Freihand 64">
                  <a:extLst>
                    <a:ext uri="{FF2B5EF4-FFF2-40B4-BE49-F238E27FC236}">
                      <a16:creationId xmlns:a16="http://schemas.microsoft.com/office/drawing/2014/main" id="{2AF974DA-2395-481E-B64B-18540D2F4312}"/>
                    </a:ext>
                  </a:extLst>
                </p:cNvPr>
                <p:cNvPicPr/>
                <p:nvPr/>
              </p:nvPicPr>
              <p:blipFill>
                <a:blip r:embed="rId43"/>
                <a:stretch>
                  <a:fillRect/>
                </a:stretch>
              </p:blipFill>
              <p:spPr>
                <a:xfrm>
                  <a:off x="8072293" y="572952"/>
                  <a:ext cx="315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6" name="Freihand 65">
                  <a:extLst>
                    <a:ext uri="{FF2B5EF4-FFF2-40B4-BE49-F238E27FC236}">
                      <a16:creationId xmlns:a16="http://schemas.microsoft.com/office/drawing/2014/main" id="{7343CB6C-F77E-4D93-A781-9848F49F1BEE}"/>
                    </a:ext>
                  </a:extLst>
                </p14:cNvPr>
                <p14:cNvContentPartPr/>
                <p14:nvPr/>
              </p14:nvContentPartPr>
              <p14:xfrm>
                <a:off x="8397733" y="574752"/>
                <a:ext cx="86760" cy="81000"/>
              </p14:xfrm>
            </p:contentPart>
          </mc:Choice>
          <mc:Fallback>
            <p:pic>
              <p:nvPicPr>
                <p:cNvPr id="66" name="Freihand 65">
                  <a:extLst>
                    <a:ext uri="{FF2B5EF4-FFF2-40B4-BE49-F238E27FC236}">
                      <a16:creationId xmlns:a16="http://schemas.microsoft.com/office/drawing/2014/main" id="{7343CB6C-F77E-4D93-A781-9848F49F1BEE}"/>
                    </a:ext>
                  </a:extLst>
                </p:cNvPr>
                <p:cNvPicPr/>
                <p:nvPr/>
              </p:nvPicPr>
              <p:blipFill>
                <a:blip r:embed="rId45"/>
                <a:stretch>
                  <a:fillRect/>
                </a:stretch>
              </p:blipFill>
              <p:spPr>
                <a:xfrm>
                  <a:off x="8393413" y="570432"/>
                  <a:ext cx="954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7" name="Freihand 66">
                  <a:extLst>
                    <a:ext uri="{FF2B5EF4-FFF2-40B4-BE49-F238E27FC236}">
                      <a16:creationId xmlns:a16="http://schemas.microsoft.com/office/drawing/2014/main" id="{F121A52E-C74C-4F5A-8B96-6116B8882FF9}"/>
                    </a:ext>
                  </a:extLst>
                </p14:cNvPr>
                <p14:cNvContentPartPr/>
                <p14:nvPr/>
              </p14:nvContentPartPr>
              <p14:xfrm>
                <a:off x="8524093" y="511752"/>
                <a:ext cx="156240" cy="140400"/>
              </p14:xfrm>
            </p:contentPart>
          </mc:Choice>
          <mc:Fallback>
            <p:pic>
              <p:nvPicPr>
                <p:cNvPr id="67" name="Freihand 66">
                  <a:extLst>
                    <a:ext uri="{FF2B5EF4-FFF2-40B4-BE49-F238E27FC236}">
                      <a16:creationId xmlns:a16="http://schemas.microsoft.com/office/drawing/2014/main" id="{F121A52E-C74C-4F5A-8B96-6116B8882FF9}"/>
                    </a:ext>
                  </a:extLst>
                </p:cNvPr>
                <p:cNvPicPr/>
                <p:nvPr/>
              </p:nvPicPr>
              <p:blipFill>
                <a:blip r:embed="rId47"/>
                <a:stretch>
                  <a:fillRect/>
                </a:stretch>
              </p:blipFill>
              <p:spPr>
                <a:xfrm>
                  <a:off x="8519773" y="507432"/>
                  <a:ext cx="164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8" name="Freihand 67">
                  <a:extLst>
                    <a:ext uri="{FF2B5EF4-FFF2-40B4-BE49-F238E27FC236}">
                      <a16:creationId xmlns:a16="http://schemas.microsoft.com/office/drawing/2014/main" id="{6010C980-CC29-4F4F-BA5D-69218318AE14}"/>
                    </a:ext>
                  </a:extLst>
                </p14:cNvPr>
                <p14:cNvContentPartPr/>
                <p14:nvPr/>
              </p14:nvContentPartPr>
              <p14:xfrm>
                <a:off x="8718493" y="567912"/>
                <a:ext cx="17280" cy="66240"/>
              </p14:xfrm>
            </p:contentPart>
          </mc:Choice>
          <mc:Fallback>
            <p:pic>
              <p:nvPicPr>
                <p:cNvPr id="68" name="Freihand 67">
                  <a:extLst>
                    <a:ext uri="{FF2B5EF4-FFF2-40B4-BE49-F238E27FC236}">
                      <a16:creationId xmlns:a16="http://schemas.microsoft.com/office/drawing/2014/main" id="{6010C980-CC29-4F4F-BA5D-69218318AE14}"/>
                    </a:ext>
                  </a:extLst>
                </p:cNvPr>
                <p:cNvPicPr/>
                <p:nvPr/>
              </p:nvPicPr>
              <p:blipFill>
                <a:blip r:embed="rId49"/>
                <a:stretch>
                  <a:fillRect/>
                </a:stretch>
              </p:blipFill>
              <p:spPr>
                <a:xfrm>
                  <a:off x="8714173" y="563592"/>
                  <a:ext cx="25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3" name="Freihand 72">
                  <a:extLst>
                    <a:ext uri="{FF2B5EF4-FFF2-40B4-BE49-F238E27FC236}">
                      <a16:creationId xmlns:a16="http://schemas.microsoft.com/office/drawing/2014/main" id="{3C0493B8-26E0-48B3-90F3-B8930D8657D3}"/>
                    </a:ext>
                  </a:extLst>
                </p14:cNvPr>
                <p14:cNvContentPartPr/>
                <p14:nvPr/>
              </p14:nvContentPartPr>
              <p14:xfrm>
                <a:off x="8764213" y="482952"/>
                <a:ext cx="124560" cy="150480"/>
              </p14:xfrm>
            </p:contentPart>
          </mc:Choice>
          <mc:Fallback>
            <p:pic>
              <p:nvPicPr>
                <p:cNvPr id="73" name="Freihand 72">
                  <a:extLst>
                    <a:ext uri="{FF2B5EF4-FFF2-40B4-BE49-F238E27FC236}">
                      <a16:creationId xmlns:a16="http://schemas.microsoft.com/office/drawing/2014/main" id="{3C0493B8-26E0-48B3-90F3-B8930D8657D3}"/>
                    </a:ext>
                  </a:extLst>
                </p:cNvPr>
                <p:cNvPicPr/>
                <p:nvPr/>
              </p:nvPicPr>
              <p:blipFill>
                <a:blip r:embed="rId51"/>
                <a:stretch>
                  <a:fillRect/>
                </a:stretch>
              </p:blipFill>
              <p:spPr>
                <a:xfrm>
                  <a:off x="8759893" y="478632"/>
                  <a:ext cx="133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4" name="Freihand 73">
                  <a:extLst>
                    <a:ext uri="{FF2B5EF4-FFF2-40B4-BE49-F238E27FC236}">
                      <a16:creationId xmlns:a16="http://schemas.microsoft.com/office/drawing/2014/main" id="{F213165A-7268-4BEA-9E3C-8A05130D418A}"/>
                    </a:ext>
                  </a:extLst>
                </p14:cNvPr>
                <p14:cNvContentPartPr/>
                <p14:nvPr/>
              </p14:nvContentPartPr>
              <p14:xfrm>
                <a:off x="8879053" y="478632"/>
                <a:ext cx="83160" cy="139320"/>
              </p14:xfrm>
            </p:contentPart>
          </mc:Choice>
          <mc:Fallback>
            <p:pic>
              <p:nvPicPr>
                <p:cNvPr id="74" name="Freihand 73">
                  <a:extLst>
                    <a:ext uri="{FF2B5EF4-FFF2-40B4-BE49-F238E27FC236}">
                      <a16:creationId xmlns:a16="http://schemas.microsoft.com/office/drawing/2014/main" id="{F213165A-7268-4BEA-9E3C-8A05130D418A}"/>
                    </a:ext>
                  </a:extLst>
                </p:cNvPr>
                <p:cNvPicPr/>
                <p:nvPr/>
              </p:nvPicPr>
              <p:blipFill>
                <a:blip r:embed="rId53"/>
                <a:stretch>
                  <a:fillRect/>
                </a:stretch>
              </p:blipFill>
              <p:spPr>
                <a:xfrm>
                  <a:off x="8874733" y="474312"/>
                  <a:ext cx="91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5" name="Freihand 74">
                  <a:extLst>
                    <a:ext uri="{FF2B5EF4-FFF2-40B4-BE49-F238E27FC236}">
                      <a16:creationId xmlns:a16="http://schemas.microsoft.com/office/drawing/2014/main" id="{0AA3C438-141C-4A76-B220-37458F37BF77}"/>
                    </a:ext>
                  </a:extLst>
                </p14:cNvPr>
                <p14:cNvContentPartPr/>
                <p14:nvPr/>
              </p14:nvContentPartPr>
              <p14:xfrm>
                <a:off x="8988853" y="475392"/>
                <a:ext cx="113400" cy="145080"/>
              </p14:xfrm>
            </p:contentPart>
          </mc:Choice>
          <mc:Fallback>
            <p:pic>
              <p:nvPicPr>
                <p:cNvPr id="75" name="Freihand 74">
                  <a:extLst>
                    <a:ext uri="{FF2B5EF4-FFF2-40B4-BE49-F238E27FC236}">
                      <a16:creationId xmlns:a16="http://schemas.microsoft.com/office/drawing/2014/main" id="{0AA3C438-141C-4A76-B220-37458F37BF77}"/>
                    </a:ext>
                  </a:extLst>
                </p:cNvPr>
                <p:cNvPicPr/>
                <p:nvPr/>
              </p:nvPicPr>
              <p:blipFill>
                <a:blip r:embed="rId55"/>
                <a:stretch>
                  <a:fillRect/>
                </a:stretch>
              </p:blipFill>
              <p:spPr>
                <a:xfrm>
                  <a:off x="8984533" y="471072"/>
                  <a:ext cx="122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6" name="Freihand 75">
                  <a:extLst>
                    <a:ext uri="{FF2B5EF4-FFF2-40B4-BE49-F238E27FC236}">
                      <a16:creationId xmlns:a16="http://schemas.microsoft.com/office/drawing/2014/main" id="{D12EAA8C-3E35-46DC-9F7A-74317302C7F1}"/>
                    </a:ext>
                  </a:extLst>
                </p14:cNvPr>
                <p14:cNvContentPartPr/>
                <p14:nvPr/>
              </p14:nvContentPartPr>
              <p14:xfrm>
                <a:off x="9226093" y="534432"/>
                <a:ext cx="145080" cy="112320"/>
              </p14:xfrm>
            </p:contentPart>
          </mc:Choice>
          <mc:Fallback>
            <p:pic>
              <p:nvPicPr>
                <p:cNvPr id="76" name="Freihand 75">
                  <a:extLst>
                    <a:ext uri="{FF2B5EF4-FFF2-40B4-BE49-F238E27FC236}">
                      <a16:creationId xmlns:a16="http://schemas.microsoft.com/office/drawing/2014/main" id="{D12EAA8C-3E35-46DC-9F7A-74317302C7F1}"/>
                    </a:ext>
                  </a:extLst>
                </p:cNvPr>
                <p:cNvPicPr/>
                <p:nvPr/>
              </p:nvPicPr>
              <p:blipFill>
                <a:blip r:embed="rId57"/>
                <a:stretch>
                  <a:fillRect/>
                </a:stretch>
              </p:blipFill>
              <p:spPr>
                <a:xfrm>
                  <a:off x="9221773" y="530112"/>
                  <a:ext cx="153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77" name="Freihand 76">
                  <a:extLst>
                    <a:ext uri="{FF2B5EF4-FFF2-40B4-BE49-F238E27FC236}">
                      <a16:creationId xmlns:a16="http://schemas.microsoft.com/office/drawing/2014/main" id="{5B9B42DA-7E51-4D35-8DC2-1AA7E3A5A799}"/>
                    </a:ext>
                  </a:extLst>
                </p14:cNvPr>
                <p14:cNvContentPartPr/>
                <p14:nvPr/>
              </p14:nvContentPartPr>
              <p14:xfrm>
                <a:off x="9353173" y="511752"/>
                <a:ext cx="360" cy="360"/>
              </p14:xfrm>
            </p:contentPart>
          </mc:Choice>
          <mc:Fallback>
            <p:pic>
              <p:nvPicPr>
                <p:cNvPr id="77" name="Freihand 76">
                  <a:extLst>
                    <a:ext uri="{FF2B5EF4-FFF2-40B4-BE49-F238E27FC236}">
                      <a16:creationId xmlns:a16="http://schemas.microsoft.com/office/drawing/2014/main" id="{5B9B42DA-7E51-4D35-8DC2-1AA7E3A5A799}"/>
                    </a:ext>
                  </a:extLst>
                </p:cNvPr>
                <p:cNvPicPr/>
                <p:nvPr/>
              </p:nvPicPr>
              <p:blipFill>
                <a:blip r:embed="rId59"/>
                <a:stretch>
                  <a:fillRect/>
                </a:stretch>
              </p:blipFill>
              <p:spPr>
                <a:xfrm>
                  <a:off x="9348853" y="507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8" name="Freihand 77">
                  <a:extLst>
                    <a:ext uri="{FF2B5EF4-FFF2-40B4-BE49-F238E27FC236}">
                      <a16:creationId xmlns:a16="http://schemas.microsoft.com/office/drawing/2014/main" id="{1DC2A722-3A75-4303-A01E-B45357F93102}"/>
                    </a:ext>
                  </a:extLst>
                </p14:cNvPr>
                <p14:cNvContentPartPr/>
                <p14:nvPr/>
              </p14:nvContentPartPr>
              <p14:xfrm>
                <a:off x="9407893" y="453432"/>
                <a:ext cx="161280" cy="163800"/>
              </p14:xfrm>
            </p:contentPart>
          </mc:Choice>
          <mc:Fallback>
            <p:pic>
              <p:nvPicPr>
                <p:cNvPr id="78" name="Freihand 77">
                  <a:extLst>
                    <a:ext uri="{FF2B5EF4-FFF2-40B4-BE49-F238E27FC236}">
                      <a16:creationId xmlns:a16="http://schemas.microsoft.com/office/drawing/2014/main" id="{1DC2A722-3A75-4303-A01E-B45357F93102}"/>
                    </a:ext>
                  </a:extLst>
                </p:cNvPr>
                <p:cNvPicPr/>
                <p:nvPr/>
              </p:nvPicPr>
              <p:blipFill>
                <a:blip r:embed="rId61"/>
                <a:stretch>
                  <a:fillRect/>
                </a:stretch>
              </p:blipFill>
              <p:spPr>
                <a:xfrm>
                  <a:off x="9403573" y="449112"/>
                  <a:ext cx="169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4" name="Freihand 93">
                  <a:extLst>
                    <a:ext uri="{FF2B5EF4-FFF2-40B4-BE49-F238E27FC236}">
                      <a16:creationId xmlns:a16="http://schemas.microsoft.com/office/drawing/2014/main" id="{01E166E5-34D2-4B5C-B283-46DB8563644C}"/>
                    </a:ext>
                  </a:extLst>
                </p14:cNvPr>
                <p14:cNvContentPartPr/>
                <p14:nvPr/>
              </p14:nvContentPartPr>
              <p14:xfrm>
                <a:off x="7689973" y="817752"/>
                <a:ext cx="303120" cy="290160"/>
              </p14:xfrm>
            </p:contentPart>
          </mc:Choice>
          <mc:Fallback>
            <p:pic>
              <p:nvPicPr>
                <p:cNvPr id="94" name="Freihand 93">
                  <a:extLst>
                    <a:ext uri="{FF2B5EF4-FFF2-40B4-BE49-F238E27FC236}">
                      <a16:creationId xmlns:a16="http://schemas.microsoft.com/office/drawing/2014/main" id="{01E166E5-34D2-4B5C-B283-46DB8563644C}"/>
                    </a:ext>
                  </a:extLst>
                </p:cNvPr>
                <p:cNvPicPr/>
                <p:nvPr/>
              </p:nvPicPr>
              <p:blipFill>
                <a:blip r:embed="rId63"/>
                <a:stretch>
                  <a:fillRect/>
                </a:stretch>
              </p:blipFill>
              <p:spPr>
                <a:xfrm>
                  <a:off x="7685653" y="813432"/>
                  <a:ext cx="31176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5" name="Freihand 94">
                  <a:extLst>
                    <a:ext uri="{FF2B5EF4-FFF2-40B4-BE49-F238E27FC236}">
                      <a16:creationId xmlns:a16="http://schemas.microsoft.com/office/drawing/2014/main" id="{669CC9F8-A40B-42AC-B3E2-A879725566BF}"/>
                    </a:ext>
                  </a:extLst>
                </p14:cNvPr>
                <p14:cNvContentPartPr/>
                <p14:nvPr/>
              </p14:nvContentPartPr>
              <p14:xfrm>
                <a:off x="8103613" y="837912"/>
                <a:ext cx="128520" cy="111960"/>
              </p14:xfrm>
            </p:contentPart>
          </mc:Choice>
          <mc:Fallback>
            <p:pic>
              <p:nvPicPr>
                <p:cNvPr id="95" name="Freihand 94">
                  <a:extLst>
                    <a:ext uri="{FF2B5EF4-FFF2-40B4-BE49-F238E27FC236}">
                      <a16:creationId xmlns:a16="http://schemas.microsoft.com/office/drawing/2014/main" id="{669CC9F8-A40B-42AC-B3E2-A879725566BF}"/>
                    </a:ext>
                  </a:extLst>
                </p:cNvPr>
                <p:cNvPicPr/>
                <p:nvPr/>
              </p:nvPicPr>
              <p:blipFill>
                <a:blip r:embed="rId65"/>
                <a:stretch>
                  <a:fillRect/>
                </a:stretch>
              </p:blipFill>
              <p:spPr>
                <a:xfrm>
                  <a:off x="8099293" y="833592"/>
                  <a:ext cx="137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6" name="Freihand 95">
                  <a:extLst>
                    <a:ext uri="{FF2B5EF4-FFF2-40B4-BE49-F238E27FC236}">
                      <a16:creationId xmlns:a16="http://schemas.microsoft.com/office/drawing/2014/main" id="{C23DB7EC-F48F-4272-966E-93005D63B39D}"/>
                    </a:ext>
                  </a:extLst>
                </p14:cNvPr>
                <p14:cNvContentPartPr/>
                <p14:nvPr/>
              </p14:nvContentPartPr>
              <p14:xfrm>
                <a:off x="8253013" y="822792"/>
                <a:ext cx="109800" cy="118440"/>
              </p14:xfrm>
            </p:contentPart>
          </mc:Choice>
          <mc:Fallback>
            <p:pic>
              <p:nvPicPr>
                <p:cNvPr id="96" name="Freihand 95">
                  <a:extLst>
                    <a:ext uri="{FF2B5EF4-FFF2-40B4-BE49-F238E27FC236}">
                      <a16:creationId xmlns:a16="http://schemas.microsoft.com/office/drawing/2014/main" id="{C23DB7EC-F48F-4272-966E-93005D63B39D}"/>
                    </a:ext>
                  </a:extLst>
                </p:cNvPr>
                <p:cNvPicPr/>
                <p:nvPr/>
              </p:nvPicPr>
              <p:blipFill>
                <a:blip r:embed="rId67"/>
                <a:stretch>
                  <a:fillRect/>
                </a:stretch>
              </p:blipFill>
              <p:spPr>
                <a:xfrm>
                  <a:off x="8248693" y="818472"/>
                  <a:ext cx="118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7" name="Freihand 96">
                  <a:extLst>
                    <a:ext uri="{FF2B5EF4-FFF2-40B4-BE49-F238E27FC236}">
                      <a16:creationId xmlns:a16="http://schemas.microsoft.com/office/drawing/2014/main" id="{FA4F3F4E-B558-481C-85CC-470C5DB073C3}"/>
                    </a:ext>
                  </a:extLst>
                </p14:cNvPr>
                <p14:cNvContentPartPr/>
                <p14:nvPr/>
              </p14:nvContentPartPr>
              <p14:xfrm>
                <a:off x="8396293" y="747912"/>
                <a:ext cx="18000" cy="95400"/>
              </p14:xfrm>
            </p:contentPart>
          </mc:Choice>
          <mc:Fallback>
            <p:pic>
              <p:nvPicPr>
                <p:cNvPr id="97" name="Freihand 96">
                  <a:extLst>
                    <a:ext uri="{FF2B5EF4-FFF2-40B4-BE49-F238E27FC236}">
                      <a16:creationId xmlns:a16="http://schemas.microsoft.com/office/drawing/2014/main" id="{FA4F3F4E-B558-481C-85CC-470C5DB073C3}"/>
                    </a:ext>
                  </a:extLst>
                </p:cNvPr>
                <p:cNvPicPr/>
                <p:nvPr/>
              </p:nvPicPr>
              <p:blipFill>
                <a:blip r:embed="rId69"/>
                <a:stretch>
                  <a:fillRect/>
                </a:stretch>
              </p:blipFill>
              <p:spPr>
                <a:xfrm>
                  <a:off x="8391973" y="743592"/>
                  <a:ext cx="26640" cy="10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187" name="Freihand 186">
                <a:extLst>
                  <a:ext uri="{FF2B5EF4-FFF2-40B4-BE49-F238E27FC236}">
                    <a16:creationId xmlns:a16="http://schemas.microsoft.com/office/drawing/2014/main" id="{05357A04-AB65-4909-859C-57EEA1959E41}"/>
                  </a:ext>
                </a:extLst>
              </p14:cNvPr>
              <p14:cNvContentPartPr/>
              <p14:nvPr/>
            </p14:nvContentPartPr>
            <p14:xfrm>
              <a:off x="2772733" y="2173512"/>
              <a:ext cx="39240" cy="61920"/>
            </p14:xfrm>
          </p:contentPart>
        </mc:Choice>
        <mc:Fallback>
          <p:pic>
            <p:nvPicPr>
              <p:cNvPr id="187" name="Freihand 186">
                <a:extLst>
                  <a:ext uri="{FF2B5EF4-FFF2-40B4-BE49-F238E27FC236}">
                    <a16:creationId xmlns:a16="http://schemas.microsoft.com/office/drawing/2014/main" id="{05357A04-AB65-4909-859C-57EEA1959E41}"/>
                  </a:ext>
                </a:extLst>
              </p:cNvPr>
              <p:cNvPicPr/>
              <p:nvPr/>
            </p:nvPicPr>
            <p:blipFill>
              <a:blip r:embed="rId71"/>
              <a:stretch>
                <a:fillRect/>
              </a:stretch>
            </p:blipFill>
            <p:spPr>
              <a:xfrm>
                <a:off x="2768413" y="2169192"/>
                <a:ext cx="478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84" name="Freihand 283">
                <a:extLst>
                  <a:ext uri="{FF2B5EF4-FFF2-40B4-BE49-F238E27FC236}">
                    <a16:creationId xmlns:a16="http://schemas.microsoft.com/office/drawing/2014/main" id="{61381E3E-18B1-4D09-9C6E-33FB756C0123}"/>
                  </a:ext>
                </a:extLst>
              </p14:cNvPr>
              <p14:cNvContentPartPr/>
              <p14:nvPr/>
            </p14:nvContentPartPr>
            <p14:xfrm>
              <a:off x="4041013" y="998832"/>
              <a:ext cx="360" cy="360"/>
            </p14:xfrm>
          </p:contentPart>
        </mc:Choice>
        <mc:Fallback>
          <p:pic>
            <p:nvPicPr>
              <p:cNvPr id="284" name="Freihand 283">
                <a:extLst>
                  <a:ext uri="{FF2B5EF4-FFF2-40B4-BE49-F238E27FC236}">
                    <a16:creationId xmlns:a16="http://schemas.microsoft.com/office/drawing/2014/main" id="{61381E3E-18B1-4D09-9C6E-33FB756C0123}"/>
                  </a:ext>
                </a:extLst>
              </p:cNvPr>
              <p:cNvPicPr/>
              <p:nvPr/>
            </p:nvPicPr>
            <p:blipFill>
              <a:blip r:embed="rId59"/>
              <a:stretch>
                <a:fillRect/>
              </a:stretch>
            </p:blipFill>
            <p:spPr>
              <a:xfrm>
                <a:off x="4036693" y="994512"/>
                <a:ext cx="9000" cy="9000"/>
              </a:xfrm>
              <a:prstGeom prst="rect">
                <a:avLst/>
              </a:prstGeom>
            </p:spPr>
          </p:pic>
        </mc:Fallback>
      </mc:AlternateContent>
      <p:grpSp>
        <p:nvGrpSpPr>
          <p:cNvPr id="326" name="Gruppieren 325">
            <a:extLst>
              <a:ext uri="{FF2B5EF4-FFF2-40B4-BE49-F238E27FC236}">
                <a16:creationId xmlns:a16="http://schemas.microsoft.com/office/drawing/2014/main" id="{BA41D403-4DD7-421F-814A-6885FACBF1D5}"/>
              </a:ext>
            </a:extLst>
          </p:cNvPr>
          <p:cNvGrpSpPr/>
          <p:nvPr/>
        </p:nvGrpSpPr>
        <p:grpSpPr>
          <a:xfrm>
            <a:off x="7392613" y="1099272"/>
            <a:ext cx="4620240" cy="2596680"/>
            <a:chOff x="7392613" y="1099272"/>
            <a:chExt cx="4620240" cy="2596680"/>
          </a:xfrm>
        </p:grpSpPr>
        <mc:AlternateContent xmlns:mc="http://schemas.openxmlformats.org/markup-compatibility/2006">
          <mc:Choice xmlns:p14="http://schemas.microsoft.com/office/powerpoint/2010/main" Requires="p14">
            <p:contentPart p14:bwMode="auto" r:id="rId73">
              <p14:nvContentPartPr>
                <p14:cNvPr id="150" name="Freihand 149">
                  <a:extLst>
                    <a:ext uri="{FF2B5EF4-FFF2-40B4-BE49-F238E27FC236}">
                      <a16:creationId xmlns:a16="http://schemas.microsoft.com/office/drawing/2014/main" id="{082B23FE-4EF6-41FD-8D59-B9077F3E7C25}"/>
                    </a:ext>
                  </a:extLst>
                </p14:cNvPr>
                <p14:cNvContentPartPr/>
                <p14:nvPr/>
              </p14:nvContentPartPr>
              <p14:xfrm>
                <a:off x="11358733" y="1320672"/>
                <a:ext cx="99360" cy="95400"/>
              </p14:xfrm>
            </p:contentPart>
          </mc:Choice>
          <mc:Fallback>
            <p:pic>
              <p:nvPicPr>
                <p:cNvPr id="150" name="Freihand 149">
                  <a:extLst>
                    <a:ext uri="{FF2B5EF4-FFF2-40B4-BE49-F238E27FC236}">
                      <a16:creationId xmlns:a16="http://schemas.microsoft.com/office/drawing/2014/main" id="{082B23FE-4EF6-41FD-8D59-B9077F3E7C25}"/>
                    </a:ext>
                  </a:extLst>
                </p:cNvPr>
                <p:cNvPicPr/>
                <p:nvPr/>
              </p:nvPicPr>
              <p:blipFill>
                <a:blip r:embed="rId74"/>
                <a:stretch>
                  <a:fillRect/>
                </a:stretch>
              </p:blipFill>
              <p:spPr>
                <a:xfrm>
                  <a:off x="11354413" y="1316352"/>
                  <a:ext cx="108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51" name="Freihand 150">
                  <a:extLst>
                    <a:ext uri="{FF2B5EF4-FFF2-40B4-BE49-F238E27FC236}">
                      <a16:creationId xmlns:a16="http://schemas.microsoft.com/office/drawing/2014/main" id="{979199E3-EDEC-4B9E-961C-4589030E4ED2}"/>
                    </a:ext>
                  </a:extLst>
                </p14:cNvPr>
                <p14:cNvContentPartPr/>
                <p14:nvPr/>
              </p14:nvContentPartPr>
              <p14:xfrm>
                <a:off x="11400133" y="1312392"/>
                <a:ext cx="100800" cy="131760"/>
              </p14:xfrm>
            </p:contentPart>
          </mc:Choice>
          <mc:Fallback>
            <p:pic>
              <p:nvPicPr>
                <p:cNvPr id="151" name="Freihand 150">
                  <a:extLst>
                    <a:ext uri="{FF2B5EF4-FFF2-40B4-BE49-F238E27FC236}">
                      <a16:creationId xmlns:a16="http://schemas.microsoft.com/office/drawing/2014/main" id="{979199E3-EDEC-4B9E-961C-4589030E4ED2}"/>
                    </a:ext>
                  </a:extLst>
                </p:cNvPr>
                <p:cNvPicPr/>
                <p:nvPr/>
              </p:nvPicPr>
              <p:blipFill>
                <a:blip r:embed="rId76"/>
                <a:stretch>
                  <a:fillRect/>
                </a:stretch>
              </p:blipFill>
              <p:spPr>
                <a:xfrm>
                  <a:off x="11395813" y="1308072"/>
                  <a:ext cx="109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52" name="Freihand 151">
                  <a:extLst>
                    <a:ext uri="{FF2B5EF4-FFF2-40B4-BE49-F238E27FC236}">
                      <a16:creationId xmlns:a16="http://schemas.microsoft.com/office/drawing/2014/main" id="{E83D46D1-A316-4ECF-82CA-82A35BE050A0}"/>
                    </a:ext>
                  </a:extLst>
                </p14:cNvPr>
                <p14:cNvContentPartPr/>
                <p14:nvPr/>
              </p14:nvContentPartPr>
              <p14:xfrm>
                <a:off x="11514613" y="1313472"/>
                <a:ext cx="129240" cy="137880"/>
              </p14:xfrm>
            </p:contentPart>
          </mc:Choice>
          <mc:Fallback>
            <p:pic>
              <p:nvPicPr>
                <p:cNvPr id="152" name="Freihand 151">
                  <a:extLst>
                    <a:ext uri="{FF2B5EF4-FFF2-40B4-BE49-F238E27FC236}">
                      <a16:creationId xmlns:a16="http://schemas.microsoft.com/office/drawing/2014/main" id="{E83D46D1-A316-4ECF-82CA-82A35BE050A0}"/>
                    </a:ext>
                  </a:extLst>
                </p:cNvPr>
                <p:cNvPicPr/>
                <p:nvPr/>
              </p:nvPicPr>
              <p:blipFill>
                <a:blip r:embed="rId78"/>
                <a:stretch>
                  <a:fillRect/>
                </a:stretch>
              </p:blipFill>
              <p:spPr>
                <a:xfrm>
                  <a:off x="11510293" y="1309152"/>
                  <a:ext cx="137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44" name="Freihand 143">
                  <a:extLst>
                    <a:ext uri="{FF2B5EF4-FFF2-40B4-BE49-F238E27FC236}">
                      <a16:creationId xmlns:a16="http://schemas.microsoft.com/office/drawing/2014/main" id="{69E19052-E6C4-462D-BBF4-6E9DF522D9F3}"/>
                    </a:ext>
                  </a:extLst>
                </p14:cNvPr>
                <p14:cNvContentPartPr/>
                <p14:nvPr/>
              </p14:nvContentPartPr>
              <p14:xfrm>
                <a:off x="10011253" y="1432632"/>
                <a:ext cx="274680" cy="87480"/>
              </p14:xfrm>
            </p:contentPart>
          </mc:Choice>
          <mc:Fallback>
            <p:pic>
              <p:nvPicPr>
                <p:cNvPr id="144" name="Freihand 143">
                  <a:extLst>
                    <a:ext uri="{FF2B5EF4-FFF2-40B4-BE49-F238E27FC236}">
                      <a16:creationId xmlns:a16="http://schemas.microsoft.com/office/drawing/2014/main" id="{69E19052-E6C4-462D-BBF4-6E9DF522D9F3}"/>
                    </a:ext>
                  </a:extLst>
                </p:cNvPr>
                <p:cNvPicPr/>
                <p:nvPr/>
              </p:nvPicPr>
              <p:blipFill>
                <a:blip r:embed="rId80"/>
                <a:stretch>
                  <a:fillRect/>
                </a:stretch>
              </p:blipFill>
              <p:spPr>
                <a:xfrm>
                  <a:off x="10006933" y="1428312"/>
                  <a:ext cx="283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5" name="Freihand 144">
                  <a:extLst>
                    <a:ext uri="{FF2B5EF4-FFF2-40B4-BE49-F238E27FC236}">
                      <a16:creationId xmlns:a16="http://schemas.microsoft.com/office/drawing/2014/main" id="{0FF2687D-EFC3-4C51-AF2A-6521FB688DE4}"/>
                    </a:ext>
                  </a:extLst>
                </p14:cNvPr>
                <p14:cNvContentPartPr/>
                <p14:nvPr/>
              </p14:nvContentPartPr>
              <p14:xfrm>
                <a:off x="10241293" y="1381872"/>
                <a:ext cx="63000" cy="24840"/>
              </p14:xfrm>
            </p:contentPart>
          </mc:Choice>
          <mc:Fallback>
            <p:pic>
              <p:nvPicPr>
                <p:cNvPr id="145" name="Freihand 144">
                  <a:extLst>
                    <a:ext uri="{FF2B5EF4-FFF2-40B4-BE49-F238E27FC236}">
                      <a16:creationId xmlns:a16="http://schemas.microsoft.com/office/drawing/2014/main" id="{0FF2687D-EFC3-4C51-AF2A-6521FB688DE4}"/>
                    </a:ext>
                  </a:extLst>
                </p:cNvPr>
                <p:cNvPicPr/>
                <p:nvPr/>
              </p:nvPicPr>
              <p:blipFill>
                <a:blip r:embed="rId82"/>
                <a:stretch>
                  <a:fillRect/>
                </a:stretch>
              </p:blipFill>
              <p:spPr>
                <a:xfrm>
                  <a:off x="10236973" y="1377552"/>
                  <a:ext cx="716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46" name="Freihand 145">
                  <a:extLst>
                    <a:ext uri="{FF2B5EF4-FFF2-40B4-BE49-F238E27FC236}">
                      <a16:creationId xmlns:a16="http://schemas.microsoft.com/office/drawing/2014/main" id="{40BA68C3-21EE-483A-978A-322FB21AE556}"/>
                    </a:ext>
                  </a:extLst>
                </p14:cNvPr>
                <p14:cNvContentPartPr/>
                <p14:nvPr/>
              </p14:nvContentPartPr>
              <p14:xfrm>
                <a:off x="10357213" y="1384032"/>
                <a:ext cx="98280" cy="103680"/>
              </p14:xfrm>
            </p:contentPart>
          </mc:Choice>
          <mc:Fallback>
            <p:pic>
              <p:nvPicPr>
                <p:cNvPr id="146" name="Freihand 145">
                  <a:extLst>
                    <a:ext uri="{FF2B5EF4-FFF2-40B4-BE49-F238E27FC236}">
                      <a16:creationId xmlns:a16="http://schemas.microsoft.com/office/drawing/2014/main" id="{40BA68C3-21EE-483A-978A-322FB21AE556}"/>
                    </a:ext>
                  </a:extLst>
                </p:cNvPr>
                <p:cNvPicPr/>
                <p:nvPr/>
              </p:nvPicPr>
              <p:blipFill>
                <a:blip r:embed="rId84"/>
                <a:stretch>
                  <a:fillRect/>
                </a:stretch>
              </p:blipFill>
              <p:spPr>
                <a:xfrm>
                  <a:off x="10352893" y="1379712"/>
                  <a:ext cx="106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7" name="Freihand 146">
                  <a:extLst>
                    <a:ext uri="{FF2B5EF4-FFF2-40B4-BE49-F238E27FC236}">
                      <a16:creationId xmlns:a16="http://schemas.microsoft.com/office/drawing/2014/main" id="{878CF342-3D62-4ED0-B323-9364C560B656}"/>
                    </a:ext>
                  </a:extLst>
                </p14:cNvPr>
                <p14:cNvContentPartPr/>
                <p14:nvPr/>
              </p14:nvContentPartPr>
              <p14:xfrm>
                <a:off x="10572133" y="1393392"/>
                <a:ext cx="371520" cy="230040"/>
              </p14:xfrm>
            </p:contentPart>
          </mc:Choice>
          <mc:Fallback>
            <p:pic>
              <p:nvPicPr>
                <p:cNvPr id="147" name="Freihand 146">
                  <a:extLst>
                    <a:ext uri="{FF2B5EF4-FFF2-40B4-BE49-F238E27FC236}">
                      <a16:creationId xmlns:a16="http://schemas.microsoft.com/office/drawing/2014/main" id="{878CF342-3D62-4ED0-B323-9364C560B656}"/>
                    </a:ext>
                  </a:extLst>
                </p:cNvPr>
                <p:cNvPicPr/>
                <p:nvPr/>
              </p:nvPicPr>
              <p:blipFill>
                <a:blip r:embed="rId86"/>
                <a:stretch>
                  <a:fillRect/>
                </a:stretch>
              </p:blipFill>
              <p:spPr>
                <a:xfrm>
                  <a:off x="10567813" y="1389072"/>
                  <a:ext cx="380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48" name="Freihand 147">
                  <a:extLst>
                    <a:ext uri="{FF2B5EF4-FFF2-40B4-BE49-F238E27FC236}">
                      <a16:creationId xmlns:a16="http://schemas.microsoft.com/office/drawing/2014/main" id="{B32DEE97-8D49-4501-AC1C-AA9294BB405B}"/>
                    </a:ext>
                  </a:extLst>
                </p14:cNvPr>
                <p14:cNvContentPartPr/>
                <p14:nvPr/>
              </p14:nvContentPartPr>
              <p14:xfrm>
                <a:off x="10977133" y="1335792"/>
                <a:ext cx="185760" cy="193320"/>
              </p14:xfrm>
            </p:contentPart>
          </mc:Choice>
          <mc:Fallback>
            <p:pic>
              <p:nvPicPr>
                <p:cNvPr id="148" name="Freihand 147">
                  <a:extLst>
                    <a:ext uri="{FF2B5EF4-FFF2-40B4-BE49-F238E27FC236}">
                      <a16:creationId xmlns:a16="http://schemas.microsoft.com/office/drawing/2014/main" id="{B32DEE97-8D49-4501-AC1C-AA9294BB405B}"/>
                    </a:ext>
                  </a:extLst>
                </p:cNvPr>
                <p:cNvPicPr/>
                <p:nvPr/>
              </p:nvPicPr>
              <p:blipFill>
                <a:blip r:embed="rId88"/>
                <a:stretch>
                  <a:fillRect/>
                </a:stretch>
              </p:blipFill>
              <p:spPr>
                <a:xfrm>
                  <a:off x="10972813" y="1331472"/>
                  <a:ext cx="194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49" name="Freihand 148">
                  <a:extLst>
                    <a:ext uri="{FF2B5EF4-FFF2-40B4-BE49-F238E27FC236}">
                      <a16:creationId xmlns:a16="http://schemas.microsoft.com/office/drawing/2014/main" id="{BC12CABC-B2A2-4646-A17A-FFA5425CF4D9}"/>
                    </a:ext>
                  </a:extLst>
                </p14:cNvPr>
                <p14:cNvContentPartPr/>
                <p14:nvPr/>
              </p14:nvContentPartPr>
              <p14:xfrm>
                <a:off x="10977133" y="1298352"/>
                <a:ext cx="114480" cy="16200"/>
              </p14:xfrm>
            </p:contentPart>
          </mc:Choice>
          <mc:Fallback>
            <p:pic>
              <p:nvPicPr>
                <p:cNvPr id="149" name="Freihand 148">
                  <a:extLst>
                    <a:ext uri="{FF2B5EF4-FFF2-40B4-BE49-F238E27FC236}">
                      <a16:creationId xmlns:a16="http://schemas.microsoft.com/office/drawing/2014/main" id="{BC12CABC-B2A2-4646-A17A-FFA5425CF4D9}"/>
                    </a:ext>
                  </a:extLst>
                </p:cNvPr>
                <p:cNvPicPr/>
                <p:nvPr/>
              </p:nvPicPr>
              <p:blipFill>
                <a:blip r:embed="rId90"/>
                <a:stretch>
                  <a:fillRect/>
                </a:stretch>
              </p:blipFill>
              <p:spPr>
                <a:xfrm>
                  <a:off x="10972813" y="1294032"/>
                  <a:ext cx="1231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05" name="Freihand 104">
                  <a:extLst>
                    <a:ext uri="{FF2B5EF4-FFF2-40B4-BE49-F238E27FC236}">
                      <a16:creationId xmlns:a16="http://schemas.microsoft.com/office/drawing/2014/main" id="{CBC5CB10-5800-4573-A4F5-A2CDA0302BD9}"/>
                    </a:ext>
                  </a:extLst>
                </p14:cNvPr>
                <p14:cNvContentPartPr/>
                <p14:nvPr/>
              </p14:nvContentPartPr>
              <p14:xfrm>
                <a:off x="7414573" y="1159392"/>
                <a:ext cx="104040" cy="191520"/>
              </p14:xfrm>
            </p:contentPart>
          </mc:Choice>
          <mc:Fallback>
            <p:pic>
              <p:nvPicPr>
                <p:cNvPr id="105" name="Freihand 104">
                  <a:extLst>
                    <a:ext uri="{FF2B5EF4-FFF2-40B4-BE49-F238E27FC236}">
                      <a16:creationId xmlns:a16="http://schemas.microsoft.com/office/drawing/2014/main" id="{CBC5CB10-5800-4573-A4F5-A2CDA0302BD9}"/>
                    </a:ext>
                  </a:extLst>
                </p:cNvPr>
                <p:cNvPicPr/>
                <p:nvPr/>
              </p:nvPicPr>
              <p:blipFill>
                <a:blip r:embed="rId92"/>
                <a:stretch>
                  <a:fillRect/>
                </a:stretch>
              </p:blipFill>
              <p:spPr>
                <a:xfrm>
                  <a:off x="7410253" y="1155072"/>
                  <a:ext cx="112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06" name="Freihand 105">
                  <a:extLst>
                    <a:ext uri="{FF2B5EF4-FFF2-40B4-BE49-F238E27FC236}">
                      <a16:creationId xmlns:a16="http://schemas.microsoft.com/office/drawing/2014/main" id="{E5A16478-BF77-4AEF-88FB-158D554138BF}"/>
                    </a:ext>
                  </a:extLst>
                </p14:cNvPr>
                <p14:cNvContentPartPr/>
                <p14:nvPr/>
              </p14:nvContentPartPr>
              <p14:xfrm>
                <a:off x="7548133" y="1137432"/>
                <a:ext cx="66960" cy="249480"/>
              </p14:xfrm>
            </p:contentPart>
          </mc:Choice>
          <mc:Fallback>
            <p:pic>
              <p:nvPicPr>
                <p:cNvPr id="106" name="Freihand 105">
                  <a:extLst>
                    <a:ext uri="{FF2B5EF4-FFF2-40B4-BE49-F238E27FC236}">
                      <a16:creationId xmlns:a16="http://schemas.microsoft.com/office/drawing/2014/main" id="{E5A16478-BF77-4AEF-88FB-158D554138BF}"/>
                    </a:ext>
                  </a:extLst>
                </p:cNvPr>
                <p:cNvPicPr/>
                <p:nvPr/>
              </p:nvPicPr>
              <p:blipFill>
                <a:blip r:embed="rId94"/>
                <a:stretch>
                  <a:fillRect/>
                </a:stretch>
              </p:blipFill>
              <p:spPr>
                <a:xfrm>
                  <a:off x="7543813" y="1133112"/>
                  <a:ext cx="756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8" name="Freihand 107">
                  <a:extLst>
                    <a:ext uri="{FF2B5EF4-FFF2-40B4-BE49-F238E27FC236}">
                      <a16:creationId xmlns:a16="http://schemas.microsoft.com/office/drawing/2014/main" id="{3371713D-67C6-4621-9684-46017CF836FA}"/>
                    </a:ext>
                  </a:extLst>
                </p14:cNvPr>
                <p14:cNvContentPartPr/>
                <p14:nvPr/>
              </p14:nvContentPartPr>
              <p14:xfrm>
                <a:off x="7717693" y="1221672"/>
                <a:ext cx="175320" cy="100440"/>
              </p14:xfrm>
            </p:contentPart>
          </mc:Choice>
          <mc:Fallback>
            <p:pic>
              <p:nvPicPr>
                <p:cNvPr id="108" name="Freihand 107">
                  <a:extLst>
                    <a:ext uri="{FF2B5EF4-FFF2-40B4-BE49-F238E27FC236}">
                      <a16:creationId xmlns:a16="http://schemas.microsoft.com/office/drawing/2014/main" id="{3371713D-67C6-4621-9684-46017CF836FA}"/>
                    </a:ext>
                  </a:extLst>
                </p:cNvPr>
                <p:cNvPicPr/>
                <p:nvPr/>
              </p:nvPicPr>
              <p:blipFill>
                <a:blip r:embed="rId96"/>
                <a:stretch>
                  <a:fillRect/>
                </a:stretch>
              </p:blipFill>
              <p:spPr>
                <a:xfrm>
                  <a:off x="7713373" y="1217352"/>
                  <a:ext cx="1839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9" name="Freihand 108">
                  <a:extLst>
                    <a:ext uri="{FF2B5EF4-FFF2-40B4-BE49-F238E27FC236}">
                      <a16:creationId xmlns:a16="http://schemas.microsoft.com/office/drawing/2014/main" id="{FC1CC71B-CDD0-475A-BF2D-9964DBC98825}"/>
                    </a:ext>
                  </a:extLst>
                </p14:cNvPr>
                <p14:cNvContentPartPr/>
                <p14:nvPr/>
              </p14:nvContentPartPr>
              <p14:xfrm>
                <a:off x="7908493" y="1169472"/>
                <a:ext cx="59760" cy="148680"/>
              </p14:xfrm>
            </p:contentPart>
          </mc:Choice>
          <mc:Fallback>
            <p:pic>
              <p:nvPicPr>
                <p:cNvPr id="109" name="Freihand 108">
                  <a:extLst>
                    <a:ext uri="{FF2B5EF4-FFF2-40B4-BE49-F238E27FC236}">
                      <a16:creationId xmlns:a16="http://schemas.microsoft.com/office/drawing/2014/main" id="{FC1CC71B-CDD0-475A-BF2D-9964DBC98825}"/>
                    </a:ext>
                  </a:extLst>
                </p:cNvPr>
                <p:cNvPicPr/>
                <p:nvPr/>
              </p:nvPicPr>
              <p:blipFill>
                <a:blip r:embed="rId98"/>
                <a:stretch>
                  <a:fillRect/>
                </a:stretch>
              </p:blipFill>
              <p:spPr>
                <a:xfrm>
                  <a:off x="7904173" y="1165152"/>
                  <a:ext cx="68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10" name="Freihand 109">
                  <a:extLst>
                    <a:ext uri="{FF2B5EF4-FFF2-40B4-BE49-F238E27FC236}">
                      <a16:creationId xmlns:a16="http://schemas.microsoft.com/office/drawing/2014/main" id="{D9C8BE89-28F4-438C-A005-C36CBFAC00DE}"/>
                    </a:ext>
                  </a:extLst>
                </p14:cNvPr>
                <p14:cNvContentPartPr/>
                <p14:nvPr/>
              </p14:nvContentPartPr>
              <p14:xfrm>
                <a:off x="7989493" y="1246872"/>
                <a:ext cx="97920" cy="62640"/>
              </p14:xfrm>
            </p:contentPart>
          </mc:Choice>
          <mc:Fallback>
            <p:pic>
              <p:nvPicPr>
                <p:cNvPr id="110" name="Freihand 109">
                  <a:extLst>
                    <a:ext uri="{FF2B5EF4-FFF2-40B4-BE49-F238E27FC236}">
                      <a16:creationId xmlns:a16="http://schemas.microsoft.com/office/drawing/2014/main" id="{D9C8BE89-28F4-438C-A005-C36CBFAC00DE}"/>
                    </a:ext>
                  </a:extLst>
                </p:cNvPr>
                <p:cNvPicPr/>
                <p:nvPr/>
              </p:nvPicPr>
              <p:blipFill>
                <a:blip r:embed="rId100"/>
                <a:stretch>
                  <a:fillRect/>
                </a:stretch>
              </p:blipFill>
              <p:spPr>
                <a:xfrm>
                  <a:off x="7985173" y="1242552"/>
                  <a:ext cx="106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1" name="Freihand 110">
                  <a:extLst>
                    <a:ext uri="{FF2B5EF4-FFF2-40B4-BE49-F238E27FC236}">
                      <a16:creationId xmlns:a16="http://schemas.microsoft.com/office/drawing/2014/main" id="{367DD89D-7A47-426C-B914-29E3E1D8FB34}"/>
                    </a:ext>
                  </a:extLst>
                </p14:cNvPr>
                <p14:cNvContentPartPr/>
                <p14:nvPr/>
              </p14:nvContentPartPr>
              <p14:xfrm>
                <a:off x="8083813" y="1165872"/>
                <a:ext cx="85320" cy="132480"/>
              </p14:xfrm>
            </p:contentPart>
          </mc:Choice>
          <mc:Fallback>
            <p:pic>
              <p:nvPicPr>
                <p:cNvPr id="111" name="Freihand 110">
                  <a:extLst>
                    <a:ext uri="{FF2B5EF4-FFF2-40B4-BE49-F238E27FC236}">
                      <a16:creationId xmlns:a16="http://schemas.microsoft.com/office/drawing/2014/main" id="{367DD89D-7A47-426C-B914-29E3E1D8FB34}"/>
                    </a:ext>
                  </a:extLst>
                </p:cNvPr>
                <p:cNvPicPr/>
                <p:nvPr/>
              </p:nvPicPr>
              <p:blipFill>
                <a:blip r:embed="rId102"/>
                <a:stretch>
                  <a:fillRect/>
                </a:stretch>
              </p:blipFill>
              <p:spPr>
                <a:xfrm>
                  <a:off x="8079493" y="1161552"/>
                  <a:ext cx="93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2" name="Freihand 111">
                  <a:extLst>
                    <a:ext uri="{FF2B5EF4-FFF2-40B4-BE49-F238E27FC236}">
                      <a16:creationId xmlns:a16="http://schemas.microsoft.com/office/drawing/2014/main" id="{B373C9CB-B2FA-4734-8E91-A9C73825E5CB}"/>
                    </a:ext>
                  </a:extLst>
                </p14:cNvPr>
                <p14:cNvContentPartPr/>
                <p14:nvPr/>
              </p14:nvContentPartPr>
              <p14:xfrm>
                <a:off x="8177053" y="1162992"/>
                <a:ext cx="55440" cy="137880"/>
              </p14:xfrm>
            </p:contentPart>
          </mc:Choice>
          <mc:Fallback>
            <p:pic>
              <p:nvPicPr>
                <p:cNvPr id="112" name="Freihand 111">
                  <a:extLst>
                    <a:ext uri="{FF2B5EF4-FFF2-40B4-BE49-F238E27FC236}">
                      <a16:creationId xmlns:a16="http://schemas.microsoft.com/office/drawing/2014/main" id="{B373C9CB-B2FA-4734-8E91-A9C73825E5CB}"/>
                    </a:ext>
                  </a:extLst>
                </p:cNvPr>
                <p:cNvPicPr/>
                <p:nvPr/>
              </p:nvPicPr>
              <p:blipFill>
                <a:blip r:embed="rId104"/>
                <a:stretch>
                  <a:fillRect/>
                </a:stretch>
              </p:blipFill>
              <p:spPr>
                <a:xfrm>
                  <a:off x="8172733" y="1158672"/>
                  <a:ext cx="64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3" name="Freihand 112">
                  <a:extLst>
                    <a:ext uri="{FF2B5EF4-FFF2-40B4-BE49-F238E27FC236}">
                      <a16:creationId xmlns:a16="http://schemas.microsoft.com/office/drawing/2014/main" id="{1815E603-0BFE-4CD6-AD06-F666185401E6}"/>
                    </a:ext>
                  </a:extLst>
                </p14:cNvPr>
                <p14:cNvContentPartPr/>
                <p14:nvPr/>
              </p14:nvContentPartPr>
              <p14:xfrm>
                <a:off x="7966453" y="1138872"/>
                <a:ext cx="93960" cy="14400"/>
              </p14:xfrm>
            </p:contentPart>
          </mc:Choice>
          <mc:Fallback>
            <p:pic>
              <p:nvPicPr>
                <p:cNvPr id="113" name="Freihand 112">
                  <a:extLst>
                    <a:ext uri="{FF2B5EF4-FFF2-40B4-BE49-F238E27FC236}">
                      <a16:creationId xmlns:a16="http://schemas.microsoft.com/office/drawing/2014/main" id="{1815E603-0BFE-4CD6-AD06-F666185401E6}"/>
                    </a:ext>
                  </a:extLst>
                </p:cNvPr>
                <p:cNvPicPr/>
                <p:nvPr/>
              </p:nvPicPr>
              <p:blipFill>
                <a:blip r:embed="rId106"/>
                <a:stretch>
                  <a:fillRect/>
                </a:stretch>
              </p:blipFill>
              <p:spPr>
                <a:xfrm>
                  <a:off x="7962133" y="1134552"/>
                  <a:ext cx="102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4" name="Freihand 113">
                  <a:extLst>
                    <a:ext uri="{FF2B5EF4-FFF2-40B4-BE49-F238E27FC236}">
                      <a16:creationId xmlns:a16="http://schemas.microsoft.com/office/drawing/2014/main" id="{E4A280E3-28DE-41AD-814F-5AD8310F696E}"/>
                    </a:ext>
                  </a:extLst>
                </p14:cNvPr>
                <p14:cNvContentPartPr/>
                <p14:nvPr/>
              </p14:nvContentPartPr>
              <p14:xfrm>
                <a:off x="8381533" y="1244352"/>
                <a:ext cx="360" cy="360"/>
              </p14:xfrm>
            </p:contentPart>
          </mc:Choice>
          <mc:Fallback>
            <p:pic>
              <p:nvPicPr>
                <p:cNvPr id="114" name="Freihand 113">
                  <a:extLst>
                    <a:ext uri="{FF2B5EF4-FFF2-40B4-BE49-F238E27FC236}">
                      <a16:creationId xmlns:a16="http://schemas.microsoft.com/office/drawing/2014/main" id="{E4A280E3-28DE-41AD-814F-5AD8310F696E}"/>
                    </a:ext>
                  </a:extLst>
                </p:cNvPr>
                <p:cNvPicPr/>
                <p:nvPr/>
              </p:nvPicPr>
              <p:blipFill>
                <a:blip r:embed="rId59"/>
                <a:stretch>
                  <a:fillRect/>
                </a:stretch>
              </p:blipFill>
              <p:spPr>
                <a:xfrm>
                  <a:off x="8377213" y="1240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5" name="Freihand 114">
                  <a:extLst>
                    <a:ext uri="{FF2B5EF4-FFF2-40B4-BE49-F238E27FC236}">
                      <a16:creationId xmlns:a16="http://schemas.microsoft.com/office/drawing/2014/main" id="{ABFFF81A-9333-4598-841F-71C08AA75F77}"/>
                    </a:ext>
                  </a:extLst>
                </p14:cNvPr>
                <p14:cNvContentPartPr/>
                <p14:nvPr/>
              </p14:nvContentPartPr>
              <p14:xfrm>
                <a:off x="8366773" y="1172712"/>
                <a:ext cx="370080" cy="114840"/>
              </p14:xfrm>
            </p:contentPart>
          </mc:Choice>
          <mc:Fallback>
            <p:pic>
              <p:nvPicPr>
                <p:cNvPr id="115" name="Freihand 114">
                  <a:extLst>
                    <a:ext uri="{FF2B5EF4-FFF2-40B4-BE49-F238E27FC236}">
                      <a16:creationId xmlns:a16="http://schemas.microsoft.com/office/drawing/2014/main" id="{ABFFF81A-9333-4598-841F-71C08AA75F77}"/>
                    </a:ext>
                  </a:extLst>
                </p:cNvPr>
                <p:cNvPicPr/>
                <p:nvPr/>
              </p:nvPicPr>
              <p:blipFill>
                <a:blip r:embed="rId109"/>
                <a:stretch>
                  <a:fillRect/>
                </a:stretch>
              </p:blipFill>
              <p:spPr>
                <a:xfrm>
                  <a:off x="8362453" y="1168392"/>
                  <a:ext cx="378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6" name="Freihand 115">
                  <a:extLst>
                    <a:ext uri="{FF2B5EF4-FFF2-40B4-BE49-F238E27FC236}">
                      <a16:creationId xmlns:a16="http://schemas.microsoft.com/office/drawing/2014/main" id="{4B870C14-7756-4FCA-97FA-52CF05C1AF5A}"/>
                    </a:ext>
                  </a:extLst>
                </p14:cNvPr>
                <p14:cNvContentPartPr/>
                <p14:nvPr/>
              </p14:nvContentPartPr>
              <p14:xfrm>
                <a:off x="8665933" y="1103592"/>
                <a:ext cx="23760" cy="27720"/>
              </p14:xfrm>
            </p:contentPart>
          </mc:Choice>
          <mc:Fallback>
            <p:pic>
              <p:nvPicPr>
                <p:cNvPr id="116" name="Freihand 115">
                  <a:extLst>
                    <a:ext uri="{FF2B5EF4-FFF2-40B4-BE49-F238E27FC236}">
                      <a16:creationId xmlns:a16="http://schemas.microsoft.com/office/drawing/2014/main" id="{4B870C14-7756-4FCA-97FA-52CF05C1AF5A}"/>
                    </a:ext>
                  </a:extLst>
                </p:cNvPr>
                <p:cNvPicPr/>
                <p:nvPr/>
              </p:nvPicPr>
              <p:blipFill>
                <a:blip r:embed="rId111"/>
                <a:stretch>
                  <a:fillRect/>
                </a:stretch>
              </p:blipFill>
              <p:spPr>
                <a:xfrm>
                  <a:off x="8661613" y="1099272"/>
                  <a:ext cx="324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7" name="Freihand 116">
                  <a:extLst>
                    <a:ext uri="{FF2B5EF4-FFF2-40B4-BE49-F238E27FC236}">
                      <a16:creationId xmlns:a16="http://schemas.microsoft.com/office/drawing/2014/main" id="{E2E3776B-7BEC-438E-94AD-A5C36D02DAEF}"/>
                    </a:ext>
                  </a:extLst>
                </p14:cNvPr>
                <p14:cNvContentPartPr/>
                <p14:nvPr/>
              </p14:nvContentPartPr>
              <p14:xfrm>
                <a:off x="8742253" y="1099272"/>
                <a:ext cx="308880" cy="128160"/>
              </p14:xfrm>
            </p:contentPart>
          </mc:Choice>
          <mc:Fallback>
            <p:pic>
              <p:nvPicPr>
                <p:cNvPr id="117" name="Freihand 116">
                  <a:extLst>
                    <a:ext uri="{FF2B5EF4-FFF2-40B4-BE49-F238E27FC236}">
                      <a16:creationId xmlns:a16="http://schemas.microsoft.com/office/drawing/2014/main" id="{E2E3776B-7BEC-438E-94AD-A5C36D02DAEF}"/>
                    </a:ext>
                  </a:extLst>
                </p:cNvPr>
                <p:cNvPicPr/>
                <p:nvPr/>
              </p:nvPicPr>
              <p:blipFill>
                <a:blip r:embed="rId113"/>
                <a:stretch>
                  <a:fillRect/>
                </a:stretch>
              </p:blipFill>
              <p:spPr>
                <a:xfrm>
                  <a:off x="8737933" y="1094952"/>
                  <a:ext cx="317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9" name="Freihand 118">
                  <a:extLst>
                    <a:ext uri="{FF2B5EF4-FFF2-40B4-BE49-F238E27FC236}">
                      <a16:creationId xmlns:a16="http://schemas.microsoft.com/office/drawing/2014/main" id="{0E00F574-3F3E-4038-A6DB-6549408DA8FF}"/>
                    </a:ext>
                  </a:extLst>
                </p14:cNvPr>
                <p14:cNvContentPartPr/>
                <p14:nvPr/>
              </p14:nvContentPartPr>
              <p14:xfrm>
                <a:off x="9265693" y="1114392"/>
                <a:ext cx="109080" cy="88200"/>
              </p14:xfrm>
            </p:contentPart>
          </mc:Choice>
          <mc:Fallback>
            <p:pic>
              <p:nvPicPr>
                <p:cNvPr id="119" name="Freihand 118">
                  <a:extLst>
                    <a:ext uri="{FF2B5EF4-FFF2-40B4-BE49-F238E27FC236}">
                      <a16:creationId xmlns:a16="http://schemas.microsoft.com/office/drawing/2014/main" id="{0E00F574-3F3E-4038-A6DB-6549408DA8FF}"/>
                    </a:ext>
                  </a:extLst>
                </p:cNvPr>
                <p:cNvPicPr/>
                <p:nvPr/>
              </p:nvPicPr>
              <p:blipFill>
                <a:blip r:embed="rId115"/>
                <a:stretch>
                  <a:fillRect/>
                </a:stretch>
              </p:blipFill>
              <p:spPr>
                <a:xfrm>
                  <a:off x="9261373" y="1110072"/>
                  <a:ext cx="1177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0" name="Freihand 119">
                  <a:extLst>
                    <a:ext uri="{FF2B5EF4-FFF2-40B4-BE49-F238E27FC236}">
                      <a16:creationId xmlns:a16="http://schemas.microsoft.com/office/drawing/2014/main" id="{6510B580-4E89-4D52-ABE1-7D820E15A442}"/>
                    </a:ext>
                  </a:extLst>
                </p14:cNvPr>
                <p14:cNvContentPartPr/>
                <p14:nvPr/>
              </p14:nvContentPartPr>
              <p14:xfrm>
                <a:off x="9313573" y="1111872"/>
                <a:ext cx="88920" cy="233640"/>
              </p14:xfrm>
            </p:contentPart>
          </mc:Choice>
          <mc:Fallback>
            <p:pic>
              <p:nvPicPr>
                <p:cNvPr id="120" name="Freihand 119">
                  <a:extLst>
                    <a:ext uri="{FF2B5EF4-FFF2-40B4-BE49-F238E27FC236}">
                      <a16:creationId xmlns:a16="http://schemas.microsoft.com/office/drawing/2014/main" id="{6510B580-4E89-4D52-ABE1-7D820E15A442}"/>
                    </a:ext>
                  </a:extLst>
                </p:cNvPr>
                <p:cNvPicPr/>
                <p:nvPr/>
              </p:nvPicPr>
              <p:blipFill>
                <a:blip r:embed="rId117"/>
                <a:stretch>
                  <a:fillRect/>
                </a:stretch>
              </p:blipFill>
              <p:spPr>
                <a:xfrm>
                  <a:off x="9309253" y="1107552"/>
                  <a:ext cx="97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2" name="Freihand 121">
                  <a:extLst>
                    <a:ext uri="{FF2B5EF4-FFF2-40B4-BE49-F238E27FC236}">
                      <a16:creationId xmlns:a16="http://schemas.microsoft.com/office/drawing/2014/main" id="{D3D8A795-1411-49B4-BFDA-6F90D7E592A5}"/>
                    </a:ext>
                  </a:extLst>
                </p14:cNvPr>
                <p14:cNvContentPartPr/>
                <p14:nvPr/>
              </p14:nvContentPartPr>
              <p14:xfrm>
                <a:off x="7411693" y="1515432"/>
                <a:ext cx="93240" cy="93600"/>
              </p14:xfrm>
            </p:contentPart>
          </mc:Choice>
          <mc:Fallback>
            <p:pic>
              <p:nvPicPr>
                <p:cNvPr id="122" name="Freihand 121">
                  <a:extLst>
                    <a:ext uri="{FF2B5EF4-FFF2-40B4-BE49-F238E27FC236}">
                      <a16:creationId xmlns:a16="http://schemas.microsoft.com/office/drawing/2014/main" id="{D3D8A795-1411-49B4-BFDA-6F90D7E592A5}"/>
                    </a:ext>
                  </a:extLst>
                </p:cNvPr>
                <p:cNvPicPr/>
                <p:nvPr/>
              </p:nvPicPr>
              <p:blipFill>
                <a:blip r:embed="rId119"/>
                <a:stretch>
                  <a:fillRect/>
                </a:stretch>
              </p:blipFill>
              <p:spPr>
                <a:xfrm>
                  <a:off x="7407373" y="1511112"/>
                  <a:ext cx="101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3" name="Freihand 122">
                  <a:extLst>
                    <a:ext uri="{FF2B5EF4-FFF2-40B4-BE49-F238E27FC236}">
                      <a16:creationId xmlns:a16="http://schemas.microsoft.com/office/drawing/2014/main" id="{6ED0F9B2-C905-4DAB-B742-1A1AFC5ECF2E}"/>
                    </a:ext>
                  </a:extLst>
                </p14:cNvPr>
                <p14:cNvContentPartPr/>
                <p14:nvPr/>
              </p14:nvContentPartPr>
              <p14:xfrm>
                <a:off x="7466413" y="1554672"/>
                <a:ext cx="30960" cy="113760"/>
              </p14:xfrm>
            </p:contentPart>
          </mc:Choice>
          <mc:Fallback>
            <p:pic>
              <p:nvPicPr>
                <p:cNvPr id="123" name="Freihand 122">
                  <a:extLst>
                    <a:ext uri="{FF2B5EF4-FFF2-40B4-BE49-F238E27FC236}">
                      <a16:creationId xmlns:a16="http://schemas.microsoft.com/office/drawing/2014/main" id="{6ED0F9B2-C905-4DAB-B742-1A1AFC5ECF2E}"/>
                    </a:ext>
                  </a:extLst>
                </p:cNvPr>
                <p:cNvPicPr/>
                <p:nvPr/>
              </p:nvPicPr>
              <p:blipFill>
                <a:blip r:embed="rId121"/>
                <a:stretch>
                  <a:fillRect/>
                </a:stretch>
              </p:blipFill>
              <p:spPr>
                <a:xfrm>
                  <a:off x="7462093" y="1550352"/>
                  <a:ext cx="39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24" name="Freihand 123">
                  <a:extLst>
                    <a:ext uri="{FF2B5EF4-FFF2-40B4-BE49-F238E27FC236}">
                      <a16:creationId xmlns:a16="http://schemas.microsoft.com/office/drawing/2014/main" id="{C78A5DFF-6B45-4338-9A6E-E62094EC9298}"/>
                    </a:ext>
                  </a:extLst>
                </p14:cNvPr>
                <p14:cNvContentPartPr/>
                <p14:nvPr/>
              </p14:nvContentPartPr>
              <p14:xfrm>
                <a:off x="7493773" y="1495272"/>
                <a:ext cx="72000" cy="237240"/>
              </p14:xfrm>
            </p:contentPart>
          </mc:Choice>
          <mc:Fallback>
            <p:pic>
              <p:nvPicPr>
                <p:cNvPr id="124" name="Freihand 123">
                  <a:extLst>
                    <a:ext uri="{FF2B5EF4-FFF2-40B4-BE49-F238E27FC236}">
                      <a16:creationId xmlns:a16="http://schemas.microsoft.com/office/drawing/2014/main" id="{C78A5DFF-6B45-4338-9A6E-E62094EC9298}"/>
                    </a:ext>
                  </a:extLst>
                </p:cNvPr>
                <p:cNvPicPr/>
                <p:nvPr/>
              </p:nvPicPr>
              <p:blipFill>
                <a:blip r:embed="rId123"/>
                <a:stretch>
                  <a:fillRect/>
                </a:stretch>
              </p:blipFill>
              <p:spPr>
                <a:xfrm>
                  <a:off x="7489453" y="1490952"/>
                  <a:ext cx="8064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5" name="Freihand 124">
                  <a:extLst>
                    <a:ext uri="{FF2B5EF4-FFF2-40B4-BE49-F238E27FC236}">
                      <a16:creationId xmlns:a16="http://schemas.microsoft.com/office/drawing/2014/main" id="{D6E306DB-F1C9-4625-83BC-82D65C30D070}"/>
                    </a:ext>
                  </a:extLst>
                </p14:cNvPr>
                <p14:cNvContentPartPr/>
                <p14:nvPr/>
              </p14:nvContentPartPr>
              <p14:xfrm>
                <a:off x="7728853" y="1512912"/>
                <a:ext cx="3960" cy="124560"/>
              </p14:xfrm>
            </p:contentPart>
          </mc:Choice>
          <mc:Fallback>
            <p:pic>
              <p:nvPicPr>
                <p:cNvPr id="125" name="Freihand 124">
                  <a:extLst>
                    <a:ext uri="{FF2B5EF4-FFF2-40B4-BE49-F238E27FC236}">
                      <a16:creationId xmlns:a16="http://schemas.microsoft.com/office/drawing/2014/main" id="{D6E306DB-F1C9-4625-83BC-82D65C30D070}"/>
                    </a:ext>
                  </a:extLst>
                </p:cNvPr>
                <p:cNvPicPr/>
                <p:nvPr/>
              </p:nvPicPr>
              <p:blipFill>
                <a:blip r:embed="rId125"/>
                <a:stretch>
                  <a:fillRect/>
                </a:stretch>
              </p:blipFill>
              <p:spPr>
                <a:xfrm>
                  <a:off x="7724533" y="1508592"/>
                  <a:ext cx="12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6" name="Freihand 125">
                  <a:extLst>
                    <a:ext uri="{FF2B5EF4-FFF2-40B4-BE49-F238E27FC236}">
                      <a16:creationId xmlns:a16="http://schemas.microsoft.com/office/drawing/2014/main" id="{9B5AD3AA-E92A-4620-B0C1-E0CFD30255A5}"/>
                    </a:ext>
                  </a:extLst>
                </p14:cNvPr>
                <p14:cNvContentPartPr/>
                <p14:nvPr/>
              </p14:nvContentPartPr>
              <p14:xfrm>
                <a:off x="7643893" y="1498872"/>
                <a:ext cx="149040" cy="144360"/>
              </p14:xfrm>
            </p:contentPart>
          </mc:Choice>
          <mc:Fallback>
            <p:pic>
              <p:nvPicPr>
                <p:cNvPr id="126" name="Freihand 125">
                  <a:extLst>
                    <a:ext uri="{FF2B5EF4-FFF2-40B4-BE49-F238E27FC236}">
                      <a16:creationId xmlns:a16="http://schemas.microsoft.com/office/drawing/2014/main" id="{9B5AD3AA-E92A-4620-B0C1-E0CFD30255A5}"/>
                    </a:ext>
                  </a:extLst>
                </p:cNvPr>
                <p:cNvPicPr/>
                <p:nvPr/>
              </p:nvPicPr>
              <p:blipFill>
                <a:blip r:embed="rId127"/>
                <a:stretch>
                  <a:fillRect/>
                </a:stretch>
              </p:blipFill>
              <p:spPr>
                <a:xfrm>
                  <a:off x="7639573" y="1494552"/>
                  <a:ext cx="1576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7" name="Freihand 126">
                  <a:extLst>
                    <a:ext uri="{FF2B5EF4-FFF2-40B4-BE49-F238E27FC236}">
                      <a16:creationId xmlns:a16="http://schemas.microsoft.com/office/drawing/2014/main" id="{37B01D85-E2DD-4FBB-A4EE-42F9E91F366E}"/>
                    </a:ext>
                  </a:extLst>
                </p14:cNvPr>
                <p14:cNvContentPartPr/>
                <p14:nvPr/>
              </p14:nvContentPartPr>
              <p14:xfrm>
                <a:off x="7854133" y="1556112"/>
                <a:ext cx="19440" cy="74880"/>
              </p14:xfrm>
            </p:contentPart>
          </mc:Choice>
          <mc:Fallback>
            <p:pic>
              <p:nvPicPr>
                <p:cNvPr id="127" name="Freihand 126">
                  <a:extLst>
                    <a:ext uri="{FF2B5EF4-FFF2-40B4-BE49-F238E27FC236}">
                      <a16:creationId xmlns:a16="http://schemas.microsoft.com/office/drawing/2014/main" id="{37B01D85-E2DD-4FBB-A4EE-42F9E91F366E}"/>
                    </a:ext>
                  </a:extLst>
                </p:cNvPr>
                <p:cNvPicPr/>
                <p:nvPr/>
              </p:nvPicPr>
              <p:blipFill>
                <a:blip r:embed="rId129"/>
                <a:stretch>
                  <a:fillRect/>
                </a:stretch>
              </p:blipFill>
              <p:spPr>
                <a:xfrm>
                  <a:off x="7849813" y="1551792"/>
                  <a:ext cx="28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8" name="Freihand 127">
                  <a:extLst>
                    <a:ext uri="{FF2B5EF4-FFF2-40B4-BE49-F238E27FC236}">
                      <a16:creationId xmlns:a16="http://schemas.microsoft.com/office/drawing/2014/main" id="{56108FF8-BF95-40B6-BFA7-F25169634619}"/>
                    </a:ext>
                  </a:extLst>
                </p14:cNvPr>
                <p14:cNvContentPartPr/>
                <p14:nvPr/>
              </p14:nvContentPartPr>
              <p14:xfrm>
                <a:off x="7887973" y="1475472"/>
                <a:ext cx="84600" cy="144000"/>
              </p14:xfrm>
            </p:contentPart>
          </mc:Choice>
          <mc:Fallback>
            <p:pic>
              <p:nvPicPr>
                <p:cNvPr id="128" name="Freihand 127">
                  <a:extLst>
                    <a:ext uri="{FF2B5EF4-FFF2-40B4-BE49-F238E27FC236}">
                      <a16:creationId xmlns:a16="http://schemas.microsoft.com/office/drawing/2014/main" id="{56108FF8-BF95-40B6-BFA7-F25169634619}"/>
                    </a:ext>
                  </a:extLst>
                </p:cNvPr>
                <p:cNvPicPr/>
                <p:nvPr/>
              </p:nvPicPr>
              <p:blipFill>
                <a:blip r:embed="rId131"/>
                <a:stretch>
                  <a:fillRect/>
                </a:stretch>
              </p:blipFill>
              <p:spPr>
                <a:xfrm>
                  <a:off x="7883653" y="1471152"/>
                  <a:ext cx="93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9" name="Freihand 128">
                  <a:extLst>
                    <a:ext uri="{FF2B5EF4-FFF2-40B4-BE49-F238E27FC236}">
                      <a16:creationId xmlns:a16="http://schemas.microsoft.com/office/drawing/2014/main" id="{7F37B348-C949-4DF9-B512-F32F97FAFDC1}"/>
                    </a:ext>
                  </a:extLst>
                </p14:cNvPr>
                <p14:cNvContentPartPr/>
                <p14:nvPr/>
              </p14:nvContentPartPr>
              <p14:xfrm>
                <a:off x="8067253" y="1542432"/>
                <a:ext cx="222480" cy="99000"/>
              </p14:xfrm>
            </p:contentPart>
          </mc:Choice>
          <mc:Fallback>
            <p:pic>
              <p:nvPicPr>
                <p:cNvPr id="129" name="Freihand 128">
                  <a:extLst>
                    <a:ext uri="{FF2B5EF4-FFF2-40B4-BE49-F238E27FC236}">
                      <a16:creationId xmlns:a16="http://schemas.microsoft.com/office/drawing/2014/main" id="{7F37B348-C949-4DF9-B512-F32F97FAFDC1}"/>
                    </a:ext>
                  </a:extLst>
                </p:cNvPr>
                <p:cNvPicPr/>
                <p:nvPr/>
              </p:nvPicPr>
              <p:blipFill>
                <a:blip r:embed="rId133"/>
                <a:stretch>
                  <a:fillRect/>
                </a:stretch>
              </p:blipFill>
              <p:spPr>
                <a:xfrm>
                  <a:off x="8062933" y="1538112"/>
                  <a:ext cx="231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0" name="Freihand 129">
                  <a:extLst>
                    <a:ext uri="{FF2B5EF4-FFF2-40B4-BE49-F238E27FC236}">
                      <a16:creationId xmlns:a16="http://schemas.microsoft.com/office/drawing/2014/main" id="{19E032DF-60F2-4F80-8D08-916422F51AA7}"/>
                    </a:ext>
                  </a:extLst>
                </p14:cNvPr>
                <p14:cNvContentPartPr/>
                <p14:nvPr/>
              </p14:nvContentPartPr>
              <p14:xfrm>
                <a:off x="8286133" y="1463592"/>
                <a:ext cx="83160" cy="159480"/>
              </p14:xfrm>
            </p:contentPart>
          </mc:Choice>
          <mc:Fallback>
            <p:pic>
              <p:nvPicPr>
                <p:cNvPr id="130" name="Freihand 129">
                  <a:extLst>
                    <a:ext uri="{FF2B5EF4-FFF2-40B4-BE49-F238E27FC236}">
                      <a16:creationId xmlns:a16="http://schemas.microsoft.com/office/drawing/2014/main" id="{19E032DF-60F2-4F80-8D08-916422F51AA7}"/>
                    </a:ext>
                  </a:extLst>
                </p:cNvPr>
                <p:cNvPicPr/>
                <p:nvPr/>
              </p:nvPicPr>
              <p:blipFill>
                <a:blip r:embed="rId135"/>
                <a:stretch>
                  <a:fillRect/>
                </a:stretch>
              </p:blipFill>
              <p:spPr>
                <a:xfrm>
                  <a:off x="8281813" y="1459272"/>
                  <a:ext cx="91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1" name="Freihand 130">
                  <a:extLst>
                    <a:ext uri="{FF2B5EF4-FFF2-40B4-BE49-F238E27FC236}">
                      <a16:creationId xmlns:a16="http://schemas.microsoft.com/office/drawing/2014/main" id="{3666FED1-3FA9-4F62-A2E8-AC36D0C7E36F}"/>
                    </a:ext>
                  </a:extLst>
                </p14:cNvPr>
                <p14:cNvContentPartPr/>
                <p14:nvPr/>
              </p14:nvContentPartPr>
              <p14:xfrm>
                <a:off x="8381533" y="1537392"/>
                <a:ext cx="113400" cy="73080"/>
              </p14:xfrm>
            </p:contentPart>
          </mc:Choice>
          <mc:Fallback>
            <p:pic>
              <p:nvPicPr>
                <p:cNvPr id="131" name="Freihand 130">
                  <a:extLst>
                    <a:ext uri="{FF2B5EF4-FFF2-40B4-BE49-F238E27FC236}">
                      <a16:creationId xmlns:a16="http://schemas.microsoft.com/office/drawing/2014/main" id="{3666FED1-3FA9-4F62-A2E8-AC36D0C7E36F}"/>
                    </a:ext>
                  </a:extLst>
                </p:cNvPr>
                <p:cNvPicPr/>
                <p:nvPr/>
              </p:nvPicPr>
              <p:blipFill>
                <a:blip r:embed="rId137"/>
                <a:stretch>
                  <a:fillRect/>
                </a:stretch>
              </p:blipFill>
              <p:spPr>
                <a:xfrm>
                  <a:off x="8377213" y="1533072"/>
                  <a:ext cx="122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3" name="Freihand 132">
                  <a:extLst>
                    <a:ext uri="{FF2B5EF4-FFF2-40B4-BE49-F238E27FC236}">
                      <a16:creationId xmlns:a16="http://schemas.microsoft.com/office/drawing/2014/main" id="{375810B9-D85B-47B7-A0E4-16CD70242010}"/>
                    </a:ext>
                  </a:extLst>
                </p14:cNvPr>
                <p14:cNvContentPartPr/>
                <p14:nvPr/>
              </p14:nvContentPartPr>
              <p14:xfrm>
                <a:off x="8489893" y="1429032"/>
                <a:ext cx="165600" cy="162360"/>
              </p14:xfrm>
            </p:contentPart>
          </mc:Choice>
          <mc:Fallback>
            <p:pic>
              <p:nvPicPr>
                <p:cNvPr id="133" name="Freihand 132">
                  <a:extLst>
                    <a:ext uri="{FF2B5EF4-FFF2-40B4-BE49-F238E27FC236}">
                      <a16:creationId xmlns:a16="http://schemas.microsoft.com/office/drawing/2014/main" id="{375810B9-D85B-47B7-A0E4-16CD70242010}"/>
                    </a:ext>
                  </a:extLst>
                </p:cNvPr>
                <p:cNvPicPr/>
                <p:nvPr/>
              </p:nvPicPr>
              <p:blipFill>
                <a:blip r:embed="rId139"/>
                <a:stretch>
                  <a:fillRect/>
                </a:stretch>
              </p:blipFill>
              <p:spPr>
                <a:xfrm>
                  <a:off x="8485573" y="1424712"/>
                  <a:ext cx="174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4" name="Freihand 133">
                  <a:extLst>
                    <a:ext uri="{FF2B5EF4-FFF2-40B4-BE49-F238E27FC236}">
                      <a16:creationId xmlns:a16="http://schemas.microsoft.com/office/drawing/2014/main" id="{CB80D2DB-34DC-409C-8047-1280DDFC0E0B}"/>
                    </a:ext>
                  </a:extLst>
                </p14:cNvPr>
                <p14:cNvContentPartPr/>
                <p14:nvPr/>
              </p14:nvContentPartPr>
              <p14:xfrm>
                <a:off x="8421853" y="1426152"/>
                <a:ext cx="76320" cy="9360"/>
              </p14:xfrm>
            </p:contentPart>
          </mc:Choice>
          <mc:Fallback>
            <p:pic>
              <p:nvPicPr>
                <p:cNvPr id="134" name="Freihand 133">
                  <a:extLst>
                    <a:ext uri="{FF2B5EF4-FFF2-40B4-BE49-F238E27FC236}">
                      <a16:creationId xmlns:a16="http://schemas.microsoft.com/office/drawing/2014/main" id="{CB80D2DB-34DC-409C-8047-1280DDFC0E0B}"/>
                    </a:ext>
                  </a:extLst>
                </p:cNvPr>
                <p:cNvPicPr/>
                <p:nvPr/>
              </p:nvPicPr>
              <p:blipFill>
                <a:blip r:embed="rId141"/>
                <a:stretch>
                  <a:fillRect/>
                </a:stretch>
              </p:blipFill>
              <p:spPr>
                <a:xfrm>
                  <a:off x="8417533" y="1421832"/>
                  <a:ext cx="84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5" name="Freihand 134">
                  <a:extLst>
                    <a:ext uri="{FF2B5EF4-FFF2-40B4-BE49-F238E27FC236}">
                      <a16:creationId xmlns:a16="http://schemas.microsoft.com/office/drawing/2014/main" id="{7ECDDBAB-2875-476A-96AA-849DD966CAAE}"/>
                    </a:ext>
                  </a:extLst>
                </p14:cNvPr>
                <p14:cNvContentPartPr/>
                <p14:nvPr/>
              </p14:nvContentPartPr>
              <p14:xfrm>
                <a:off x="8683573" y="1511112"/>
                <a:ext cx="113040" cy="89640"/>
              </p14:xfrm>
            </p:contentPart>
          </mc:Choice>
          <mc:Fallback>
            <p:pic>
              <p:nvPicPr>
                <p:cNvPr id="135" name="Freihand 134">
                  <a:extLst>
                    <a:ext uri="{FF2B5EF4-FFF2-40B4-BE49-F238E27FC236}">
                      <a16:creationId xmlns:a16="http://schemas.microsoft.com/office/drawing/2014/main" id="{7ECDDBAB-2875-476A-96AA-849DD966CAAE}"/>
                    </a:ext>
                  </a:extLst>
                </p:cNvPr>
                <p:cNvPicPr/>
                <p:nvPr/>
              </p:nvPicPr>
              <p:blipFill>
                <a:blip r:embed="rId143"/>
                <a:stretch>
                  <a:fillRect/>
                </a:stretch>
              </p:blipFill>
              <p:spPr>
                <a:xfrm>
                  <a:off x="8679253" y="1506792"/>
                  <a:ext cx="121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6" name="Freihand 135">
                  <a:extLst>
                    <a:ext uri="{FF2B5EF4-FFF2-40B4-BE49-F238E27FC236}">
                      <a16:creationId xmlns:a16="http://schemas.microsoft.com/office/drawing/2014/main" id="{11C927E5-7BCB-4C20-9F5A-2AC368D2A2FE}"/>
                    </a:ext>
                  </a:extLst>
                </p14:cNvPr>
                <p14:cNvContentPartPr/>
                <p14:nvPr/>
              </p14:nvContentPartPr>
              <p14:xfrm>
                <a:off x="8895973" y="1462512"/>
                <a:ext cx="109440" cy="114120"/>
              </p14:xfrm>
            </p:contentPart>
          </mc:Choice>
          <mc:Fallback>
            <p:pic>
              <p:nvPicPr>
                <p:cNvPr id="136" name="Freihand 135">
                  <a:extLst>
                    <a:ext uri="{FF2B5EF4-FFF2-40B4-BE49-F238E27FC236}">
                      <a16:creationId xmlns:a16="http://schemas.microsoft.com/office/drawing/2014/main" id="{11C927E5-7BCB-4C20-9F5A-2AC368D2A2FE}"/>
                    </a:ext>
                  </a:extLst>
                </p:cNvPr>
                <p:cNvPicPr/>
                <p:nvPr/>
              </p:nvPicPr>
              <p:blipFill>
                <a:blip r:embed="rId145"/>
                <a:stretch>
                  <a:fillRect/>
                </a:stretch>
              </p:blipFill>
              <p:spPr>
                <a:xfrm>
                  <a:off x="8891653" y="1458192"/>
                  <a:ext cx="118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7" name="Freihand 136">
                  <a:extLst>
                    <a:ext uri="{FF2B5EF4-FFF2-40B4-BE49-F238E27FC236}">
                      <a16:creationId xmlns:a16="http://schemas.microsoft.com/office/drawing/2014/main" id="{75609A01-4F12-423F-B382-9B8632C84961}"/>
                    </a:ext>
                  </a:extLst>
                </p14:cNvPr>
                <p14:cNvContentPartPr/>
                <p14:nvPr/>
              </p14:nvContentPartPr>
              <p14:xfrm>
                <a:off x="9015133" y="1524072"/>
                <a:ext cx="86400" cy="48240"/>
              </p14:xfrm>
            </p:contentPart>
          </mc:Choice>
          <mc:Fallback>
            <p:pic>
              <p:nvPicPr>
                <p:cNvPr id="137" name="Freihand 136">
                  <a:extLst>
                    <a:ext uri="{FF2B5EF4-FFF2-40B4-BE49-F238E27FC236}">
                      <a16:creationId xmlns:a16="http://schemas.microsoft.com/office/drawing/2014/main" id="{75609A01-4F12-423F-B382-9B8632C84961}"/>
                    </a:ext>
                  </a:extLst>
                </p:cNvPr>
                <p:cNvPicPr/>
                <p:nvPr/>
              </p:nvPicPr>
              <p:blipFill>
                <a:blip r:embed="rId147"/>
                <a:stretch>
                  <a:fillRect/>
                </a:stretch>
              </p:blipFill>
              <p:spPr>
                <a:xfrm>
                  <a:off x="9010813" y="1519752"/>
                  <a:ext cx="950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8" name="Freihand 137">
                  <a:extLst>
                    <a:ext uri="{FF2B5EF4-FFF2-40B4-BE49-F238E27FC236}">
                      <a16:creationId xmlns:a16="http://schemas.microsoft.com/office/drawing/2014/main" id="{C59650CA-174F-412D-A901-0D140012AE16}"/>
                    </a:ext>
                  </a:extLst>
                </p14:cNvPr>
                <p14:cNvContentPartPr/>
                <p14:nvPr/>
              </p14:nvContentPartPr>
              <p14:xfrm>
                <a:off x="9149773" y="1442352"/>
                <a:ext cx="85320" cy="115920"/>
              </p14:xfrm>
            </p:contentPart>
          </mc:Choice>
          <mc:Fallback>
            <p:pic>
              <p:nvPicPr>
                <p:cNvPr id="138" name="Freihand 137">
                  <a:extLst>
                    <a:ext uri="{FF2B5EF4-FFF2-40B4-BE49-F238E27FC236}">
                      <a16:creationId xmlns:a16="http://schemas.microsoft.com/office/drawing/2014/main" id="{C59650CA-174F-412D-A901-0D140012AE16}"/>
                    </a:ext>
                  </a:extLst>
                </p:cNvPr>
                <p:cNvPicPr/>
                <p:nvPr/>
              </p:nvPicPr>
              <p:blipFill>
                <a:blip r:embed="rId149"/>
                <a:stretch>
                  <a:fillRect/>
                </a:stretch>
              </p:blipFill>
              <p:spPr>
                <a:xfrm>
                  <a:off x="9145453" y="1438032"/>
                  <a:ext cx="93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9" name="Freihand 138">
                  <a:extLst>
                    <a:ext uri="{FF2B5EF4-FFF2-40B4-BE49-F238E27FC236}">
                      <a16:creationId xmlns:a16="http://schemas.microsoft.com/office/drawing/2014/main" id="{E70AA816-7CCD-4CB5-A66C-D94CF59D3A9C}"/>
                    </a:ext>
                  </a:extLst>
                </p14:cNvPr>
                <p14:cNvContentPartPr/>
                <p14:nvPr/>
              </p14:nvContentPartPr>
              <p14:xfrm>
                <a:off x="9251653" y="1435152"/>
                <a:ext cx="146520" cy="196920"/>
              </p14:xfrm>
            </p:contentPart>
          </mc:Choice>
          <mc:Fallback>
            <p:pic>
              <p:nvPicPr>
                <p:cNvPr id="139" name="Freihand 138">
                  <a:extLst>
                    <a:ext uri="{FF2B5EF4-FFF2-40B4-BE49-F238E27FC236}">
                      <a16:creationId xmlns:a16="http://schemas.microsoft.com/office/drawing/2014/main" id="{E70AA816-7CCD-4CB5-A66C-D94CF59D3A9C}"/>
                    </a:ext>
                  </a:extLst>
                </p:cNvPr>
                <p:cNvPicPr/>
                <p:nvPr/>
              </p:nvPicPr>
              <p:blipFill>
                <a:blip r:embed="rId151"/>
                <a:stretch>
                  <a:fillRect/>
                </a:stretch>
              </p:blipFill>
              <p:spPr>
                <a:xfrm>
                  <a:off x="9247333" y="1430832"/>
                  <a:ext cx="1551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0" name="Freihand 139">
                  <a:extLst>
                    <a:ext uri="{FF2B5EF4-FFF2-40B4-BE49-F238E27FC236}">
                      <a16:creationId xmlns:a16="http://schemas.microsoft.com/office/drawing/2014/main" id="{26CE2B85-3BFF-4635-9882-53C7F11ABAFF}"/>
                    </a:ext>
                  </a:extLst>
                </p14:cNvPr>
                <p14:cNvContentPartPr/>
                <p14:nvPr/>
              </p14:nvContentPartPr>
              <p14:xfrm>
                <a:off x="9425533" y="1462512"/>
                <a:ext cx="154080" cy="193320"/>
              </p14:xfrm>
            </p:contentPart>
          </mc:Choice>
          <mc:Fallback>
            <p:pic>
              <p:nvPicPr>
                <p:cNvPr id="140" name="Freihand 139">
                  <a:extLst>
                    <a:ext uri="{FF2B5EF4-FFF2-40B4-BE49-F238E27FC236}">
                      <a16:creationId xmlns:a16="http://schemas.microsoft.com/office/drawing/2014/main" id="{26CE2B85-3BFF-4635-9882-53C7F11ABAFF}"/>
                    </a:ext>
                  </a:extLst>
                </p:cNvPr>
                <p:cNvPicPr/>
                <p:nvPr/>
              </p:nvPicPr>
              <p:blipFill>
                <a:blip r:embed="rId153"/>
                <a:stretch>
                  <a:fillRect/>
                </a:stretch>
              </p:blipFill>
              <p:spPr>
                <a:xfrm>
                  <a:off x="9421213" y="1458192"/>
                  <a:ext cx="162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1" name="Freihand 140">
                  <a:extLst>
                    <a:ext uri="{FF2B5EF4-FFF2-40B4-BE49-F238E27FC236}">
                      <a16:creationId xmlns:a16="http://schemas.microsoft.com/office/drawing/2014/main" id="{1EDABE56-C4FC-4D0C-B569-04FA1929BEA8}"/>
                    </a:ext>
                  </a:extLst>
                </p14:cNvPr>
                <p14:cNvContentPartPr/>
                <p14:nvPr/>
              </p14:nvContentPartPr>
              <p14:xfrm>
                <a:off x="9728653" y="1431192"/>
                <a:ext cx="82440" cy="55440"/>
              </p14:xfrm>
            </p:contentPart>
          </mc:Choice>
          <mc:Fallback>
            <p:pic>
              <p:nvPicPr>
                <p:cNvPr id="141" name="Freihand 140">
                  <a:extLst>
                    <a:ext uri="{FF2B5EF4-FFF2-40B4-BE49-F238E27FC236}">
                      <a16:creationId xmlns:a16="http://schemas.microsoft.com/office/drawing/2014/main" id="{1EDABE56-C4FC-4D0C-B569-04FA1929BEA8}"/>
                    </a:ext>
                  </a:extLst>
                </p:cNvPr>
                <p:cNvPicPr/>
                <p:nvPr/>
              </p:nvPicPr>
              <p:blipFill>
                <a:blip r:embed="rId155"/>
                <a:stretch>
                  <a:fillRect/>
                </a:stretch>
              </p:blipFill>
              <p:spPr>
                <a:xfrm>
                  <a:off x="9724333" y="1426872"/>
                  <a:ext cx="91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2" name="Freihand 141">
                  <a:extLst>
                    <a:ext uri="{FF2B5EF4-FFF2-40B4-BE49-F238E27FC236}">
                      <a16:creationId xmlns:a16="http://schemas.microsoft.com/office/drawing/2014/main" id="{70140CB8-2CDE-41C6-A78E-8A1A9AA9B4C5}"/>
                    </a:ext>
                  </a:extLst>
                </p14:cNvPr>
                <p14:cNvContentPartPr/>
                <p14:nvPr/>
              </p14:nvContentPartPr>
              <p14:xfrm>
                <a:off x="9781573" y="1433352"/>
                <a:ext cx="53640" cy="157320"/>
              </p14:xfrm>
            </p:contentPart>
          </mc:Choice>
          <mc:Fallback>
            <p:pic>
              <p:nvPicPr>
                <p:cNvPr id="142" name="Freihand 141">
                  <a:extLst>
                    <a:ext uri="{FF2B5EF4-FFF2-40B4-BE49-F238E27FC236}">
                      <a16:creationId xmlns:a16="http://schemas.microsoft.com/office/drawing/2014/main" id="{70140CB8-2CDE-41C6-A78E-8A1A9AA9B4C5}"/>
                    </a:ext>
                  </a:extLst>
                </p:cNvPr>
                <p:cNvPicPr/>
                <p:nvPr/>
              </p:nvPicPr>
              <p:blipFill>
                <a:blip r:embed="rId157"/>
                <a:stretch>
                  <a:fillRect/>
                </a:stretch>
              </p:blipFill>
              <p:spPr>
                <a:xfrm>
                  <a:off x="9777253" y="1429032"/>
                  <a:ext cx="622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5" name="Freihand 154">
                  <a:extLst>
                    <a:ext uri="{FF2B5EF4-FFF2-40B4-BE49-F238E27FC236}">
                      <a16:creationId xmlns:a16="http://schemas.microsoft.com/office/drawing/2014/main" id="{E312AEBC-E54F-45AE-9277-6381BC3F8272}"/>
                    </a:ext>
                  </a:extLst>
                </p14:cNvPr>
                <p14:cNvContentPartPr/>
                <p14:nvPr/>
              </p14:nvContentPartPr>
              <p14:xfrm>
                <a:off x="7683133" y="1773192"/>
                <a:ext cx="349560" cy="128520"/>
              </p14:xfrm>
            </p:contentPart>
          </mc:Choice>
          <mc:Fallback>
            <p:pic>
              <p:nvPicPr>
                <p:cNvPr id="155" name="Freihand 154">
                  <a:extLst>
                    <a:ext uri="{FF2B5EF4-FFF2-40B4-BE49-F238E27FC236}">
                      <a16:creationId xmlns:a16="http://schemas.microsoft.com/office/drawing/2014/main" id="{E312AEBC-E54F-45AE-9277-6381BC3F8272}"/>
                    </a:ext>
                  </a:extLst>
                </p:cNvPr>
                <p:cNvPicPr/>
                <p:nvPr/>
              </p:nvPicPr>
              <p:blipFill>
                <a:blip r:embed="rId159"/>
                <a:stretch>
                  <a:fillRect/>
                </a:stretch>
              </p:blipFill>
              <p:spPr>
                <a:xfrm>
                  <a:off x="7678813" y="1768872"/>
                  <a:ext cx="358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56" name="Freihand 155">
                  <a:extLst>
                    <a:ext uri="{FF2B5EF4-FFF2-40B4-BE49-F238E27FC236}">
                      <a16:creationId xmlns:a16="http://schemas.microsoft.com/office/drawing/2014/main" id="{16613625-A6FD-4CD5-A782-1313AD79034B}"/>
                    </a:ext>
                  </a:extLst>
                </p14:cNvPr>
                <p14:cNvContentPartPr/>
                <p14:nvPr/>
              </p14:nvContentPartPr>
              <p14:xfrm>
                <a:off x="7971133" y="1726032"/>
                <a:ext cx="31320" cy="24120"/>
              </p14:xfrm>
            </p:contentPart>
          </mc:Choice>
          <mc:Fallback>
            <p:pic>
              <p:nvPicPr>
                <p:cNvPr id="156" name="Freihand 155">
                  <a:extLst>
                    <a:ext uri="{FF2B5EF4-FFF2-40B4-BE49-F238E27FC236}">
                      <a16:creationId xmlns:a16="http://schemas.microsoft.com/office/drawing/2014/main" id="{16613625-A6FD-4CD5-A782-1313AD79034B}"/>
                    </a:ext>
                  </a:extLst>
                </p:cNvPr>
                <p:cNvPicPr/>
                <p:nvPr/>
              </p:nvPicPr>
              <p:blipFill>
                <a:blip r:embed="rId161"/>
                <a:stretch>
                  <a:fillRect/>
                </a:stretch>
              </p:blipFill>
              <p:spPr>
                <a:xfrm>
                  <a:off x="7966813" y="1721712"/>
                  <a:ext cx="39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7" name="Freihand 156">
                  <a:extLst>
                    <a:ext uri="{FF2B5EF4-FFF2-40B4-BE49-F238E27FC236}">
                      <a16:creationId xmlns:a16="http://schemas.microsoft.com/office/drawing/2014/main" id="{74DF3F0F-8300-4F62-BE13-A8316DBF5CD9}"/>
                    </a:ext>
                  </a:extLst>
                </p14:cNvPr>
                <p14:cNvContentPartPr/>
                <p14:nvPr/>
              </p14:nvContentPartPr>
              <p14:xfrm>
                <a:off x="8062573" y="1749432"/>
                <a:ext cx="255600" cy="127080"/>
              </p14:xfrm>
            </p:contentPart>
          </mc:Choice>
          <mc:Fallback>
            <p:pic>
              <p:nvPicPr>
                <p:cNvPr id="157" name="Freihand 156">
                  <a:extLst>
                    <a:ext uri="{FF2B5EF4-FFF2-40B4-BE49-F238E27FC236}">
                      <a16:creationId xmlns:a16="http://schemas.microsoft.com/office/drawing/2014/main" id="{74DF3F0F-8300-4F62-BE13-A8316DBF5CD9}"/>
                    </a:ext>
                  </a:extLst>
                </p:cNvPr>
                <p:cNvPicPr/>
                <p:nvPr/>
              </p:nvPicPr>
              <p:blipFill>
                <a:blip r:embed="rId163"/>
                <a:stretch>
                  <a:fillRect/>
                </a:stretch>
              </p:blipFill>
              <p:spPr>
                <a:xfrm>
                  <a:off x="8058253" y="1745112"/>
                  <a:ext cx="264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8" name="Freihand 157">
                  <a:extLst>
                    <a:ext uri="{FF2B5EF4-FFF2-40B4-BE49-F238E27FC236}">
                      <a16:creationId xmlns:a16="http://schemas.microsoft.com/office/drawing/2014/main" id="{7B7DEAA5-CA26-4DC2-AE92-F9115A07B3FB}"/>
                    </a:ext>
                  </a:extLst>
                </p14:cNvPr>
                <p14:cNvContentPartPr/>
                <p14:nvPr/>
              </p14:nvContentPartPr>
              <p14:xfrm>
                <a:off x="8436613" y="1726392"/>
                <a:ext cx="216000" cy="136800"/>
              </p14:xfrm>
            </p:contentPart>
          </mc:Choice>
          <mc:Fallback>
            <p:pic>
              <p:nvPicPr>
                <p:cNvPr id="158" name="Freihand 157">
                  <a:extLst>
                    <a:ext uri="{FF2B5EF4-FFF2-40B4-BE49-F238E27FC236}">
                      <a16:creationId xmlns:a16="http://schemas.microsoft.com/office/drawing/2014/main" id="{7B7DEAA5-CA26-4DC2-AE92-F9115A07B3FB}"/>
                    </a:ext>
                  </a:extLst>
                </p:cNvPr>
                <p:cNvPicPr/>
                <p:nvPr/>
              </p:nvPicPr>
              <p:blipFill>
                <a:blip r:embed="rId165"/>
                <a:stretch>
                  <a:fillRect/>
                </a:stretch>
              </p:blipFill>
              <p:spPr>
                <a:xfrm>
                  <a:off x="8432293" y="1722072"/>
                  <a:ext cx="224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9" name="Freihand 158">
                  <a:extLst>
                    <a:ext uri="{FF2B5EF4-FFF2-40B4-BE49-F238E27FC236}">
                      <a16:creationId xmlns:a16="http://schemas.microsoft.com/office/drawing/2014/main" id="{C77F9E79-C0FD-4556-AD1D-8447587FBC13}"/>
                    </a:ext>
                  </a:extLst>
                </p14:cNvPr>
                <p14:cNvContentPartPr/>
                <p14:nvPr/>
              </p14:nvContentPartPr>
              <p14:xfrm>
                <a:off x="8617693" y="1687152"/>
                <a:ext cx="20520" cy="43200"/>
              </p14:xfrm>
            </p:contentPart>
          </mc:Choice>
          <mc:Fallback>
            <p:pic>
              <p:nvPicPr>
                <p:cNvPr id="159" name="Freihand 158">
                  <a:extLst>
                    <a:ext uri="{FF2B5EF4-FFF2-40B4-BE49-F238E27FC236}">
                      <a16:creationId xmlns:a16="http://schemas.microsoft.com/office/drawing/2014/main" id="{C77F9E79-C0FD-4556-AD1D-8447587FBC13}"/>
                    </a:ext>
                  </a:extLst>
                </p:cNvPr>
                <p:cNvPicPr/>
                <p:nvPr/>
              </p:nvPicPr>
              <p:blipFill>
                <a:blip r:embed="rId167"/>
                <a:stretch>
                  <a:fillRect/>
                </a:stretch>
              </p:blipFill>
              <p:spPr>
                <a:xfrm>
                  <a:off x="8613373" y="1682832"/>
                  <a:ext cx="291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0" name="Freihand 159">
                  <a:extLst>
                    <a:ext uri="{FF2B5EF4-FFF2-40B4-BE49-F238E27FC236}">
                      <a16:creationId xmlns:a16="http://schemas.microsoft.com/office/drawing/2014/main" id="{53C765C2-6661-495C-9CE6-E57865EE456B}"/>
                    </a:ext>
                  </a:extLst>
                </p14:cNvPr>
                <p14:cNvContentPartPr/>
                <p14:nvPr/>
              </p14:nvContentPartPr>
              <p14:xfrm>
                <a:off x="8686813" y="1682112"/>
                <a:ext cx="339480" cy="158760"/>
              </p14:xfrm>
            </p:contentPart>
          </mc:Choice>
          <mc:Fallback>
            <p:pic>
              <p:nvPicPr>
                <p:cNvPr id="160" name="Freihand 159">
                  <a:extLst>
                    <a:ext uri="{FF2B5EF4-FFF2-40B4-BE49-F238E27FC236}">
                      <a16:creationId xmlns:a16="http://schemas.microsoft.com/office/drawing/2014/main" id="{53C765C2-6661-495C-9CE6-E57865EE456B}"/>
                    </a:ext>
                  </a:extLst>
                </p:cNvPr>
                <p:cNvPicPr/>
                <p:nvPr/>
              </p:nvPicPr>
              <p:blipFill>
                <a:blip r:embed="rId169"/>
                <a:stretch>
                  <a:fillRect/>
                </a:stretch>
              </p:blipFill>
              <p:spPr>
                <a:xfrm>
                  <a:off x="8682493" y="1677792"/>
                  <a:ext cx="348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61" name="Freihand 160">
                  <a:extLst>
                    <a:ext uri="{FF2B5EF4-FFF2-40B4-BE49-F238E27FC236}">
                      <a16:creationId xmlns:a16="http://schemas.microsoft.com/office/drawing/2014/main" id="{82C04B4C-4B43-4D9A-94AB-DEB23E84D201}"/>
                    </a:ext>
                  </a:extLst>
                </p14:cNvPr>
                <p14:cNvContentPartPr/>
                <p14:nvPr/>
              </p14:nvContentPartPr>
              <p14:xfrm>
                <a:off x="9010453" y="1696152"/>
                <a:ext cx="48600" cy="38880"/>
              </p14:xfrm>
            </p:contentPart>
          </mc:Choice>
          <mc:Fallback>
            <p:pic>
              <p:nvPicPr>
                <p:cNvPr id="161" name="Freihand 160">
                  <a:extLst>
                    <a:ext uri="{FF2B5EF4-FFF2-40B4-BE49-F238E27FC236}">
                      <a16:creationId xmlns:a16="http://schemas.microsoft.com/office/drawing/2014/main" id="{82C04B4C-4B43-4D9A-94AB-DEB23E84D201}"/>
                    </a:ext>
                  </a:extLst>
                </p:cNvPr>
                <p:cNvPicPr/>
                <p:nvPr/>
              </p:nvPicPr>
              <p:blipFill>
                <a:blip r:embed="rId171"/>
                <a:stretch>
                  <a:fillRect/>
                </a:stretch>
              </p:blipFill>
              <p:spPr>
                <a:xfrm>
                  <a:off x="9006133" y="1691832"/>
                  <a:ext cx="57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62" name="Freihand 161">
                  <a:extLst>
                    <a:ext uri="{FF2B5EF4-FFF2-40B4-BE49-F238E27FC236}">
                      <a16:creationId xmlns:a16="http://schemas.microsoft.com/office/drawing/2014/main" id="{57412F5D-51F6-473F-B83C-BC21876640E1}"/>
                    </a:ext>
                  </a:extLst>
                </p14:cNvPr>
                <p14:cNvContentPartPr/>
                <p14:nvPr/>
              </p14:nvContentPartPr>
              <p14:xfrm>
                <a:off x="9052933" y="1735032"/>
                <a:ext cx="81360" cy="100080"/>
              </p14:xfrm>
            </p:contentPart>
          </mc:Choice>
          <mc:Fallback>
            <p:pic>
              <p:nvPicPr>
                <p:cNvPr id="162" name="Freihand 161">
                  <a:extLst>
                    <a:ext uri="{FF2B5EF4-FFF2-40B4-BE49-F238E27FC236}">
                      <a16:creationId xmlns:a16="http://schemas.microsoft.com/office/drawing/2014/main" id="{57412F5D-51F6-473F-B83C-BC21876640E1}"/>
                    </a:ext>
                  </a:extLst>
                </p:cNvPr>
                <p:cNvPicPr/>
                <p:nvPr/>
              </p:nvPicPr>
              <p:blipFill>
                <a:blip r:embed="rId173"/>
                <a:stretch>
                  <a:fillRect/>
                </a:stretch>
              </p:blipFill>
              <p:spPr>
                <a:xfrm>
                  <a:off x="9048613" y="1730712"/>
                  <a:ext cx="90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63" name="Freihand 162">
                  <a:extLst>
                    <a:ext uri="{FF2B5EF4-FFF2-40B4-BE49-F238E27FC236}">
                      <a16:creationId xmlns:a16="http://schemas.microsoft.com/office/drawing/2014/main" id="{1C8F6135-B37A-4E9F-8B9F-A8E6C1CB4BD0}"/>
                    </a:ext>
                  </a:extLst>
                </p14:cNvPr>
                <p14:cNvContentPartPr/>
                <p14:nvPr/>
              </p14:nvContentPartPr>
              <p14:xfrm>
                <a:off x="9142933" y="1735752"/>
                <a:ext cx="118440" cy="103680"/>
              </p14:xfrm>
            </p:contentPart>
          </mc:Choice>
          <mc:Fallback>
            <p:pic>
              <p:nvPicPr>
                <p:cNvPr id="163" name="Freihand 162">
                  <a:extLst>
                    <a:ext uri="{FF2B5EF4-FFF2-40B4-BE49-F238E27FC236}">
                      <a16:creationId xmlns:a16="http://schemas.microsoft.com/office/drawing/2014/main" id="{1C8F6135-B37A-4E9F-8B9F-A8E6C1CB4BD0}"/>
                    </a:ext>
                  </a:extLst>
                </p:cNvPr>
                <p:cNvPicPr/>
                <p:nvPr/>
              </p:nvPicPr>
              <p:blipFill>
                <a:blip r:embed="rId175"/>
                <a:stretch>
                  <a:fillRect/>
                </a:stretch>
              </p:blipFill>
              <p:spPr>
                <a:xfrm>
                  <a:off x="9138613" y="1731432"/>
                  <a:ext cx="127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64" name="Freihand 163">
                  <a:extLst>
                    <a:ext uri="{FF2B5EF4-FFF2-40B4-BE49-F238E27FC236}">
                      <a16:creationId xmlns:a16="http://schemas.microsoft.com/office/drawing/2014/main" id="{CE579A78-6B22-4AE2-8F57-EC9E0AC6BEF9}"/>
                    </a:ext>
                  </a:extLst>
                </p14:cNvPr>
                <p14:cNvContentPartPr/>
                <p14:nvPr/>
              </p14:nvContentPartPr>
              <p14:xfrm>
                <a:off x="9327253" y="1662312"/>
                <a:ext cx="149040" cy="134280"/>
              </p14:xfrm>
            </p:contentPart>
          </mc:Choice>
          <mc:Fallback>
            <p:pic>
              <p:nvPicPr>
                <p:cNvPr id="164" name="Freihand 163">
                  <a:extLst>
                    <a:ext uri="{FF2B5EF4-FFF2-40B4-BE49-F238E27FC236}">
                      <a16:creationId xmlns:a16="http://schemas.microsoft.com/office/drawing/2014/main" id="{CE579A78-6B22-4AE2-8F57-EC9E0AC6BEF9}"/>
                    </a:ext>
                  </a:extLst>
                </p:cNvPr>
                <p:cNvPicPr/>
                <p:nvPr/>
              </p:nvPicPr>
              <p:blipFill>
                <a:blip r:embed="rId177"/>
                <a:stretch>
                  <a:fillRect/>
                </a:stretch>
              </p:blipFill>
              <p:spPr>
                <a:xfrm>
                  <a:off x="9322933" y="1657992"/>
                  <a:ext cx="157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5" name="Freihand 164">
                  <a:extLst>
                    <a:ext uri="{FF2B5EF4-FFF2-40B4-BE49-F238E27FC236}">
                      <a16:creationId xmlns:a16="http://schemas.microsoft.com/office/drawing/2014/main" id="{4370E5B9-B287-4551-B859-517233DC6110}"/>
                    </a:ext>
                  </a:extLst>
                </p14:cNvPr>
                <p14:cNvContentPartPr/>
                <p14:nvPr/>
              </p14:nvContentPartPr>
              <p14:xfrm>
                <a:off x="9493213" y="1713072"/>
                <a:ext cx="201240" cy="78480"/>
              </p14:xfrm>
            </p:contentPart>
          </mc:Choice>
          <mc:Fallback>
            <p:pic>
              <p:nvPicPr>
                <p:cNvPr id="165" name="Freihand 164">
                  <a:extLst>
                    <a:ext uri="{FF2B5EF4-FFF2-40B4-BE49-F238E27FC236}">
                      <a16:creationId xmlns:a16="http://schemas.microsoft.com/office/drawing/2014/main" id="{4370E5B9-B287-4551-B859-517233DC6110}"/>
                    </a:ext>
                  </a:extLst>
                </p:cNvPr>
                <p:cNvPicPr/>
                <p:nvPr/>
              </p:nvPicPr>
              <p:blipFill>
                <a:blip r:embed="rId179"/>
                <a:stretch>
                  <a:fillRect/>
                </a:stretch>
              </p:blipFill>
              <p:spPr>
                <a:xfrm>
                  <a:off x="9488893" y="1708752"/>
                  <a:ext cx="209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67" name="Freihand 166">
                  <a:extLst>
                    <a:ext uri="{FF2B5EF4-FFF2-40B4-BE49-F238E27FC236}">
                      <a16:creationId xmlns:a16="http://schemas.microsoft.com/office/drawing/2014/main" id="{02CD1D24-27A3-463B-B878-2874A0F12AB4}"/>
                    </a:ext>
                  </a:extLst>
                </p14:cNvPr>
                <p14:cNvContentPartPr/>
                <p14:nvPr/>
              </p14:nvContentPartPr>
              <p14:xfrm>
                <a:off x="9710653" y="1718832"/>
                <a:ext cx="122760" cy="78120"/>
              </p14:xfrm>
            </p:contentPart>
          </mc:Choice>
          <mc:Fallback>
            <p:pic>
              <p:nvPicPr>
                <p:cNvPr id="167" name="Freihand 166">
                  <a:extLst>
                    <a:ext uri="{FF2B5EF4-FFF2-40B4-BE49-F238E27FC236}">
                      <a16:creationId xmlns:a16="http://schemas.microsoft.com/office/drawing/2014/main" id="{02CD1D24-27A3-463B-B878-2874A0F12AB4}"/>
                    </a:ext>
                  </a:extLst>
                </p:cNvPr>
                <p:cNvPicPr/>
                <p:nvPr/>
              </p:nvPicPr>
              <p:blipFill>
                <a:blip r:embed="rId181"/>
                <a:stretch>
                  <a:fillRect/>
                </a:stretch>
              </p:blipFill>
              <p:spPr>
                <a:xfrm>
                  <a:off x="9706333" y="1714512"/>
                  <a:ext cx="131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68" name="Freihand 167">
                  <a:extLst>
                    <a:ext uri="{FF2B5EF4-FFF2-40B4-BE49-F238E27FC236}">
                      <a16:creationId xmlns:a16="http://schemas.microsoft.com/office/drawing/2014/main" id="{7C2237F7-93EA-44EA-AD1B-DD26F402943E}"/>
                    </a:ext>
                  </a:extLst>
                </p14:cNvPr>
                <p14:cNvContentPartPr/>
                <p14:nvPr/>
              </p14:nvContentPartPr>
              <p14:xfrm>
                <a:off x="9835573" y="1653312"/>
                <a:ext cx="101880" cy="134640"/>
              </p14:xfrm>
            </p:contentPart>
          </mc:Choice>
          <mc:Fallback>
            <p:pic>
              <p:nvPicPr>
                <p:cNvPr id="168" name="Freihand 167">
                  <a:extLst>
                    <a:ext uri="{FF2B5EF4-FFF2-40B4-BE49-F238E27FC236}">
                      <a16:creationId xmlns:a16="http://schemas.microsoft.com/office/drawing/2014/main" id="{7C2237F7-93EA-44EA-AD1B-DD26F402943E}"/>
                    </a:ext>
                  </a:extLst>
                </p:cNvPr>
                <p:cNvPicPr/>
                <p:nvPr/>
              </p:nvPicPr>
              <p:blipFill>
                <a:blip r:embed="rId183"/>
                <a:stretch>
                  <a:fillRect/>
                </a:stretch>
              </p:blipFill>
              <p:spPr>
                <a:xfrm>
                  <a:off x="9831253" y="1648992"/>
                  <a:ext cx="110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70" name="Freihand 169">
                  <a:extLst>
                    <a:ext uri="{FF2B5EF4-FFF2-40B4-BE49-F238E27FC236}">
                      <a16:creationId xmlns:a16="http://schemas.microsoft.com/office/drawing/2014/main" id="{11255026-4F93-4C73-BB03-002EAFF2AD90}"/>
                    </a:ext>
                  </a:extLst>
                </p14:cNvPr>
                <p14:cNvContentPartPr/>
                <p14:nvPr/>
              </p14:nvContentPartPr>
              <p14:xfrm>
                <a:off x="10149493" y="1709832"/>
                <a:ext cx="141840" cy="182880"/>
              </p14:xfrm>
            </p:contentPart>
          </mc:Choice>
          <mc:Fallback>
            <p:pic>
              <p:nvPicPr>
                <p:cNvPr id="170" name="Freihand 169">
                  <a:extLst>
                    <a:ext uri="{FF2B5EF4-FFF2-40B4-BE49-F238E27FC236}">
                      <a16:creationId xmlns:a16="http://schemas.microsoft.com/office/drawing/2014/main" id="{11255026-4F93-4C73-BB03-002EAFF2AD90}"/>
                    </a:ext>
                  </a:extLst>
                </p:cNvPr>
                <p:cNvPicPr/>
                <p:nvPr/>
              </p:nvPicPr>
              <p:blipFill>
                <a:blip r:embed="rId185"/>
                <a:stretch>
                  <a:fillRect/>
                </a:stretch>
              </p:blipFill>
              <p:spPr>
                <a:xfrm>
                  <a:off x="10145173" y="1705512"/>
                  <a:ext cx="1504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71" name="Freihand 170">
                  <a:extLst>
                    <a:ext uri="{FF2B5EF4-FFF2-40B4-BE49-F238E27FC236}">
                      <a16:creationId xmlns:a16="http://schemas.microsoft.com/office/drawing/2014/main" id="{92C8731F-4F49-4C6A-B60F-0397D7A85476}"/>
                    </a:ext>
                  </a:extLst>
                </p14:cNvPr>
                <p14:cNvContentPartPr/>
                <p14:nvPr/>
              </p14:nvContentPartPr>
              <p14:xfrm>
                <a:off x="10400053" y="1708032"/>
                <a:ext cx="21960" cy="97920"/>
              </p14:xfrm>
            </p:contentPart>
          </mc:Choice>
          <mc:Fallback>
            <p:pic>
              <p:nvPicPr>
                <p:cNvPr id="171" name="Freihand 170">
                  <a:extLst>
                    <a:ext uri="{FF2B5EF4-FFF2-40B4-BE49-F238E27FC236}">
                      <a16:creationId xmlns:a16="http://schemas.microsoft.com/office/drawing/2014/main" id="{92C8731F-4F49-4C6A-B60F-0397D7A85476}"/>
                    </a:ext>
                  </a:extLst>
                </p:cNvPr>
                <p:cNvPicPr/>
                <p:nvPr/>
              </p:nvPicPr>
              <p:blipFill>
                <a:blip r:embed="rId187"/>
                <a:stretch>
                  <a:fillRect/>
                </a:stretch>
              </p:blipFill>
              <p:spPr>
                <a:xfrm>
                  <a:off x="10395733" y="1703712"/>
                  <a:ext cx="30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72" name="Freihand 171">
                  <a:extLst>
                    <a:ext uri="{FF2B5EF4-FFF2-40B4-BE49-F238E27FC236}">
                      <a16:creationId xmlns:a16="http://schemas.microsoft.com/office/drawing/2014/main" id="{1FF3FE84-5A30-42D2-B309-30F1F8E9F180}"/>
                    </a:ext>
                  </a:extLst>
                </p14:cNvPr>
                <p14:cNvContentPartPr/>
                <p14:nvPr/>
              </p14:nvContentPartPr>
              <p14:xfrm>
                <a:off x="10351093" y="1614792"/>
                <a:ext cx="110880" cy="111240"/>
              </p14:xfrm>
            </p:contentPart>
          </mc:Choice>
          <mc:Fallback>
            <p:pic>
              <p:nvPicPr>
                <p:cNvPr id="172" name="Freihand 171">
                  <a:extLst>
                    <a:ext uri="{FF2B5EF4-FFF2-40B4-BE49-F238E27FC236}">
                      <a16:creationId xmlns:a16="http://schemas.microsoft.com/office/drawing/2014/main" id="{1FF3FE84-5A30-42D2-B309-30F1F8E9F180}"/>
                    </a:ext>
                  </a:extLst>
                </p:cNvPr>
                <p:cNvPicPr/>
                <p:nvPr/>
              </p:nvPicPr>
              <p:blipFill>
                <a:blip r:embed="rId189"/>
                <a:stretch>
                  <a:fillRect/>
                </a:stretch>
              </p:blipFill>
              <p:spPr>
                <a:xfrm>
                  <a:off x="10346773" y="1610472"/>
                  <a:ext cx="1195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74" name="Freihand 173">
                  <a:extLst>
                    <a:ext uri="{FF2B5EF4-FFF2-40B4-BE49-F238E27FC236}">
                      <a16:creationId xmlns:a16="http://schemas.microsoft.com/office/drawing/2014/main" id="{07A86241-91CE-46B3-9F93-C992C52FF97D}"/>
                    </a:ext>
                  </a:extLst>
                </p14:cNvPr>
                <p14:cNvContentPartPr/>
                <p14:nvPr/>
              </p14:nvContentPartPr>
              <p14:xfrm>
                <a:off x="10603093" y="1723152"/>
                <a:ext cx="127440" cy="91440"/>
              </p14:xfrm>
            </p:contentPart>
          </mc:Choice>
          <mc:Fallback>
            <p:pic>
              <p:nvPicPr>
                <p:cNvPr id="174" name="Freihand 173">
                  <a:extLst>
                    <a:ext uri="{FF2B5EF4-FFF2-40B4-BE49-F238E27FC236}">
                      <a16:creationId xmlns:a16="http://schemas.microsoft.com/office/drawing/2014/main" id="{07A86241-91CE-46B3-9F93-C992C52FF97D}"/>
                    </a:ext>
                  </a:extLst>
                </p:cNvPr>
                <p:cNvPicPr/>
                <p:nvPr/>
              </p:nvPicPr>
              <p:blipFill>
                <a:blip r:embed="rId191"/>
                <a:stretch>
                  <a:fillRect/>
                </a:stretch>
              </p:blipFill>
              <p:spPr>
                <a:xfrm>
                  <a:off x="10598773" y="1718832"/>
                  <a:ext cx="136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75" name="Freihand 174">
                  <a:extLst>
                    <a:ext uri="{FF2B5EF4-FFF2-40B4-BE49-F238E27FC236}">
                      <a16:creationId xmlns:a16="http://schemas.microsoft.com/office/drawing/2014/main" id="{8F4FD8B2-A71D-47FB-8230-5D53EA389341}"/>
                    </a:ext>
                  </a:extLst>
                </p14:cNvPr>
                <p14:cNvContentPartPr/>
                <p14:nvPr/>
              </p14:nvContentPartPr>
              <p14:xfrm>
                <a:off x="10767613" y="1638192"/>
                <a:ext cx="83520" cy="147960"/>
              </p14:xfrm>
            </p:contentPart>
          </mc:Choice>
          <mc:Fallback>
            <p:pic>
              <p:nvPicPr>
                <p:cNvPr id="175" name="Freihand 174">
                  <a:extLst>
                    <a:ext uri="{FF2B5EF4-FFF2-40B4-BE49-F238E27FC236}">
                      <a16:creationId xmlns:a16="http://schemas.microsoft.com/office/drawing/2014/main" id="{8F4FD8B2-A71D-47FB-8230-5D53EA389341}"/>
                    </a:ext>
                  </a:extLst>
                </p:cNvPr>
                <p:cNvPicPr/>
                <p:nvPr/>
              </p:nvPicPr>
              <p:blipFill>
                <a:blip r:embed="rId193"/>
                <a:stretch>
                  <a:fillRect/>
                </a:stretch>
              </p:blipFill>
              <p:spPr>
                <a:xfrm>
                  <a:off x="10763293" y="1633872"/>
                  <a:ext cx="92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6" name="Freihand 175">
                  <a:extLst>
                    <a:ext uri="{FF2B5EF4-FFF2-40B4-BE49-F238E27FC236}">
                      <a16:creationId xmlns:a16="http://schemas.microsoft.com/office/drawing/2014/main" id="{63701C27-8570-4596-A2BD-3DFA79AAA6F9}"/>
                    </a:ext>
                  </a:extLst>
                </p14:cNvPr>
                <p14:cNvContentPartPr/>
                <p14:nvPr/>
              </p14:nvContentPartPr>
              <p14:xfrm>
                <a:off x="10861213" y="1713792"/>
                <a:ext cx="69480" cy="69840"/>
              </p14:xfrm>
            </p:contentPart>
          </mc:Choice>
          <mc:Fallback>
            <p:pic>
              <p:nvPicPr>
                <p:cNvPr id="176" name="Freihand 175">
                  <a:extLst>
                    <a:ext uri="{FF2B5EF4-FFF2-40B4-BE49-F238E27FC236}">
                      <a16:creationId xmlns:a16="http://schemas.microsoft.com/office/drawing/2014/main" id="{63701C27-8570-4596-A2BD-3DFA79AAA6F9}"/>
                    </a:ext>
                  </a:extLst>
                </p:cNvPr>
                <p:cNvPicPr/>
                <p:nvPr/>
              </p:nvPicPr>
              <p:blipFill>
                <a:blip r:embed="rId195"/>
                <a:stretch>
                  <a:fillRect/>
                </a:stretch>
              </p:blipFill>
              <p:spPr>
                <a:xfrm>
                  <a:off x="10856893" y="1709472"/>
                  <a:ext cx="78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7" name="Freihand 176">
                  <a:extLst>
                    <a:ext uri="{FF2B5EF4-FFF2-40B4-BE49-F238E27FC236}">
                      <a16:creationId xmlns:a16="http://schemas.microsoft.com/office/drawing/2014/main" id="{AD6DBE2A-14F8-4DD7-9A27-79BEE5934778}"/>
                    </a:ext>
                  </a:extLst>
                </p14:cNvPr>
                <p14:cNvContentPartPr/>
                <p14:nvPr/>
              </p14:nvContentPartPr>
              <p14:xfrm>
                <a:off x="10946173" y="1708392"/>
                <a:ext cx="191880" cy="62280"/>
              </p14:xfrm>
            </p:contentPart>
          </mc:Choice>
          <mc:Fallback>
            <p:pic>
              <p:nvPicPr>
                <p:cNvPr id="177" name="Freihand 176">
                  <a:extLst>
                    <a:ext uri="{FF2B5EF4-FFF2-40B4-BE49-F238E27FC236}">
                      <a16:creationId xmlns:a16="http://schemas.microsoft.com/office/drawing/2014/main" id="{AD6DBE2A-14F8-4DD7-9A27-79BEE5934778}"/>
                    </a:ext>
                  </a:extLst>
                </p:cNvPr>
                <p:cNvPicPr/>
                <p:nvPr/>
              </p:nvPicPr>
              <p:blipFill>
                <a:blip r:embed="rId197"/>
                <a:stretch>
                  <a:fillRect/>
                </a:stretch>
              </p:blipFill>
              <p:spPr>
                <a:xfrm>
                  <a:off x="10941853" y="1704072"/>
                  <a:ext cx="200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78" name="Freihand 177">
                  <a:extLst>
                    <a:ext uri="{FF2B5EF4-FFF2-40B4-BE49-F238E27FC236}">
                      <a16:creationId xmlns:a16="http://schemas.microsoft.com/office/drawing/2014/main" id="{4B094417-896E-4900-BB63-BA97783F94F8}"/>
                    </a:ext>
                  </a:extLst>
                </p14:cNvPr>
                <p14:cNvContentPartPr/>
                <p14:nvPr/>
              </p14:nvContentPartPr>
              <p14:xfrm>
                <a:off x="11127973" y="1632792"/>
                <a:ext cx="85320" cy="130320"/>
              </p14:xfrm>
            </p:contentPart>
          </mc:Choice>
          <mc:Fallback>
            <p:pic>
              <p:nvPicPr>
                <p:cNvPr id="178" name="Freihand 177">
                  <a:extLst>
                    <a:ext uri="{FF2B5EF4-FFF2-40B4-BE49-F238E27FC236}">
                      <a16:creationId xmlns:a16="http://schemas.microsoft.com/office/drawing/2014/main" id="{4B094417-896E-4900-BB63-BA97783F94F8}"/>
                    </a:ext>
                  </a:extLst>
                </p:cNvPr>
                <p:cNvPicPr/>
                <p:nvPr/>
              </p:nvPicPr>
              <p:blipFill>
                <a:blip r:embed="rId199"/>
                <a:stretch>
                  <a:fillRect/>
                </a:stretch>
              </p:blipFill>
              <p:spPr>
                <a:xfrm>
                  <a:off x="11123653" y="1628472"/>
                  <a:ext cx="93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79" name="Freihand 178">
                  <a:extLst>
                    <a:ext uri="{FF2B5EF4-FFF2-40B4-BE49-F238E27FC236}">
                      <a16:creationId xmlns:a16="http://schemas.microsoft.com/office/drawing/2014/main" id="{62783BED-358B-4A26-8C63-E6098D35E1AA}"/>
                    </a:ext>
                  </a:extLst>
                </p14:cNvPr>
                <p14:cNvContentPartPr/>
                <p14:nvPr/>
              </p14:nvContentPartPr>
              <p14:xfrm>
                <a:off x="11229133" y="1702992"/>
                <a:ext cx="21600" cy="52560"/>
              </p14:xfrm>
            </p:contentPart>
          </mc:Choice>
          <mc:Fallback>
            <p:pic>
              <p:nvPicPr>
                <p:cNvPr id="179" name="Freihand 178">
                  <a:extLst>
                    <a:ext uri="{FF2B5EF4-FFF2-40B4-BE49-F238E27FC236}">
                      <a16:creationId xmlns:a16="http://schemas.microsoft.com/office/drawing/2014/main" id="{62783BED-358B-4A26-8C63-E6098D35E1AA}"/>
                    </a:ext>
                  </a:extLst>
                </p:cNvPr>
                <p:cNvPicPr/>
                <p:nvPr/>
              </p:nvPicPr>
              <p:blipFill>
                <a:blip r:embed="rId201"/>
                <a:stretch>
                  <a:fillRect/>
                </a:stretch>
              </p:blipFill>
              <p:spPr>
                <a:xfrm>
                  <a:off x="11224813" y="1698672"/>
                  <a:ext cx="30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80" name="Freihand 179">
                  <a:extLst>
                    <a:ext uri="{FF2B5EF4-FFF2-40B4-BE49-F238E27FC236}">
                      <a16:creationId xmlns:a16="http://schemas.microsoft.com/office/drawing/2014/main" id="{AED1DC45-3170-456F-BEB2-1E8E6890816A}"/>
                    </a:ext>
                  </a:extLst>
                </p14:cNvPr>
                <p14:cNvContentPartPr/>
                <p14:nvPr/>
              </p14:nvContentPartPr>
              <p14:xfrm>
                <a:off x="11274853" y="1610472"/>
                <a:ext cx="171720" cy="137160"/>
              </p14:xfrm>
            </p:contentPart>
          </mc:Choice>
          <mc:Fallback>
            <p:pic>
              <p:nvPicPr>
                <p:cNvPr id="180" name="Freihand 179">
                  <a:extLst>
                    <a:ext uri="{FF2B5EF4-FFF2-40B4-BE49-F238E27FC236}">
                      <a16:creationId xmlns:a16="http://schemas.microsoft.com/office/drawing/2014/main" id="{AED1DC45-3170-456F-BEB2-1E8E6890816A}"/>
                    </a:ext>
                  </a:extLst>
                </p:cNvPr>
                <p:cNvPicPr/>
                <p:nvPr/>
              </p:nvPicPr>
              <p:blipFill>
                <a:blip r:embed="rId203"/>
                <a:stretch>
                  <a:fillRect/>
                </a:stretch>
              </p:blipFill>
              <p:spPr>
                <a:xfrm>
                  <a:off x="11270533" y="1606152"/>
                  <a:ext cx="180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81" name="Freihand 180">
                  <a:extLst>
                    <a:ext uri="{FF2B5EF4-FFF2-40B4-BE49-F238E27FC236}">
                      <a16:creationId xmlns:a16="http://schemas.microsoft.com/office/drawing/2014/main" id="{CBC3B5FD-7A33-4AC0-BFEC-A81410C46409}"/>
                    </a:ext>
                  </a:extLst>
                </p14:cNvPr>
                <p14:cNvContentPartPr/>
                <p14:nvPr/>
              </p14:nvContentPartPr>
              <p14:xfrm>
                <a:off x="11303653" y="1580592"/>
                <a:ext cx="360" cy="360"/>
              </p14:xfrm>
            </p:contentPart>
          </mc:Choice>
          <mc:Fallback>
            <p:pic>
              <p:nvPicPr>
                <p:cNvPr id="181" name="Freihand 180">
                  <a:extLst>
                    <a:ext uri="{FF2B5EF4-FFF2-40B4-BE49-F238E27FC236}">
                      <a16:creationId xmlns:a16="http://schemas.microsoft.com/office/drawing/2014/main" id="{CBC3B5FD-7A33-4AC0-BFEC-A81410C46409}"/>
                    </a:ext>
                  </a:extLst>
                </p:cNvPr>
                <p:cNvPicPr/>
                <p:nvPr/>
              </p:nvPicPr>
              <p:blipFill>
                <a:blip r:embed="rId59"/>
                <a:stretch>
                  <a:fillRect/>
                </a:stretch>
              </p:blipFill>
              <p:spPr>
                <a:xfrm>
                  <a:off x="11299333" y="1576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83" name="Freihand 182">
                  <a:extLst>
                    <a:ext uri="{FF2B5EF4-FFF2-40B4-BE49-F238E27FC236}">
                      <a16:creationId xmlns:a16="http://schemas.microsoft.com/office/drawing/2014/main" id="{C18CC341-3206-4DA9-A594-077888F8B4CF}"/>
                    </a:ext>
                  </a:extLst>
                </p14:cNvPr>
                <p14:cNvContentPartPr/>
                <p14:nvPr/>
              </p14:nvContentPartPr>
              <p14:xfrm>
                <a:off x="7392613" y="2122392"/>
                <a:ext cx="97560" cy="141840"/>
              </p14:xfrm>
            </p:contentPart>
          </mc:Choice>
          <mc:Fallback>
            <p:pic>
              <p:nvPicPr>
                <p:cNvPr id="183" name="Freihand 182">
                  <a:extLst>
                    <a:ext uri="{FF2B5EF4-FFF2-40B4-BE49-F238E27FC236}">
                      <a16:creationId xmlns:a16="http://schemas.microsoft.com/office/drawing/2014/main" id="{C18CC341-3206-4DA9-A594-077888F8B4CF}"/>
                    </a:ext>
                  </a:extLst>
                </p:cNvPr>
                <p:cNvPicPr/>
                <p:nvPr/>
              </p:nvPicPr>
              <p:blipFill>
                <a:blip r:embed="rId206"/>
                <a:stretch>
                  <a:fillRect/>
                </a:stretch>
              </p:blipFill>
              <p:spPr>
                <a:xfrm>
                  <a:off x="7388293" y="2118072"/>
                  <a:ext cx="1062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84" name="Freihand 183">
                  <a:extLst>
                    <a:ext uri="{FF2B5EF4-FFF2-40B4-BE49-F238E27FC236}">
                      <a16:creationId xmlns:a16="http://schemas.microsoft.com/office/drawing/2014/main" id="{5E63E4C2-1946-4A19-BDE1-D253E2F73E14}"/>
                    </a:ext>
                  </a:extLst>
                </p14:cNvPr>
                <p14:cNvContentPartPr/>
                <p14:nvPr/>
              </p14:nvContentPartPr>
              <p14:xfrm>
                <a:off x="7392613" y="2077752"/>
                <a:ext cx="136440" cy="12960"/>
              </p14:xfrm>
            </p:contentPart>
          </mc:Choice>
          <mc:Fallback>
            <p:pic>
              <p:nvPicPr>
                <p:cNvPr id="184" name="Freihand 183">
                  <a:extLst>
                    <a:ext uri="{FF2B5EF4-FFF2-40B4-BE49-F238E27FC236}">
                      <a16:creationId xmlns:a16="http://schemas.microsoft.com/office/drawing/2014/main" id="{5E63E4C2-1946-4A19-BDE1-D253E2F73E14}"/>
                    </a:ext>
                  </a:extLst>
                </p:cNvPr>
                <p:cNvPicPr/>
                <p:nvPr/>
              </p:nvPicPr>
              <p:blipFill>
                <a:blip r:embed="rId208"/>
                <a:stretch>
                  <a:fillRect/>
                </a:stretch>
              </p:blipFill>
              <p:spPr>
                <a:xfrm>
                  <a:off x="7388293" y="2073432"/>
                  <a:ext cx="145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85" name="Freihand 184">
                  <a:extLst>
                    <a:ext uri="{FF2B5EF4-FFF2-40B4-BE49-F238E27FC236}">
                      <a16:creationId xmlns:a16="http://schemas.microsoft.com/office/drawing/2014/main" id="{4CC534B3-A385-413F-ACA1-3D59EF9EAE87}"/>
                    </a:ext>
                  </a:extLst>
                </p14:cNvPr>
                <p14:cNvContentPartPr/>
                <p14:nvPr/>
              </p14:nvContentPartPr>
              <p14:xfrm>
                <a:off x="7491973" y="2048952"/>
                <a:ext cx="83880" cy="299160"/>
              </p14:xfrm>
            </p:contentPart>
          </mc:Choice>
          <mc:Fallback>
            <p:pic>
              <p:nvPicPr>
                <p:cNvPr id="185" name="Freihand 184">
                  <a:extLst>
                    <a:ext uri="{FF2B5EF4-FFF2-40B4-BE49-F238E27FC236}">
                      <a16:creationId xmlns:a16="http://schemas.microsoft.com/office/drawing/2014/main" id="{4CC534B3-A385-413F-ACA1-3D59EF9EAE87}"/>
                    </a:ext>
                  </a:extLst>
                </p:cNvPr>
                <p:cNvPicPr/>
                <p:nvPr/>
              </p:nvPicPr>
              <p:blipFill>
                <a:blip r:embed="rId210"/>
                <a:stretch>
                  <a:fillRect/>
                </a:stretch>
              </p:blipFill>
              <p:spPr>
                <a:xfrm>
                  <a:off x="7487653" y="2044632"/>
                  <a:ext cx="9252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92" name="Freihand 191">
                  <a:extLst>
                    <a:ext uri="{FF2B5EF4-FFF2-40B4-BE49-F238E27FC236}">
                      <a16:creationId xmlns:a16="http://schemas.microsoft.com/office/drawing/2014/main" id="{FCC4607F-013E-4EAE-9AE9-D8852760B703}"/>
                    </a:ext>
                  </a:extLst>
                </p14:cNvPr>
                <p14:cNvContentPartPr/>
                <p14:nvPr/>
              </p14:nvContentPartPr>
              <p14:xfrm>
                <a:off x="7756573" y="2096112"/>
                <a:ext cx="13680" cy="108720"/>
              </p14:xfrm>
            </p:contentPart>
          </mc:Choice>
          <mc:Fallback>
            <p:pic>
              <p:nvPicPr>
                <p:cNvPr id="192" name="Freihand 191">
                  <a:extLst>
                    <a:ext uri="{FF2B5EF4-FFF2-40B4-BE49-F238E27FC236}">
                      <a16:creationId xmlns:a16="http://schemas.microsoft.com/office/drawing/2014/main" id="{FCC4607F-013E-4EAE-9AE9-D8852760B703}"/>
                    </a:ext>
                  </a:extLst>
                </p:cNvPr>
                <p:cNvPicPr/>
                <p:nvPr/>
              </p:nvPicPr>
              <p:blipFill>
                <a:blip r:embed="rId212"/>
                <a:stretch>
                  <a:fillRect/>
                </a:stretch>
              </p:blipFill>
              <p:spPr>
                <a:xfrm>
                  <a:off x="7752253" y="2091792"/>
                  <a:ext cx="22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93" name="Freihand 192">
                  <a:extLst>
                    <a:ext uri="{FF2B5EF4-FFF2-40B4-BE49-F238E27FC236}">
                      <a16:creationId xmlns:a16="http://schemas.microsoft.com/office/drawing/2014/main" id="{14A7A16A-5988-4FFF-AA57-BEEB767ADB0D}"/>
                    </a:ext>
                  </a:extLst>
                </p14:cNvPr>
                <p14:cNvContentPartPr/>
                <p14:nvPr/>
              </p14:nvContentPartPr>
              <p14:xfrm>
                <a:off x="7686013" y="2080992"/>
                <a:ext cx="130680" cy="119880"/>
              </p14:xfrm>
            </p:contentPart>
          </mc:Choice>
          <mc:Fallback>
            <p:pic>
              <p:nvPicPr>
                <p:cNvPr id="193" name="Freihand 192">
                  <a:extLst>
                    <a:ext uri="{FF2B5EF4-FFF2-40B4-BE49-F238E27FC236}">
                      <a16:creationId xmlns:a16="http://schemas.microsoft.com/office/drawing/2014/main" id="{14A7A16A-5988-4FFF-AA57-BEEB767ADB0D}"/>
                    </a:ext>
                  </a:extLst>
                </p:cNvPr>
                <p:cNvPicPr/>
                <p:nvPr/>
              </p:nvPicPr>
              <p:blipFill>
                <a:blip r:embed="rId214"/>
                <a:stretch>
                  <a:fillRect/>
                </a:stretch>
              </p:blipFill>
              <p:spPr>
                <a:xfrm>
                  <a:off x="7681693" y="2076672"/>
                  <a:ext cx="139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94" name="Freihand 193">
                  <a:extLst>
                    <a:ext uri="{FF2B5EF4-FFF2-40B4-BE49-F238E27FC236}">
                      <a16:creationId xmlns:a16="http://schemas.microsoft.com/office/drawing/2014/main" id="{BE96A83F-D65B-4066-84B4-4014145A4888}"/>
                    </a:ext>
                  </a:extLst>
                </p14:cNvPr>
                <p14:cNvContentPartPr/>
                <p14:nvPr/>
              </p14:nvContentPartPr>
              <p14:xfrm>
                <a:off x="7858813" y="2116272"/>
                <a:ext cx="30600" cy="60840"/>
              </p14:xfrm>
            </p:contentPart>
          </mc:Choice>
          <mc:Fallback>
            <p:pic>
              <p:nvPicPr>
                <p:cNvPr id="194" name="Freihand 193">
                  <a:extLst>
                    <a:ext uri="{FF2B5EF4-FFF2-40B4-BE49-F238E27FC236}">
                      <a16:creationId xmlns:a16="http://schemas.microsoft.com/office/drawing/2014/main" id="{BE96A83F-D65B-4066-84B4-4014145A4888}"/>
                    </a:ext>
                  </a:extLst>
                </p:cNvPr>
                <p:cNvPicPr/>
                <p:nvPr/>
              </p:nvPicPr>
              <p:blipFill>
                <a:blip r:embed="rId216"/>
                <a:stretch>
                  <a:fillRect/>
                </a:stretch>
              </p:blipFill>
              <p:spPr>
                <a:xfrm>
                  <a:off x="7854493" y="2111952"/>
                  <a:ext cx="39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95" name="Freihand 194">
                  <a:extLst>
                    <a:ext uri="{FF2B5EF4-FFF2-40B4-BE49-F238E27FC236}">
                      <a16:creationId xmlns:a16="http://schemas.microsoft.com/office/drawing/2014/main" id="{6968DEC2-4D02-4645-A04B-C1B7AB09534C}"/>
                    </a:ext>
                  </a:extLst>
                </p14:cNvPr>
                <p14:cNvContentPartPr/>
                <p14:nvPr/>
              </p14:nvContentPartPr>
              <p14:xfrm>
                <a:off x="7916773" y="2065872"/>
                <a:ext cx="96840" cy="113400"/>
              </p14:xfrm>
            </p:contentPart>
          </mc:Choice>
          <mc:Fallback>
            <p:pic>
              <p:nvPicPr>
                <p:cNvPr id="195" name="Freihand 194">
                  <a:extLst>
                    <a:ext uri="{FF2B5EF4-FFF2-40B4-BE49-F238E27FC236}">
                      <a16:creationId xmlns:a16="http://schemas.microsoft.com/office/drawing/2014/main" id="{6968DEC2-4D02-4645-A04B-C1B7AB09534C}"/>
                    </a:ext>
                  </a:extLst>
                </p:cNvPr>
                <p:cNvPicPr/>
                <p:nvPr/>
              </p:nvPicPr>
              <p:blipFill>
                <a:blip r:embed="rId218"/>
                <a:stretch>
                  <a:fillRect/>
                </a:stretch>
              </p:blipFill>
              <p:spPr>
                <a:xfrm>
                  <a:off x="7912453" y="2061552"/>
                  <a:ext cx="1054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96" name="Freihand 195">
                  <a:extLst>
                    <a:ext uri="{FF2B5EF4-FFF2-40B4-BE49-F238E27FC236}">
                      <a16:creationId xmlns:a16="http://schemas.microsoft.com/office/drawing/2014/main" id="{175BCF8F-EA66-4BFE-B861-0E8958504EF5}"/>
                    </a:ext>
                  </a:extLst>
                </p14:cNvPr>
                <p14:cNvContentPartPr/>
                <p14:nvPr/>
              </p14:nvContentPartPr>
              <p14:xfrm>
                <a:off x="8060413" y="2092152"/>
                <a:ext cx="55080" cy="89640"/>
              </p14:xfrm>
            </p:contentPart>
          </mc:Choice>
          <mc:Fallback>
            <p:pic>
              <p:nvPicPr>
                <p:cNvPr id="196" name="Freihand 195">
                  <a:extLst>
                    <a:ext uri="{FF2B5EF4-FFF2-40B4-BE49-F238E27FC236}">
                      <a16:creationId xmlns:a16="http://schemas.microsoft.com/office/drawing/2014/main" id="{175BCF8F-EA66-4BFE-B861-0E8958504EF5}"/>
                    </a:ext>
                  </a:extLst>
                </p:cNvPr>
                <p:cNvPicPr/>
                <p:nvPr/>
              </p:nvPicPr>
              <p:blipFill>
                <a:blip r:embed="rId220"/>
                <a:stretch>
                  <a:fillRect/>
                </a:stretch>
              </p:blipFill>
              <p:spPr>
                <a:xfrm>
                  <a:off x="8056093" y="2087832"/>
                  <a:ext cx="63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97" name="Freihand 196">
                  <a:extLst>
                    <a:ext uri="{FF2B5EF4-FFF2-40B4-BE49-F238E27FC236}">
                      <a16:creationId xmlns:a16="http://schemas.microsoft.com/office/drawing/2014/main" id="{E8CB4DA2-EFDA-4A45-9FAD-CC4608F7F35F}"/>
                    </a:ext>
                  </a:extLst>
                </p14:cNvPr>
                <p14:cNvContentPartPr/>
                <p14:nvPr/>
              </p14:nvContentPartPr>
              <p14:xfrm>
                <a:off x="8294773" y="2074512"/>
                <a:ext cx="74520" cy="115560"/>
              </p14:xfrm>
            </p:contentPart>
          </mc:Choice>
          <mc:Fallback>
            <p:pic>
              <p:nvPicPr>
                <p:cNvPr id="197" name="Freihand 196">
                  <a:extLst>
                    <a:ext uri="{FF2B5EF4-FFF2-40B4-BE49-F238E27FC236}">
                      <a16:creationId xmlns:a16="http://schemas.microsoft.com/office/drawing/2014/main" id="{E8CB4DA2-EFDA-4A45-9FAD-CC4608F7F35F}"/>
                    </a:ext>
                  </a:extLst>
                </p:cNvPr>
                <p:cNvPicPr/>
                <p:nvPr/>
              </p:nvPicPr>
              <p:blipFill>
                <a:blip r:embed="rId222"/>
                <a:stretch>
                  <a:fillRect/>
                </a:stretch>
              </p:blipFill>
              <p:spPr>
                <a:xfrm>
                  <a:off x="8290453" y="2070192"/>
                  <a:ext cx="83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98" name="Freihand 197">
                  <a:extLst>
                    <a:ext uri="{FF2B5EF4-FFF2-40B4-BE49-F238E27FC236}">
                      <a16:creationId xmlns:a16="http://schemas.microsoft.com/office/drawing/2014/main" id="{3EC94E44-3B46-43BC-A022-A0C59EE0E684}"/>
                    </a:ext>
                  </a:extLst>
                </p14:cNvPr>
                <p14:cNvContentPartPr/>
                <p14:nvPr/>
              </p14:nvContentPartPr>
              <p14:xfrm>
                <a:off x="8409253" y="2080272"/>
                <a:ext cx="193320" cy="73800"/>
              </p14:xfrm>
            </p:contentPart>
          </mc:Choice>
          <mc:Fallback>
            <p:pic>
              <p:nvPicPr>
                <p:cNvPr id="198" name="Freihand 197">
                  <a:extLst>
                    <a:ext uri="{FF2B5EF4-FFF2-40B4-BE49-F238E27FC236}">
                      <a16:creationId xmlns:a16="http://schemas.microsoft.com/office/drawing/2014/main" id="{3EC94E44-3B46-43BC-A022-A0C59EE0E684}"/>
                    </a:ext>
                  </a:extLst>
                </p:cNvPr>
                <p:cNvPicPr/>
                <p:nvPr/>
              </p:nvPicPr>
              <p:blipFill>
                <a:blip r:embed="rId224"/>
                <a:stretch>
                  <a:fillRect/>
                </a:stretch>
              </p:blipFill>
              <p:spPr>
                <a:xfrm>
                  <a:off x="8404933" y="2075952"/>
                  <a:ext cx="201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9" name="Freihand 198">
                  <a:extLst>
                    <a:ext uri="{FF2B5EF4-FFF2-40B4-BE49-F238E27FC236}">
                      <a16:creationId xmlns:a16="http://schemas.microsoft.com/office/drawing/2014/main" id="{5BA6648E-4887-49CF-946B-00D35AE5CC11}"/>
                    </a:ext>
                  </a:extLst>
                </p14:cNvPr>
                <p14:cNvContentPartPr/>
                <p14:nvPr/>
              </p14:nvContentPartPr>
              <p14:xfrm>
                <a:off x="8610493" y="2024832"/>
                <a:ext cx="144000" cy="113760"/>
              </p14:xfrm>
            </p:contentPart>
          </mc:Choice>
          <mc:Fallback>
            <p:pic>
              <p:nvPicPr>
                <p:cNvPr id="199" name="Freihand 198">
                  <a:extLst>
                    <a:ext uri="{FF2B5EF4-FFF2-40B4-BE49-F238E27FC236}">
                      <a16:creationId xmlns:a16="http://schemas.microsoft.com/office/drawing/2014/main" id="{5BA6648E-4887-49CF-946B-00D35AE5CC11}"/>
                    </a:ext>
                  </a:extLst>
                </p:cNvPr>
                <p:cNvPicPr/>
                <p:nvPr/>
              </p:nvPicPr>
              <p:blipFill>
                <a:blip r:embed="rId226"/>
                <a:stretch>
                  <a:fillRect/>
                </a:stretch>
              </p:blipFill>
              <p:spPr>
                <a:xfrm>
                  <a:off x="8606173" y="2020512"/>
                  <a:ext cx="152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00" name="Freihand 199">
                  <a:extLst>
                    <a:ext uri="{FF2B5EF4-FFF2-40B4-BE49-F238E27FC236}">
                      <a16:creationId xmlns:a16="http://schemas.microsoft.com/office/drawing/2014/main" id="{46BBE595-0908-401F-A543-028E146ACDA3}"/>
                    </a:ext>
                  </a:extLst>
                </p14:cNvPr>
                <p14:cNvContentPartPr/>
                <p14:nvPr/>
              </p14:nvContentPartPr>
              <p14:xfrm>
                <a:off x="8917933" y="2032752"/>
                <a:ext cx="315000" cy="95040"/>
              </p14:xfrm>
            </p:contentPart>
          </mc:Choice>
          <mc:Fallback>
            <p:pic>
              <p:nvPicPr>
                <p:cNvPr id="200" name="Freihand 199">
                  <a:extLst>
                    <a:ext uri="{FF2B5EF4-FFF2-40B4-BE49-F238E27FC236}">
                      <a16:creationId xmlns:a16="http://schemas.microsoft.com/office/drawing/2014/main" id="{46BBE595-0908-401F-A543-028E146ACDA3}"/>
                    </a:ext>
                  </a:extLst>
                </p:cNvPr>
                <p:cNvPicPr/>
                <p:nvPr/>
              </p:nvPicPr>
              <p:blipFill>
                <a:blip r:embed="rId228"/>
                <a:stretch>
                  <a:fillRect/>
                </a:stretch>
              </p:blipFill>
              <p:spPr>
                <a:xfrm>
                  <a:off x="8913613" y="2028432"/>
                  <a:ext cx="323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01" name="Freihand 200">
                  <a:extLst>
                    <a:ext uri="{FF2B5EF4-FFF2-40B4-BE49-F238E27FC236}">
                      <a16:creationId xmlns:a16="http://schemas.microsoft.com/office/drawing/2014/main" id="{822A6425-8F3B-46DD-B73C-81107DED0CDD}"/>
                    </a:ext>
                  </a:extLst>
                </p14:cNvPr>
                <p14:cNvContentPartPr/>
                <p14:nvPr/>
              </p14:nvContentPartPr>
              <p14:xfrm>
                <a:off x="9195493" y="1982352"/>
                <a:ext cx="19800" cy="2520"/>
              </p14:xfrm>
            </p:contentPart>
          </mc:Choice>
          <mc:Fallback>
            <p:pic>
              <p:nvPicPr>
                <p:cNvPr id="201" name="Freihand 200">
                  <a:extLst>
                    <a:ext uri="{FF2B5EF4-FFF2-40B4-BE49-F238E27FC236}">
                      <a16:creationId xmlns:a16="http://schemas.microsoft.com/office/drawing/2014/main" id="{822A6425-8F3B-46DD-B73C-81107DED0CDD}"/>
                    </a:ext>
                  </a:extLst>
                </p:cNvPr>
                <p:cNvPicPr/>
                <p:nvPr/>
              </p:nvPicPr>
              <p:blipFill>
                <a:blip r:embed="rId230"/>
                <a:stretch>
                  <a:fillRect/>
                </a:stretch>
              </p:blipFill>
              <p:spPr>
                <a:xfrm>
                  <a:off x="9191173" y="1978032"/>
                  <a:ext cx="284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02" name="Freihand 201">
                  <a:extLst>
                    <a:ext uri="{FF2B5EF4-FFF2-40B4-BE49-F238E27FC236}">
                      <a16:creationId xmlns:a16="http://schemas.microsoft.com/office/drawing/2014/main" id="{D858A080-6210-483D-B4ED-F8F9075368E6}"/>
                    </a:ext>
                  </a:extLst>
                </p14:cNvPr>
                <p14:cNvContentPartPr/>
                <p14:nvPr/>
              </p14:nvContentPartPr>
              <p14:xfrm>
                <a:off x="9287293" y="2006472"/>
                <a:ext cx="230040" cy="85680"/>
              </p14:xfrm>
            </p:contentPart>
          </mc:Choice>
          <mc:Fallback>
            <p:pic>
              <p:nvPicPr>
                <p:cNvPr id="202" name="Freihand 201">
                  <a:extLst>
                    <a:ext uri="{FF2B5EF4-FFF2-40B4-BE49-F238E27FC236}">
                      <a16:creationId xmlns:a16="http://schemas.microsoft.com/office/drawing/2014/main" id="{D858A080-6210-483D-B4ED-F8F9075368E6}"/>
                    </a:ext>
                  </a:extLst>
                </p:cNvPr>
                <p:cNvPicPr/>
                <p:nvPr/>
              </p:nvPicPr>
              <p:blipFill>
                <a:blip r:embed="rId232"/>
                <a:stretch>
                  <a:fillRect/>
                </a:stretch>
              </p:blipFill>
              <p:spPr>
                <a:xfrm>
                  <a:off x="9282973" y="2002152"/>
                  <a:ext cx="238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03" name="Freihand 202">
                  <a:extLst>
                    <a:ext uri="{FF2B5EF4-FFF2-40B4-BE49-F238E27FC236}">
                      <a16:creationId xmlns:a16="http://schemas.microsoft.com/office/drawing/2014/main" id="{B9D8552F-88C5-4C54-9344-3AE07B1950F1}"/>
                    </a:ext>
                  </a:extLst>
                </p14:cNvPr>
                <p14:cNvContentPartPr/>
                <p14:nvPr/>
              </p14:nvContentPartPr>
              <p14:xfrm>
                <a:off x="9723253" y="1967592"/>
                <a:ext cx="291960" cy="107640"/>
              </p14:xfrm>
            </p:contentPart>
          </mc:Choice>
          <mc:Fallback>
            <p:pic>
              <p:nvPicPr>
                <p:cNvPr id="203" name="Freihand 202">
                  <a:extLst>
                    <a:ext uri="{FF2B5EF4-FFF2-40B4-BE49-F238E27FC236}">
                      <a16:creationId xmlns:a16="http://schemas.microsoft.com/office/drawing/2014/main" id="{B9D8552F-88C5-4C54-9344-3AE07B1950F1}"/>
                    </a:ext>
                  </a:extLst>
                </p:cNvPr>
                <p:cNvPicPr/>
                <p:nvPr/>
              </p:nvPicPr>
              <p:blipFill>
                <a:blip r:embed="rId234"/>
                <a:stretch>
                  <a:fillRect/>
                </a:stretch>
              </p:blipFill>
              <p:spPr>
                <a:xfrm>
                  <a:off x="9718933" y="1963272"/>
                  <a:ext cx="3006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04" name="Freihand 203">
                  <a:extLst>
                    <a:ext uri="{FF2B5EF4-FFF2-40B4-BE49-F238E27FC236}">
                      <a16:creationId xmlns:a16="http://schemas.microsoft.com/office/drawing/2014/main" id="{C585E906-58A6-4AD5-9771-DC01DF098899}"/>
                    </a:ext>
                  </a:extLst>
                </p14:cNvPr>
                <p14:cNvContentPartPr/>
                <p14:nvPr/>
              </p14:nvContentPartPr>
              <p14:xfrm>
                <a:off x="9959053" y="1937352"/>
                <a:ext cx="360" cy="360"/>
              </p14:xfrm>
            </p:contentPart>
          </mc:Choice>
          <mc:Fallback>
            <p:pic>
              <p:nvPicPr>
                <p:cNvPr id="204" name="Freihand 203">
                  <a:extLst>
                    <a:ext uri="{FF2B5EF4-FFF2-40B4-BE49-F238E27FC236}">
                      <a16:creationId xmlns:a16="http://schemas.microsoft.com/office/drawing/2014/main" id="{C585E906-58A6-4AD5-9771-DC01DF098899}"/>
                    </a:ext>
                  </a:extLst>
                </p:cNvPr>
                <p:cNvPicPr/>
                <p:nvPr/>
              </p:nvPicPr>
              <p:blipFill>
                <a:blip r:embed="rId59"/>
                <a:stretch>
                  <a:fillRect/>
                </a:stretch>
              </p:blipFill>
              <p:spPr>
                <a:xfrm>
                  <a:off x="9954733" y="1933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05" name="Freihand 204">
                  <a:extLst>
                    <a:ext uri="{FF2B5EF4-FFF2-40B4-BE49-F238E27FC236}">
                      <a16:creationId xmlns:a16="http://schemas.microsoft.com/office/drawing/2014/main" id="{BCAD41E8-B685-4E0F-BF7A-E16B0125A9E4}"/>
                    </a:ext>
                  </a:extLst>
                </p14:cNvPr>
                <p14:cNvContentPartPr/>
                <p14:nvPr/>
              </p14:nvContentPartPr>
              <p14:xfrm>
                <a:off x="10160653" y="2011872"/>
                <a:ext cx="129960" cy="92160"/>
              </p14:xfrm>
            </p:contentPart>
          </mc:Choice>
          <mc:Fallback>
            <p:pic>
              <p:nvPicPr>
                <p:cNvPr id="205" name="Freihand 204">
                  <a:extLst>
                    <a:ext uri="{FF2B5EF4-FFF2-40B4-BE49-F238E27FC236}">
                      <a16:creationId xmlns:a16="http://schemas.microsoft.com/office/drawing/2014/main" id="{BCAD41E8-B685-4E0F-BF7A-E16B0125A9E4}"/>
                    </a:ext>
                  </a:extLst>
                </p:cNvPr>
                <p:cNvPicPr/>
                <p:nvPr/>
              </p:nvPicPr>
              <p:blipFill>
                <a:blip r:embed="rId237"/>
                <a:stretch>
                  <a:fillRect/>
                </a:stretch>
              </p:blipFill>
              <p:spPr>
                <a:xfrm>
                  <a:off x="10156333" y="2007552"/>
                  <a:ext cx="138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06" name="Freihand 205">
                  <a:extLst>
                    <a:ext uri="{FF2B5EF4-FFF2-40B4-BE49-F238E27FC236}">
                      <a16:creationId xmlns:a16="http://schemas.microsoft.com/office/drawing/2014/main" id="{0A6734B7-9DDD-4768-8040-F640A7E4907E}"/>
                    </a:ext>
                  </a:extLst>
                </p14:cNvPr>
                <p14:cNvContentPartPr/>
                <p14:nvPr/>
              </p14:nvContentPartPr>
              <p14:xfrm>
                <a:off x="10282333" y="2006832"/>
                <a:ext cx="91440" cy="46800"/>
              </p14:xfrm>
            </p:contentPart>
          </mc:Choice>
          <mc:Fallback>
            <p:pic>
              <p:nvPicPr>
                <p:cNvPr id="206" name="Freihand 205">
                  <a:extLst>
                    <a:ext uri="{FF2B5EF4-FFF2-40B4-BE49-F238E27FC236}">
                      <a16:creationId xmlns:a16="http://schemas.microsoft.com/office/drawing/2014/main" id="{0A6734B7-9DDD-4768-8040-F640A7E4907E}"/>
                    </a:ext>
                  </a:extLst>
                </p:cNvPr>
                <p:cNvPicPr/>
                <p:nvPr/>
              </p:nvPicPr>
              <p:blipFill>
                <a:blip r:embed="rId239"/>
                <a:stretch>
                  <a:fillRect/>
                </a:stretch>
              </p:blipFill>
              <p:spPr>
                <a:xfrm>
                  <a:off x="10278013" y="2002512"/>
                  <a:ext cx="100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07" name="Freihand 206">
                  <a:extLst>
                    <a:ext uri="{FF2B5EF4-FFF2-40B4-BE49-F238E27FC236}">
                      <a16:creationId xmlns:a16="http://schemas.microsoft.com/office/drawing/2014/main" id="{6A333027-C5E7-47B0-807F-DAD48C22B8AB}"/>
                    </a:ext>
                  </a:extLst>
                </p14:cNvPr>
                <p14:cNvContentPartPr/>
                <p14:nvPr/>
              </p14:nvContentPartPr>
              <p14:xfrm>
                <a:off x="10243813" y="2005392"/>
                <a:ext cx="114480" cy="77040"/>
              </p14:xfrm>
            </p:contentPart>
          </mc:Choice>
          <mc:Fallback>
            <p:pic>
              <p:nvPicPr>
                <p:cNvPr id="207" name="Freihand 206">
                  <a:extLst>
                    <a:ext uri="{FF2B5EF4-FFF2-40B4-BE49-F238E27FC236}">
                      <a16:creationId xmlns:a16="http://schemas.microsoft.com/office/drawing/2014/main" id="{6A333027-C5E7-47B0-807F-DAD48C22B8AB}"/>
                    </a:ext>
                  </a:extLst>
                </p:cNvPr>
                <p:cNvPicPr/>
                <p:nvPr/>
              </p:nvPicPr>
              <p:blipFill>
                <a:blip r:embed="rId241"/>
                <a:stretch>
                  <a:fillRect/>
                </a:stretch>
              </p:blipFill>
              <p:spPr>
                <a:xfrm>
                  <a:off x="10239493" y="2001072"/>
                  <a:ext cx="1231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08" name="Freihand 207">
                  <a:extLst>
                    <a:ext uri="{FF2B5EF4-FFF2-40B4-BE49-F238E27FC236}">
                      <a16:creationId xmlns:a16="http://schemas.microsoft.com/office/drawing/2014/main" id="{12A99B89-0F5E-49EA-8FF1-8B32C1F102AC}"/>
                    </a:ext>
                  </a:extLst>
                </p14:cNvPr>
                <p14:cNvContentPartPr/>
                <p14:nvPr/>
              </p14:nvContentPartPr>
              <p14:xfrm>
                <a:off x="10372693" y="1940232"/>
                <a:ext cx="208440" cy="136800"/>
              </p14:xfrm>
            </p:contentPart>
          </mc:Choice>
          <mc:Fallback>
            <p:pic>
              <p:nvPicPr>
                <p:cNvPr id="208" name="Freihand 207">
                  <a:extLst>
                    <a:ext uri="{FF2B5EF4-FFF2-40B4-BE49-F238E27FC236}">
                      <a16:creationId xmlns:a16="http://schemas.microsoft.com/office/drawing/2014/main" id="{12A99B89-0F5E-49EA-8FF1-8B32C1F102AC}"/>
                    </a:ext>
                  </a:extLst>
                </p:cNvPr>
                <p:cNvPicPr/>
                <p:nvPr/>
              </p:nvPicPr>
              <p:blipFill>
                <a:blip r:embed="rId243"/>
                <a:stretch>
                  <a:fillRect/>
                </a:stretch>
              </p:blipFill>
              <p:spPr>
                <a:xfrm>
                  <a:off x="10368373" y="1935912"/>
                  <a:ext cx="217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09" name="Freihand 208">
                  <a:extLst>
                    <a:ext uri="{FF2B5EF4-FFF2-40B4-BE49-F238E27FC236}">
                      <a16:creationId xmlns:a16="http://schemas.microsoft.com/office/drawing/2014/main" id="{903D9C25-78E6-4F4A-853F-6DB2C919E0F3}"/>
                    </a:ext>
                  </a:extLst>
                </p14:cNvPr>
                <p14:cNvContentPartPr/>
                <p14:nvPr/>
              </p14:nvContentPartPr>
              <p14:xfrm>
                <a:off x="10631893" y="1987392"/>
                <a:ext cx="115560" cy="90360"/>
              </p14:xfrm>
            </p:contentPart>
          </mc:Choice>
          <mc:Fallback>
            <p:pic>
              <p:nvPicPr>
                <p:cNvPr id="209" name="Freihand 208">
                  <a:extLst>
                    <a:ext uri="{FF2B5EF4-FFF2-40B4-BE49-F238E27FC236}">
                      <a16:creationId xmlns:a16="http://schemas.microsoft.com/office/drawing/2014/main" id="{903D9C25-78E6-4F4A-853F-6DB2C919E0F3}"/>
                    </a:ext>
                  </a:extLst>
                </p:cNvPr>
                <p:cNvPicPr/>
                <p:nvPr/>
              </p:nvPicPr>
              <p:blipFill>
                <a:blip r:embed="rId245"/>
                <a:stretch>
                  <a:fillRect/>
                </a:stretch>
              </p:blipFill>
              <p:spPr>
                <a:xfrm>
                  <a:off x="10627573" y="1983072"/>
                  <a:ext cx="1242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10" name="Freihand 209">
                  <a:extLst>
                    <a:ext uri="{FF2B5EF4-FFF2-40B4-BE49-F238E27FC236}">
                      <a16:creationId xmlns:a16="http://schemas.microsoft.com/office/drawing/2014/main" id="{846AAE95-C547-4DEE-8E00-D2F0EAF4686D}"/>
                    </a:ext>
                  </a:extLst>
                </p14:cNvPr>
                <p14:cNvContentPartPr/>
                <p14:nvPr/>
              </p14:nvContentPartPr>
              <p14:xfrm>
                <a:off x="10859413" y="1934472"/>
                <a:ext cx="141840" cy="147600"/>
              </p14:xfrm>
            </p:contentPart>
          </mc:Choice>
          <mc:Fallback>
            <p:pic>
              <p:nvPicPr>
                <p:cNvPr id="210" name="Freihand 209">
                  <a:extLst>
                    <a:ext uri="{FF2B5EF4-FFF2-40B4-BE49-F238E27FC236}">
                      <a16:creationId xmlns:a16="http://schemas.microsoft.com/office/drawing/2014/main" id="{846AAE95-C547-4DEE-8E00-D2F0EAF4686D}"/>
                    </a:ext>
                  </a:extLst>
                </p:cNvPr>
                <p:cNvPicPr/>
                <p:nvPr/>
              </p:nvPicPr>
              <p:blipFill>
                <a:blip r:embed="rId247"/>
                <a:stretch>
                  <a:fillRect/>
                </a:stretch>
              </p:blipFill>
              <p:spPr>
                <a:xfrm>
                  <a:off x="10855093" y="1930152"/>
                  <a:ext cx="150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11" name="Freihand 210">
                  <a:extLst>
                    <a:ext uri="{FF2B5EF4-FFF2-40B4-BE49-F238E27FC236}">
                      <a16:creationId xmlns:a16="http://schemas.microsoft.com/office/drawing/2014/main" id="{9CFB2092-8515-42C7-BBC1-FAF70AF9D399}"/>
                    </a:ext>
                  </a:extLst>
                </p14:cNvPr>
                <p14:cNvContentPartPr/>
                <p14:nvPr/>
              </p14:nvContentPartPr>
              <p14:xfrm>
                <a:off x="11030413" y="1984512"/>
                <a:ext cx="109080" cy="79560"/>
              </p14:xfrm>
            </p:contentPart>
          </mc:Choice>
          <mc:Fallback>
            <p:pic>
              <p:nvPicPr>
                <p:cNvPr id="211" name="Freihand 210">
                  <a:extLst>
                    <a:ext uri="{FF2B5EF4-FFF2-40B4-BE49-F238E27FC236}">
                      <a16:creationId xmlns:a16="http://schemas.microsoft.com/office/drawing/2014/main" id="{9CFB2092-8515-42C7-BBC1-FAF70AF9D399}"/>
                    </a:ext>
                  </a:extLst>
                </p:cNvPr>
                <p:cNvPicPr/>
                <p:nvPr/>
              </p:nvPicPr>
              <p:blipFill>
                <a:blip r:embed="rId249"/>
                <a:stretch>
                  <a:fillRect/>
                </a:stretch>
              </p:blipFill>
              <p:spPr>
                <a:xfrm>
                  <a:off x="11026093" y="1980192"/>
                  <a:ext cx="117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12" name="Freihand 211">
                  <a:extLst>
                    <a:ext uri="{FF2B5EF4-FFF2-40B4-BE49-F238E27FC236}">
                      <a16:creationId xmlns:a16="http://schemas.microsoft.com/office/drawing/2014/main" id="{AA15544E-8892-4B70-AC54-BB29F42E2D1B}"/>
                    </a:ext>
                  </a:extLst>
                </p14:cNvPr>
                <p14:cNvContentPartPr/>
                <p14:nvPr/>
              </p14:nvContentPartPr>
              <p14:xfrm>
                <a:off x="11173333" y="1909272"/>
                <a:ext cx="31320" cy="156240"/>
              </p14:xfrm>
            </p:contentPart>
          </mc:Choice>
          <mc:Fallback>
            <p:pic>
              <p:nvPicPr>
                <p:cNvPr id="212" name="Freihand 211">
                  <a:extLst>
                    <a:ext uri="{FF2B5EF4-FFF2-40B4-BE49-F238E27FC236}">
                      <a16:creationId xmlns:a16="http://schemas.microsoft.com/office/drawing/2014/main" id="{AA15544E-8892-4B70-AC54-BB29F42E2D1B}"/>
                    </a:ext>
                  </a:extLst>
                </p:cNvPr>
                <p:cNvPicPr/>
                <p:nvPr/>
              </p:nvPicPr>
              <p:blipFill>
                <a:blip r:embed="rId251"/>
                <a:stretch>
                  <a:fillRect/>
                </a:stretch>
              </p:blipFill>
              <p:spPr>
                <a:xfrm>
                  <a:off x="11169013" y="1904952"/>
                  <a:ext cx="39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13" name="Freihand 212">
                  <a:extLst>
                    <a:ext uri="{FF2B5EF4-FFF2-40B4-BE49-F238E27FC236}">
                      <a16:creationId xmlns:a16="http://schemas.microsoft.com/office/drawing/2014/main" id="{C76ADFE0-F8A3-43F6-A277-02E53CA6F83D}"/>
                    </a:ext>
                  </a:extLst>
                </p14:cNvPr>
                <p14:cNvContentPartPr/>
                <p14:nvPr/>
              </p14:nvContentPartPr>
              <p14:xfrm>
                <a:off x="11234173" y="1908552"/>
                <a:ext cx="353880" cy="120600"/>
              </p14:xfrm>
            </p:contentPart>
          </mc:Choice>
          <mc:Fallback>
            <p:pic>
              <p:nvPicPr>
                <p:cNvPr id="213" name="Freihand 212">
                  <a:extLst>
                    <a:ext uri="{FF2B5EF4-FFF2-40B4-BE49-F238E27FC236}">
                      <a16:creationId xmlns:a16="http://schemas.microsoft.com/office/drawing/2014/main" id="{C76ADFE0-F8A3-43F6-A277-02E53CA6F83D}"/>
                    </a:ext>
                  </a:extLst>
                </p:cNvPr>
                <p:cNvPicPr/>
                <p:nvPr/>
              </p:nvPicPr>
              <p:blipFill>
                <a:blip r:embed="rId253"/>
                <a:stretch>
                  <a:fillRect/>
                </a:stretch>
              </p:blipFill>
              <p:spPr>
                <a:xfrm>
                  <a:off x="11229853" y="1904232"/>
                  <a:ext cx="362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14" name="Freihand 213">
                  <a:extLst>
                    <a:ext uri="{FF2B5EF4-FFF2-40B4-BE49-F238E27FC236}">
                      <a16:creationId xmlns:a16="http://schemas.microsoft.com/office/drawing/2014/main" id="{B0906579-3847-460C-81BC-9B78F01205CB}"/>
                    </a:ext>
                  </a:extLst>
                </p14:cNvPr>
                <p14:cNvContentPartPr/>
                <p14:nvPr/>
              </p14:nvContentPartPr>
              <p14:xfrm>
                <a:off x="11624773" y="1948512"/>
                <a:ext cx="306000" cy="195120"/>
              </p14:xfrm>
            </p:contentPart>
          </mc:Choice>
          <mc:Fallback>
            <p:pic>
              <p:nvPicPr>
                <p:cNvPr id="214" name="Freihand 213">
                  <a:extLst>
                    <a:ext uri="{FF2B5EF4-FFF2-40B4-BE49-F238E27FC236}">
                      <a16:creationId xmlns:a16="http://schemas.microsoft.com/office/drawing/2014/main" id="{B0906579-3847-460C-81BC-9B78F01205CB}"/>
                    </a:ext>
                  </a:extLst>
                </p:cNvPr>
                <p:cNvPicPr/>
                <p:nvPr/>
              </p:nvPicPr>
              <p:blipFill>
                <a:blip r:embed="rId255"/>
                <a:stretch>
                  <a:fillRect/>
                </a:stretch>
              </p:blipFill>
              <p:spPr>
                <a:xfrm>
                  <a:off x="11620453" y="1944192"/>
                  <a:ext cx="3146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19" name="Freihand 218">
                  <a:extLst>
                    <a:ext uri="{FF2B5EF4-FFF2-40B4-BE49-F238E27FC236}">
                      <a16:creationId xmlns:a16="http://schemas.microsoft.com/office/drawing/2014/main" id="{A25A21DA-9829-4AA4-87BE-A03548B58FC4}"/>
                    </a:ext>
                  </a:extLst>
                </p14:cNvPr>
                <p14:cNvContentPartPr/>
                <p14:nvPr/>
              </p14:nvContentPartPr>
              <p14:xfrm>
                <a:off x="7834333" y="2275392"/>
                <a:ext cx="116280" cy="148320"/>
              </p14:xfrm>
            </p:contentPart>
          </mc:Choice>
          <mc:Fallback>
            <p:pic>
              <p:nvPicPr>
                <p:cNvPr id="219" name="Freihand 218">
                  <a:extLst>
                    <a:ext uri="{FF2B5EF4-FFF2-40B4-BE49-F238E27FC236}">
                      <a16:creationId xmlns:a16="http://schemas.microsoft.com/office/drawing/2014/main" id="{A25A21DA-9829-4AA4-87BE-A03548B58FC4}"/>
                    </a:ext>
                  </a:extLst>
                </p:cNvPr>
                <p:cNvPicPr/>
                <p:nvPr/>
              </p:nvPicPr>
              <p:blipFill>
                <a:blip r:embed="rId257"/>
                <a:stretch>
                  <a:fillRect/>
                </a:stretch>
              </p:blipFill>
              <p:spPr>
                <a:xfrm>
                  <a:off x="7830013" y="2271072"/>
                  <a:ext cx="124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20" name="Freihand 219">
                  <a:extLst>
                    <a:ext uri="{FF2B5EF4-FFF2-40B4-BE49-F238E27FC236}">
                      <a16:creationId xmlns:a16="http://schemas.microsoft.com/office/drawing/2014/main" id="{F9A10C44-B35E-4E36-8EC4-D55B2FEF8817}"/>
                    </a:ext>
                  </a:extLst>
                </p14:cNvPr>
                <p14:cNvContentPartPr/>
                <p14:nvPr/>
              </p14:nvContentPartPr>
              <p14:xfrm>
                <a:off x="7776373" y="2444232"/>
                <a:ext cx="195480" cy="23760"/>
              </p14:xfrm>
            </p:contentPart>
          </mc:Choice>
          <mc:Fallback>
            <p:pic>
              <p:nvPicPr>
                <p:cNvPr id="220" name="Freihand 219">
                  <a:extLst>
                    <a:ext uri="{FF2B5EF4-FFF2-40B4-BE49-F238E27FC236}">
                      <a16:creationId xmlns:a16="http://schemas.microsoft.com/office/drawing/2014/main" id="{F9A10C44-B35E-4E36-8EC4-D55B2FEF8817}"/>
                    </a:ext>
                  </a:extLst>
                </p:cNvPr>
                <p:cNvPicPr/>
                <p:nvPr/>
              </p:nvPicPr>
              <p:blipFill>
                <a:blip r:embed="rId259"/>
                <a:stretch>
                  <a:fillRect/>
                </a:stretch>
              </p:blipFill>
              <p:spPr>
                <a:xfrm>
                  <a:off x="7772053" y="2439912"/>
                  <a:ext cx="204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21" name="Freihand 220">
                  <a:extLst>
                    <a:ext uri="{FF2B5EF4-FFF2-40B4-BE49-F238E27FC236}">
                      <a16:creationId xmlns:a16="http://schemas.microsoft.com/office/drawing/2014/main" id="{F13B939D-C088-44E6-A97E-71FBD8108DCA}"/>
                    </a:ext>
                  </a:extLst>
                </p14:cNvPr>
                <p14:cNvContentPartPr/>
                <p14:nvPr/>
              </p14:nvContentPartPr>
              <p14:xfrm>
                <a:off x="7835773" y="2508672"/>
                <a:ext cx="107280" cy="183600"/>
              </p14:xfrm>
            </p:contentPart>
          </mc:Choice>
          <mc:Fallback>
            <p:pic>
              <p:nvPicPr>
                <p:cNvPr id="221" name="Freihand 220">
                  <a:extLst>
                    <a:ext uri="{FF2B5EF4-FFF2-40B4-BE49-F238E27FC236}">
                      <a16:creationId xmlns:a16="http://schemas.microsoft.com/office/drawing/2014/main" id="{F13B939D-C088-44E6-A97E-71FBD8108DCA}"/>
                    </a:ext>
                  </a:extLst>
                </p:cNvPr>
                <p:cNvPicPr/>
                <p:nvPr/>
              </p:nvPicPr>
              <p:blipFill>
                <a:blip r:embed="rId261"/>
                <a:stretch>
                  <a:fillRect/>
                </a:stretch>
              </p:blipFill>
              <p:spPr>
                <a:xfrm>
                  <a:off x="7831453" y="2504352"/>
                  <a:ext cx="1159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22" name="Freihand 221">
                  <a:extLst>
                    <a:ext uri="{FF2B5EF4-FFF2-40B4-BE49-F238E27FC236}">
                      <a16:creationId xmlns:a16="http://schemas.microsoft.com/office/drawing/2014/main" id="{DBDD3E2A-DBE9-4FD1-AF68-EFD37D783FA7}"/>
                    </a:ext>
                  </a:extLst>
                </p14:cNvPr>
                <p14:cNvContentPartPr/>
                <p14:nvPr/>
              </p14:nvContentPartPr>
              <p14:xfrm>
                <a:off x="8152573" y="2367912"/>
                <a:ext cx="19440" cy="134640"/>
              </p14:xfrm>
            </p:contentPart>
          </mc:Choice>
          <mc:Fallback>
            <p:pic>
              <p:nvPicPr>
                <p:cNvPr id="222" name="Freihand 221">
                  <a:extLst>
                    <a:ext uri="{FF2B5EF4-FFF2-40B4-BE49-F238E27FC236}">
                      <a16:creationId xmlns:a16="http://schemas.microsoft.com/office/drawing/2014/main" id="{DBDD3E2A-DBE9-4FD1-AF68-EFD37D783FA7}"/>
                    </a:ext>
                  </a:extLst>
                </p:cNvPr>
                <p:cNvPicPr/>
                <p:nvPr/>
              </p:nvPicPr>
              <p:blipFill>
                <a:blip r:embed="rId263"/>
                <a:stretch>
                  <a:fillRect/>
                </a:stretch>
              </p:blipFill>
              <p:spPr>
                <a:xfrm>
                  <a:off x="8148253" y="2363592"/>
                  <a:ext cx="28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23" name="Freihand 222">
                  <a:extLst>
                    <a:ext uri="{FF2B5EF4-FFF2-40B4-BE49-F238E27FC236}">
                      <a16:creationId xmlns:a16="http://schemas.microsoft.com/office/drawing/2014/main" id="{5AB86CFF-CA08-4C5B-8B00-FC1CEA7DEAD5}"/>
                    </a:ext>
                  </a:extLst>
                </p14:cNvPr>
                <p14:cNvContentPartPr/>
                <p14:nvPr/>
              </p14:nvContentPartPr>
              <p14:xfrm>
                <a:off x="8091373" y="2464032"/>
                <a:ext cx="154800" cy="81000"/>
              </p14:xfrm>
            </p:contentPart>
          </mc:Choice>
          <mc:Fallback>
            <p:pic>
              <p:nvPicPr>
                <p:cNvPr id="223" name="Freihand 222">
                  <a:extLst>
                    <a:ext uri="{FF2B5EF4-FFF2-40B4-BE49-F238E27FC236}">
                      <a16:creationId xmlns:a16="http://schemas.microsoft.com/office/drawing/2014/main" id="{5AB86CFF-CA08-4C5B-8B00-FC1CEA7DEAD5}"/>
                    </a:ext>
                  </a:extLst>
                </p:cNvPr>
                <p:cNvPicPr/>
                <p:nvPr/>
              </p:nvPicPr>
              <p:blipFill>
                <a:blip r:embed="rId265"/>
                <a:stretch>
                  <a:fillRect/>
                </a:stretch>
              </p:blipFill>
              <p:spPr>
                <a:xfrm>
                  <a:off x="8087053" y="2459712"/>
                  <a:ext cx="163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25" name="Freihand 224">
                  <a:extLst>
                    <a:ext uri="{FF2B5EF4-FFF2-40B4-BE49-F238E27FC236}">
                      <a16:creationId xmlns:a16="http://schemas.microsoft.com/office/drawing/2014/main" id="{27B3A811-EA58-4014-AA0F-0427D8C4C465}"/>
                    </a:ext>
                  </a:extLst>
                </p14:cNvPr>
                <p14:cNvContentPartPr/>
                <p14:nvPr/>
              </p14:nvContentPartPr>
              <p14:xfrm>
                <a:off x="7430053" y="2716752"/>
                <a:ext cx="114480" cy="184680"/>
              </p14:xfrm>
            </p:contentPart>
          </mc:Choice>
          <mc:Fallback>
            <p:pic>
              <p:nvPicPr>
                <p:cNvPr id="225" name="Freihand 224">
                  <a:extLst>
                    <a:ext uri="{FF2B5EF4-FFF2-40B4-BE49-F238E27FC236}">
                      <a16:creationId xmlns:a16="http://schemas.microsoft.com/office/drawing/2014/main" id="{27B3A811-EA58-4014-AA0F-0427D8C4C465}"/>
                    </a:ext>
                  </a:extLst>
                </p:cNvPr>
                <p:cNvPicPr/>
                <p:nvPr/>
              </p:nvPicPr>
              <p:blipFill>
                <a:blip r:embed="rId267"/>
                <a:stretch>
                  <a:fillRect/>
                </a:stretch>
              </p:blipFill>
              <p:spPr>
                <a:xfrm>
                  <a:off x="7425733" y="2712432"/>
                  <a:ext cx="1231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26" name="Freihand 225">
                  <a:extLst>
                    <a:ext uri="{FF2B5EF4-FFF2-40B4-BE49-F238E27FC236}">
                      <a16:creationId xmlns:a16="http://schemas.microsoft.com/office/drawing/2014/main" id="{18840153-45CD-4F97-99F1-31C241A08677}"/>
                    </a:ext>
                  </a:extLst>
                </p14:cNvPr>
                <p14:cNvContentPartPr/>
                <p14:nvPr/>
              </p14:nvContentPartPr>
              <p14:xfrm>
                <a:off x="7529773" y="2691552"/>
                <a:ext cx="119880" cy="240840"/>
              </p14:xfrm>
            </p:contentPart>
          </mc:Choice>
          <mc:Fallback>
            <p:pic>
              <p:nvPicPr>
                <p:cNvPr id="226" name="Freihand 225">
                  <a:extLst>
                    <a:ext uri="{FF2B5EF4-FFF2-40B4-BE49-F238E27FC236}">
                      <a16:creationId xmlns:a16="http://schemas.microsoft.com/office/drawing/2014/main" id="{18840153-45CD-4F97-99F1-31C241A08677}"/>
                    </a:ext>
                  </a:extLst>
                </p:cNvPr>
                <p:cNvPicPr/>
                <p:nvPr/>
              </p:nvPicPr>
              <p:blipFill>
                <a:blip r:embed="rId269"/>
                <a:stretch>
                  <a:fillRect/>
                </a:stretch>
              </p:blipFill>
              <p:spPr>
                <a:xfrm>
                  <a:off x="7525453" y="2687232"/>
                  <a:ext cx="1285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27" name="Freihand 226">
                  <a:extLst>
                    <a:ext uri="{FF2B5EF4-FFF2-40B4-BE49-F238E27FC236}">
                      <a16:creationId xmlns:a16="http://schemas.microsoft.com/office/drawing/2014/main" id="{B9FD0917-158A-48A7-9FDD-957B832F1297}"/>
                    </a:ext>
                  </a:extLst>
                </p14:cNvPr>
                <p14:cNvContentPartPr/>
                <p14:nvPr/>
              </p14:nvContentPartPr>
              <p14:xfrm>
                <a:off x="7793653" y="2754552"/>
                <a:ext cx="14760" cy="124920"/>
              </p14:xfrm>
            </p:contentPart>
          </mc:Choice>
          <mc:Fallback>
            <p:pic>
              <p:nvPicPr>
                <p:cNvPr id="227" name="Freihand 226">
                  <a:extLst>
                    <a:ext uri="{FF2B5EF4-FFF2-40B4-BE49-F238E27FC236}">
                      <a16:creationId xmlns:a16="http://schemas.microsoft.com/office/drawing/2014/main" id="{B9FD0917-158A-48A7-9FDD-957B832F1297}"/>
                    </a:ext>
                  </a:extLst>
                </p:cNvPr>
                <p:cNvPicPr/>
                <p:nvPr/>
              </p:nvPicPr>
              <p:blipFill>
                <a:blip r:embed="rId271"/>
                <a:stretch>
                  <a:fillRect/>
                </a:stretch>
              </p:blipFill>
              <p:spPr>
                <a:xfrm>
                  <a:off x="7789333" y="2750232"/>
                  <a:ext cx="23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28" name="Freihand 227">
                  <a:extLst>
                    <a:ext uri="{FF2B5EF4-FFF2-40B4-BE49-F238E27FC236}">
                      <a16:creationId xmlns:a16="http://schemas.microsoft.com/office/drawing/2014/main" id="{0CA6B6E2-414C-40CB-B56C-4E680E030C19}"/>
                    </a:ext>
                  </a:extLst>
                </p14:cNvPr>
                <p14:cNvContentPartPr/>
                <p14:nvPr/>
              </p14:nvContentPartPr>
              <p14:xfrm>
                <a:off x="7733533" y="2759952"/>
                <a:ext cx="120240" cy="109080"/>
              </p14:xfrm>
            </p:contentPart>
          </mc:Choice>
          <mc:Fallback>
            <p:pic>
              <p:nvPicPr>
                <p:cNvPr id="228" name="Freihand 227">
                  <a:extLst>
                    <a:ext uri="{FF2B5EF4-FFF2-40B4-BE49-F238E27FC236}">
                      <a16:creationId xmlns:a16="http://schemas.microsoft.com/office/drawing/2014/main" id="{0CA6B6E2-414C-40CB-B56C-4E680E030C19}"/>
                    </a:ext>
                  </a:extLst>
                </p:cNvPr>
                <p:cNvPicPr/>
                <p:nvPr/>
              </p:nvPicPr>
              <p:blipFill>
                <a:blip r:embed="rId273"/>
                <a:stretch>
                  <a:fillRect/>
                </a:stretch>
              </p:blipFill>
              <p:spPr>
                <a:xfrm>
                  <a:off x="7729213" y="2755632"/>
                  <a:ext cx="128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29" name="Freihand 228">
                  <a:extLst>
                    <a:ext uri="{FF2B5EF4-FFF2-40B4-BE49-F238E27FC236}">
                      <a16:creationId xmlns:a16="http://schemas.microsoft.com/office/drawing/2014/main" id="{B420CBA4-0C96-4F3A-A67F-7E4FD56E42EA}"/>
                    </a:ext>
                  </a:extLst>
                </p14:cNvPr>
                <p14:cNvContentPartPr/>
                <p14:nvPr/>
              </p14:nvContentPartPr>
              <p14:xfrm>
                <a:off x="7869253" y="2691552"/>
                <a:ext cx="399600" cy="172080"/>
              </p14:xfrm>
            </p:contentPart>
          </mc:Choice>
          <mc:Fallback>
            <p:pic>
              <p:nvPicPr>
                <p:cNvPr id="229" name="Freihand 228">
                  <a:extLst>
                    <a:ext uri="{FF2B5EF4-FFF2-40B4-BE49-F238E27FC236}">
                      <a16:creationId xmlns:a16="http://schemas.microsoft.com/office/drawing/2014/main" id="{B420CBA4-0C96-4F3A-A67F-7E4FD56E42EA}"/>
                    </a:ext>
                  </a:extLst>
                </p:cNvPr>
                <p:cNvPicPr/>
                <p:nvPr/>
              </p:nvPicPr>
              <p:blipFill>
                <a:blip r:embed="rId275"/>
                <a:stretch>
                  <a:fillRect/>
                </a:stretch>
              </p:blipFill>
              <p:spPr>
                <a:xfrm>
                  <a:off x="7864933" y="2687232"/>
                  <a:ext cx="4082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30" name="Freihand 229">
                  <a:extLst>
                    <a:ext uri="{FF2B5EF4-FFF2-40B4-BE49-F238E27FC236}">
                      <a16:creationId xmlns:a16="http://schemas.microsoft.com/office/drawing/2014/main" id="{747A3D27-318B-4DE2-93E8-C53EAE35C7C9}"/>
                    </a:ext>
                  </a:extLst>
                </p14:cNvPr>
                <p14:cNvContentPartPr/>
                <p14:nvPr/>
              </p14:nvContentPartPr>
              <p14:xfrm>
                <a:off x="8136013" y="2680392"/>
                <a:ext cx="48600" cy="2160"/>
              </p14:xfrm>
            </p:contentPart>
          </mc:Choice>
          <mc:Fallback>
            <p:pic>
              <p:nvPicPr>
                <p:cNvPr id="230" name="Freihand 229">
                  <a:extLst>
                    <a:ext uri="{FF2B5EF4-FFF2-40B4-BE49-F238E27FC236}">
                      <a16:creationId xmlns:a16="http://schemas.microsoft.com/office/drawing/2014/main" id="{747A3D27-318B-4DE2-93E8-C53EAE35C7C9}"/>
                    </a:ext>
                  </a:extLst>
                </p:cNvPr>
                <p:cNvPicPr/>
                <p:nvPr/>
              </p:nvPicPr>
              <p:blipFill>
                <a:blip r:embed="rId277"/>
                <a:stretch>
                  <a:fillRect/>
                </a:stretch>
              </p:blipFill>
              <p:spPr>
                <a:xfrm>
                  <a:off x="8131693" y="2676072"/>
                  <a:ext cx="572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31" name="Freihand 230">
                  <a:extLst>
                    <a:ext uri="{FF2B5EF4-FFF2-40B4-BE49-F238E27FC236}">
                      <a16:creationId xmlns:a16="http://schemas.microsoft.com/office/drawing/2014/main" id="{6F7CBC79-DD8A-4475-8B19-5B90C3379AA0}"/>
                    </a:ext>
                  </a:extLst>
                </p14:cNvPr>
                <p14:cNvContentPartPr/>
                <p14:nvPr/>
              </p14:nvContentPartPr>
              <p14:xfrm>
                <a:off x="8406373" y="2730072"/>
                <a:ext cx="228600" cy="93960"/>
              </p14:xfrm>
            </p:contentPart>
          </mc:Choice>
          <mc:Fallback>
            <p:pic>
              <p:nvPicPr>
                <p:cNvPr id="231" name="Freihand 230">
                  <a:extLst>
                    <a:ext uri="{FF2B5EF4-FFF2-40B4-BE49-F238E27FC236}">
                      <a16:creationId xmlns:a16="http://schemas.microsoft.com/office/drawing/2014/main" id="{6F7CBC79-DD8A-4475-8B19-5B90C3379AA0}"/>
                    </a:ext>
                  </a:extLst>
                </p:cNvPr>
                <p:cNvPicPr/>
                <p:nvPr/>
              </p:nvPicPr>
              <p:blipFill>
                <a:blip r:embed="rId279"/>
                <a:stretch>
                  <a:fillRect/>
                </a:stretch>
              </p:blipFill>
              <p:spPr>
                <a:xfrm>
                  <a:off x="8402053" y="2725752"/>
                  <a:ext cx="237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32" name="Freihand 231">
                  <a:extLst>
                    <a:ext uri="{FF2B5EF4-FFF2-40B4-BE49-F238E27FC236}">
                      <a16:creationId xmlns:a16="http://schemas.microsoft.com/office/drawing/2014/main" id="{40F6D69D-D92F-4F2D-938E-E613B385FBD2}"/>
                    </a:ext>
                  </a:extLst>
                </p14:cNvPr>
                <p14:cNvContentPartPr/>
                <p14:nvPr/>
              </p14:nvContentPartPr>
              <p14:xfrm>
                <a:off x="8644333" y="2642952"/>
                <a:ext cx="255240" cy="155880"/>
              </p14:xfrm>
            </p:contentPart>
          </mc:Choice>
          <mc:Fallback>
            <p:pic>
              <p:nvPicPr>
                <p:cNvPr id="232" name="Freihand 231">
                  <a:extLst>
                    <a:ext uri="{FF2B5EF4-FFF2-40B4-BE49-F238E27FC236}">
                      <a16:creationId xmlns:a16="http://schemas.microsoft.com/office/drawing/2014/main" id="{40F6D69D-D92F-4F2D-938E-E613B385FBD2}"/>
                    </a:ext>
                  </a:extLst>
                </p:cNvPr>
                <p:cNvPicPr/>
                <p:nvPr/>
              </p:nvPicPr>
              <p:blipFill>
                <a:blip r:embed="rId281"/>
                <a:stretch>
                  <a:fillRect/>
                </a:stretch>
              </p:blipFill>
              <p:spPr>
                <a:xfrm>
                  <a:off x="8640013" y="2638632"/>
                  <a:ext cx="2638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33" name="Freihand 232">
                  <a:extLst>
                    <a:ext uri="{FF2B5EF4-FFF2-40B4-BE49-F238E27FC236}">
                      <a16:creationId xmlns:a16="http://schemas.microsoft.com/office/drawing/2014/main" id="{20302EB6-0F5B-4AC0-B61F-98933E2C2C6D}"/>
                    </a:ext>
                  </a:extLst>
                </p14:cNvPr>
                <p14:cNvContentPartPr/>
                <p14:nvPr/>
              </p14:nvContentPartPr>
              <p14:xfrm>
                <a:off x="8939173" y="2717832"/>
                <a:ext cx="30240" cy="66960"/>
              </p14:xfrm>
            </p:contentPart>
          </mc:Choice>
          <mc:Fallback>
            <p:pic>
              <p:nvPicPr>
                <p:cNvPr id="233" name="Freihand 232">
                  <a:extLst>
                    <a:ext uri="{FF2B5EF4-FFF2-40B4-BE49-F238E27FC236}">
                      <a16:creationId xmlns:a16="http://schemas.microsoft.com/office/drawing/2014/main" id="{20302EB6-0F5B-4AC0-B61F-98933E2C2C6D}"/>
                    </a:ext>
                  </a:extLst>
                </p:cNvPr>
                <p:cNvPicPr/>
                <p:nvPr/>
              </p:nvPicPr>
              <p:blipFill>
                <a:blip r:embed="rId283"/>
                <a:stretch>
                  <a:fillRect/>
                </a:stretch>
              </p:blipFill>
              <p:spPr>
                <a:xfrm>
                  <a:off x="8934853" y="2713512"/>
                  <a:ext cx="388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34" name="Freihand 233">
                  <a:extLst>
                    <a:ext uri="{FF2B5EF4-FFF2-40B4-BE49-F238E27FC236}">
                      <a16:creationId xmlns:a16="http://schemas.microsoft.com/office/drawing/2014/main" id="{B279601C-2F32-41D0-BA51-04C6C29DCF16}"/>
                    </a:ext>
                  </a:extLst>
                </p14:cNvPr>
                <p14:cNvContentPartPr/>
                <p14:nvPr/>
              </p14:nvContentPartPr>
              <p14:xfrm>
                <a:off x="8967253" y="2619192"/>
                <a:ext cx="122400" cy="165600"/>
              </p14:xfrm>
            </p:contentPart>
          </mc:Choice>
          <mc:Fallback>
            <p:pic>
              <p:nvPicPr>
                <p:cNvPr id="234" name="Freihand 233">
                  <a:extLst>
                    <a:ext uri="{FF2B5EF4-FFF2-40B4-BE49-F238E27FC236}">
                      <a16:creationId xmlns:a16="http://schemas.microsoft.com/office/drawing/2014/main" id="{B279601C-2F32-41D0-BA51-04C6C29DCF16}"/>
                    </a:ext>
                  </a:extLst>
                </p:cNvPr>
                <p:cNvPicPr/>
                <p:nvPr/>
              </p:nvPicPr>
              <p:blipFill>
                <a:blip r:embed="rId285"/>
                <a:stretch>
                  <a:fillRect/>
                </a:stretch>
              </p:blipFill>
              <p:spPr>
                <a:xfrm>
                  <a:off x="8962933" y="2614872"/>
                  <a:ext cx="1310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35" name="Freihand 234">
                  <a:extLst>
                    <a:ext uri="{FF2B5EF4-FFF2-40B4-BE49-F238E27FC236}">
                      <a16:creationId xmlns:a16="http://schemas.microsoft.com/office/drawing/2014/main" id="{FB5859B1-FA1B-4CFF-858C-4FF0A04D54F4}"/>
                    </a:ext>
                  </a:extLst>
                </p14:cNvPr>
                <p14:cNvContentPartPr/>
                <p14:nvPr/>
              </p14:nvContentPartPr>
              <p14:xfrm>
                <a:off x="9060493" y="2637912"/>
                <a:ext cx="66960" cy="145800"/>
              </p14:xfrm>
            </p:contentPart>
          </mc:Choice>
          <mc:Fallback>
            <p:pic>
              <p:nvPicPr>
                <p:cNvPr id="235" name="Freihand 234">
                  <a:extLst>
                    <a:ext uri="{FF2B5EF4-FFF2-40B4-BE49-F238E27FC236}">
                      <a16:creationId xmlns:a16="http://schemas.microsoft.com/office/drawing/2014/main" id="{FB5859B1-FA1B-4CFF-858C-4FF0A04D54F4}"/>
                    </a:ext>
                  </a:extLst>
                </p:cNvPr>
                <p:cNvPicPr/>
                <p:nvPr/>
              </p:nvPicPr>
              <p:blipFill>
                <a:blip r:embed="rId287"/>
                <a:stretch>
                  <a:fillRect/>
                </a:stretch>
              </p:blipFill>
              <p:spPr>
                <a:xfrm>
                  <a:off x="9056173" y="2633592"/>
                  <a:ext cx="75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36" name="Freihand 235">
                  <a:extLst>
                    <a:ext uri="{FF2B5EF4-FFF2-40B4-BE49-F238E27FC236}">
                      <a16:creationId xmlns:a16="http://schemas.microsoft.com/office/drawing/2014/main" id="{A07EFDE4-D18E-470C-89D4-2E176F03A212}"/>
                    </a:ext>
                  </a:extLst>
                </p14:cNvPr>
                <p14:cNvContentPartPr/>
                <p14:nvPr/>
              </p14:nvContentPartPr>
              <p14:xfrm>
                <a:off x="9131053" y="2630712"/>
                <a:ext cx="114840" cy="143280"/>
              </p14:xfrm>
            </p:contentPart>
          </mc:Choice>
          <mc:Fallback>
            <p:pic>
              <p:nvPicPr>
                <p:cNvPr id="236" name="Freihand 235">
                  <a:extLst>
                    <a:ext uri="{FF2B5EF4-FFF2-40B4-BE49-F238E27FC236}">
                      <a16:creationId xmlns:a16="http://schemas.microsoft.com/office/drawing/2014/main" id="{A07EFDE4-D18E-470C-89D4-2E176F03A212}"/>
                    </a:ext>
                  </a:extLst>
                </p:cNvPr>
                <p:cNvPicPr/>
                <p:nvPr/>
              </p:nvPicPr>
              <p:blipFill>
                <a:blip r:embed="rId289"/>
                <a:stretch>
                  <a:fillRect/>
                </a:stretch>
              </p:blipFill>
              <p:spPr>
                <a:xfrm>
                  <a:off x="9126733" y="2626392"/>
                  <a:ext cx="123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37" name="Freihand 236">
                  <a:extLst>
                    <a:ext uri="{FF2B5EF4-FFF2-40B4-BE49-F238E27FC236}">
                      <a16:creationId xmlns:a16="http://schemas.microsoft.com/office/drawing/2014/main" id="{B49825A2-63FF-4F4B-BED1-67DAF6DBA269}"/>
                    </a:ext>
                  </a:extLst>
                </p14:cNvPr>
                <p14:cNvContentPartPr/>
                <p14:nvPr/>
              </p14:nvContentPartPr>
              <p14:xfrm>
                <a:off x="9355333" y="2688312"/>
                <a:ext cx="177840" cy="115200"/>
              </p14:xfrm>
            </p:contentPart>
          </mc:Choice>
          <mc:Fallback>
            <p:pic>
              <p:nvPicPr>
                <p:cNvPr id="237" name="Freihand 236">
                  <a:extLst>
                    <a:ext uri="{FF2B5EF4-FFF2-40B4-BE49-F238E27FC236}">
                      <a16:creationId xmlns:a16="http://schemas.microsoft.com/office/drawing/2014/main" id="{B49825A2-63FF-4F4B-BED1-67DAF6DBA269}"/>
                    </a:ext>
                  </a:extLst>
                </p:cNvPr>
                <p:cNvPicPr/>
                <p:nvPr/>
              </p:nvPicPr>
              <p:blipFill>
                <a:blip r:embed="rId291"/>
                <a:stretch>
                  <a:fillRect/>
                </a:stretch>
              </p:blipFill>
              <p:spPr>
                <a:xfrm>
                  <a:off x="9351013" y="2683992"/>
                  <a:ext cx="186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38" name="Freihand 237">
                  <a:extLst>
                    <a:ext uri="{FF2B5EF4-FFF2-40B4-BE49-F238E27FC236}">
                      <a16:creationId xmlns:a16="http://schemas.microsoft.com/office/drawing/2014/main" id="{790B63BE-4931-4FA8-8EF1-DE51F5184BE7}"/>
                    </a:ext>
                  </a:extLst>
                </p14:cNvPr>
                <p14:cNvContentPartPr/>
                <p14:nvPr/>
              </p14:nvContentPartPr>
              <p14:xfrm>
                <a:off x="9506893" y="2631432"/>
                <a:ext cx="55800" cy="55080"/>
              </p14:xfrm>
            </p:contentPart>
          </mc:Choice>
          <mc:Fallback>
            <p:pic>
              <p:nvPicPr>
                <p:cNvPr id="238" name="Freihand 237">
                  <a:extLst>
                    <a:ext uri="{FF2B5EF4-FFF2-40B4-BE49-F238E27FC236}">
                      <a16:creationId xmlns:a16="http://schemas.microsoft.com/office/drawing/2014/main" id="{790B63BE-4931-4FA8-8EF1-DE51F5184BE7}"/>
                    </a:ext>
                  </a:extLst>
                </p:cNvPr>
                <p:cNvPicPr/>
                <p:nvPr/>
              </p:nvPicPr>
              <p:blipFill>
                <a:blip r:embed="rId293"/>
                <a:stretch>
                  <a:fillRect/>
                </a:stretch>
              </p:blipFill>
              <p:spPr>
                <a:xfrm>
                  <a:off x="9502573" y="2627112"/>
                  <a:ext cx="644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39" name="Freihand 238">
                  <a:extLst>
                    <a:ext uri="{FF2B5EF4-FFF2-40B4-BE49-F238E27FC236}">
                      <a16:creationId xmlns:a16="http://schemas.microsoft.com/office/drawing/2014/main" id="{4696E175-E0C1-4C08-B848-F413B2083C74}"/>
                    </a:ext>
                  </a:extLst>
                </p14:cNvPr>
                <p14:cNvContentPartPr/>
                <p14:nvPr/>
              </p14:nvContentPartPr>
              <p14:xfrm>
                <a:off x="9577813" y="2599032"/>
                <a:ext cx="142920" cy="156600"/>
              </p14:xfrm>
            </p:contentPart>
          </mc:Choice>
          <mc:Fallback>
            <p:pic>
              <p:nvPicPr>
                <p:cNvPr id="239" name="Freihand 238">
                  <a:extLst>
                    <a:ext uri="{FF2B5EF4-FFF2-40B4-BE49-F238E27FC236}">
                      <a16:creationId xmlns:a16="http://schemas.microsoft.com/office/drawing/2014/main" id="{4696E175-E0C1-4C08-B848-F413B2083C74}"/>
                    </a:ext>
                  </a:extLst>
                </p:cNvPr>
                <p:cNvPicPr/>
                <p:nvPr/>
              </p:nvPicPr>
              <p:blipFill>
                <a:blip r:embed="rId295"/>
                <a:stretch>
                  <a:fillRect/>
                </a:stretch>
              </p:blipFill>
              <p:spPr>
                <a:xfrm>
                  <a:off x="9573493" y="2594712"/>
                  <a:ext cx="1515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40" name="Freihand 239">
                  <a:extLst>
                    <a:ext uri="{FF2B5EF4-FFF2-40B4-BE49-F238E27FC236}">
                      <a16:creationId xmlns:a16="http://schemas.microsoft.com/office/drawing/2014/main" id="{19DDF8E0-1DFD-40A6-8C3A-CEDE62EBC724}"/>
                    </a:ext>
                  </a:extLst>
                </p14:cNvPr>
                <p14:cNvContentPartPr/>
                <p14:nvPr/>
              </p14:nvContentPartPr>
              <p14:xfrm>
                <a:off x="9873733" y="2624232"/>
                <a:ext cx="274320" cy="132480"/>
              </p14:xfrm>
            </p:contentPart>
          </mc:Choice>
          <mc:Fallback>
            <p:pic>
              <p:nvPicPr>
                <p:cNvPr id="240" name="Freihand 239">
                  <a:extLst>
                    <a:ext uri="{FF2B5EF4-FFF2-40B4-BE49-F238E27FC236}">
                      <a16:creationId xmlns:a16="http://schemas.microsoft.com/office/drawing/2014/main" id="{19DDF8E0-1DFD-40A6-8C3A-CEDE62EBC724}"/>
                    </a:ext>
                  </a:extLst>
                </p:cNvPr>
                <p:cNvPicPr/>
                <p:nvPr/>
              </p:nvPicPr>
              <p:blipFill>
                <a:blip r:embed="rId297"/>
                <a:stretch>
                  <a:fillRect/>
                </a:stretch>
              </p:blipFill>
              <p:spPr>
                <a:xfrm>
                  <a:off x="9869413" y="2619912"/>
                  <a:ext cx="282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41" name="Freihand 240">
                  <a:extLst>
                    <a:ext uri="{FF2B5EF4-FFF2-40B4-BE49-F238E27FC236}">
                      <a16:creationId xmlns:a16="http://schemas.microsoft.com/office/drawing/2014/main" id="{346B2E7D-D5C3-4101-8944-EE1A323E7DE2}"/>
                    </a:ext>
                  </a:extLst>
                </p14:cNvPr>
                <p14:cNvContentPartPr/>
                <p14:nvPr/>
              </p14:nvContentPartPr>
              <p14:xfrm>
                <a:off x="10098373" y="2583912"/>
                <a:ext cx="360" cy="360"/>
              </p14:xfrm>
            </p:contentPart>
          </mc:Choice>
          <mc:Fallback>
            <p:pic>
              <p:nvPicPr>
                <p:cNvPr id="241" name="Freihand 240">
                  <a:extLst>
                    <a:ext uri="{FF2B5EF4-FFF2-40B4-BE49-F238E27FC236}">
                      <a16:creationId xmlns:a16="http://schemas.microsoft.com/office/drawing/2014/main" id="{346B2E7D-D5C3-4101-8944-EE1A323E7DE2}"/>
                    </a:ext>
                  </a:extLst>
                </p:cNvPr>
                <p:cNvPicPr/>
                <p:nvPr/>
              </p:nvPicPr>
              <p:blipFill>
                <a:blip r:embed="rId59"/>
                <a:stretch>
                  <a:fillRect/>
                </a:stretch>
              </p:blipFill>
              <p:spPr>
                <a:xfrm>
                  <a:off x="10094053" y="2579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43" name="Freihand 242">
                  <a:extLst>
                    <a:ext uri="{FF2B5EF4-FFF2-40B4-BE49-F238E27FC236}">
                      <a16:creationId xmlns:a16="http://schemas.microsoft.com/office/drawing/2014/main" id="{D84ED10A-0A9D-4A62-80E5-5B2E59648374}"/>
                    </a:ext>
                  </a:extLst>
                </p14:cNvPr>
                <p14:cNvContentPartPr/>
                <p14:nvPr/>
              </p14:nvContentPartPr>
              <p14:xfrm>
                <a:off x="10269733" y="2596872"/>
                <a:ext cx="111600" cy="148320"/>
              </p14:xfrm>
            </p:contentPart>
          </mc:Choice>
          <mc:Fallback>
            <p:pic>
              <p:nvPicPr>
                <p:cNvPr id="243" name="Freihand 242">
                  <a:extLst>
                    <a:ext uri="{FF2B5EF4-FFF2-40B4-BE49-F238E27FC236}">
                      <a16:creationId xmlns:a16="http://schemas.microsoft.com/office/drawing/2014/main" id="{D84ED10A-0A9D-4A62-80E5-5B2E59648374}"/>
                    </a:ext>
                  </a:extLst>
                </p:cNvPr>
                <p:cNvPicPr/>
                <p:nvPr/>
              </p:nvPicPr>
              <p:blipFill>
                <a:blip r:embed="rId300"/>
                <a:stretch>
                  <a:fillRect/>
                </a:stretch>
              </p:blipFill>
              <p:spPr>
                <a:xfrm>
                  <a:off x="10265413" y="2592552"/>
                  <a:ext cx="1202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44" name="Freihand 243">
                  <a:extLst>
                    <a:ext uri="{FF2B5EF4-FFF2-40B4-BE49-F238E27FC236}">
                      <a16:creationId xmlns:a16="http://schemas.microsoft.com/office/drawing/2014/main" id="{3CF23612-0D7E-4EEA-9C76-4C923D6606E5}"/>
                    </a:ext>
                  </a:extLst>
                </p14:cNvPr>
                <p14:cNvContentPartPr/>
                <p14:nvPr/>
              </p14:nvContentPartPr>
              <p14:xfrm>
                <a:off x="10415533" y="2584632"/>
                <a:ext cx="115200" cy="136080"/>
              </p14:xfrm>
            </p:contentPart>
          </mc:Choice>
          <mc:Fallback>
            <p:pic>
              <p:nvPicPr>
                <p:cNvPr id="244" name="Freihand 243">
                  <a:extLst>
                    <a:ext uri="{FF2B5EF4-FFF2-40B4-BE49-F238E27FC236}">
                      <a16:creationId xmlns:a16="http://schemas.microsoft.com/office/drawing/2014/main" id="{3CF23612-0D7E-4EEA-9C76-4C923D6606E5}"/>
                    </a:ext>
                  </a:extLst>
                </p:cNvPr>
                <p:cNvPicPr/>
                <p:nvPr/>
              </p:nvPicPr>
              <p:blipFill>
                <a:blip r:embed="rId302"/>
                <a:stretch>
                  <a:fillRect/>
                </a:stretch>
              </p:blipFill>
              <p:spPr>
                <a:xfrm>
                  <a:off x="10411213" y="2580312"/>
                  <a:ext cx="1238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45" name="Freihand 244">
                  <a:extLst>
                    <a:ext uri="{FF2B5EF4-FFF2-40B4-BE49-F238E27FC236}">
                      <a16:creationId xmlns:a16="http://schemas.microsoft.com/office/drawing/2014/main" id="{2EF433FE-477B-4EF0-ADB9-1A660CAE6157}"/>
                    </a:ext>
                  </a:extLst>
                </p14:cNvPr>
                <p14:cNvContentPartPr/>
                <p14:nvPr/>
              </p14:nvContentPartPr>
              <p14:xfrm>
                <a:off x="10569973" y="2496072"/>
                <a:ext cx="6840" cy="86400"/>
              </p14:xfrm>
            </p:contentPart>
          </mc:Choice>
          <mc:Fallback>
            <p:pic>
              <p:nvPicPr>
                <p:cNvPr id="245" name="Freihand 244">
                  <a:extLst>
                    <a:ext uri="{FF2B5EF4-FFF2-40B4-BE49-F238E27FC236}">
                      <a16:creationId xmlns:a16="http://schemas.microsoft.com/office/drawing/2014/main" id="{2EF433FE-477B-4EF0-ADB9-1A660CAE6157}"/>
                    </a:ext>
                  </a:extLst>
                </p:cNvPr>
                <p:cNvPicPr/>
                <p:nvPr/>
              </p:nvPicPr>
              <p:blipFill>
                <a:blip r:embed="rId304"/>
                <a:stretch>
                  <a:fillRect/>
                </a:stretch>
              </p:blipFill>
              <p:spPr>
                <a:xfrm>
                  <a:off x="10565653" y="2491752"/>
                  <a:ext cx="154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47" name="Freihand 246">
                  <a:extLst>
                    <a:ext uri="{FF2B5EF4-FFF2-40B4-BE49-F238E27FC236}">
                      <a16:creationId xmlns:a16="http://schemas.microsoft.com/office/drawing/2014/main" id="{A173F2B3-2971-444C-A6CD-8F5C3B71CEBC}"/>
                    </a:ext>
                  </a:extLst>
                </p14:cNvPr>
                <p14:cNvContentPartPr/>
                <p14:nvPr/>
              </p14:nvContentPartPr>
              <p14:xfrm>
                <a:off x="10622173" y="2638632"/>
                <a:ext cx="104400" cy="21240"/>
              </p14:xfrm>
            </p:contentPart>
          </mc:Choice>
          <mc:Fallback>
            <p:pic>
              <p:nvPicPr>
                <p:cNvPr id="247" name="Freihand 246">
                  <a:extLst>
                    <a:ext uri="{FF2B5EF4-FFF2-40B4-BE49-F238E27FC236}">
                      <a16:creationId xmlns:a16="http://schemas.microsoft.com/office/drawing/2014/main" id="{A173F2B3-2971-444C-A6CD-8F5C3B71CEBC}"/>
                    </a:ext>
                  </a:extLst>
                </p:cNvPr>
                <p:cNvPicPr/>
                <p:nvPr/>
              </p:nvPicPr>
              <p:blipFill>
                <a:blip r:embed="rId306"/>
                <a:stretch>
                  <a:fillRect/>
                </a:stretch>
              </p:blipFill>
              <p:spPr>
                <a:xfrm>
                  <a:off x="10617853" y="2634312"/>
                  <a:ext cx="113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48" name="Freihand 247">
                  <a:extLst>
                    <a:ext uri="{FF2B5EF4-FFF2-40B4-BE49-F238E27FC236}">
                      <a16:creationId xmlns:a16="http://schemas.microsoft.com/office/drawing/2014/main" id="{1EB2662C-8E11-463C-868E-E1E95B5E6975}"/>
                    </a:ext>
                  </a:extLst>
                </p14:cNvPr>
                <p14:cNvContentPartPr/>
                <p14:nvPr/>
              </p14:nvContentPartPr>
              <p14:xfrm>
                <a:off x="10783813" y="2560152"/>
                <a:ext cx="123840" cy="113760"/>
              </p14:xfrm>
            </p:contentPart>
          </mc:Choice>
          <mc:Fallback>
            <p:pic>
              <p:nvPicPr>
                <p:cNvPr id="248" name="Freihand 247">
                  <a:extLst>
                    <a:ext uri="{FF2B5EF4-FFF2-40B4-BE49-F238E27FC236}">
                      <a16:creationId xmlns:a16="http://schemas.microsoft.com/office/drawing/2014/main" id="{1EB2662C-8E11-463C-868E-E1E95B5E6975}"/>
                    </a:ext>
                  </a:extLst>
                </p:cNvPr>
                <p:cNvPicPr/>
                <p:nvPr/>
              </p:nvPicPr>
              <p:blipFill>
                <a:blip r:embed="rId308"/>
                <a:stretch>
                  <a:fillRect/>
                </a:stretch>
              </p:blipFill>
              <p:spPr>
                <a:xfrm>
                  <a:off x="10779493" y="2555832"/>
                  <a:ext cx="132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50" name="Freihand 249">
                  <a:extLst>
                    <a:ext uri="{FF2B5EF4-FFF2-40B4-BE49-F238E27FC236}">
                      <a16:creationId xmlns:a16="http://schemas.microsoft.com/office/drawing/2014/main" id="{B7D1AD6C-FE5F-412D-B4AE-9989C16982EA}"/>
                    </a:ext>
                  </a:extLst>
                </p14:cNvPr>
                <p14:cNvContentPartPr/>
                <p14:nvPr/>
              </p14:nvContentPartPr>
              <p14:xfrm>
                <a:off x="10827733" y="2593992"/>
                <a:ext cx="467640" cy="100440"/>
              </p14:xfrm>
            </p:contentPart>
          </mc:Choice>
          <mc:Fallback>
            <p:pic>
              <p:nvPicPr>
                <p:cNvPr id="250" name="Freihand 249">
                  <a:extLst>
                    <a:ext uri="{FF2B5EF4-FFF2-40B4-BE49-F238E27FC236}">
                      <a16:creationId xmlns:a16="http://schemas.microsoft.com/office/drawing/2014/main" id="{B7D1AD6C-FE5F-412D-B4AE-9989C16982EA}"/>
                    </a:ext>
                  </a:extLst>
                </p:cNvPr>
                <p:cNvPicPr/>
                <p:nvPr/>
              </p:nvPicPr>
              <p:blipFill>
                <a:blip r:embed="rId310"/>
                <a:stretch>
                  <a:fillRect/>
                </a:stretch>
              </p:blipFill>
              <p:spPr>
                <a:xfrm>
                  <a:off x="10823413" y="2589672"/>
                  <a:ext cx="476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51" name="Freihand 250">
                  <a:extLst>
                    <a:ext uri="{FF2B5EF4-FFF2-40B4-BE49-F238E27FC236}">
                      <a16:creationId xmlns:a16="http://schemas.microsoft.com/office/drawing/2014/main" id="{EDD696B1-E0F8-494D-A4A7-4DB56AFE0728}"/>
                    </a:ext>
                  </a:extLst>
                </p14:cNvPr>
                <p14:cNvContentPartPr/>
                <p14:nvPr/>
              </p14:nvContentPartPr>
              <p14:xfrm>
                <a:off x="11399053" y="2566272"/>
                <a:ext cx="345600" cy="112680"/>
              </p14:xfrm>
            </p:contentPart>
          </mc:Choice>
          <mc:Fallback>
            <p:pic>
              <p:nvPicPr>
                <p:cNvPr id="251" name="Freihand 250">
                  <a:extLst>
                    <a:ext uri="{FF2B5EF4-FFF2-40B4-BE49-F238E27FC236}">
                      <a16:creationId xmlns:a16="http://schemas.microsoft.com/office/drawing/2014/main" id="{EDD696B1-E0F8-494D-A4A7-4DB56AFE0728}"/>
                    </a:ext>
                  </a:extLst>
                </p:cNvPr>
                <p:cNvPicPr/>
                <p:nvPr/>
              </p:nvPicPr>
              <p:blipFill>
                <a:blip r:embed="rId312"/>
                <a:stretch>
                  <a:fillRect/>
                </a:stretch>
              </p:blipFill>
              <p:spPr>
                <a:xfrm>
                  <a:off x="11394733" y="2561952"/>
                  <a:ext cx="354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52" name="Freihand 251">
                  <a:extLst>
                    <a:ext uri="{FF2B5EF4-FFF2-40B4-BE49-F238E27FC236}">
                      <a16:creationId xmlns:a16="http://schemas.microsoft.com/office/drawing/2014/main" id="{A8CD46E2-BC8D-4E7E-8E26-C53FB4CFB3E9}"/>
                    </a:ext>
                  </a:extLst>
                </p14:cNvPr>
                <p14:cNvContentPartPr/>
                <p14:nvPr/>
              </p14:nvContentPartPr>
              <p14:xfrm>
                <a:off x="11719093" y="2522712"/>
                <a:ext cx="12960" cy="27360"/>
              </p14:xfrm>
            </p:contentPart>
          </mc:Choice>
          <mc:Fallback>
            <p:pic>
              <p:nvPicPr>
                <p:cNvPr id="252" name="Freihand 251">
                  <a:extLst>
                    <a:ext uri="{FF2B5EF4-FFF2-40B4-BE49-F238E27FC236}">
                      <a16:creationId xmlns:a16="http://schemas.microsoft.com/office/drawing/2014/main" id="{A8CD46E2-BC8D-4E7E-8E26-C53FB4CFB3E9}"/>
                    </a:ext>
                  </a:extLst>
                </p:cNvPr>
                <p:cNvPicPr/>
                <p:nvPr/>
              </p:nvPicPr>
              <p:blipFill>
                <a:blip r:embed="rId314"/>
                <a:stretch>
                  <a:fillRect/>
                </a:stretch>
              </p:blipFill>
              <p:spPr>
                <a:xfrm>
                  <a:off x="11714773" y="2518392"/>
                  <a:ext cx="216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53" name="Freihand 252">
                  <a:extLst>
                    <a:ext uri="{FF2B5EF4-FFF2-40B4-BE49-F238E27FC236}">
                      <a16:creationId xmlns:a16="http://schemas.microsoft.com/office/drawing/2014/main" id="{7B03BF64-6B9D-442C-A9F8-CDC485E26F11}"/>
                    </a:ext>
                  </a:extLst>
                </p14:cNvPr>
                <p14:cNvContentPartPr/>
                <p14:nvPr/>
              </p14:nvContentPartPr>
              <p14:xfrm>
                <a:off x="11772373" y="2527392"/>
                <a:ext cx="240480" cy="109080"/>
              </p14:xfrm>
            </p:contentPart>
          </mc:Choice>
          <mc:Fallback>
            <p:pic>
              <p:nvPicPr>
                <p:cNvPr id="253" name="Freihand 252">
                  <a:extLst>
                    <a:ext uri="{FF2B5EF4-FFF2-40B4-BE49-F238E27FC236}">
                      <a16:creationId xmlns:a16="http://schemas.microsoft.com/office/drawing/2014/main" id="{7B03BF64-6B9D-442C-A9F8-CDC485E26F11}"/>
                    </a:ext>
                  </a:extLst>
                </p:cNvPr>
                <p:cNvPicPr/>
                <p:nvPr/>
              </p:nvPicPr>
              <p:blipFill>
                <a:blip r:embed="rId316"/>
                <a:stretch>
                  <a:fillRect/>
                </a:stretch>
              </p:blipFill>
              <p:spPr>
                <a:xfrm>
                  <a:off x="11768053" y="2523072"/>
                  <a:ext cx="249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54" name="Freihand 253">
                  <a:extLst>
                    <a:ext uri="{FF2B5EF4-FFF2-40B4-BE49-F238E27FC236}">
                      <a16:creationId xmlns:a16="http://schemas.microsoft.com/office/drawing/2014/main" id="{77B72440-ECA7-4332-85A5-8BD8DDD12D77}"/>
                    </a:ext>
                  </a:extLst>
                </p14:cNvPr>
                <p14:cNvContentPartPr/>
                <p14:nvPr/>
              </p14:nvContentPartPr>
              <p14:xfrm>
                <a:off x="7742893" y="2974152"/>
                <a:ext cx="375480" cy="183960"/>
              </p14:xfrm>
            </p:contentPart>
          </mc:Choice>
          <mc:Fallback>
            <p:pic>
              <p:nvPicPr>
                <p:cNvPr id="254" name="Freihand 253">
                  <a:extLst>
                    <a:ext uri="{FF2B5EF4-FFF2-40B4-BE49-F238E27FC236}">
                      <a16:creationId xmlns:a16="http://schemas.microsoft.com/office/drawing/2014/main" id="{77B72440-ECA7-4332-85A5-8BD8DDD12D77}"/>
                    </a:ext>
                  </a:extLst>
                </p:cNvPr>
                <p:cNvPicPr/>
                <p:nvPr/>
              </p:nvPicPr>
              <p:blipFill>
                <a:blip r:embed="rId318"/>
                <a:stretch>
                  <a:fillRect/>
                </a:stretch>
              </p:blipFill>
              <p:spPr>
                <a:xfrm>
                  <a:off x="7738573" y="2969832"/>
                  <a:ext cx="3841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55" name="Freihand 254">
                  <a:extLst>
                    <a:ext uri="{FF2B5EF4-FFF2-40B4-BE49-F238E27FC236}">
                      <a16:creationId xmlns:a16="http://schemas.microsoft.com/office/drawing/2014/main" id="{1F5891C3-BDC1-4542-AF03-6E14283A04BB}"/>
                    </a:ext>
                  </a:extLst>
                </p14:cNvPr>
                <p14:cNvContentPartPr/>
                <p14:nvPr/>
              </p14:nvContentPartPr>
              <p14:xfrm>
                <a:off x="8126653" y="3051192"/>
                <a:ext cx="204120" cy="87120"/>
              </p14:xfrm>
            </p:contentPart>
          </mc:Choice>
          <mc:Fallback>
            <p:pic>
              <p:nvPicPr>
                <p:cNvPr id="255" name="Freihand 254">
                  <a:extLst>
                    <a:ext uri="{FF2B5EF4-FFF2-40B4-BE49-F238E27FC236}">
                      <a16:creationId xmlns:a16="http://schemas.microsoft.com/office/drawing/2014/main" id="{1F5891C3-BDC1-4542-AF03-6E14283A04BB}"/>
                    </a:ext>
                  </a:extLst>
                </p:cNvPr>
                <p:cNvPicPr/>
                <p:nvPr/>
              </p:nvPicPr>
              <p:blipFill>
                <a:blip r:embed="rId320"/>
                <a:stretch>
                  <a:fillRect/>
                </a:stretch>
              </p:blipFill>
              <p:spPr>
                <a:xfrm>
                  <a:off x="8122333" y="3046872"/>
                  <a:ext cx="212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56" name="Freihand 255">
                  <a:extLst>
                    <a:ext uri="{FF2B5EF4-FFF2-40B4-BE49-F238E27FC236}">
                      <a16:creationId xmlns:a16="http://schemas.microsoft.com/office/drawing/2014/main" id="{5FE0C4CF-3BD5-43E0-8849-6D9A63497656}"/>
                    </a:ext>
                  </a:extLst>
                </p14:cNvPr>
                <p14:cNvContentPartPr/>
                <p14:nvPr/>
              </p14:nvContentPartPr>
              <p14:xfrm>
                <a:off x="8515093" y="3010152"/>
                <a:ext cx="443160" cy="124560"/>
              </p14:xfrm>
            </p:contentPart>
          </mc:Choice>
          <mc:Fallback>
            <p:pic>
              <p:nvPicPr>
                <p:cNvPr id="256" name="Freihand 255">
                  <a:extLst>
                    <a:ext uri="{FF2B5EF4-FFF2-40B4-BE49-F238E27FC236}">
                      <a16:creationId xmlns:a16="http://schemas.microsoft.com/office/drawing/2014/main" id="{5FE0C4CF-3BD5-43E0-8849-6D9A63497656}"/>
                    </a:ext>
                  </a:extLst>
                </p:cNvPr>
                <p:cNvPicPr/>
                <p:nvPr/>
              </p:nvPicPr>
              <p:blipFill>
                <a:blip r:embed="rId322"/>
                <a:stretch>
                  <a:fillRect/>
                </a:stretch>
              </p:blipFill>
              <p:spPr>
                <a:xfrm>
                  <a:off x="8510773" y="3005832"/>
                  <a:ext cx="451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57" name="Freihand 256">
                  <a:extLst>
                    <a:ext uri="{FF2B5EF4-FFF2-40B4-BE49-F238E27FC236}">
                      <a16:creationId xmlns:a16="http://schemas.microsoft.com/office/drawing/2014/main" id="{E6717935-0C9F-4DAF-9A4E-E76FE707436F}"/>
                    </a:ext>
                  </a:extLst>
                </p14:cNvPr>
                <p14:cNvContentPartPr/>
                <p14:nvPr/>
              </p14:nvContentPartPr>
              <p14:xfrm>
                <a:off x="8974453" y="2923752"/>
                <a:ext cx="144000" cy="158040"/>
              </p14:xfrm>
            </p:contentPart>
          </mc:Choice>
          <mc:Fallback>
            <p:pic>
              <p:nvPicPr>
                <p:cNvPr id="257" name="Freihand 256">
                  <a:extLst>
                    <a:ext uri="{FF2B5EF4-FFF2-40B4-BE49-F238E27FC236}">
                      <a16:creationId xmlns:a16="http://schemas.microsoft.com/office/drawing/2014/main" id="{E6717935-0C9F-4DAF-9A4E-E76FE707436F}"/>
                    </a:ext>
                  </a:extLst>
                </p:cNvPr>
                <p:cNvPicPr/>
                <p:nvPr/>
              </p:nvPicPr>
              <p:blipFill>
                <a:blip r:embed="rId324"/>
                <a:stretch>
                  <a:fillRect/>
                </a:stretch>
              </p:blipFill>
              <p:spPr>
                <a:xfrm>
                  <a:off x="8970133" y="2919432"/>
                  <a:ext cx="152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58" name="Freihand 257">
                  <a:extLst>
                    <a:ext uri="{FF2B5EF4-FFF2-40B4-BE49-F238E27FC236}">
                      <a16:creationId xmlns:a16="http://schemas.microsoft.com/office/drawing/2014/main" id="{15692FDC-1B25-4BD5-B116-7B4B9C6E0748}"/>
                    </a:ext>
                  </a:extLst>
                </p14:cNvPr>
                <p14:cNvContentPartPr/>
                <p14:nvPr/>
              </p14:nvContentPartPr>
              <p14:xfrm>
                <a:off x="8916133" y="2949672"/>
                <a:ext cx="57960" cy="4320"/>
              </p14:xfrm>
            </p:contentPart>
          </mc:Choice>
          <mc:Fallback>
            <p:pic>
              <p:nvPicPr>
                <p:cNvPr id="258" name="Freihand 257">
                  <a:extLst>
                    <a:ext uri="{FF2B5EF4-FFF2-40B4-BE49-F238E27FC236}">
                      <a16:creationId xmlns:a16="http://schemas.microsoft.com/office/drawing/2014/main" id="{15692FDC-1B25-4BD5-B116-7B4B9C6E0748}"/>
                    </a:ext>
                  </a:extLst>
                </p:cNvPr>
                <p:cNvPicPr/>
                <p:nvPr/>
              </p:nvPicPr>
              <p:blipFill>
                <a:blip r:embed="rId326"/>
                <a:stretch>
                  <a:fillRect/>
                </a:stretch>
              </p:blipFill>
              <p:spPr>
                <a:xfrm>
                  <a:off x="8911813" y="2945352"/>
                  <a:ext cx="666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59" name="Freihand 258">
                  <a:extLst>
                    <a:ext uri="{FF2B5EF4-FFF2-40B4-BE49-F238E27FC236}">
                      <a16:creationId xmlns:a16="http://schemas.microsoft.com/office/drawing/2014/main" id="{0881791A-3B43-4E8C-87D8-464E7E1BEDC3}"/>
                    </a:ext>
                  </a:extLst>
                </p14:cNvPr>
                <p14:cNvContentPartPr/>
                <p14:nvPr/>
              </p14:nvContentPartPr>
              <p14:xfrm>
                <a:off x="9268933" y="2974512"/>
                <a:ext cx="155520" cy="98280"/>
              </p14:xfrm>
            </p:contentPart>
          </mc:Choice>
          <mc:Fallback>
            <p:pic>
              <p:nvPicPr>
                <p:cNvPr id="259" name="Freihand 258">
                  <a:extLst>
                    <a:ext uri="{FF2B5EF4-FFF2-40B4-BE49-F238E27FC236}">
                      <a16:creationId xmlns:a16="http://schemas.microsoft.com/office/drawing/2014/main" id="{0881791A-3B43-4E8C-87D8-464E7E1BEDC3}"/>
                    </a:ext>
                  </a:extLst>
                </p:cNvPr>
                <p:cNvPicPr/>
                <p:nvPr/>
              </p:nvPicPr>
              <p:blipFill>
                <a:blip r:embed="rId328"/>
                <a:stretch>
                  <a:fillRect/>
                </a:stretch>
              </p:blipFill>
              <p:spPr>
                <a:xfrm>
                  <a:off x="9264613" y="2970192"/>
                  <a:ext cx="164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60" name="Freihand 259">
                  <a:extLst>
                    <a:ext uri="{FF2B5EF4-FFF2-40B4-BE49-F238E27FC236}">
                      <a16:creationId xmlns:a16="http://schemas.microsoft.com/office/drawing/2014/main" id="{09D74C9A-923D-4D03-AF6A-4C826305B9A7}"/>
                    </a:ext>
                  </a:extLst>
                </p14:cNvPr>
                <p14:cNvContentPartPr/>
                <p14:nvPr/>
              </p14:nvContentPartPr>
              <p14:xfrm>
                <a:off x="9423733" y="2876952"/>
                <a:ext cx="245520" cy="169920"/>
              </p14:xfrm>
            </p:contentPart>
          </mc:Choice>
          <mc:Fallback>
            <p:pic>
              <p:nvPicPr>
                <p:cNvPr id="260" name="Freihand 259">
                  <a:extLst>
                    <a:ext uri="{FF2B5EF4-FFF2-40B4-BE49-F238E27FC236}">
                      <a16:creationId xmlns:a16="http://schemas.microsoft.com/office/drawing/2014/main" id="{09D74C9A-923D-4D03-AF6A-4C826305B9A7}"/>
                    </a:ext>
                  </a:extLst>
                </p:cNvPr>
                <p:cNvPicPr/>
                <p:nvPr/>
              </p:nvPicPr>
              <p:blipFill>
                <a:blip r:embed="rId330"/>
                <a:stretch>
                  <a:fillRect/>
                </a:stretch>
              </p:blipFill>
              <p:spPr>
                <a:xfrm>
                  <a:off x="9419413" y="2872632"/>
                  <a:ext cx="254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64" name="Freihand 263">
                  <a:extLst>
                    <a:ext uri="{FF2B5EF4-FFF2-40B4-BE49-F238E27FC236}">
                      <a16:creationId xmlns:a16="http://schemas.microsoft.com/office/drawing/2014/main" id="{62352632-03D9-412F-807F-214077AF8654}"/>
                    </a:ext>
                  </a:extLst>
                </p14:cNvPr>
                <p14:cNvContentPartPr/>
                <p14:nvPr/>
              </p14:nvContentPartPr>
              <p14:xfrm>
                <a:off x="9870133" y="2884152"/>
                <a:ext cx="195840" cy="145080"/>
              </p14:xfrm>
            </p:contentPart>
          </mc:Choice>
          <mc:Fallback>
            <p:pic>
              <p:nvPicPr>
                <p:cNvPr id="264" name="Freihand 263">
                  <a:extLst>
                    <a:ext uri="{FF2B5EF4-FFF2-40B4-BE49-F238E27FC236}">
                      <a16:creationId xmlns:a16="http://schemas.microsoft.com/office/drawing/2014/main" id="{62352632-03D9-412F-807F-214077AF8654}"/>
                    </a:ext>
                  </a:extLst>
                </p:cNvPr>
                <p:cNvPicPr/>
                <p:nvPr/>
              </p:nvPicPr>
              <p:blipFill>
                <a:blip r:embed="rId332"/>
                <a:stretch>
                  <a:fillRect/>
                </a:stretch>
              </p:blipFill>
              <p:spPr>
                <a:xfrm>
                  <a:off x="9865813" y="2879832"/>
                  <a:ext cx="204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65" name="Freihand 264">
                  <a:extLst>
                    <a:ext uri="{FF2B5EF4-FFF2-40B4-BE49-F238E27FC236}">
                      <a16:creationId xmlns:a16="http://schemas.microsoft.com/office/drawing/2014/main" id="{FDE8FF3B-8511-4EB2-AEA5-FC3167BF78B9}"/>
                    </a:ext>
                  </a:extLst>
                </p14:cNvPr>
                <p14:cNvContentPartPr/>
                <p14:nvPr/>
              </p14:nvContentPartPr>
              <p14:xfrm>
                <a:off x="10056253" y="2879472"/>
                <a:ext cx="19440" cy="16560"/>
              </p14:xfrm>
            </p:contentPart>
          </mc:Choice>
          <mc:Fallback>
            <p:pic>
              <p:nvPicPr>
                <p:cNvPr id="265" name="Freihand 264">
                  <a:extLst>
                    <a:ext uri="{FF2B5EF4-FFF2-40B4-BE49-F238E27FC236}">
                      <a16:creationId xmlns:a16="http://schemas.microsoft.com/office/drawing/2014/main" id="{FDE8FF3B-8511-4EB2-AEA5-FC3167BF78B9}"/>
                    </a:ext>
                  </a:extLst>
                </p:cNvPr>
                <p:cNvPicPr/>
                <p:nvPr/>
              </p:nvPicPr>
              <p:blipFill>
                <a:blip r:embed="rId334"/>
                <a:stretch>
                  <a:fillRect/>
                </a:stretch>
              </p:blipFill>
              <p:spPr>
                <a:xfrm>
                  <a:off x="10051933" y="2875152"/>
                  <a:ext cx="28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66" name="Freihand 265">
                  <a:extLst>
                    <a:ext uri="{FF2B5EF4-FFF2-40B4-BE49-F238E27FC236}">
                      <a16:creationId xmlns:a16="http://schemas.microsoft.com/office/drawing/2014/main" id="{E78708D3-719C-43AC-A2A4-B95D90B53B85}"/>
                    </a:ext>
                  </a:extLst>
                </p14:cNvPr>
                <p14:cNvContentPartPr/>
                <p14:nvPr/>
              </p14:nvContentPartPr>
              <p14:xfrm>
                <a:off x="10124293" y="2861112"/>
                <a:ext cx="157320" cy="142560"/>
              </p14:xfrm>
            </p:contentPart>
          </mc:Choice>
          <mc:Fallback>
            <p:pic>
              <p:nvPicPr>
                <p:cNvPr id="266" name="Freihand 265">
                  <a:extLst>
                    <a:ext uri="{FF2B5EF4-FFF2-40B4-BE49-F238E27FC236}">
                      <a16:creationId xmlns:a16="http://schemas.microsoft.com/office/drawing/2014/main" id="{E78708D3-719C-43AC-A2A4-B95D90B53B85}"/>
                    </a:ext>
                  </a:extLst>
                </p:cNvPr>
                <p:cNvPicPr/>
                <p:nvPr/>
              </p:nvPicPr>
              <p:blipFill>
                <a:blip r:embed="rId336"/>
                <a:stretch>
                  <a:fillRect/>
                </a:stretch>
              </p:blipFill>
              <p:spPr>
                <a:xfrm>
                  <a:off x="10119973" y="2856792"/>
                  <a:ext cx="1659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67" name="Freihand 266">
                  <a:extLst>
                    <a:ext uri="{FF2B5EF4-FFF2-40B4-BE49-F238E27FC236}">
                      <a16:creationId xmlns:a16="http://schemas.microsoft.com/office/drawing/2014/main" id="{41838E0E-0BCD-424E-AF4C-5707CD50363A}"/>
                    </a:ext>
                  </a:extLst>
                </p14:cNvPr>
                <p14:cNvContentPartPr/>
                <p14:nvPr/>
              </p14:nvContentPartPr>
              <p14:xfrm>
                <a:off x="10258933" y="2912232"/>
                <a:ext cx="78840" cy="100800"/>
              </p14:xfrm>
            </p:contentPart>
          </mc:Choice>
          <mc:Fallback>
            <p:pic>
              <p:nvPicPr>
                <p:cNvPr id="267" name="Freihand 266">
                  <a:extLst>
                    <a:ext uri="{FF2B5EF4-FFF2-40B4-BE49-F238E27FC236}">
                      <a16:creationId xmlns:a16="http://schemas.microsoft.com/office/drawing/2014/main" id="{41838E0E-0BCD-424E-AF4C-5707CD50363A}"/>
                    </a:ext>
                  </a:extLst>
                </p:cNvPr>
                <p:cNvPicPr/>
                <p:nvPr/>
              </p:nvPicPr>
              <p:blipFill>
                <a:blip r:embed="rId338"/>
                <a:stretch>
                  <a:fillRect/>
                </a:stretch>
              </p:blipFill>
              <p:spPr>
                <a:xfrm>
                  <a:off x="10254613" y="2907912"/>
                  <a:ext cx="87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68" name="Freihand 267">
                  <a:extLst>
                    <a:ext uri="{FF2B5EF4-FFF2-40B4-BE49-F238E27FC236}">
                      <a16:creationId xmlns:a16="http://schemas.microsoft.com/office/drawing/2014/main" id="{1CB03666-8FCB-4F48-BEA0-F0F2328298A5}"/>
                    </a:ext>
                  </a:extLst>
                </p14:cNvPr>
                <p14:cNvContentPartPr/>
                <p14:nvPr/>
              </p14:nvContentPartPr>
              <p14:xfrm>
                <a:off x="10499413" y="2900712"/>
                <a:ext cx="93240" cy="82080"/>
              </p14:xfrm>
            </p:contentPart>
          </mc:Choice>
          <mc:Fallback>
            <p:pic>
              <p:nvPicPr>
                <p:cNvPr id="268" name="Freihand 267">
                  <a:extLst>
                    <a:ext uri="{FF2B5EF4-FFF2-40B4-BE49-F238E27FC236}">
                      <a16:creationId xmlns:a16="http://schemas.microsoft.com/office/drawing/2014/main" id="{1CB03666-8FCB-4F48-BEA0-F0F2328298A5}"/>
                    </a:ext>
                  </a:extLst>
                </p:cNvPr>
                <p:cNvPicPr/>
                <p:nvPr/>
              </p:nvPicPr>
              <p:blipFill>
                <a:blip r:embed="rId340"/>
                <a:stretch>
                  <a:fillRect/>
                </a:stretch>
              </p:blipFill>
              <p:spPr>
                <a:xfrm>
                  <a:off x="10495093" y="2896392"/>
                  <a:ext cx="101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69" name="Freihand 268">
                  <a:extLst>
                    <a:ext uri="{FF2B5EF4-FFF2-40B4-BE49-F238E27FC236}">
                      <a16:creationId xmlns:a16="http://schemas.microsoft.com/office/drawing/2014/main" id="{9C745C5C-5D98-40BE-B45B-B3C115E9DBBA}"/>
                    </a:ext>
                  </a:extLst>
                </p14:cNvPr>
                <p14:cNvContentPartPr/>
                <p14:nvPr/>
              </p14:nvContentPartPr>
              <p14:xfrm>
                <a:off x="10570333" y="2827992"/>
                <a:ext cx="105840" cy="167040"/>
              </p14:xfrm>
            </p:contentPart>
          </mc:Choice>
          <mc:Fallback>
            <p:pic>
              <p:nvPicPr>
                <p:cNvPr id="269" name="Freihand 268">
                  <a:extLst>
                    <a:ext uri="{FF2B5EF4-FFF2-40B4-BE49-F238E27FC236}">
                      <a16:creationId xmlns:a16="http://schemas.microsoft.com/office/drawing/2014/main" id="{9C745C5C-5D98-40BE-B45B-B3C115E9DBBA}"/>
                    </a:ext>
                  </a:extLst>
                </p:cNvPr>
                <p:cNvPicPr/>
                <p:nvPr/>
              </p:nvPicPr>
              <p:blipFill>
                <a:blip r:embed="rId342"/>
                <a:stretch>
                  <a:fillRect/>
                </a:stretch>
              </p:blipFill>
              <p:spPr>
                <a:xfrm>
                  <a:off x="10566013" y="2823672"/>
                  <a:ext cx="1144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70" name="Freihand 269">
                  <a:extLst>
                    <a:ext uri="{FF2B5EF4-FFF2-40B4-BE49-F238E27FC236}">
                      <a16:creationId xmlns:a16="http://schemas.microsoft.com/office/drawing/2014/main" id="{BA9E45F4-9D23-4700-ACCB-94CDC162C1DD}"/>
                    </a:ext>
                  </a:extLst>
                </p14:cNvPr>
                <p14:cNvContentPartPr/>
                <p14:nvPr/>
              </p14:nvContentPartPr>
              <p14:xfrm>
                <a:off x="10711453" y="2898912"/>
                <a:ext cx="169200" cy="72360"/>
              </p14:xfrm>
            </p:contentPart>
          </mc:Choice>
          <mc:Fallback>
            <p:pic>
              <p:nvPicPr>
                <p:cNvPr id="270" name="Freihand 269">
                  <a:extLst>
                    <a:ext uri="{FF2B5EF4-FFF2-40B4-BE49-F238E27FC236}">
                      <a16:creationId xmlns:a16="http://schemas.microsoft.com/office/drawing/2014/main" id="{BA9E45F4-9D23-4700-ACCB-94CDC162C1DD}"/>
                    </a:ext>
                  </a:extLst>
                </p:cNvPr>
                <p:cNvPicPr/>
                <p:nvPr/>
              </p:nvPicPr>
              <p:blipFill>
                <a:blip r:embed="rId344"/>
                <a:stretch>
                  <a:fillRect/>
                </a:stretch>
              </p:blipFill>
              <p:spPr>
                <a:xfrm>
                  <a:off x="10707133" y="2894592"/>
                  <a:ext cx="177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78" name="Freihand 277">
                  <a:extLst>
                    <a:ext uri="{FF2B5EF4-FFF2-40B4-BE49-F238E27FC236}">
                      <a16:creationId xmlns:a16="http://schemas.microsoft.com/office/drawing/2014/main" id="{D397C29D-E593-400A-95CC-8BE5B382365D}"/>
                    </a:ext>
                  </a:extLst>
                </p14:cNvPr>
                <p14:cNvContentPartPr/>
                <p14:nvPr/>
              </p14:nvContentPartPr>
              <p14:xfrm>
                <a:off x="11039773" y="2893152"/>
                <a:ext cx="221760" cy="83880"/>
              </p14:xfrm>
            </p:contentPart>
          </mc:Choice>
          <mc:Fallback>
            <p:pic>
              <p:nvPicPr>
                <p:cNvPr id="278" name="Freihand 277">
                  <a:extLst>
                    <a:ext uri="{FF2B5EF4-FFF2-40B4-BE49-F238E27FC236}">
                      <a16:creationId xmlns:a16="http://schemas.microsoft.com/office/drawing/2014/main" id="{D397C29D-E593-400A-95CC-8BE5B382365D}"/>
                    </a:ext>
                  </a:extLst>
                </p:cNvPr>
                <p:cNvPicPr/>
                <p:nvPr/>
              </p:nvPicPr>
              <p:blipFill>
                <a:blip r:embed="rId346"/>
                <a:stretch>
                  <a:fillRect/>
                </a:stretch>
              </p:blipFill>
              <p:spPr>
                <a:xfrm>
                  <a:off x="11035453" y="2888832"/>
                  <a:ext cx="2304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79" name="Freihand 278">
                  <a:extLst>
                    <a:ext uri="{FF2B5EF4-FFF2-40B4-BE49-F238E27FC236}">
                      <a16:creationId xmlns:a16="http://schemas.microsoft.com/office/drawing/2014/main" id="{C27D03A3-1714-4D77-9817-D3385CA98872}"/>
                    </a:ext>
                  </a:extLst>
                </p14:cNvPr>
                <p14:cNvContentPartPr/>
                <p14:nvPr/>
              </p14:nvContentPartPr>
              <p14:xfrm>
                <a:off x="11260813" y="2816832"/>
                <a:ext cx="88560" cy="196200"/>
              </p14:xfrm>
            </p:contentPart>
          </mc:Choice>
          <mc:Fallback>
            <p:pic>
              <p:nvPicPr>
                <p:cNvPr id="279" name="Freihand 278">
                  <a:extLst>
                    <a:ext uri="{FF2B5EF4-FFF2-40B4-BE49-F238E27FC236}">
                      <a16:creationId xmlns:a16="http://schemas.microsoft.com/office/drawing/2014/main" id="{C27D03A3-1714-4D77-9817-D3385CA98872}"/>
                    </a:ext>
                  </a:extLst>
                </p:cNvPr>
                <p:cNvPicPr/>
                <p:nvPr/>
              </p:nvPicPr>
              <p:blipFill>
                <a:blip r:embed="rId348"/>
                <a:stretch>
                  <a:fillRect/>
                </a:stretch>
              </p:blipFill>
              <p:spPr>
                <a:xfrm>
                  <a:off x="11256493" y="2812512"/>
                  <a:ext cx="972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80" name="Freihand 279">
                  <a:extLst>
                    <a:ext uri="{FF2B5EF4-FFF2-40B4-BE49-F238E27FC236}">
                      <a16:creationId xmlns:a16="http://schemas.microsoft.com/office/drawing/2014/main" id="{2D548F77-5184-47C8-A25E-22759917D187}"/>
                    </a:ext>
                  </a:extLst>
                </p14:cNvPr>
                <p14:cNvContentPartPr/>
                <p14:nvPr/>
              </p14:nvContentPartPr>
              <p14:xfrm>
                <a:off x="11444773" y="2820072"/>
                <a:ext cx="115920" cy="114840"/>
              </p14:xfrm>
            </p:contentPart>
          </mc:Choice>
          <mc:Fallback>
            <p:pic>
              <p:nvPicPr>
                <p:cNvPr id="280" name="Freihand 279">
                  <a:extLst>
                    <a:ext uri="{FF2B5EF4-FFF2-40B4-BE49-F238E27FC236}">
                      <a16:creationId xmlns:a16="http://schemas.microsoft.com/office/drawing/2014/main" id="{2D548F77-5184-47C8-A25E-22759917D187}"/>
                    </a:ext>
                  </a:extLst>
                </p:cNvPr>
                <p:cNvPicPr/>
                <p:nvPr/>
              </p:nvPicPr>
              <p:blipFill>
                <a:blip r:embed="rId350"/>
                <a:stretch>
                  <a:fillRect/>
                </a:stretch>
              </p:blipFill>
              <p:spPr>
                <a:xfrm>
                  <a:off x="11440453" y="2815752"/>
                  <a:ext cx="124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81" name="Freihand 280">
                  <a:extLst>
                    <a:ext uri="{FF2B5EF4-FFF2-40B4-BE49-F238E27FC236}">
                      <a16:creationId xmlns:a16="http://schemas.microsoft.com/office/drawing/2014/main" id="{0479F37A-DCB7-4551-AA7A-5B5A2171F2AB}"/>
                    </a:ext>
                  </a:extLst>
                </p14:cNvPr>
                <p14:cNvContentPartPr/>
                <p14:nvPr/>
              </p14:nvContentPartPr>
              <p14:xfrm>
                <a:off x="11587333" y="2812512"/>
                <a:ext cx="100080" cy="113400"/>
              </p14:xfrm>
            </p:contentPart>
          </mc:Choice>
          <mc:Fallback>
            <p:pic>
              <p:nvPicPr>
                <p:cNvPr id="281" name="Freihand 280">
                  <a:extLst>
                    <a:ext uri="{FF2B5EF4-FFF2-40B4-BE49-F238E27FC236}">
                      <a16:creationId xmlns:a16="http://schemas.microsoft.com/office/drawing/2014/main" id="{0479F37A-DCB7-4551-AA7A-5B5A2171F2AB}"/>
                    </a:ext>
                  </a:extLst>
                </p:cNvPr>
                <p:cNvPicPr/>
                <p:nvPr/>
              </p:nvPicPr>
              <p:blipFill>
                <a:blip r:embed="rId352"/>
                <a:stretch>
                  <a:fillRect/>
                </a:stretch>
              </p:blipFill>
              <p:spPr>
                <a:xfrm>
                  <a:off x="11583013" y="2808192"/>
                  <a:ext cx="108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82" name="Freihand 281">
                  <a:extLst>
                    <a:ext uri="{FF2B5EF4-FFF2-40B4-BE49-F238E27FC236}">
                      <a16:creationId xmlns:a16="http://schemas.microsoft.com/office/drawing/2014/main" id="{5730E237-D6F6-4D70-851D-98337483E75C}"/>
                    </a:ext>
                  </a:extLst>
                </p14:cNvPr>
                <p14:cNvContentPartPr/>
                <p14:nvPr/>
              </p14:nvContentPartPr>
              <p14:xfrm>
                <a:off x="11725933" y="2763912"/>
                <a:ext cx="58680" cy="72000"/>
              </p14:xfrm>
            </p:contentPart>
          </mc:Choice>
          <mc:Fallback>
            <p:pic>
              <p:nvPicPr>
                <p:cNvPr id="282" name="Freihand 281">
                  <a:extLst>
                    <a:ext uri="{FF2B5EF4-FFF2-40B4-BE49-F238E27FC236}">
                      <a16:creationId xmlns:a16="http://schemas.microsoft.com/office/drawing/2014/main" id="{5730E237-D6F6-4D70-851D-98337483E75C}"/>
                    </a:ext>
                  </a:extLst>
                </p:cNvPr>
                <p:cNvPicPr/>
                <p:nvPr/>
              </p:nvPicPr>
              <p:blipFill>
                <a:blip r:embed="rId354"/>
                <a:stretch>
                  <a:fillRect/>
                </a:stretch>
              </p:blipFill>
              <p:spPr>
                <a:xfrm>
                  <a:off x="11721613" y="2759592"/>
                  <a:ext cx="67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86" name="Freihand 285">
                  <a:extLst>
                    <a:ext uri="{FF2B5EF4-FFF2-40B4-BE49-F238E27FC236}">
                      <a16:creationId xmlns:a16="http://schemas.microsoft.com/office/drawing/2014/main" id="{96F5EC7C-65CF-45D9-BD2A-945B1EF989C7}"/>
                    </a:ext>
                  </a:extLst>
                </p14:cNvPr>
                <p14:cNvContentPartPr/>
                <p14:nvPr/>
              </p14:nvContentPartPr>
              <p14:xfrm>
                <a:off x="7474693" y="3312552"/>
                <a:ext cx="89280" cy="139320"/>
              </p14:xfrm>
            </p:contentPart>
          </mc:Choice>
          <mc:Fallback>
            <p:pic>
              <p:nvPicPr>
                <p:cNvPr id="286" name="Freihand 285">
                  <a:extLst>
                    <a:ext uri="{FF2B5EF4-FFF2-40B4-BE49-F238E27FC236}">
                      <a16:creationId xmlns:a16="http://schemas.microsoft.com/office/drawing/2014/main" id="{96F5EC7C-65CF-45D9-BD2A-945B1EF989C7}"/>
                    </a:ext>
                  </a:extLst>
                </p:cNvPr>
                <p:cNvPicPr/>
                <p:nvPr/>
              </p:nvPicPr>
              <p:blipFill>
                <a:blip r:embed="rId356"/>
                <a:stretch>
                  <a:fillRect/>
                </a:stretch>
              </p:blipFill>
              <p:spPr>
                <a:xfrm>
                  <a:off x="7470373" y="3308232"/>
                  <a:ext cx="97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87" name="Freihand 286">
                  <a:extLst>
                    <a:ext uri="{FF2B5EF4-FFF2-40B4-BE49-F238E27FC236}">
                      <a16:creationId xmlns:a16="http://schemas.microsoft.com/office/drawing/2014/main" id="{CA8B186A-0E72-4AB2-A96B-204BDE61E1F2}"/>
                    </a:ext>
                  </a:extLst>
                </p14:cNvPr>
                <p14:cNvContentPartPr/>
                <p14:nvPr/>
              </p14:nvContentPartPr>
              <p14:xfrm>
                <a:off x="7473613" y="3374832"/>
                <a:ext cx="116640" cy="30960"/>
              </p14:xfrm>
            </p:contentPart>
          </mc:Choice>
          <mc:Fallback>
            <p:pic>
              <p:nvPicPr>
                <p:cNvPr id="287" name="Freihand 286">
                  <a:extLst>
                    <a:ext uri="{FF2B5EF4-FFF2-40B4-BE49-F238E27FC236}">
                      <a16:creationId xmlns:a16="http://schemas.microsoft.com/office/drawing/2014/main" id="{CA8B186A-0E72-4AB2-A96B-204BDE61E1F2}"/>
                    </a:ext>
                  </a:extLst>
                </p:cNvPr>
                <p:cNvPicPr/>
                <p:nvPr/>
              </p:nvPicPr>
              <p:blipFill>
                <a:blip r:embed="rId358"/>
                <a:stretch>
                  <a:fillRect/>
                </a:stretch>
              </p:blipFill>
              <p:spPr>
                <a:xfrm>
                  <a:off x="7469293" y="3370512"/>
                  <a:ext cx="1252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88" name="Freihand 287">
                  <a:extLst>
                    <a:ext uri="{FF2B5EF4-FFF2-40B4-BE49-F238E27FC236}">
                      <a16:creationId xmlns:a16="http://schemas.microsoft.com/office/drawing/2014/main" id="{B4144C47-969F-48DE-B74C-271AC0789586}"/>
                    </a:ext>
                  </a:extLst>
                </p14:cNvPr>
                <p14:cNvContentPartPr/>
                <p14:nvPr/>
              </p14:nvContentPartPr>
              <p14:xfrm>
                <a:off x="7557133" y="3281592"/>
                <a:ext cx="98280" cy="219600"/>
              </p14:xfrm>
            </p:contentPart>
          </mc:Choice>
          <mc:Fallback>
            <p:pic>
              <p:nvPicPr>
                <p:cNvPr id="288" name="Freihand 287">
                  <a:extLst>
                    <a:ext uri="{FF2B5EF4-FFF2-40B4-BE49-F238E27FC236}">
                      <a16:creationId xmlns:a16="http://schemas.microsoft.com/office/drawing/2014/main" id="{B4144C47-969F-48DE-B74C-271AC0789586}"/>
                    </a:ext>
                  </a:extLst>
                </p:cNvPr>
                <p:cNvPicPr/>
                <p:nvPr/>
              </p:nvPicPr>
              <p:blipFill>
                <a:blip r:embed="rId360"/>
                <a:stretch>
                  <a:fillRect/>
                </a:stretch>
              </p:blipFill>
              <p:spPr>
                <a:xfrm>
                  <a:off x="7552813" y="3277272"/>
                  <a:ext cx="1069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89" name="Freihand 288">
                  <a:extLst>
                    <a:ext uri="{FF2B5EF4-FFF2-40B4-BE49-F238E27FC236}">
                      <a16:creationId xmlns:a16="http://schemas.microsoft.com/office/drawing/2014/main" id="{F13EB6AA-F55E-481E-A295-A844C9479AAD}"/>
                    </a:ext>
                  </a:extLst>
                </p14:cNvPr>
                <p14:cNvContentPartPr/>
                <p14:nvPr/>
              </p14:nvContentPartPr>
              <p14:xfrm>
                <a:off x="7810213" y="3323352"/>
                <a:ext cx="15120" cy="93600"/>
              </p14:xfrm>
            </p:contentPart>
          </mc:Choice>
          <mc:Fallback>
            <p:pic>
              <p:nvPicPr>
                <p:cNvPr id="289" name="Freihand 288">
                  <a:extLst>
                    <a:ext uri="{FF2B5EF4-FFF2-40B4-BE49-F238E27FC236}">
                      <a16:creationId xmlns:a16="http://schemas.microsoft.com/office/drawing/2014/main" id="{F13EB6AA-F55E-481E-A295-A844C9479AAD}"/>
                    </a:ext>
                  </a:extLst>
                </p:cNvPr>
                <p:cNvPicPr/>
                <p:nvPr/>
              </p:nvPicPr>
              <p:blipFill>
                <a:blip r:embed="rId362"/>
                <a:stretch>
                  <a:fillRect/>
                </a:stretch>
              </p:blipFill>
              <p:spPr>
                <a:xfrm>
                  <a:off x="7805893" y="3319032"/>
                  <a:ext cx="23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90" name="Freihand 289">
                  <a:extLst>
                    <a:ext uri="{FF2B5EF4-FFF2-40B4-BE49-F238E27FC236}">
                      <a16:creationId xmlns:a16="http://schemas.microsoft.com/office/drawing/2014/main" id="{2657F9AF-020E-4963-AE24-169A2C0EEF7D}"/>
                    </a:ext>
                  </a:extLst>
                </p14:cNvPr>
                <p14:cNvContentPartPr/>
                <p14:nvPr/>
              </p14:nvContentPartPr>
              <p14:xfrm>
                <a:off x="7734253" y="3273672"/>
                <a:ext cx="147600" cy="151560"/>
              </p14:xfrm>
            </p:contentPart>
          </mc:Choice>
          <mc:Fallback>
            <p:pic>
              <p:nvPicPr>
                <p:cNvPr id="290" name="Freihand 289">
                  <a:extLst>
                    <a:ext uri="{FF2B5EF4-FFF2-40B4-BE49-F238E27FC236}">
                      <a16:creationId xmlns:a16="http://schemas.microsoft.com/office/drawing/2014/main" id="{2657F9AF-020E-4963-AE24-169A2C0EEF7D}"/>
                    </a:ext>
                  </a:extLst>
                </p:cNvPr>
                <p:cNvPicPr/>
                <p:nvPr/>
              </p:nvPicPr>
              <p:blipFill>
                <a:blip r:embed="rId364"/>
                <a:stretch>
                  <a:fillRect/>
                </a:stretch>
              </p:blipFill>
              <p:spPr>
                <a:xfrm>
                  <a:off x="7729933" y="3269352"/>
                  <a:ext cx="1562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91" name="Freihand 290">
                  <a:extLst>
                    <a:ext uri="{FF2B5EF4-FFF2-40B4-BE49-F238E27FC236}">
                      <a16:creationId xmlns:a16="http://schemas.microsoft.com/office/drawing/2014/main" id="{4BA95308-0D95-44CC-8E0D-57D6D431D4D9}"/>
                    </a:ext>
                  </a:extLst>
                </p14:cNvPr>
                <p14:cNvContentPartPr/>
                <p14:nvPr/>
              </p14:nvContentPartPr>
              <p14:xfrm>
                <a:off x="7927573" y="3316152"/>
                <a:ext cx="119160" cy="88560"/>
              </p14:xfrm>
            </p:contentPart>
          </mc:Choice>
          <mc:Fallback>
            <p:pic>
              <p:nvPicPr>
                <p:cNvPr id="291" name="Freihand 290">
                  <a:extLst>
                    <a:ext uri="{FF2B5EF4-FFF2-40B4-BE49-F238E27FC236}">
                      <a16:creationId xmlns:a16="http://schemas.microsoft.com/office/drawing/2014/main" id="{4BA95308-0D95-44CC-8E0D-57D6D431D4D9}"/>
                    </a:ext>
                  </a:extLst>
                </p:cNvPr>
                <p:cNvPicPr/>
                <p:nvPr/>
              </p:nvPicPr>
              <p:blipFill>
                <a:blip r:embed="rId366"/>
                <a:stretch>
                  <a:fillRect/>
                </a:stretch>
              </p:blipFill>
              <p:spPr>
                <a:xfrm>
                  <a:off x="7923253" y="3311832"/>
                  <a:ext cx="1278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92" name="Freihand 291">
                  <a:extLst>
                    <a:ext uri="{FF2B5EF4-FFF2-40B4-BE49-F238E27FC236}">
                      <a16:creationId xmlns:a16="http://schemas.microsoft.com/office/drawing/2014/main" id="{E41EAD3D-7261-4AAA-9304-05A4606A8152}"/>
                    </a:ext>
                  </a:extLst>
                </p14:cNvPr>
                <p14:cNvContentPartPr/>
                <p14:nvPr/>
              </p14:nvContentPartPr>
              <p14:xfrm>
                <a:off x="7999573" y="3265392"/>
                <a:ext cx="34560" cy="40680"/>
              </p14:xfrm>
            </p:contentPart>
          </mc:Choice>
          <mc:Fallback>
            <p:pic>
              <p:nvPicPr>
                <p:cNvPr id="292" name="Freihand 291">
                  <a:extLst>
                    <a:ext uri="{FF2B5EF4-FFF2-40B4-BE49-F238E27FC236}">
                      <a16:creationId xmlns:a16="http://schemas.microsoft.com/office/drawing/2014/main" id="{E41EAD3D-7261-4AAA-9304-05A4606A8152}"/>
                    </a:ext>
                  </a:extLst>
                </p:cNvPr>
                <p:cNvPicPr/>
                <p:nvPr/>
              </p:nvPicPr>
              <p:blipFill>
                <a:blip r:embed="rId368"/>
                <a:stretch>
                  <a:fillRect/>
                </a:stretch>
              </p:blipFill>
              <p:spPr>
                <a:xfrm>
                  <a:off x="7995253" y="3261072"/>
                  <a:ext cx="43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93" name="Freihand 292">
                  <a:extLst>
                    <a:ext uri="{FF2B5EF4-FFF2-40B4-BE49-F238E27FC236}">
                      <a16:creationId xmlns:a16="http://schemas.microsoft.com/office/drawing/2014/main" id="{B9EEF002-E8C9-4270-8606-A3FA8CF40193}"/>
                    </a:ext>
                  </a:extLst>
                </p14:cNvPr>
                <p14:cNvContentPartPr/>
                <p14:nvPr/>
              </p14:nvContentPartPr>
              <p14:xfrm>
                <a:off x="8061493" y="3304272"/>
                <a:ext cx="59400" cy="99360"/>
              </p14:xfrm>
            </p:contentPart>
          </mc:Choice>
          <mc:Fallback>
            <p:pic>
              <p:nvPicPr>
                <p:cNvPr id="293" name="Freihand 292">
                  <a:extLst>
                    <a:ext uri="{FF2B5EF4-FFF2-40B4-BE49-F238E27FC236}">
                      <a16:creationId xmlns:a16="http://schemas.microsoft.com/office/drawing/2014/main" id="{B9EEF002-E8C9-4270-8606-A3FA8CF40193}"/>
                    </a:ext>
                  </a:extLst>
                </p:cNvPr>
                <p:cNvPicPr/>
                <p:nvPr/>
              </p:nvPicPr>
              <p:blipFill>
                <a:blip r:embed="rId370"/>
                <a:stretch>
                  <a:fillRect/>
                </a:stretch>
              </p:blipFill>
              <p:spPr>
                <a:xfrm>
                  <a:off x="8057173" y="3299952"/>
                  <a:ext cx="68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94" name="Freihand 293">
                  <a:extLst>
                    <a:ext uri="{FF2B5EF4-FFF2-40B4-BE49-F238E27FC236}">
                      <a16:creationId xmlns:a16="http://schemas.microsoft.com/office/drawing/2014/main" id="{B3A2E301-3961-47B8-85AB-1FCA70824953}"/>
                    </a:ext>
                  </a:extLst>
                </p14:cNvPr>
                <p14:cNvContentPartPr/>
                <p14:nvPr/>
              </p14:nvContentPartPr>
              <p14:xfrm>
                <a:off x="8256253" y="3307512"/>
                <a:ext cx="273240" cy="86760"/>
              </p14:xfrm>
            </p:contentPart>
          </mc:Choice>
          <mc:Fallback>
            <p:pic>
              <p:nvPicPr>
                <p:cNvPr id="294" name="Freihand 293">
                  <a:extLst>
                    <a:ext uri="{FF2B5EF4-FFF2-40B4-BE49-F238E27FC236}">
                      <a16:creationId xmlns:a16="http://schemas.microsoft.com/office/drawing/2014/main" id="{B3A2E301-3961-47B8-85AB-1FCA70824953}"/>
                    </a:ext>
                  </a:extLst>
                </p:cNvPr>
                <p:cNvPicPr/>
                <p:nvPr/>
              </p:nvPicPr>
              <p:blipFill>
                <a:blip r:embed="rId372"/>
                <a:stretch>
                  <a:fillRect/>
                </a:stretch>
              </p:blipFill>
              <p:spPr>
                <a:xfrm>
                  <a:off x="8251933" y="3303192"/>
                  <a:ext cx="281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95" name="Freihand 294">
                  <a:extLst>
                    <a:ext uri="{FF2B5EF4-FFF2-40B4-BE49-F238E27FC236}">
                      <a16:creationId xmlns:a16="http://schemas.microsoft.com/office/drawing/2014/main" id="{F99CC811-0422-4AA5-9350-9C3F65599685}"/>
                    </a:ext>
                  </a:extLst>
                </p14:cNvPr>
                <p14:cNvContentPartPr/>
                <p14:nvPr/>
              </p14:nvContentPartPr>
              <p14:xfrm>
                <a:off x="8520133" y="3278352"/>
                <a:ext cx="99360" cy="98280"/>
              </p14:xfrm>
            </p:contentPart>
          </mc:Choice>
          <mc:Fallback>
            <p:pic>
              <p:nvPicPr>
                <p:cNvPr id="295" name="Freihand 294">
                  <a:extLst>
                    <a:ext uri="{FF2B5EF4-FFF2-40B4-BE49-F238E27FC236}">
                      <a16:creationId xmlns:a16="http://schemas.microsoft.com/office/drawing/2014/main" id="{F99CC811-0422-4AA5-9350-9C3F65599685}"/>
                    </a:ext>
                  </a:extLst>
                </p:cNvPr>
                <p:cNvPicPr/>
                <p:nvPr/>
              </p:nvPicPr>
              <p:blipFill>
                <a:blip r:embed="rId374"/>
                <a:stretch>
                  <a:fillRect/>
                </a:stretch>
              </p:blipFill>
              <p:spPr>
                <a:xfrm>
                  <a:off x="8515813" y="3274032"/>
                  <a:ext cx="108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96" name="Freihand 295">
                  <a:extLst>
                    <a:ext uri="{FF2B5EF4-FFF2-40B4-BE49-F238E27FC236}">
                      <a16:creationId xmlns:a16="http://schemas.microsoft.com/office/drawing/2014/main" id="{D8D5D480-67BA-4EA3-AE84-0EA5D309A548}"/>
                    </a:ext>
                  </a:extLst>
                </p14:cNvPr>
                <p14:cNvContentPartPr/>
                <p14:nvPr/>
              </p14:nvContentPartPr>
              <p14:xfrm>
                <a:off x="8652973" y="3231912"/>
                <a:ext cx="111240" cy="139320"/>
              </p14:xfrm>
            </p:contentPart>
          </mc:Choice>
          <mc:Fallback>
            <p:pic>
              <p:nvPicPr>
                <p:cNvPr id="296" name="Freihand 295">
                  <a:extLst>
                    <a:ext uri="{FF2B5EF4-FFF2-40B4-BE49-F238E27FC236}">
                      <a16:creationId xmlns:a16="http://schemas.microsoft.com/office/drawing/2014/main" id="{D8D5D480-67BA-4EA3-AE84-0EA5D309A548}"/>
                    </a:ext>
                  </a:extLst>
                </p:cNvPr>
                <p:cNvPicPr/>
                <p:nvPr/>
              </p:nvPicPr>
              <p:blipFill>
                <a:blip r:embed="rId376"/>
                <a:stretch>
                  <a:fillRect/>
                </a:stretch>
              </p:blipFill>
              <p:spPr>
                <a:xfrm>
                  <a:off x="8648653" y="3227592"/>
                  <a:ext cx="119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97" name="Freihand 296">
                  <a:extLst>
                    <a:ext uri="{FF2B5EF4-FFF2-40B4-BE49-F238E27FC236}">
                      <a16:creationId xmlns:a16="http://schemas.microsoft.com/office/drawing/2014/main" id="{78D688D5-27EC-4A86-9E3B-F6BD0DB37EDA}"/>
                    </a:ext>
                  </a:extLst>
                </p14:cNvPr>
                <p14:cNvContentPartPr/>
                <p14:nvPr/>
              </p14:nvContentPartPr>
              <p14:xfrm>
                <a:off x="8820373" y="3298872"/>
                <a:ext cx="20880" cy="64440"/>
              </p14:xfrm>
            </p:contentPart>
          </mc:Choice>
          <mc:Fallback>
            <p:pic>
              <p:nvPicPr>
                <p:cNvPr id="297" name="Freihand 296">
                  <a:extLst>
                    <a:ext uri="{FF2B5EF4-FFF2-40B4-BE49-F238E27FC236}">
                      <a16:creationId xmlns:a16="http://schemas.microsoft.com/office/drawing/2014/main" id="{78D688D5-27EC-4A86-9E3B-F6BD0DB37EDA}"/>
                    </a:ext>
                  </a:extLst>
                </p:cNvPr>
                <p:cNvPicPr/>
                <p:nvPr/>
              </p:nvPicPr>
              <p:blipFill>
                <a:blip r:embed="rId378"/>
                <a:stretch>
                  <a:fillRect/>
                </a:stretch>
              </p:blipFill>
              <p:spPr>
                <a:xfrm>
                  <a:off x="8816053" y="3294552"/>
                  <a:ext cx="295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98" name="Freihand 297">
                  <a:extLst>
                    <a:ext uri="{FF2B5EF4-FFF2-40B4-BE49-F238E27FC236}">
                      <a16:creationId xmlns:a16="http://schemas.microsoft.com/office/drawing/2014/main" id="{56EAFE7A-5FD0-4C8D-BCA4-9385D8C523FB}"/>
                    </a:ext>
                  </a:extLst>
                </p14:cNvPr>
                <p14:cNvContentPartPr/>
                <p14:nvPr/>
              </p14:nvContentPartPr>
              <p14:xfrm>
                <a:off x="8862853" y="3210312"/>
                <a:ext cx="99720" cy="156240"/>
              </p14:xfrm>
            </p:contentPart>
          </mc:Choice>
          <mc:Fallback>
            <p:pic>
              <p:nvPicPr>
                <p:cNvPr id="298" name="Freihand 297">
                  <a:extLst>
                    <a:ext uri="{FF2B5EF4-FFF2-40B4-BE49-F238E27FC236}">
                      <a16:creationId xmlns:a16="http://schemas.microsoft.com/office/drawing/2014/main" id="{56EAFE7A-5FD0-4C8D-BCA4-9385D8C523FB}"/>
                    </a:ext>
                  </a:extLst>
                </p:cNvPr>
                <p:cNvPicPr/>
                <p:nvPr/>
              </p:nvPicPr>
              <p:blipFill>
                <a:blip r:embed="rId380"/>
                <a:stretch>
                  <a:fillRect/>
                </a:stretch>
              </p:blipFill>
              <p:spPr>
                <a:xfrm>
                  <a:off x="8858533" y="3205992"/>
                  <a:ext cx="108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99" name="Freihand 298">
                  <a:extLst>
                    <a:ext uri="{FF2B5EF4-FFF2-40B4-BE49-F238E27FC236}">
                      <a16:creationId xmlns:a16="http://schemas.microsoft.com/office/drawing/2014/main" id="{D44E99EB-4DE3-47A9-88D3-85AA2EA68D27}"/>
                    </a:ext>
                  </a:extLst>
                </p14:cNvPr>
                <p14:cNvContentPartPr/>
                <p14:nvPr/>
              </p14:nvContentPartPr>
              <p14:xfrm>
                <a:off x="8931973" y="3181512"/>
                <a:ext cx="85320" cy="191520"/>
              </p14:xfrm>
            </p:contentPart>
          </mc:Choice>
          <mc:Fallback>
            <p:pic>
              <p:nvPicPr>
                <p:cNvPr id="299" name="Freihand 298">
                  <a:extLst>
                    <a:ext uri="{FF2B5EF4-FFF2-40B4-BE49-F238E27FC236}">
                      <a16:creationId xmlns:a16="http://schemas.microsoft.com/office/drawing/2014/main" id="{D44E99EB-4DE3-47A9-88D3-85AA2EA68D27}"/>
                    </a:ext>
                  </a:extLst>
                </p:cNvPr>
                <p:cNvPicPr/>
                <p:nvPr/>
              </p:nvPicPr>
              <p:blipFill>
                <a:blip r:embed="rId382"/>
                <a:stretch>
                  <a:fillRect/>
                </a:stretch>
              </p:blipFill>
              <p:spPr>
                <a:xfrm>
                  <a:off x="8927653" y="3177192"/>
                  <a:ext cx="93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00" name="Freihand 299">
                  <a:extLst>
                    <a:ext uri="{FF2B5EF4-FFF2-40B4-BE49-F238E27FC236}">
                      <a16:creationId xmlns:a16="http://schemas.microsoft.com/office/drawing/2014/main" id="{5F138FBF-D863-47B7-B783-3F0B0B806DF2}"/>
                    </a:ext>
                  </a:extLst>
                </p14:cNvPr>
                <p14:cNvContentPartPr/>
                <p14:nvPr/>
              </p14:nvContentPartPr>
              <p14:xfrm>
                <a:off x="9006493" y="3202752"/>
                <a:ext cx="94320" cy="135000"/>
              </p14:xfrm>
            </p:contentPart>
          </mc:Choice>
          <mc:Fallback>
            <p:pic>
              <p:nvPicPr>
                <p:cNvPr id="300" name="Freihand 299">
                  <a:extLst>
                    <a:ext uri="{FF2B5EF4-FFF2-40B4-BE49-F238E27FC236}">
                      <a16:creationId xmlns:a16="http://schemas.microsoft.com/office/drawing/2014/main" id="{5F138FBF-D863-47B7-B783-3F0B0B806DF2}"/>
                    </a:ext>
                  </a:extLst>
                </p:cNvPr>
                <p:cNvPicPr/>
                <p:nvPr/>
              </p:nvPicPr>
              <p:blipFill>
                <a:blip r:embed="rId384"/>
                <a:stretch>
                  <a:fillRect/>
                </a:stretch>
              </p:blipFill>
              <p:spPr>
                <a:xfrm>
                  <a:off x="9002173" y="3198432"/>
                  <a:ext cx="102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01" name="Freihand 300">
                  <a:extLst>
                    <a:ext uri="{FF2B5EF4-FFF2-40B4-BE49-F238E27FC236}">
                      <a16:creationId xmlns:a16="http://schemas.microsoft.com/office/drawing/2014/main" id="{2668980A-226E-42CE-85EE-6CA025F72286}"/>
                    </a:ext>
                  </a:extLst>
                </p14:cNvPr>
                <p14:cNvContentPartPr/>
                <p14:nvPr/>
              </p14:nvContentPartPr>
              <p14:xfrm>
                <a:off x="9274693" y="3263232"/>
                <a:ext cx="180720" cy="68400"/>
              </p14:xfrm>
            </p:contentPart>
          </mc:Choice>
          <mc:Fallback>
            <p:pic>
              <p:nvPicPr>
                <p:cNvPr id="301" name="Freihand 300">
                  <a:extLst>
                    <a:ext uri="{FF2B5EF4-FFF2-40B4-BE49-F238E27FC236}">
                      <a16:creationId xmlns:a16="http://schemas.microsoft.com/office/drawing/2014/main" id="{2668980A-226E-42CE-85EE-6CA025F72286}"/>
                    </a:ext>
                  </a:extLst>
                </p:cNvPr>
                <p:cNvPicPr/>
                <p:nvPr/>
              </p:nvPicPr>
              <p:blipFill>
                <a:blip r:embed="rId386"/>
                <a:stretch>
                  <a:fillRect/>
                </a:stretch>
              </p:blipFill>
              <p:spPr>
                <a:xfrm>
                  <a:off x="9270373" y="3258912"/>
                  <a:ext cx="189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02" name="Freihand 301">
                  <a:extLst>
                    <a:ext uri="{FF2B5EF4-FFF2-40B4-BE49-F238E27FC236}">
                      <a16:creationId xmlns:a16="http://schemas.microsoft.com/office/drawing/2014/main" id="{45CEF9F6-C47E-42F6-AE2B-482597FFA6A2}"/>
                    </a:ext>
                  </a:extLst>
                </p14:cNvPr>
                <p14:cNvContentPartPr/>
                <p14:nvPr/>
              </p14:nvContentPartPr>
              <p14:xfrm>
                <a:off x="9431653" y="3226872"/>
                <a:ext cx="45000" cy="9720"/>
              </p14:xfrm>
            </p:contentPart>
          </mc:Choice>
          <mc:Fallback>
            <p:pic>
              <p:nvPicPr>
                <p:cNvPr id="302" name="Freihand 301">
                  <a:extLst>
                    <a:ext uri="{FF2B5EF4-FFF2-40B4-BE49-F238E27FC236}">
                      <a16:creationId xmlns:a16="http://schemas.microsoft.com/office/drawing/2014/main" id="{45CEF9F6-C47E-42F6-AE2B-482597FFA6A2}"/>
                    </a:ext>
                  </a:extLst>
                </p:cNvPr>
                <p:cNvPicPr/>
                <p:nvPr/>
              </p:nvPicPr>
              <p:blipFill>
                <a:blip r:embed="rId388"/>
                <a:stretch>
                  <a:fillRect/>
                </a:stretch>
              </p:blipFill>
              <p:spPr>
                <a:xfrm>
                  <a:off x="9427333" y="3222552"/>
                  <a:ext cx="53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03" name="Freihand 302">
                  <a:extLst>
                    <a:ext uri="{FF2B5EF4-FFF2-40B4-BE49-F238E27FC236}">
                      <a16:creationId xmlns:a16="http://schemas.microsoft.com/office/drawing/2014/main" id="{012D12DB-ADBA-4996-AF6B-38672397A9B1}"/>
                    </a:ext>
                  </a:extLst>
                </p14:cNvPr>
                <p14:cNvContentPartPr/>
                <p14:nvPr/>
              </p14:nvContentPartPr>
              <p14:xfrm>
                <a:off x="9480253" y="3258192"/>
                <a:ext cx="110160" cy="77040"/>
              </p14:xfrm>
            </p:contentPart>
          </mc:Choice>
          <mc:Fallback>
            <p:pic>
              <p:nvPicPr>
                <p:cNvPr id="303" name="Freihand 302">
                  <a:extLst>
                    <a:ext uri="{FF2B5EF4-FFF2-40B4-BE49-F238E27FC236}">
                      <a16:creationId xmlns:a16="http://schemas.microsoft.com/office/drawing/2014/main" id="{012D12DB-ADBA-4996-AF6B-38672397A9B1}"/>
                    </a:ext>
                  </a:extLst>
                </p:cNvPr>
                <p:cNvPicPr/>
                <p:nvPr/>
              </p:nvPicPr>
              <p:blipFill>
                <a:blip r:embed="rId390"/>
                <a:stretch>
                  <a:fillRect/>
                </a:stretch>
              </p:blipFill>
              <p:spPr>
                <a:xfrm>
                  <a:off x="9475933" y="3253872"/>
                  <a:ext cx="1188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04" name="Freihand 303">
                  <a:extLst>
                    <a:ext uri="{FF2B5EF4-FFF2-40B4-BE49-F238E27FC236}">
                      <a16:creationId xmlns:a16="http://schemas.microsoft.com/office/drawing/2014/main" id="{6452C2DB-78CF-44CD-8B18-E39408AAFC3B}"/>
                    </a:ext>
                  </a:extLst>
                </p14:cNvPr>
                <p14:cNvContentPartPr/>
                <p14:nvPr/>
              </p14:nvContentPartPr>
              <p14:xfrm>
                <a:off x="9592573" y="3239472"/>
                <a:ext cx="191520" cy="246240"/>
              </p14:xfrm>
            </p:contentPart>
          </mc:Choice>
          <mc:Fallback>
            <p:pic>
              <p:nvPicPr>
                <p:cNvPr id="304" name="Freihand 303">
                  <a:extLst>
                    <a:ext uri="{FF2B5EF4-FFF2-40B4-BE49-F238E27FC236}">
                      <a16:creationId xmlns:a16="http://schemas.microsoft.com/office/drawing/2014/main" id="{6452C2DB-78CF-44CD-8B18-E39408AAFC3B}"/>
                    </a:ext>
                  </a:extLst>
                </p:cNvPr>
                <p:cNvPicPr/>
                <p:nvPr/>
              </p:nvPicPr>
              <p:blipFill>
                <a:blip r:embed="rId392"/>
                <a:stretch>
                  <a:fillRect/>
                </a:stretch>
              </p:blipFill>
              <p:spPr>
                <a:xfrm>
                  <a:off x="9588253" y="3235152"/>
                  <a:ext cx="2001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05" name="Freihand 304">
                  <a:extLst>
                    <a:ext uri="{FF2B5EF4-FFF2-40B4-BE49-F238E27FC236}">
                      <a16:creationId xmlns:a16="http://schemas.microsoft.com/office/drawing/2014/main" id="{4E705100-2178-47B3-9FDD-BA3B3CD5FB83}"/>
                    </a:ext>
                  </a:extLst>
                </p14:cNvPr>
                <p14:cNvContentPartPr/>
                <p14:nvPr/>
              </p14:nvContentPartPr>
              <p14:xfrm>
                <a:off x="9789133" y="3223272"/>
                <a:ext cx="106560" cy="87120"/>
              </p14:xfrm>
            </p:contentPart>
          </mc:Choice>
          <mc:Fallback>
            <p:pic>
              <p:nvPicPr>
                <p:cNvPr id="305" name="Freihand 304">
                  <a:extLst>
                    <a:ext uri="{FF2B5EF4-FFF2-40B4-BE49-F238E27FC236}">
                      <a16:creationId xmlns:a16="http://schemas.microsoft.com/office/drawing/2014/main" id="{4E705100-2178-47B3-9FDD-BA3B3CD5FB83}"/>
                    </a:ext>
                  </a:extLst>
                </p:cNvPr>
                <p:cNvPicPr/>
                <p:nvPr/>
              </p:nvPicPr>
              <p:blipFill>
                <a:blip r:embed="rId394"/>
                <a:stretch>
                  <a:fillRect/>
                </a:stretch>
              </p:blipFill>
              <p:spPr>
                <a:xfrm>
                  <a:off x="9784813" y="3218952"/>
                  <a:ext cx="115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06" name="Freihand 305">
                  <a:extLst>
                    <a:ext uri="{FF2B5EF4-FFF2-40B4-BE49-F238E27FC236}">
                      <a16:creationId xmlns:a16="http://schemas.microsoft.com/office/drawing/2014/main" id="{577E07F7-C7E4-4F0F-8FAC-44669E1013AB}"/>
                    </a:ext>
                  </a:extLst>
                </p14:cNvPr>
                <p14:cNvContentPartPr/>
                <p14:nvPr/>
              </p14:nvContentPartPr>
              <p14:xfrm>
                <a:off x="9930613" y="3222552"/>
                <a:ext cx="302040" cy="99360"/>
              </p14:xfrm>
            </p:contentPart>
          </mc:Choice>
          <mc:Fallback>
            <p:pic>
              <p:nvPicPr>
                <p:cNvPr id="306" name="Freihand 305">
                  <a:extLst>
                    <a:ext uri="{FF2B5EF4-FFF2-40B4-BE49-F238E27FC236}">
                      <a16:creationId xmlns:a16="http://schemas.microsoft.com/office/drawing/2014/main" id="{577E07F7-C7E4-4F0F-8FAC-44669E1013AB}"/>
                    </a:ext>
                  </a:extLst>
                </p:cNvPr>
                <p:cNvPicPr/>
                <p:nvPr/>
              </p:nvPicPr>
              <p:blipFill>
                <a:blip r:embed="rId396"/>
                <a:stretch>
                  <a:fillRect/>
                </a:stretch>
              </p:blipFill>
              <p:spPr>
                <a:xfrm>
                  <a:off x="9926293" y="3218232"/>
                  <a:ext cx="310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09" name="Freihand 308">
                  <a:extLst>
                    <a:ext uri="{FF2B5EF4-FFF2-40B4-BE49-F238E27FC236}">
                      <a16:creationId xmlns:a16="http://schemas.microsoft.com/office/drawing/2014/main" id="{FEE0D361-E0B9-4470-9229-213A381259EE}"/>
                    </a:ext>
                  </a:extLst>
                </p14:cNvPr>
                <p14:cNvContentPartPr/>
                <p14:nvPr/>
              </p14:nvContentPartPr>
              <p14:xfrm>
                <a:off x="10276573" y="3121392"/>
                <a:ext cx="131040" cy="172080"/>
              </p14:xfrm>
            </p:contentPart>
          </mc:Choice>
          <mc:Fallback>
            <p:pic>
              <p:nvPicPr>
                <p:cNvPr id="309" name="Freihand 308">
                  <a:extLst>
                    <a:ext uri="{FF2B5EF4-FFF2-40B4-BE49-F238E27FC236}">
                      <a16:creationId xmlns:a16="http://schemas.microsoft.com/office/drawing/2014/main" id="{FEE0D361-E0B9-4470-9229-213A381259EE}"/>
                    </a:ext>
                  </a:extLst>
                </p:cNvPr>
                <p:cNvPicPr/>
                <p:nvPr/>
              </p:nvPicPr>
              <p:blipFill>
                <a:blip r:embed="rId398"/>
                <a:stretch>
                  <a:fillRect/>
                </a:stretch>
              </p:blipFill>
              <p:spPr>
                <a:xfrm>
                  <a:off x="10272253" y="3117072"/>
                  <a:ext cx="139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10" name="Freihand 309">
                  <a:extLst>
                    <a:ext uri="{FF2B5EF4-FFF2-40B4-BE49-F238E27FC236}">
                      <a16:creationId xmlns:a16="http://schemas.microsoft.com/office/drawing/2014/main" id="{A1673BF5-5902-43EB-B647-71CFEF7FFECD}"/>
                    </a:ext>
                  </a:extLst>
                </p14:cNvPr>
                <p14:cNvContentPartPr/>
                <p14:nvPr/>
              </p14:nvContentPartPr>
              <p14:xfrm>
                <a:off x="10581853" y="3159552"/>
                <a:ext cx="293760" cy="113760"/>
              </p14:xfrm>
            </p:contentPart>
          </mc:Choice>
          <mc:Fallback>
            <p:pic>
              <p:nvPicPr>
                <p:cNvPr id="310" name="Freihand 309">
                  <a:extLst>
                    <a:ext uri="{FF2B5EF4-FFF2-40B4-BE49-F238E27FC236}">
                      <a16:creationId xmlns:a16="http://schemas.microsoft.com/office/drawing/2014/main" id="{A1673BF5-5902-43EB-B647-71CFEF7FFECD}"/>
                    </a:ext>
                  </a:extLst>
                </p:cNvPr>
                <p:cNvPicPr/>
                <p:nvPr/>
              </p:nvPicPr>
              <p:blipFill>
                <a:blip r:embed="rId400"/>
                <a:stretch>
                  <a:fillRect/>
                </a:stretch>
              </p:blipFill>
              <p:spPr>
                <a:xfrm>
                  <a:off x="10577533" y="3155232"/>
                  <a:ext cx="302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11" name="Freihand 310">
                  <a:extLst>
                    <a:ext uri="{FF2B5EF4-FFF2-40B4-BE49-F238E27FC236}">
                      <a16:creationId xmlns:a16="http://schemas.microsoft.com/office/drawing/2014/main" id="{770588D6-771F-4BB5-B386-B6DE33BBA453}"/>
                    </a:ext>
                  </a:extLst>
                </p14:cNvPr>
                <p14:cNvContentPartPr/>
                <p14:nvPr/>
              </p14:nvContentPartPr>
              <p14:xfrm>
                <a:off x="10846453" y="3103392"/>
                <a:ext cx="360" cy="360"/>
              </p14:xfrm>
            </p:contentPart>
          </mc:Choice>
          <mc:Fallback>
            <p:pic>
              <p:nvPicPr>
                <p:cNvPr id="311" name="Freihand 310">
                  <a:extLst>
                    <a:ext uri="{FF2B5EF4-FFF2-40B4-BE49-F238E27FC236}">
                      <a16:creationId xmlns:a16="http://schemas.microsoft.com/office/drawing/2014/main" id="{770588D6-771F-4BB5-B386-B6DE33BBA453}"/>
                    </a:ext>
                  </a:extLst>
                </p:cNvPr>
                <p:cNvPicPr/>
                <p:nvPr/>
              </p:nvPicPr>
              <p:blipFill>
                <a:blip r:embed="rId59"/>
                <a:stretch>
                  <a:fillRect/>
                </a:stretch>
              </p:blipFill>
              <p:spPr>
                <a:xfrm>
                  <a:off x="10842133" y="3099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12" name="Freihand 311">
                  <a:extLst>
                    <a:ext uri="{FF2B5EF4-FFF2-40B4-BE49-F238E27FC236}">
                      <a16:creationId xmlns:a16="http://schemas.microsoft.com/office/drawing/2014/main" id="{186F6D1B-867E-4518-B768-6D445B922C59}"/>
                    </a:ext>
                  </a:extLst>
                </p14:cNvPr>
                <p14:cNvContentPartPr/>
                <p14:nvPr/>
              </p14:nvContentPartPr>
              <p14:xfrm>
                <a:off x="11080093" y="3123192"/>
                <a:ext cx="75240" cy="117720"/>
              </p14:xfrm>
            </p:contentPart>
          </mc:Choice>
          <mc:Fallback>
            <p:pic>
              <p:nvPicPr>
                <p:cNvPr id="312" name="Freihand 311">
                  <a:extLst>
                    <a:ext uri="{FF2B5EF4-FFF2-40B4-BE49-F238E27FC236}">
                      <a16:creationId xmlns:a16="http://schemas.microsoft.com/office/drawing/2014/main" id="{186F6D1B-867E-4518-B768-6D445B922C59}"/>
                    </a:ext>
                  </a:extLst>
                </p:cNvPr>
                <p:cNvPicPr/>
                <p:nvPr/>
              </p:nvPicPr>
              <p:blipFill>
                <a:blip r:embed="rId403"/>
                <a:stretch>
                  <a:fillRect/>
                </a:stretch>
              </p:blipFill>
              <p:spPr>
                <a:xfrm>
                  <a:off x="11075773" y="3118872"/>
                  <a:ext cx="83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13" name="Freihand 312">
                  <a:extLst>
                    <a:ext uri="{FF2B5EF4-FFF2-40B4-BE49-F238E27FC236}">
                      <a16:creationId xmlns:a16="http://schemas.microsoft.com/office/drawing/2014/main" id="{96753454-6230-4480-B149-4A89E21C9202}"/>
                    </a:ext>
                  </a:extLst>
                </p14:cNvPr>
                <p14:cNvContentPartPr/>
                <p14:nvPr/>
              </p14:nvContentPartPr>
              <p14:xfrm>
                <a:off x="11120413" y="3135072"/>
                <a:ext cx="148680" cy="100440"/>
              </p14:xfrm>
            </p:contentPart>
          </mc:Choice>
          <mc:Fallback>
            <p:pic>
              <p:nvPicPr>
                <p:cNvPr id="313" name="Freihand 312">
                  <a:extLst>
                    <a:ext uri="{FF2B5EF4-FFF2-40B4-BE49-F238E27FC236}">
                      <a16:creationId xmlns:a16="http://schemas.microsoft.com/office/drawing/2014/main" id="{96753454-6230-4480-B149-4A89E21C9202}"/>
                    </a:ext>
                  </a:extLst>
                </p:cNvPr>
                <p:cNvPicPr/>
                <p:nvPr/>
              </p:nvPicPr>
              <p:blipFill>
                <a:blip r:embed="rId405"/>
                <a:stretch>
                  <a:fillRect/>
                </a:stretch>
              </p:blipFill>
              <p:spPr>
                <a:xfrm>
                  <a:off x="11116093" y="3130752"/>
                  <a:ext cx="157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14" name="Freihand 313">
                  <a:extLst>
                    <a:ext uri="{FF2B5EF4-FFF2-40B4-BE49-F238E27FC236}">
                      <a16:creationId xmlns:a16="http://schemas.microsoft.com/office/drawing/2014/main" id="{1466902E-A63A-4C90-89DA-49AE0967573E}"/>
                    </a:ext>
                  </a:extLst>
                </p14:cNvPr>
                <p14:cNvContentPartPr/>
                <p14:nvPr/>
              </p14:nvContentPartPr>
              <p14:xfrm>
                <a:off x="11181613" y="3124632"/>
                <a:ext cx="152280" cy="119520"/>
              </p14:xfrm>
            </p:contentPart>
          </mc:Choice>
          <mc:Fallback>
            <p:pic>
              <p:nvPicPr>
                <p:cNvPr id="314" name="Freihand 313">
                  <a:extLst>
                    <a:ext uri="{FF2B5EF4-FFF2-40B4-BE49-F238E27FC236}">
                      <a16:creationId xmlns:a16="http://schemas.microsoft.com/office/drawing/2014/main" id="{1466902E-A63A-4C90-89DA-49AE0967573E}"/>
                    </a:ext>
                  </a:extLst>
                </p:cNvPr>
                <p:cNvPicPr/>
                <p:nvPr/>
              </p:nvPicPr>
              <p:blipFill>
                <a:blip r:embed="rId407"/>
                <a:stretch>
                  <a:fillRect/>
                </a:stretch>
              </p:blipFill>
              <p:spPr>
                <a:xfrm>
                  <a:off x="11177293" y="3120312"/>
                  <a:ext cx="160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18" name="Freihand 317">
                  <a:extLst>
                    <a:ext uri="{FF2B5EF4-FFF2-40B4-BE49-F238E27FC236}">
                      <a16:creationId xmlns:a16="http://schemas.microsoft.com/office/drawing/2014/main" id="{1CBF242E-128E-4880-BA52-9E31DFBA59A9}"/>
                    </a:ext>
                  </a:extLst>
                </p14:cNvPr>
                <p14:cNvContentPartPr/>
                <p14:nvPr/>
              </p14:nvContentPartPr>
              <p14:xfrm>
                <a:off x="11366293" y="3182232"/>
                <a:ext cx="91440" cy="12960"/>
              </p14:xfrm>
            </p:contentPart>
          </mc:Choice>
          <mc:Fallback>
            <p:pic>
              <p:nvPicPr>
                <p:cNvPr id="318" name="Freihand 317">
                  <a:extLst>
                    <a:ext uri="{FF2B5EF4-FFF2-40B4-BE49-F238E27FC236}">
                      <a16:creationId xmlns:a16="http://schemas.microsoft.com/office/drawing/2014/main" id="{1CBF242E-128E-4880-BA52-9E31DFBA59A9}"/>
                    </a:ext>
                  </a:extLst>
                </p:cNvPr>
                <p:cNvPicPr/>
                <p:nvPr/>
              </p:nvPicPr>
              <p:blipFill>
                <a:blip r:embed="rId409"/>
                <a:stretch>
                  <a:fillRect/>
                </a:stretch>
              </p:blipFill>
              <p:spPr>
                <a:xfrm>
                  <a:off x="11361973" y="3177912"/>
                  <a:ext cx="100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19" name="Freihand 318">
                  <a:extLst>
                    <a:ext uri="{FF2B5EF4-FFF2-40B4-BE49-F238E27FC236}">
                      <a16:creationId xmlns:a16="http://schemas.microsoft.com/office/drawing/2014/main" id="{7A5DD4A4-40AD-4106-99EA-438393EF8078}"/>
                    </a:ext>
                  </a:extLst>
                </p14:cNvPr>
                <p14:cNvContentPartPr/>
                <p14:nvPr/>
              </p14:nvContentPartPr>
              <p14:xfrm>
                <a:off x="11519293" y="3092592"/>
                <a:ext cx="97560" cy="106560"/>
              </p14:xfrm>
            </p:contentPart>
          </mc:Choice>
          <mc:Fallback>
            <p:pic>
              <p:nvPicPr>
                <p:cNvPr id="319" name="Freihand 318">
                  <a:extLst>
                    <a:ext uri="{FF2B5EF4-FFF2-40B4-BE49-F238E27FC236}">
                      <a16:creationId xmlns:a16="http://schemas.microsoft.com/office/drawing/2014/main" id="{7A5DD4A4-40AD-4106-99EA-438393EF8078}"/>
                    </a:ext>
                  </a:extLst>
                </p:cNvPr>
                <p:cNvPicPr/>
                <p:nvPr/>
              </p:nvPicPr>
              <p:blipFill>
                <a:blip r:embed="rId411"/>
                <a:stretch>
                  <a:fillRect/>
                </a:stretch>
              </p:blipFill>
              <p:spPr>
                <a:xfrm>
                  <a:off x="11514973" y="3088272"/>
                  <a:ext cx="106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20" name="Freihand 319">
                  <a:extLst>
                    <a:ext uri="{FF2B5EF4-FFF2-40B4-BE49-F238E27FC236}">
                      <a16:creationId xmlns:a16="http://schemas.microsoft.com/office/drawing/2014/main" id="{29D0C37B-2BDC-4ECB-A57C-69EE5421FC71}"/>
                    </a:ext>
                  </a:extLst>
                </p14:cNvPr>
                <p14:cNvContentPartPr/>
                <p14:nvPr/>
              </p14:nvContentPartPr>
              <p14:xfrm>
                <a:off x="11567173" y="3139392"/>
                <a:ext cx="370080" cy="97560"/>
              </p14:xfrm>
            </p:contentPart>
          </mc:Choice>
          <mc:Fallback>
            <p:pic>
              <p:nvPicPr>
                <p:cNvPr id="320" name="Freihand 319">
                  <a:extLst>
                    <a:ext uri="{FF2B5EF4-FFF2-40B4-BE49-F238E27FC236}">
                      <a16:creationId xmlns:a16="http://schemas.microsoft.com/office/drawing/2014/main" id="{29D0C37B-2BDC-4ECB-A57C-69EE5421FC71}"/>
                    </a:ext>
                  </a:extLst>
                </p:cNvPr>
                <p:cNvPicPr/>
                <p:nvPr/>
              </p:nvPicPr>
              <p:blipFill>
                <a:blip r:embed="rId413"/>
                <a:stretch>
                  <a:fillRect/>
                </a:stretch>
              </p:blipFill>
              <p:spPr>
                <a:xfrm>
                  <a:off x="11562853" y="3135072"/>
                  <a:ext cx="3787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22" name="Freihand 321">
                  <a:extLst>
                    <a:ext uri="{FF2B5EF4-FFF2-40B4-BE49-F238E27FC236}">
                      <a16:creationId xmlns:a16="http://schemas.microsoft.com/office/drawing/2014/main" id="{592E802C-BE17-4902-A893-5BCD2ED2CB0E}"/>
                    </a:ext>
                  </a:extLst>
                </p14:cNvPr>
                <p14:cNvContentPartPr/>
                <p14:nvPr/>
              </p14:nvContentPartPr>
              <p14:xfrm>
                <a:off x="7786093" y="3490752"/>
                <a:ext cx="398520" cy="205200"/>
              </p14:xfrm>
            </p:contentPart>
          </mc:Choice>
          <mc:Fallback>
            <p:pic>
              <p:nvPicPr>
                <p:cNvPr id="322" name="Freihand 321">
                  <a:extLst>
                    <a:ext uri="{FF2B5EF4-FFF2-40B4-BE49-F238E27FC236}">
                      <a16:creationId xmlns:a16="http://schemas.microsoft.com/office/drawing/2014/main" id="{592E802C-BE17-4902-A893-5BCD2ED2CB0E}"/>
                    </a:ext>
                  </a:extLst>
                </p:cNvPr>
                <p:cNvPicPr/>
                <p:nvPr/>
              </p:nvPicPr>
              <p:blipFill>
                <a:blip r:embed="rId415"/>
                <a:stretch>
                  <a:fillRect/>
                </a:stretch>
              </p:blipFill>
              <p:spPr>
                <a:xfrm>
                  <a:off x="7781773" y="3486432"/>
                  <a:ext cx="4071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23" name="Freihand 322">
                  <a:extLst>
                    <a:ext uri="{FF2B5EF4-FFF2-40B4-BE49-F238E27FC236}">
                      <a16:creationId xmlns:a16="http://schemas.microsoft.com/office/drawing/2014/main" id="{E0F47F05-FC71-4216-A7C1-0EC5436D9A54}"/>
                    </a:ext>
                  </a:extLst>
                </p14:cNvPr>
                <p14:cNvContentPartPr/>
                <p14:nvPr/>
              </p14:nvContentPartPr>
              <p14:xfrm>
                <a:off x="8214493" y="3584712"/>
                <a:ext cx="108360" cy="77040"/>
              </p14:xfrm>
            </p:contentPart>
          </mc:Choice>
          <mc:Fallback>
            <p:pic>
              <p:nvPicPr>
                <p:cNvPr id="323" name="Freihand 322">
                  <a:extLst>
                    <a:ext uri="{FF2B5EF4-FFF2-40B4-BE49-F238E27FC236}">
                      <a16:creationId xmlns:a16="http://schemas.microsoft.com/office/drawing/2014/main" id="{E0F47F05-FC71-4216-A7C1-0EC5436D9A54}"/>
                    </a:ext>
                  </a:extLst>
                </p:cNvPr>
                <p:cNvPicPr/>
                <p:nvPr/>
              </p:nvPicPr>
              <p:blipFill>
                <a:blip r:embed="rId417"/>
                <a:stretch>
                  <a:fillRect/>
                </a:stretch>
              </p:blipFill>
              <p:spPr>
                <a:xfrm>
                  <a:off x="8210173" y="3580392"/>
                  <a:ext cx="117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24" name="Freihand 323">
                  <a:extLst>
                    <a:ext uri="{FF2B5EF4-FFF2-40B4-BE49-F238E27FC236}">
                      <a16:creationId xmlns:a16="http://schemas.microsoft.com/office/drawing/2014/main" id="{95FA6E17-3BC1-42E2-8D8E-68D3781FB303}"/>
                    </a:ext>
                  </a:extLst>
                </p14:cNvPr>
                <p14:cNvContentPartPr/>
                <p14:nvPr/>
              </p14:nvContentPartPr>
              <p14:xfrm>
                <a:off x="8266693" y="3571032"/>
                <a:ext cx="106200" cy="108000"/>
              </p14:xfrm>
            </p:contentPart>
          </mc:Choice>
          <mc:Fallback>
            <p:pic>
              <p:nvPicPr>
                <p:cNvPr id="324" name="Freihand 323">
                  <a:extLst>
                    <a:ext uri="{FF2B5EF4-FFF2-40B4-BE49-F238E27FC236}">
                      <a16:creationId xmlns:a16="http://schemas.microsoft.com/office/drawing/2014/main" id="{95FA6E17-3BC1-42E2-8D8E-68D3781FB303}"/>
                    </a:ext>
                  </a:extLst>
                </p:cNvPr>
                <p:cNvPicPr/>
                <p:nvPr/>
              </p:nvPicPr>
              <p:blipFill>
                <a:blip r:embed="rId419"/>
                <a:stretch>
                  <a:fillRect/>
                </a:stretch>
              </p:blipFill>
              <p:spPr>
                <a:xfrm>
                  <a:off x="8262373" y="3566712"/>
                  <a:ext cx="114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25" name="Freihand 324">
                  <a:extLst>
                    <a:ext uri="{FF2B5EF4-FFF2-40B4-BE49-F238E27FC236}">
                      <a16:creationId xmlns:a16="http://schemas.microsoft.com/office/drawing/2014/main" id="{4A57FB3C-5C9B-4507-8F48-30CF4113C1E1}"/>
                    </a:ext>
                  </a:extLst>
                </p14:cNvPr>
                <p14:cNvContentPartPr/>
                <p14:nvPr/>
              </p14:nvContentPartPr>
              <p14:xfrm>
                <a:off x="7770613" y="3590832"/>
                <a:ext cx="47880" cy="96120"/>
              </p14:xfrm>
            </p:contentPart>
          </mc:Choice>
          <mc:Fallback>
            <p:pic>
              <p:nvPicPr>
                <p:cNvPr id="325" name="Freihand 324">
                  <a:extLst>
                    <a:ext uri="{FF2B5EF4-FFF2-40B4-BE49-F238E27FC236}">
                      <a16:creationId xmlns:a16="http://schemas.microsoft.com/office/drawing/2014/main" id="{4A57FB3C-5C9B-4507-8F48-30CF4113C1E1}"/>
                    </a:ext>
                  </a:extLst>
                </p:cNvPr>
                <p:cNvPicPr/>
                <p:nvPr/>
              </p:nvPicPr>
              <p:blipFill>
                <a:blip r:embed="rId421"/>
                <a:stretch>
                  <a:fillRect/>
                </a:stretch>
              </p:blipFill>
              <p:spPr>
                <a:xfrm>
                  <a:off x="7766293" y="3586512"/>
                  <a:ext cx="56520" cy="104760"/>
                </a:xfrm>
                <a:prstGeom prst="rect">
                  <a:avLst/>
                </a:prstGeom>
              </p:spPr>
            </p:pic>
          </mc:Fallback>
        </mc:AlternateContent>
      </p:grpSp>
      <p:grpSp>
        <p:nvGrpSpPr>
          <p:cNvPr id="340" name="Gruppieren 339">
            <a:extLst>
              <a:ext uri="{FF2B5EF4-FFF2-40B4-BE49-F238E27FC236}">
                <a16:creationId xmlns:a16="http://schemas.microsoft.com/office/drawing/2014/main" id="{77F21DD0-ECC0-49F1-8EF7-49A707261C9B}"/>
              </a:ext>
            </a:extLst>
          </p:cNvPr>
          <p:cNvGrpSpPr/>
          <p:nvPr/>
        </p:nvGrpSpPr>
        <p:grpSpPr>
          <a:xfrm>
            <a:off x="8563693" y="3454032"/>
            <a:ext cx="1249560" cy="261720"/>
            <a:chOff x="8563693" y="3454032"/>
            <a:chExt cx="1249560" cy="261720"/>
          </a:xfrm>
        </p:grpSpPr>
        <mc:AlternateContent xmlns:mc="http://schemas.openxmlformats.org/markup-compatibility/2006">
          <mc:Choice xmlns:p14="http://schemas.microsoft.com/office/powerpoint/2010/main" Requires="p14">
            <p:contentPart p14:bwMode="auto" r:id="rId422">
              <p14:nvContentPartPr>
                <p14:cNvPr id="327" name="Freihand 326">
                  <a:extLst>
                    <a:ext uri="{FF2B5EF4-FFF2-40B4-BE49-F238E27FC236}">
                      <a16:creationId xmlns:a16="http://schemas.microsoft.com/office/drawing/2014/main" id="{04479D7F-5008-43B4-8A0E-97073F098C67}"/>
                    </a:ext>
                  </a:extLst>
                </p14:cNvPr>
                <p14:cNvContentPartPr/>
                <p14:nvPr/>
              </p14:nvContentPartPr>
              <p14:xfrm>
                <a:off x="8563693" y="3566712"/>
                <a:ext cx="131040" cy="85320"/>
              </p14:xfrm>
            </p:contentPart>
          </mc:Choice>
          <mc:Fallback>
            <p:pic>
              <p:nvPicPr>
                <p:cNvPr id="327" name="Freihand 326">
                  <a:extLst>
                    <a:ext uri="{FF2B5EF4-FFF2-40B4-BE49-F238E27FC236}">
                      <a16:creationId xmlns:a16="http://schemas.microsoft.com/office/drawing/2014/main" id="{04479D7F-5008-43B4-8A0E-97073F098C67}"/>
                    </a:ext>
                  </a:extLst>
                </p:cNvPr>
                <p:cNvPicPr/>
                <p:nvPr/>
              </p:nvPicPr>
              <p:blipFill>
                <a:blip r:embed="rId423"/>
                <a:stretch>
                  <a:fillRect/>
                </a:stretch>
              </p:blipFill>
              <p:spPr>
                <a:xfrm>
                  <a:off x="8559373" y="3562392"/>
                  <a:ext cx="139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28" name="Freihand 327">
                  <a:extLst>
                    <a:ext uri="{FF2B5EF4-FFF2-40B4-BE49-F238E27FC236}">
                      <a16:creationId xmlns:a16="http://schemas.microsoft.com/office/drawing/2014/main" id="{297EC682-D86E-40CB-BA61-05F07D28E919}"/>
                    </a:ext>
                  </a:extLst>
                </p14:cNvPr>
                <p14:cNvContentPartPr/>
                <p14:nvPr/>
              </p14:nvContentPartPr>
              <p14:xfrm>
                <a:off x="8710213" y="3567072"/>
                <a:ext cx="96480" cy="79920"/>
              </p14:xfrm>
            </p:contentPart>
          </mc:Choice>
          <mc:Fallback>
            <p:pic>
              <p:nvPicPr>
                <p:cNvPr id="328" name="Freihand 327">
                  <a:extLst>
                    <a:ext uri="{FF2B5EF4-FFF2-40B4-BE49-F238E27FC236}">
                      <a16:creationId xmlns:a16="http://schemas.microsoft.com/office/drawing/2014/main" id="{297EC682-D86E-40CB-BA61-05F07D28E919}"/>
                    </a:ext>
                  </a:extLst>
                </p:cNvPr>
                <p:cNvPicPr/>
                <p:nvPr/>
              </p:nvPicPr>
              <p:blipFill>
                <a:blip r:embed="rId425"/>
                <a:stretch>
                  <a:fillRect/>
                </a:stretch>
              </p:blipFill>
              <p:spPr>
                <a:xfrm>
                  <a:off x="8705893" y="3562752"/>
                  <a:ext cx="105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29" name="Freihand 328">
                  <a:extLst>
                    <a:ext uri="{FF2B5EF4-FFF2-40B4-BE49-F238E27FC236}">
                      <a16:creationId xmlns:a16="http://schemas.microsoft.com/office/drawing/2014/main" id="{4EEF2E32-38F0-493D-A70E-3C19C2F3E704}"/>
                    </a:ext>
                  </a:extLst>
                </p14:cNvPr>
                <p14:cNvContentPartPr/>
                <p14:nvPr/>
              </p14:nvContentPartPr>
              <p14:xfrm>
                <a:off x="8808493" y="3483552"/>
                <a:ext cx="178920" cy="145800"/>
              </p14:xfrm>
            </p:contentPart>
          </mc:Choice>
          <mc:Fallback>
            <p:pic>
              <p:nvPicPr>
                <p:cNvPr id="329" name="Freihand 328">
                  <a:extLst>
                    <a:ext uri="{FF2B5EF4-FFF2-40B4-BE49-F238E27FC236}">
                      <a16:creationId xmlns:a16="http://schemas.microsoft.com/office/drawing/2014/main" id="{4EEF2E32-38F0-493D-A70E-3C19C2F3E704}"/>
                    </a:ext>
                  </a:extLst>
                </p:cNvPr>
                <p:cNvPicPr/>
                <p:nvPr/>
              </p:nvPicPr>
              <p:blipFill>
                <a:blip r:embed="rId427"/>
                <a:stretch>
                  <a:fillRect/>
                </a:stretch>
              </p:blipFill>
              <p:spPr>
                <a:xfrm>
                  <a:off x="8804173" y="3479232"/>
                  <a:ext cx="187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30" name="Freihand 329">
                  <a:extLst>
                    <a:ext uri="{FF2B5EF4-FFF2-40B4-BE49-F238E27FC236}">
                      <a16:creationId xmlns:a16="http://schemas.microsoft.com/office/drawing/2014/main" id="{F9F757DD-FF50-43C1-A2F0-31D555596A64}"/>
                    </a:ext>
                  </a:extLst>
                </p14:cNvPr>
                <p14:cNvContentPartPr/>
                <p14:nvPr/>
              </p14:nvContentPartPr>
              <p14:xfrm>
                <a:off x="9104773" y="3559512"/>
                <a:ext cx="273960" cy="90000"/>
              </p14:xfrm>
            </p:contentPart>
          </mc:Choice>
          <mc:Fallback>
            <p:pic>
              <p:nvPicPr>
                <p:cNvPr id="330" name="Freihand 329">
                  <a:extLst>
                    <a:ext uri="{FF2B5EF4-FFF2-40B4-BE49-F238E27FC236}">
                      <a16:creationId xmlns:a16="http://schemas.microsoft.com/office/drawing/2014/main" id="{F9F757DD-FF50-43C1-A2F0-31D555596A64}"/>
                    </a:ext>
                  </a:extLst>
                </p:cNvPr>
                <p:cNvPicPr/>
                <p:nvPr/>
              </p:nvPicPr>
              <p:blipFill>
                <a:blip r:embed="rId429"/>
                <a:stretch>
                  <a:fillRect/>
                </a:stretch>
              </p:blipFill>
              <p:spPr>
                <a:xfrm>
                  <a:off x="9100453" y="3555192"/>
                  <a:ext cx="282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31" name="Freihand 330">
                  <a:extLst>
                    <a:ext uri="{FF2B5EF4-FFF2-40B4-BE49-F238E27FC236}">
                      <a16:creationId xmlns:a16="http://schemas.microsoft.com/office/drawing/2014/main" id="{9A947E80-A3AB-47DC-B95D-362EEB2CBCFE}"/>
                    </a:ext>
                  </a:extLst>
                </p14:cNvPr>
                <p14:cNvContentPartPr/>
                <p14:nvPr/>
              </p14:nvContentPartPr>
              <p14:xfrm>
                <a:off x="9384133" y="3454032"/>
                <a:ext cx="156600" cy="261720"/>
              </p14:xfrm>
            </p:contentPart>
          </mc:Choice>
          <mc:Fallback>
            <p:pic>
              <p:nvPicPr>
                <p:cNvPr id="331" name="Freihand 330">
                  <a:extLst>
                    <a:ext uri="{FF2B5EF4-FFF2-40B4-BE49-F238E27FC236}">
                      <a16:creationId xmlns:a16="http://schemas.microsoft.com/office/drawing/2014/main" id="{9A947E80-A3AB-47DC-B95D-362EEB2CBCFE}"/>
                    </a:ext>
                  </a:extLst>
                </p:cNvPr>
                <p:cNvPicPr/>
                <p:nvPr/>
              </p:nvPicPr>
              <p:blipFill>
                <a:blip r:embed="rId431"/>
                <a:stretch>
                  <a:fillRect/>
                </a:stretch>
              </p:blipFill>
              <p:spPr>
                <a:xfrm>
                  <a:off x="9379813" y="3449712"/>
                  <a:ext cx="1652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332" name="Freihand 331">
                  <a:extLst>
                    <a:ext uri="{FF2B5EF4-FFF2-40B4-BE49-F238E27FC236}">
                      <a16:creationId xmlns:a16="http://schemas.microsoft.com/office/drawing/2014/main" id="{347E6602-3358-43CC-B3C9-33B0AE6CDC14}"/>
                    </a:ext>
                  </a:extLst>
                </p14:cNvPr>
                <p14:cNvContentPartPr/>
                <p14:nvPr/>
              </p14:nvContentPartPr>
              <p14:xfrm>
                <a:off x="9693013" y="3555192"/>
                <a:ext cx="62280" cy="49320"/>
              </p14:xfrm>
            </p:contentPart>
          </mc:Choice>
          <mc:Fallback>
            <p:pic>
              <p:nvPicPr>
                <p:cNvPr id="332" name="Freihand 331">
                  <a:extLst>
                    <a:ext uri="{FF2B5EF4-FFF2-40B4-BE49-F238E27FC236}">
                      <a16:creationId xmlns:a16="http://schemas.microsoft.com/office/drawing/2014/main" id="{347E6602-3358-43CC-B3C9-33B0AE6CDC14}"/>
                    </a:ext>
                  </a:extLst>
                </p:cNvPr>
                <p:cNvPicPr/>
                <p:nvPr/>
              </p:nvPicPr>
              <p:blipFill>
                <a:blip r:embed="rId433"/>
                <a:stretch>
                  <a:fillRect/>
                </a:stretch>
              </p:blipFill>
              <p:spPr>
                <a:xfrm>
                  <a:off x="9688693" y="3550872"/>
                  <a:ext cx="709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333" name="Freihand 332">
                  <a:extLst>
                    <a:ext uri="{FF2B5EF4-FFF2-40B4-BE49-F238E27FC236}">
                      <a16:creationId xmlns:a16="http://schemas.microsoft.com/office/drawing/2014/main" id="{7CF800BC-9CF7-4C12-87F1-91564333CF9A}"/>
                    </a:ext>
                  </a:extLst>
                </p14:cNvPr>
                <p14:cNvContentPartPr/>
                <p14:nvPr/>
              </p14:nvContentPartPr>
              <p14:xfrm>
                <a:off x="9552253" y="3526032"/>
                <a:ext cx="261000" cy="92520"/>
              </p14:xfrm>
            </p:contentPart>
          </mc:Choice>
          <mc:Fallback>
            <p:pic>
              <p:nvPicPr>
                <p:cNvPr id="333" name="Freihand 332">
                  <a:extLst>
                    <a:ext uri="{FF2B5EF4-FFF2-40B4-BE49-F238E27FC236}">
                      <a16:creationId xmlns:a16="http://schemas.microsoft.com/office/drawing/2014/main" id="{7CF800BC-9CF7-4C12-87F1-91564333CF9A}"/>
                    </a:ext>
                  </a:extLst>
                </p:cNvPr>
                <p:cNvPicPr/>
                <p:nvPr/>
              </p:nvPicPr>
              <p:blipFill>
                <a:blip r:embed="rId435"/>
                <a:stretch>
                  <a:fillRect/>
                </a:stretch>
              </p:blipFill>
              <p:spPr>
                <a:xfrm>
                  <a:off x="9547933" y="3521712"/>
                  <a:ext cx="269640" cy="10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6">
            <p14:nvContentPartPr>
              <p14:cNvPr id="334" name="Freihand 333">
                <a:extLst>
                  <a:ext uri="{FF2B5EF4-FFF2-40B4-BE49-F238E27FC236}">
                    <a16:creationId xmlns:a16="http://schemas.microsoft.com/office/drawing/2014/main" id="{4CC090DB-0A7E-4130-9FBE-8C49EF46A826}"/>
                  </a:ext>
                </a:extLst>
              </p14:cNvPr>
              <p14:cNvContentPartPr/>
              <p14:nvPr/>
            </p14:nvContentPartPr>
            <p14:xfrm>
              <a:off x="9992533" y="3454752"/>
              <a:ext cx="302400" cy="293040"/>
            </p14:xfrm>
          </p:contentPart>
        </mc:Choice>
        <mc:Fallback>
          <p:pic>
            <p:nvPicPr>
              <p:cNvPr id="334" name="Freihand 333">
                <a:extLst>
                  <a:ext uri="{FF2B5EF4-FFF2-40B4-BE49-F238E27FC236}">
                    <a16:creationId xmlns:a16="http://schemas.microsoft.com/office/drawing/2014/main" id="{4CC090DB-0A7E-4130-9FBE-8C49EF46A826}"/>
                  </a:ext>
                </a:extLst>
              </p:cNvPr>
              <p:cNvPicPr/>
              <p:nvPr/>
            </p:nvPicPr>
            <p:blipFill>
              <a:blip r:embed="rId437"/>
              <a:stretch>
                <a:fillRect/>
              </a:stretch>
            </p:blipFill>
            <p:spPr>
              <a:xfrm>
                <a:off x="9988213" y="3450432"/>
                <a:ext cx="31104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7" name="Freihand 26">
                <a:extLst>
                  <a:ext uri="{FF2B5EF4-FFF2-40B4-BE49-F238E27FC236}">
                    <a16:creationId xmlns:a16="http://schemas.microsoft.com/office/drawing/2014/main" id="{5BA4C9AC-F762-4FE9-A72A-470C3F22792B}"/>
                  </a:ext>
                </a:extLst>
              </p14:cNvPr>
              <p14:cNvContentPartPr/>
              <p14:nvPr/>
            </p14:nvContentPartPr>
            <p14:xfrm>
              <a:off x="4122373" y="759432"/>
              <a:ext cx="82800" cy="16920"/>
            </p14:xfrm>
          </p:contentPart>
        </mc:Choice>
        <mc:Fallback>
          <p:pic>
            <p:nvPicPr>
              <p:cNvPr id="27" name="Freihand 26">
                <a:extLst>
                  <a:ext uri="{FF2B5EF4-FFF2-40B4-BE49-F238E27FC236}">
                    <a16:creationId xmlns:a16="http://schemas.microsoft.com/office/drawing/2014/main" id="{5BA4C9AC-F762-4FE9-A72A-470C3F22792B}"/>
                  </a:ext>
                </a:extLst>
              </p:cNvPr>
              <p:cNvPicPr/>
              <p:nvPr/>
            </p:nvPicPr>
            <p:blipFill>
              <a:blip r:embed="rId439"/>
              <a:stretch>
                <a:fillRect/>
              </a:stretch>
            </p:blipFill>
            <p:spPr>
              <a:xfrm>
                <a:off x="4118053" y="755112"/>
                <a:ext cx="914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8" name="Freihand 27">
                <a:extLst>
                  <a:ext uri="{FF2B5EF4-FFF2-40B4-BE49-F238E27FC236}">
                    <a16:creationId xmlns:a16="http://schemas.microsoft.com/office/drawing/2014/main" id="{7DA165D6-5C50-43FB-AD80-BE6525E8EA88}"/>
                  </a:ext>
                </a:extLst>
              </p14:cNvPr>
              <p14:cNvContentPartPr/>
              <p14:nvPr/>
            </p14:nvContentPartPr>
            <p14:xfrm>
              <a:off x="4218493" y="717672"/>
              <a:ext cx="101160" cy="125280"/>
            </p14:xfrm>
          </p:contentPart>
        </mc:Choice>
        <mc:Fallback>
          <p:pic>
            <p:nvPicPr>
              <p:cNvPr id="28" name="Freihand 27">
                <a:extLst>
                  <a:ext uri="{FF2B5EF4-FFF2-40B4-BE49-F238E27FC236}">
                    <a16:creationId xmlns:a16="http://schemas.microsoft.com/office/drawing/2014/main" id="{7DA165D6-5C50-43FB-AD80-BE6525E8EA88}"/>
                  </a:ext>
                </a:extLst>
              </p:cNvPr>
              <p:cNvPicPr/>
              <p:nvPr/>
            </p:nvPicPr>
            <p:blipFill>
              <a:blip r:embed="rId441"/>
              <a:stretch>
                <a:fillRect/>
              </a:stretch>
            </p:blipFill>
            <p:spPr>
              <a:xfrm>
                <a:off x="4214173" y="713352"/>
                <a:ext cx="109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1" name="Freihand 30">
                <a:extLst>
                  <a:ext uri="{FF2B5EF4-FFF2-40B4-BE49-F238E27FC236}">
                    <a16:creationId xmlns:a16="http://schemas.microsoft.com/office/drawing/2014/main" id="{2DDAC029-627C-4DC6-A934-C6B0947E6F43}"/>
                  </a:ext>
                </a:extLst>
              </p14:cNvPr>
              <p14:cNvContentPartPr/>
              <p14:nvPr/>
            </p14:nvContentPartPr>
            <p14:xfrm>
              <a:off x="4557613" y="588432"/>
              <a:ext cx="102600" cy="158040"/>
            </p14:xfrm>
          </p:contentPart>
        </mc:Choice>
        <mc:Fallback>
          <p:pic>
            <p:nvPicPr>
              <p:cNvPr id="31" name="Freihand 30">
                <a:extLst>
                  <a:ext uri="{FF2B5EF4-FFF2-40B4-BE49-F238E27FC236}">
                    <a16:creationId xmlns:a16="http://schemas.microsoft.com/office/drawing/2014/main" id="{2DDAC029-627C-4DC6-A934-C6B0947E6F43}"/>
                  </a:ext>
                </a:extLst>
              </p:cNvPr>
              <p:cNvPicPr/>
              <p:nvPr/>
            </p:nvPicPr>
            <p:blipFill>
              <a:blip r:embed="rId443"/>
              <a:stretch>
                <a:fillRect/>
              </a:stretch>
            </p:blipFill>
            <p:spPr>
              <a:xfrm>
                <a:off x="4553293" y="584112"/>
                <a:ext cx="111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3" name="Freihand 32">
                <a:extLst>
                  <a:ext uri="{FF2B5EF4-FFF2-40B4-BE49-F238E27FC236}">
                    <a16:creationId xmlns:a16="http://schemas.microsoft.com/office/drawing/2014/main" id="{C0CCB827-BF6D-425A-ABA7-21939148A158}"/>
                  </a:ext>
                </a:extLst>
              </p14:cNvPr>
              <p14:cNvContentPartPr/>
              <p14:nvPr/>
            </p14:nvContentPartPr>
            <p14:xfrm>
              <a:off x="4473733" y="766272"/>
              <a:ext cx="251640" cy="38520"/>
            </p14:xfrm>
          </p:contentPart>
        </mc:Choice>
        <mc:Fallback>
          <p:pic>
            <p:nvPicPr>
              <p:cNvPr id="33" name="Freihand 32">
                <a:extLst>
                  <a:ext uri="{FF2B5EF4-FFF2-40B4-BE49-F238E27FC236}">
                    <a16:creationId xmlns:a16="http://schemas.microsoft.com/office/drawing/2014/main" id="{C0CCB827-BF6D-425A-ABA7-21939148A158}"/>
                  </a:ext>
                </a:extLst>
              </p:cNvPr>
              <p:cNvPicPr/>
              <p:nvPr/>
            </p:nvPicPr>
            <p:blipFill>
              <a:blip r:embed="rId445"/>
              <a:stretch>
                <a:fillRect/>
              </a:stretch>
            </p:blipFill>
            <p:spPr>
              <a:xfrm>
                <a:off x="4469413" y="761952"/>
                <a:ext cx="2602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4" name="Freihand 33">
                <a:extLst>
                  <a:ext uri="{FF2B5EF4-FFF2-40B4-BE49-F238E27FC236}">
                    <a16:creationId xmlns:a16="http://schemas.microsoft.com/office/drawing/2014/main" id="{21301C7B-C1E4-46A3-8220-321156F42105}"/>
                  </a:ext>
                </a:extLst>
              </p14:cNvPr>
              <p14:cNvContentPartPr/>
              <p14:nvPr/>
            </p14:nvContentPartPr>
            <p14:xfrm>
              <a:off x="4564453" y="836832"/>
              <a:ext cx="119160" cy="177480"/>
            </p14:xfrm>
          </p:contentPart>
        </mc:Choice>
        <mc:Fallback>
          <p:pic>
            <p:nvPicPr>
              <p:cNvPr id="34" name="Freihand 33">
                <a:extLst>
                  <a:ext uri="{FF2B5EF4-FFF2-40B4-BE49-F238E27FC236}">
                    <a16:creationId xmlns:a16="http://schemas.microsoft.com/office/drawing/2014/main" id="{21301C7B-C1E4-46A3-8220-321156F42105}"/>
                  </a:ext>
                </a:extLst>
              </p:cNvPr>
              <p:cNvPicPr/>
              <p:nvPr/>
            </p:nvPicPr>
            <p:blipFill>
              <a:blip r:embed="rId447"/>
              <a:stretch>
                <a:fillRect/>
              </a:stretch>
            </p:blipFill>
            <p:spPr>
              <a:xfrm>
                <a:off x="4560133" y="832512"/>
                <a:ext cx="1278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5" name="Freihand 34">
                <a:extLst>
                  <a:ext uri="{FF2B5EF4-FFF2-40B4-BE49-F238E27FC236}">
                    <a16:creationId xmlns:a16="http://schemas.microsoft.com/office/drawing/2014/main" id="{89593D2A-AAF0-42A2-888B-D7BE103E678C}"/>
                  </a:ext>
                </a:extLst>
              </p14:cNvPr>
              <p14:cNvContentPartPr/>
              <p14:nvPr/>
            </p14:nvContentPartPr>
            <p14:xfrm>
              <a:off x="4870453" y="752232"/>
              <a:ext cx="137880" cy="7920"/>
            </p14:xfrm>
          </p:contentPart>
        </mc:Choice>
        <mc:Fallback>
          <p:pic>
            <p:nvPicPr>
              <p:cNvPr id="35" name="Freihand 34">
                <a:extLst>
                  <a:ext uri="{FF2B5EF4-FFF2-40B4-BE49-F238E27FC236}">
                    <a16:creationId xmlns:a16="http://schemas.microsoft.com/office/drawing/2014/main" id="{89593D2A-AAF0-42A2-888B-D7BE103E678C}"/>
                  </a:ext>
                </a:extLst>
              </p:cNvPr>
              <p:cNvPicPr/>
              <p:nvPr/>
            </p:nvPicPr>
            <p:blipFill>
              <a:blip r:embed="rId449"/>
              <a:stretch>
                <a:fillRect/>
              </a:stretch>
            </p:blipFill>
            <p:spPr>
              <a:xfrm>
                <a:off x="4866133" y="747912"/>
                <a:ext cx="1465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6" name="Freihand 35">
                <a:extLst>
                  <a:ext uri="{FF2B5EF4-FFF2-40B4-BE49-F238E27FC236}">
                    <a16:creationId xmlns:a16="http://schemas.microsoft.com/office/drawing/2014/main" id="{D66DC4DC-A39F-4BE0-8B7D-6D35A7CC4503}"/>
                  </a:ext>
                </a:extLst>
              </p14:cNvPr>
              <p14:cNvContentPartPr/>
              <p14:nvPr/>
            </p14:nvContentPartPr>
            <p14:xfrm>
              <a:off x="4878733" y="798312"/>
              <a:ext cx="153720" cy="17640"/>
            </p14:xfrm>
          </p:contentPart>
        </mc:Choice>
        <mc:Fallback>
          <p:pic>
            <p:nvPicPr>
              <p:cNvPr id="36" name="Freihand 35">
                <a:extLst>
                  <a:ext uri="{FF2B5EF4-FFF2-40B4-BE49-F238E27FC236}">
                    <a16:creationId xmlns:a16="http://schemas.microsoft.com/office/drawing/2014/main" id="{D66DC4DC-A39F-4BE0-8B7D-6D35A7CC4503}"/>
                  </a:ext>
                </a:extLst>
              </p:cNvPr>
              <p:cNvPicPr/>
              <p:nvPr/>
            </p:nvPicPr>
            <p:blipFill>
              <a:blip r:embed="rId451"/>
              <a:stretch>
                <a:fillRect/>
              </a:stretch>
            </p:blipFill>
            <p:spPr>
              <a:xfrm>
                <a:off x="4874413" y="793992"/>
                <a:ext cx="162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7" name="Freihand 36">
                <a:extLst>
                  <a:ext uri="{FF2B5EF4-FFF2-40B4-BE49-F238E27FC236}">
                    <a16:creationId xmlns:a16="http://schemas.microsoft.com/office/drawing/2014/main" id="{92F54276-B998-40D9-9FBC-8F1270929EE5}"/>
                  </a:ext>
                </a:extLst>
              </p14:cNvPr>
              <p14:cNvContentPartPr/>
              <p14:nvPr/>
            </p14:nvContentPartPr>
            <p14:xfrm>
              <a:off x="5123173" y="670872"/>
              <a:ext cx="104400" cy="120960"/>
            </p14:xfrm>
          </p:contentPart>
        </mc:Choice>
        <mc:Fallback>
          <p:pic>
            <p:nvPicPr>
              <p:cNvPr id="37" name="Freihand 36">
                <a:extLst>
                  <a:ext uri="{FF2B5EF4-FFF2-40B4-BE49-F238E27FC236}">
                    <a16:creationId xmlns:a16="http://schemas.microsoft.com/office/drawing/2014/main" id="{92F54276-B998-40D9-9FBC-8F1270929EE5}"/>
                  </a:ext>
                </a:extLst>
              </p:cNvPr>
              <p:cNvPicPr/>
              <p:nvPr/>
            </p:nvPicPr>
            <p:blipFill>
              <a:blip r:embed="rId453"/>
              <a:stretch>
                <a:fillRect/>
              </a:stretch>
            </p:blipFill>
            <p:spPr>
              <a:xfrm>
                <a:off x="5118853" y="666552"/>
                <a:ext cx="113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8" name="Freihand 37">
                <a:extLst>
                  <a:ext uri="{FF2B5EF4-FFF2-40B4-BE49-F238E27FC236}">
                    <a16:creationId xmlns:a16="http://schemas.microsoft.com/office/drawing/2014/main" id="{B386A289-6D8E-469A-8292-97A18F3E3A1B}"/>
                  </a:ext>
                </a:extLst>
              </p14:cNvPr>
              <p14:cNvContentPartPr/>
              <p14:nvPr/>
            </p14:nvContentPartPr>
            <p14:xfrm>
              <a:off x="5266453" y="649992"/>
              <a:ext cx="98280" cy="142920"/>
            </p14:xfrm>
          </p:contentPart>
        </mc:Choice>
        <mc:Fallback>
          <p:pic>
            <p:nvPicPr>
              <p:cNvPr id="38" name="Freihand 37">
                <a:extLst>
                  <a:ext uri="{FF2B5EF4-FFF2-40B4-BE49-F238E27FC236}">
                    <a16:creationId xmlns:a16="http://schemas.microsoft.com/office/drawing/2014/main" id="{B386A289-6D8E-469A-8292-97A18F3E3A1B}"/>
                  </a:ext>
                </a:extLst>
              </p:cNvPr>
              <p:cNvPicPr/>
              <p:nvPr/>
            </p:nvPicPr>
            <p:blipFill>
              <a:blip r:embed="rId455"/>
              <a:stretch>
                <a:fillRect/>
              </a:stretch>
            </p:blipFill>
            <p:spPr>
              <a:xfrm>
                <a:off x="5262133" y="645672"/>
                <a:ext cx="1069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1" name="Freihand 40">
                <a:extLst>
                  <a:ext uri="{FF2B5EF4-FFF2-40B4-BE49-F238E27FC236}">
                    <a16:creationId xmlns:a16="http://schemas.microsoft.com/office/drawing/2014/main" id="{A04CE6DA-36D0-4036-992F-27625CED0C33}"/>
                  </a:ext>
                </a:extLst>
              </p14:cNvPr>
              <p14:cNvContentPartPr/>
              <p14:nvPr/>
            </p14:nvContentPartPr>
            <p14:xfrm>
              <a:off x="5383813" y="700392"/>
              <a:ext cx="88560" cy="49320"/>
            </p14:xfrm>
          </p:contentPart>
        </mc:Choice>
        <mc:Fallback>
          <p:pic>
            <p:nvPicPr>
              <p:cNvPr id="41" name="Freihand 40">
                <a:extLst>
                  <a:ext uri="{FF2B5EF4-FFF2-40B4-BE49-F238E27FC236}">
                    <a16:creationId xmlns:a16="http://schemas.microsoft.com/office/drawing/2014/main" id="{A04CE6DA-36D0-4036-992F-27625CED0C33}"/>
                  </a:ext>
                </a:extLst>
              </p:cNvPr>
              <p:cNvPicPr/>
              <p:nvPr/>
            </p:nvPicPr>
            <p:blipFill>
              <a:blip r:embed="rId457"/>
              <a:stretch>
                <a:fillRect/>
              </a:stretch>
            </p:blipFill>
            <p:spPr>
              <a:xfrm>
                <a:off x="5379493" y="696072"/>
                <a:ext cx="97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2" name="Freihand 41">
                <a:extLst>
                  <a:ext uri="{FF2B5EF4-FFF2-40B4-BE49-F238E27FC236}">
                    <a16:creationId xmlns:a16="http://schemas.microsoft.com/office/drawing/2014/main" id="{4275C35F-1178-44EF-8CBB-FC8E3FEF2B45}"/>
                  </a:ext>
                </a:extLst>
              </p14:cNvPr>
              <p14:cNvContentPartPr/>
              <p14:nvPr/>
            </p14:nvContentPartPr>
            <p14:xfrm>
              <a:off x="5451133" y="688872"/>
              <a:ext cx="43560" cy="126720"/>
            </p14:xfrm>
          </p:contentPart>
        </mc:Choice>
        <mc:Fallback>
          <p:pic>
            <p:nvPicPr>
              <p:cNvPr id="42" name="Freihand 41">
                <a:extLst>
                  <a:ext uri="{FF2B5EF4-FFF2-40B4-BE49-F238E27FC236}">
                    <a16:creationId xmlns:a16="http://schemas.microsoft.com/office/drawing/2014/main" id="{4275C35F-1178-44EF-8CBB-FC8E3FEF2B45}"/>
                  </a:ext>
                </a:extLst>
              </p:cNvPr>
              <p:cNvPicPr/>
              <p:nvPr/>
            </p:nvPicPr>
            <p:blipFill>
              <a:blip r:embed="rId459"/>
              <a:stretch>
                <a:fillRect/>
              </a:stretch>
            </p:blipFill>
            <p:spPr>
              <a:xfrm>
                <a:off x="5446813" y="684552"/>
                <a:ext cx="52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3" name="Freihand 42">
                <a:extLst>
                  <a:ext uri="{FF2B5EF4-FFF2-40B4-BE49-F238E27FC236}">
                    <a16:creationId xmlns:a16="http://schemas.microsoft.com/office/drawing/2014/main" id="{7D6D81FA-1335-41EB-A6D2-1EDCB2760A7A}"/>
                  </a:ext>
                </a:extLst>
              </p14:cNvPr>
              <p14:cNvContentPartPr/>
              <p14:nvPr/>
            </p14:nvContentPartPr>
            <p14:xfrm>
              <a:off x="5505133" y="753672"/>
              <a:ext cx="16200" cy="80640"/>
            </p14:xfrm>
          </p:contentPart>
        </mc:Choice>
        <mc:Fallback>
          <p:pic>
            <p:nvPicPr>
              <p:cNvPr id="43" name="Freihand 42">
                <a:extLst>
                  <a:ext uri="{FF2B5EF4-FFF2-40B4-BE49-F238E27FC236}">
                    <a16:creationId xmlns:a16="http://schemas.microsoft.com/office/drawing/2014/main" id="{7D6D81FA-1335-41EB-A6D2-1EDCB2760A7A}"/>
                  </a:ext>
                </a:extLst>
              </p:cNvPr>
              <p:cNvPicPr/>
              <p:nvPr/>
            </p:nvPicPr>
            <p:blipFill>
              <a:blip r:embed="rId461"/>
              <a:stretch>
                <a:fillRect/>
              </a:stretch>
            </p:blipFill>
            <p:spPr>
              <a:xfrm>
                <a:off x="5500813" y="749352"/>
                <a:ext cx="24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44" name="Freihand 43">
                <a:extLst>
                  <a:ext uri="{FF2B5EF4-FFF2-40B4-BE49-F238E27FC236}">
                    <a16:creationId xmlns:a16="http://schemas.microsoft.com/office/drawing/2014/main" id="{DC819716-7F9D-4BF8-9104-B9DD12675BC5}"/>
                  </a:ext>
                </a:extLst>
              </p14:cNvPr>
              <p14:cNvContentPartPr/>
              <p14:nvPr/>
            </p14:nvContentPartPr>
            <p14:xfrm>
              <a:off x="5616013" y="621552"/>
              <a:ext cx="59760" cy="143280"/>
            </p14:xfrm>
          </p:contentPart>
        </mc:Choice>
        <mc:Fallback>
          <p:pic>
            <p:nvPicPr>
              <p:cNvPr id="44" name="Freihand 43">
                <a:extLst>
                  <a:ext uri="{FF2B5EF4-FFF2-40B4-BE49-F238E27FC236}">
                    <a16:creationId xmlns:a16="http://schemas.microsoft.com/office/drawing/2014/main" id="{DC819716-7F9D-4BF8-9104-B9DD12675BC5}"/>
                  </a:ext>
                </a:extLst>
              </p:cNvPr>
              <p:cNvPicPr/>
              <p:nvPr/>
            </p:nvPicPr>
            <p:blipFill>
              <a:blip r:embed="rId463"/>
              <a:stretch>
                <a:fillRect/>
              </a:stretch>
            </p:blipFill>
            <p:spPr>
              <a:xfrm>
                <a:off x="5611693" y="617232"/>
                <a:ext cx="68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5" name="Freihand 44">
                <a:extLst>
                  <a:ext uri="{FF2B5EF4-FFF2-40B4-BE49-F238E27FC236}">
                    <a16:creationId xmlns:a16="http://schemas.microsoft.com/office/drawing/2014/main" id="{0E36B572-2BDC-47E8-A888-2B18385CADAF}"/>
                  </a:ext>
                </a:extLst>
              </p14:cNvPr>
              <p14:cNvContentPartPr/>
              <p14:nvPr/>
            </p14:nvContentPartPr>
            <p14:xfrm>
              <a:off x="5628253" y="596712"/>
              <a:ext cx="109440" cy="252000"/>
            </p14:xfrm>
          </p:contentPart>
        </mc:Choice>
        <mc:Fallback>
          <p:pic>
            <p:nvPicPr>
              <p:cNvPr id="45" name="Freihand 44">
                <a:extLst>
                  <a:ext uri="{FF2B5EF4-FFF2-40B4-BE49-F238E27FC236}">
                    <a16:creationId xmlns:a16="http://schemas.microsoft.com/office/drawing/2014/main" id="{0E36B572-2BDC-47E8-A888-2B18385CADAF}"/>
                  </a:ext>
                </a:extLst>
              </p:cNvPr>
              <p:cNvPicPr/>
              <p:nvPr/>
            </p:nvPicPr>
            <p:blipFill>
              <a:blip r:embed="rId465"/>
              <a:stretch>
                <a:fillRect/>
              </a:stretch>
            </p:blipFill>
            <p:spPr>
              <a:xfrm>
                <a:off x="5623933" y="592392"/>
                <a:ext cx="1180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46" name="Freihand 45">
                <a:extLst>
                  <a:ext uri="{FF2B5EF4-FFF2-40B4-BE49-F238E27FC236}">
                    <a16:creationId xmlns:a16="http://schemas.microsoft.com/office/drawing/2014/main" id="{8A4531BD-D74C-424F-89B4-D88DC53174E1}"/>
                  </a:ext>
                </a:extLst>
              </p14:cNvPr>
              <p14:cNvContentPartPr/>
              <p14:nvPr/>
            </p14:nvContentPartPr>
            <p14:xfrm>
              <a:off x="5182573" y="610392"/>
              <a:ext cx="9360" cy="50760"/>
            </p14:xfrm>
          </p:contentPart>
        </mc:Choice>
        <mc:Fallback>
          <p:pic>
            <p:nvPicPr>
              <p:cNvPr id="46" name="Freihand 45">
                <a:extLst>
                  <a:ext uri="{FF2B5EF4-FFF2-40B4-BE49-F238E27FC236}">
                    <a16:creationId xmlns:a16="http://schemas.microsoft.com/office/drawing/2014/main" id="{8A4531BD-D74C-424F-89B4-D88DC53174E1}"/>
                  </a:ext>
                </a:extLst>
              </p:cNvPr>
              <p:cNvPicPr/>
              <p:nvPr/>
            </p:nvPicPr>
            <p:blipFill>
              <a:blip r:embed="rId467"/>
              <a:stretch>
                <a:fillRect/>
              </a:stretch>
            </p:blipFill>
            <p:spPr>
              <a:xfrm>
                <a:off x="5178253" y="606072"/>
                <a:ext cx="18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7" name="Freihand 46">
                <a:extLst>
                  <a:ext uri="{FF2B5EF4-FFF2-40B4-BE49-F238E27FC236}">
                    <a16:creationId xmlns:a16="http://schemas.microsoft.com/office/drawing/2014/main" id="{F8E6AAAD-66E6-4F34-8190-517276DB7B82}"/>
                  </a:ext>
                </a:extLst>
              </p14:cNvPr>
              <p14:cNvContentPartPr/>
              <p14:nvPr/>
            </p14:nvContentPartPr>
            <p14:xfrm>
              <a:off x="5155933" y="591672"/>
              <a:ext cx="87840" cy="70560"/>
            </p14:xfrm>
          </p:contentPart>
        </mc:Choice>
        <mc:Fallback>
          <p:pic>
            <p:nvPicPr>
              <p:cNvPr id="47" name="Freihand 46">
                <a:extLst>
                  <a:ext uri="{FF2B5EF4-FFF2-40B4-BE49-F238E27FC236}">
                    <a16:creationId xmlns:a16="http://schemas.microsoft.com/office/drawing/2014/main" id="{F8E6AAAD-66E6-4F34-8190-517276DB7B82}"/>
                  </a:ext>
                </a:extLst>
              </p:cNvPr>
              <p:cNvPicPr/>
              <p:nvPr/>
            </p:nvPicPr>
            <p:blipFill>
              <a:blip r:embed="rId469"/>
              <a:stretch>
                <a:fillRect/>
              </a:stretch>
            </p:blipFill>
            <p:spPr>
              <a:xfrm>
                <a:off x="5151613" y="587352"/>
                <a:ext cx="964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9" name="Freihand 48">
                <a:extLst>
                  <a:ext uri="{FF2B5EF4-FFF2-40B4-BE49-F238E27FC236}">
                    <a16:creationId xmlns:a16="http://schemas.microsoft.com/office/drawing/2014/main" id="{04FD0615-6960-4438-9728-C40F603E823F}"/>
                  </a:ext>
                </a:extLst>
              </p14:cNvPr>
              <p14:cNvContentPartPr/>
              <p14:nvPr/>
            </p14:nvContentPartPr>
            <p14:xfrm>
              <a:off x="4466893" y="493392"/>
              <a:ext cx="323280" cy="275400"/>
            </p14:xfrm>
          </p:contentPart>
        </mc:Choice>
        <mc:Fallback>
          <p:pic>
            <p:nvPicPr>
              <p:cNvPr id="49" name="Freihand 48">
                <a:extLst>
                  <a:ext uri="{FF2B5EF4-FFF2-40B4-BE49-F238E27FC236}">
                    <a16:creationId xmlns:a16="http://schemas.microsoft.com/office/drawing/2014/main" id="{04FD0615-6960-4438-9728-C40F603E823F}"/>
                  </a:ext>
                </a:extLst>
              </p:cNvPr>
              <p:cNvPicPr/>
              <p:nvPr/>
            </p:nvPicPr>
            <p:blipFill>
              <a:blip r:embed="rId471"/>
              <a:stretch>
                <a:fillRect/>
              </a:stretch>
            </p:blipFill>
            <p:spPr>
              <a:xfrm>
                <a:off x="4462573" y="489072"/>
                <a:ext cx="3319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51" name="Freihand 50">
                <a:extLst>
                  <a:ext uri="{FF2B5EF4-FFF2-40B4-BE49-F238E27FC236}">
                    <a16:creationId xmlns:a16="http://schemas.microsoft.com/office/drawing/2014/main" id="{E2854AA0-284A-4531-A1BA-831CE0C16819}"/>
                  </a:ext>
                </a:extLst>
              </p14:cNvPr>
              <p14:cNvContentPartPr/>
              <p14:nvPr/>
            </p14:nvContentPartPr>
            <p14:xfrm>
              <a:off x="4840573" y="452712"/>
              <a:ext cx="1800" cy="88200"/>
            </p14:xfrm>
          </p:contentPart>
        </mc:Choice>
        <mc:Fallback>
          <p:pic>
            <p:nvPicPr>
              <p:cNvPr id="51" name="Freihand 50">
                <a:extLst>
                  <a:ext uri="{FF2B5EF4-FFF2-40B4-BE49-F238E27FC236}">
                    <a16:creationId xmlns:a16="http://schemas.microsoft.com/office/drawing/2014/main" id="{E2854AA0-284A-4531-A1BA-831CE0C16819}"/>
                  </a:ext>
                </a:extLst>
              </p:cNvPr>
              <p:cNvPicPr/>
              <p:nvPr/>
            </p:nvPicPr>
            <p:blipFill>
              <a:blip r:embed="rId473"/>
              <a:stretch>
                <a:fillRect/>
              </a:stretch>
            </p:blipFill>
            <p:spPr>
              <a:xfrm>
                <a:off x="4836253" y="448392"/>
                <a:ext cx="10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52" name="Freihand 51">
                <a:extLst>
                  <a:ext uri="{FF2B5EF4-FFF2-40B4-BE49-F238E27FC236}">
                    <a16:creationId xmlns:a16="http://schemas.microsoft.com/office/drawing/2014/main" id="{0002D6D3-EBE3-4CE4-B99B-1EE660D2D028}"/>
                  </a:ext>
                </a:extLst>
              </p14:cNvPr>
              <p14:cNvContentPartPr/>
              <p14:nvPr/>
            </p14:nvContentPartPr>
            <p14:xfrm>
              <a:off x="4757053" y="315912"/>
              <a:ext cx="167760" cy="165600"/>
            </p14:xfrm>
          </p:contentPart>
        </mc:Choice>
        <mc:Fallback>
          <p:pic>
            <p:nvPicPr>
              <p:cNvPr id="52" name="Freihand 51">
                <a:extLst>
                  <a:ext uri="{FF2B5EF4-FFF2-40B4-BE49-F238E27FC236}">
                    <a16:creationId xmlns:a16="http://schemas.microsoft.com/office/drawing/2014/main" id="{0002D6D3-EBE3-4CE4-B99B-1EE660D2D028}"/>
                  </a:ext>
                </a:extLst>
              </p:cNvPr>
              <p:cNvPicPr/>
              <p:nvPr/>
            </p:nvPicPr>
            <p:blipFill>
              <a:blip r:embed="rId475"/>
              <a:stretch>
                <a:fillRect/>
              </a:stretch>
            </p:blipFill>
            <p:spPr>
              <a:xfrm>
                <a:off x="4752733" y="311592"/>
                <a:ext cx="1764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55" name="Freihand 54">
                <a:extLst>
                  <a:ext uri="{FF2B5EF4-FFF2-40B4-BE49-F238E27FC236}">
                    <a16:creationId xmlns:a16="http://schemas.microsoft.com/office/drawing/2014/main" id="{85724F9D-A8D2-41D2-84A1-7E766C559E93}"/>
                  </a:ext>
                </a:extLst>
              </p14:cNvPr>
              <p14:cNvContentPartPr/>
              <p14:nvPr/>
            </p14:nvContentPartPr>
            <p14:xfrm>
              <a:off x="1437853" y="1256232"/>
              <a:ext cx="2523240" cy="1956960"/>
            </p14:xfrm>
          </p:contentPart>
        </mc:Choice>
        <mc:Fallback>
          <p:pic>
            <p:nvPicPr>
              <p:cNvPr id="55" name="Freihand 54">
                <a:extLst>
                  <a:ext uri="{FF2B5EF4-FFF2-40B4-BE49-F238E27FC236}">
                    <a16:creationId xmlns:a16="http://schemas.microsoft.com/office/drawing/2014/main" id="{85724F9D-A8D2-41D2-84A1-7E766C559E93}"/>
                  </a:ext>
                </a:extLst>
              </p:cNvPr>
              <p:cNvPicPr/>
              <p:nvPr/>
            </p:nvPicPr>
            <p:blipFill>
              <a:blip r:embed="rId477"/>
              <a:stretch>
                <a:fillRect/>
              </a:stretch>
            </p:blipFill>
            <p:spPr>
              <a:xfrm>
                <a:off x="1433533" y="1251912"/>
                <a:ext cx="2531880" cy="196560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56" name="Freihand 55">
                <a:extLst>
                  <a:ext uri="{FF2B5EF4-FFF2-40B4-BE49-F238E27FC236}">
                    <a16:creationId xmlns:a16="http://schemas.microsoft.com/office/drawing/2014/main" id="{43E33FD2-9644-49EC-8331-96069D26C9EF}"/>
                  </a:ext>
                </a:extLst>
              </p14:cNvPr>
              <p14:cNvContentPartPr/>
              <p14:nvPr/>
            </p14:nvContentPartPr>
            <p14:xfrm>
              <a:off x="4117693" y="1149312"/>
              <a:ext cx="167400" cy="183600"/>
            </p14:xfrm>
          </p:contentPart>
        </mc:Choice>
        <mc:Fallback>
          <p:pic>
            <p:nvPicPr>
              <p:cNvPr id="56" name="Freihand 55">
                <a:extLst>
                  <a:ext uri="{FF2B5EF4-FFF2-40B4-BE49-F238E27FC236}">
                    <a16:creationId xmlns:a16="http://schemas.microsoft.com/office/drawing/2014/main" id="{43E33FD2-9644-49EC-8331-96069D26C9EF}"/>
                  </a:ext>
                </a:extLst>
              </p:cNvPr>
              <p:cNvPicPr/>
              <p:nvPr/>
            </p:nvPicPr>
            <p:blipFill>
              <a:blip r:embed="rId479"/>
              <a:stretch>
                <a:fillRect/>
              </a:stretch>
            </p:blipFill>
            <p:spPr>
              <a:xfrm>
                <a:off x="4113373" y="1144992"/>
                <a:ext cx="176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57" name="Freihand 56">
                <a:extLst>
                  <a:ext uri="{FF2B5EF4-FFF2-40B4-BE49-F238E27FC236}">
                    <a16:creationId xmlns:a16="http://schemas.microsoft.com/office/drawing/2014/main" id="{489509B7-C792-4858-9015-1DA878DA2066}"/>
                  </a:ext>
                </a:extLst>
              </p14:cNvPr>
              <p14:cNvContentPartPr/>
              <p14:nvPr/>
            </p14:nvContentPartPr>
            <p14:xfrm>
              <a:off x="4321453" y="1125552"/>
              <a:ext cx="158400" cy="157320"/>
            </p14:xfrm>
          </p:contentPart>
        </mc:Choice>
        <mc:Fallback>
          <p:pic>
            <p:nvPicPr>
              <p:cNvPr id="57" name="Freihand 56">
                <a:extLst>
                  <a:ext uri="{FF2B5EF4-FFF2-40B4-BE49-F238E27FC236}">
                    <a16:creationId xmlns:a16="http://schemas.microsoft.com/office/drawing/2014/main" id="{489509B7-C792-4858-9015-1DA878DA2066}"/>
                  </a:ext>
                </a:extLst>
              </p:cNvPr>
              <p:cNvPicPr/>
              <p:nvPr/>
            </p:nvPicPr>
            <p:blipFill>
              <a:blip r:embed="rId481"/>
              <a:stretch>
                <a:fillRect/>
              </a:stretch>
            </p:blipFill>
            <p:spPr>
              <a:xfrm>
                <a:off x="4317133" y="1121232"/>
                <a:ext cx="167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58" name="Freihand 57">
                <a:extLst>
                  <a:ext uri="{FF2B5EF4-FFF2-40B4-BE49-F238E27FC236}">
                    <a16:creationId xmlns:a16="http://schemas.microsoft.com/office/drawing/2014/main" id="{589B61A6-006F-4FFF-BC95-FA883531A4C7}"/>
                  </a:ext>
                </a:extLst>
              </p14:cNvPr>
              <p14:cNvContentPartPr/>
              <p14:nvPr/>
            </p14:nvContentPartPr>
            <p14:xfrm>
              <a:off x="4631053" y="1062192"/>
              <a:ext cx="10440" cy="96480"/>
            </p14:xfrm>
          </p:contentPart>
        </mc:Choice>
        <mc:Fallback>
          <p:pic>
            <p:nvPicPr>
              <p:cNvPr id="58" name="Freihand 57">
                <a:extLst>
                  <a:ext uri="{FF2B5EF4-FFF2-40B4-BE49-F238E27FC236}">
                    <a16:creationId xmlns:a16="http://schemas.microsoft.com/office/drawing/2014/main" id="{589B61A6-006F-4FFF-BC95-FA883531A4C7}"/>
                  </a:ext>
                </a:extLst>
              </p:cNvPr>
              <p:cNvPicPr/>
              <p:nvPr/>
            </p:nvPicPr>
            <p:blipFill>
              <a:blip r:embed="rId483"/>
              <a:stretch>
                <a:fillRect/>
              </a:stretch>
            </p:blipFill>
            <p:spPr>
              <a:xfrm>
                <a:off x="4626733" y="1057872"/>
                <a:ext cx="19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72" name="Freihand 271">
                <a:extLst>
                  <a:ext uri="{FF2B5EF4-FFF2-40B4-BE49-F238E27FC236}">
                    <a16:creationId xmlns:a16="http://schemas.microsoft.com/office/drawing/2014/main" id="{6194C98F-0B00-457C-90A6-B71BB28D9B09}"/>
                  </a:ext>
                </a:extLst>
              </p14:cNvPr>
              <p14:cNvContentPartPr/>
              <p14:nvPr/>
            </p14:nvContentPartPr>
            <p14:xfrm>
              <a:off x="1377013" y="1080552"/>
              <a:ext cx="2358360" cy="1851840"/>
            </p14:xfrm>
          </p:contentPart>
        </mc:Choice>
        <mc:Fallback>
          <p:pic>
            <p:nvPicPr>
              <p:cNvPr id="272" name="Freihand 271">
                <a:extLst>
                  <a:ext uri="{FF2B5EF4-FFF2-40B4-BE49-F238E27FC236}">
                    <a16:creationId xmlns:a16="http://schemas.microsoft.com/office/drawing/2014/main" id="{6194C98F-0B00-457C-90A6-B71BB28D9B09}"/>
                  </a:ext>
                </a:extLst>
              </p:cNvPr>
              <p:cNvPicPr/>
              <p:nvPr/>
            </p:nvPicPr>
            <p:blipFill>
              <a:blip r:embed="rId485"/>
              <a:stretch>
                <a:fillRect/>
              </a:stretch>
            </p:blipFill>
            <p:spPr>
              <a:xfrm>
                <a:off x="1372693" y="1076232"/>
                <a:ext cx="2367000" cy="18604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74" name="Freihand 273">
                <a:extLst>
                  <a:ext uri="{FF2B5EF4-FFF2-40B4-BE49-F238E27FC236}">
                    <a16:creationId xmlns:a16="http://schemas.microsoft.com/office/drawing/2014/main" id="{29293F5A-E93E-4B0A-9819-8652CEA9E020}"/>
                  </a:ext>
                </a:extLst>
              </p14:cNvPr>
              <p14:cNvContentPartPr/>
              <p14:nvPr/>
            </p14:nvContentPartPr>
            <p14:xfrm>
              <a:off x="3810613" y="988032"/>
              <a:ext cx="150480" cy="134640"/>
            </p14:xfrm>
          </p:contentPart>
        </mc:Choice>
        <mc:Fallback>
          <p:pic>
            <p:nvPicPr>
              <p:cNvPr id="274" name="Freihand 273">
                <a:extLst>
                  <a:ext uri="{FF2B5EF4-FFF2-40B4-BE49-F238E27FC236}">
                    <a16:creationId xmlns:a16="http://schemas.microsoft.com/office/drawing/2014/main" id="{29293F5A-E93E-4B0A-9819-8652CEA9E020}"/>
                  </a:ext>
                </a:extLst>
              </p:cNvPr>
              <p:cNvPicPr/>
              <p:nvPr/>
            </p:nvPicPr>
            <p:blipFill>
              <a:blip r:embed="rId487"/>
              <a:stretch>
                <a:fillRect/>
              </a:stretch>
            </p:blipFill>
            <p:spPr>
              <a:xfrm>
                <a:off x="3806293" y="983712"/>
                <a:ext cx="1591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75" name="Freihand 274">
                <a:extLst>
                  <a:ext uri="{FF2B5EF4-FFF2-40B4-BE49-F238E27FC236}">
                    <a16:creationId xmlns:a16="http://schemas.microsoft.com/office/drawing/2014/main" id="{9B8D04E4-8337-436C-854D-6FD977641A41}"/>
                  </a:ext>
                </a:extLst>
              </p14:cNvPr>
              <p14:cNvContentPartPr/>
              <p14:nvPr/>
            </p14:nvContentPartPr>
            <p14:xfrm>
              <a:off x="3966493" y="962832"/>
              <a:ext cx="95040" cy="94320"/>
            </p14:xfrm>
          </p:contentPart>
        </mc:Choice>
        <mc:Fallback>
          <p:pic>
            <p:nvPicPr>
              <p:cNvPr id="275" name="Freihand 274">
                <a:extLst>
                  <a:ext uri="{FF2B5EF4-FFF2-40B4-BE49-F238E27FC236}">
                    <a16:creationId xmlns:a16="http://schemas.microsoft.com/office/drawing/2014/main" id="{9B8D04E4-8337-436C-854D-6FD977641A41}"/>
                  </a:ext>
                </a:extLst>
              </p:cNvPr>
              <p:cNvPicPr/>
              <p:nvPr/>
            </p:nvPicPr>
            <p:blipFill>
              <a:blip r:embed="rId489"/>
              <a:stretch>
                <a:fillRect/>
              </a:stretch>
            </p:blipFill>
            <p:spPr>
              <a:xfrm>
                <a:off x="3962173" y="958512"/>
                <a:ext cx="103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76" name="Freihand 275">
                <a:extLst>
                  <a:ext uri="{FF2B5EF4-FFF2-40B4-BE49-F238E27FC236}">
                    <a16:creationId xmlns:a16="http://schemas.microsoft.com/office/drawing/2014/main" id="{6E594B9D-49BB-47AE-8D9E-19608A4DF7D6}"/>
                  </a:ext>
                </a:extLst>
              </p14:cNvPr>
              <p14:cNvContentPartPr/>
              <p14:nvPr/>
            </p14:nvContentPartPr>
            <p14:xfrm>
              <a:off x="4078453" y="898032"/>
              <a:ext cx="60840" cy="84240"/>
            </p14:xfrm>
          </p:contentPart>
        </mc:Choice>
        <mc:Fallback>
          <p:pic>
            <p:nvPicPr>
              <p:cNvPr id="276" name="Freihand 275">
                <a:extLst>
                  <a:ext uri="{FF2B5EF4-FFF2-40B4-BE49-F238E27FC236}">
                    <a16:creationId xmlns:a16="http://schemas.microsoft.com/office/drawing/2014/main" id="{6E594B9D-49BB-47AE-8D9E-19608A4DF7D6}"/>
                  </a:ext>
                </a:extLst>
              </p:cNvPr>
              <p:cNvPicPr/>
              <p:nvPr/>
            </p:nvPicPr>
            <p:blipFill>
              <a:blip r:embed="rId491"/>
              <a:stretch>
                <a:fillRect/>
              </a:stretch>
            </p:blipFill>
            <p:spPr>
              <a:xfrm>
                <a:off x="4074133" y="893712"/>
                <a:ext cx="69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41" name="Freihand 340">
                <a:extLst>
                  <a:ext uri="{FF2B5EF4-FFF2-40B4-BE49-F238E27FC236}">
                    <a16:creationId xmlns:a16="http://schemas.microsoft.com/office/drawing/2014/main" id="{E71DE674-49A4-4248-9D17-7E9585FA1923}"/>
                  </a:ext>
                </a:extLst>
              </p14:cNvPr>
              <p14:cNvContentPartPr/>
              <p14:nvPr/>
            </p14:nvContentPartPr>
            <p14:xfrm>
              <a:off x="3746893" y="892992"/>
              <a:ext cx="455760" cy="349560"/>
            </p14:xfrm>
          </p:contentPart>
        </mc:Choice>
        <mc:Fallback>
          <p:pic>
            <p:nvPicPr>
              <p:cNvPr id="341" name="Freihand 340">
                <a:extLst>
                  <a:ext uri="{FF2B5EF4-FFF2-40B4-BE49-F238E27FC236}">
                    <a16:creationId xmlns:a16="http://schemas.microsoft.com/office/drawing/2014/main" id="{E71DE674-49A4-4248-9D17-7E9585FA1923}"/>
                  </a:ext>
                </a:extLst>
              </p:cNvPr>
              <p:cNvPicPr/>
              <p:nvPr/>
            </p:nvPicPr>
            <p:blipFill>
              <a:blip r:embed="rId493"/>
              <a:stretch>
                <a:fillRect/>
              </a:stretch>
            </p:blipFill>
            <p:spPr>
              <a:xfrm>
                <a:off x="3742573" y="888672"/>
                <a:ext cx="464400" cy="358200"/>
              </a:xfrm>
              <a:prstGeom prst="rect">
                <a:avLst/>
              </a:prstGeom>
            </p:spPr>
          </p:pic>
        </mc:Fallback>
      </mc:AlternateContent>
      <p:grpSp>
        <p:nvGrpSpPr>
          <p:cNvPr id="344" name="Gruppieren 343">
            <a:extLst>
              <a:ext uri="{FF2B5EF4-FFF2-40B4-BE49-F238E27FC236}">
                <a16:creationId xmlns:a16="http://schemas.microsoft.com/office/drawing/2014/main" id="{C3D14F8A-D912-468F-8219-B10BC2621454}"/>
              </a:ext>
            </a:extLst>
          </p:cNvPr>
          <p:cNvGrpSpPr/>
          <p:nvPr/>
        </p:nvGrpSpPr>
        <p:grpSpPr>
          <a:xfrm>
            <a:off x="10547653" y="3352872"/>
            <a:ext cx="402840" cy="206640"/>
            <a:chOff x="10547653" y="3352872"/>
            <a:chExt cx="402840" cy="206640"/>
          </a:xfrm>
        </p:grpSpPr>
        <mc:AlternateContent xmlns:mc="http://schemas.openxmlformats.org/markup-compatibility/2006">
          <mc:Choice xmlns:p14="http://schemas.microsoft.com/office/powerpoint/2010/main" Requires="p14">
            <p:contentPart p14:bwMode="auto" r:id="rId494">
              <p14:nvContentPartPr>
                <p14:cNvPr id="335" name="Freihand 334">
                  <a:extLst>
                    <a:ext uri="{FF2B5EF4-FFF2-40B4-BE49-F238E27FC236}">
                      <a16:creationId xmlns:a16="http://schemas.microsoft.com/office/drawing/2014/main" id="{E10936B4-DA0B-4059-A7DD-BC542F8CF947}"/>
                    </a:ext>
                  </a:extLst>
                </p14:cNvPr>
                <p14:cNvContentPartPr/>
                <p14:nvPr/>
              </p14:nvContentPartPr>
              <p14:xfrm>
                <a:off x="10547653" y="3422712"/>
                <a:ext cx="85320" cy="120960"/>
              </p14:xfrm>
            </p:contentPart>
          </mc:Choice>
          <mc:Fallback>
            <p:pic>
              <p:nvPicPr>
                <p:cNvPr id="335" name="Freihand 334">
                  <a:extLst>
                    <a:ext uri="{FF2B5EF4-FFF2-40B4-BE49-F238E27FC236}">
                      <a16:creationId xmlns:a16="http://schemas.microsoft.com/office/drawing/2014/main" id="{E10936B4-DA0B-4059-A7DD-BC542F8CF947}"/>
                    </a:ext>
                  </a:extLst>
                </p:cNvPr>
                <p:cNvPicPr/>
                <p:nvPr/>
              </p:nvPicPr>
              <p:blipFill>
                <a:blip r:embed="rId495"/>
                <a:stretch>
                  <a:fillRect/>
                </a:stretch>
              </p:blipFill>
              <p:spPr>
                <a:xfrm>
                  <a:off x="10543333" y="3418392"/>
                  <a:ext cx="939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36" name="Freihand 335">
                  <a:extLst>
                    <a:ext uri="{FF2B5EF4-FFF2-40B4-BE49-F238E27FC236}">
                      <a16:creationId xmlns:a16="http://schemas.microsoft.com/office/drawing/2014/main" id="{011535D6-7BFD-4F80-A3D3-A35DA2EAB815}"/>
                    </a:ext>
                  </a:extLst>
                </p14:cNvPr>
                <p14:cNvContentPartPr/>
                <p14:nvPr/>
              </p14:nvContentPartPr>
              <p14:xfrm>
                <a:off x="10585813" y="3434232"/>
                <a:ext cx="99360" cy="125280"/>
              </p14:xfrm>
            </p:contentPart>
          </mc:Choice>
          <mc:Fallback>
            <p:pic>
              <p:nvPicPr>
                <p:cNvPr id="336" name="Freihand 335">
                  <a:extLst>
                    <a:ext uri="{FF2B5EF4-FFF2-40B4-BE49-F238E27FC236}">
                      <a16:creationId xmlns:a16="http://schemas.microsoft.com/office/drawing/2014/main" id="{011535D6-7BFD-4F80-A3D3-A35DA2EAB815}"/>
                    </a:ext>
                  </a:extLst>
                </p:cNvPr>
                <p:cNvPicPr/>
                <p:nvPr/>
              </p:nvPicPr>
              <p:blipFill>
                <a:blip r:embed="rId497"/>
                <a:stretch>
                  <a:fillRect/>
                </a:stretch>
              </p:blipFill>
              <p:spPr>
                <a:xfrm>
                  <a:off x="10581493" y="3429912"/>
                  <a:ext cx="108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37" name="Freihand 336">
                  <a:extLst>
                    <a:ext uri="{FF2B5EF4-FFF2-40B4-BE49-F238E27FC236}">
                      <a16:creationId xmlns:a16="http://schemas.microsoft.com/office/drawing/2014/main" id="{03FD9978-3735-45A7-90F8-02DEB93D343D}"/>
                    </a:ext>
                  </a:extLst>
                </p14:cNvPr>
                <p14:cNvContentPartPr/>
                <p14:nvPr/>
              </p14:nvContentPartPr>
              <p14:xfrm>
                <a:off x="10789933" y="3424512"/>
                <a:ext cx="2880" cy="115920"/>
              </p14:xfrm>
            </p:contentPart>
          </mc:Choice>
          <mc:Fallback>
            <p:pic>
              <p:nvPicPr>
                <p:cNvPr id="337" name="Freihand 336">
                  <a:extLst>
                    <a:ext uri="{FF2B5EF4-FFF2-40B4-BE49-F238E27FC236}">
                      <a16:creationId xmlns:a16="http://schemas.microsoft.com/office/drawing/2014/main" id="{03FD9978-3735-45A7-90F8-02DEB93D343D}"/>
                    </a:ext>
                  </a:extLst>
                </p:cNvPr>
                <p:cNvPicPr/>
                <p:nvPr/>
              </p:nvPicPr>
              <p:blipFill>
                <a:blip r:embed="rId499"/>
                <a:stretch>
                  <a:fillRect/>
                </a:stretch>
              </p:blipFill>
              <p:spPr>
                <a:xfrm>
                  <a:off x="10785613" y="3420192"/>
                  <a:ext cx="115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38" name="Freihand 337">
                  <a:extLst>
                    <a:ext uri="{FF2B5EF4-FFF2-40B4-BE49-F238E27FC236}">
                      <a16:creationId xmlns:a16="http://schemas.microsoft.com/office/drawing/2014/main" id="{8687BDDD-A8C1-472F-9E78-4B59C4D7CB5C}"/>
                    </a:ext>
                  </a:extLst>
                </p14:cNvPr>
                <p14:cNvContentPartPr/>
                <p14:nvPr/>
              </p14:nvContentPartPr>
              <p14:xfrm>
                <a:off x="10698853" y="3418032"/>
                <a:ext cx="159840" cy="134280"/>
              </p14:xfrm>
            </p:contentPart>
          </mc:Choice>
          <mc:Fallback>
            <p:pic>
              <p:nvPicPr>
                <p:cNvPr id="338" name="Freihand 337">
                  <a:extLst>
                    <a:ext uri="{FF2B5EF4-FFF2-40B4-BE49-F238E27FC236}">
                      <a16:creationId xmlns:a16="http://schemas.microsoft.com/office/drawing/2014/main" id="{8687BDDD-A8C1-472F-9E78-4B59C4D7CB5C}"/>
                    </a:ext>
                  </a:extLst>
                </p:cNvPr>
                <p:cNvPicPr/>
                <p:nvPr/>
              </p:nvPicPr>
              <p:blipFill>
                <a:blip r:embed="rId501"/>
                <a:stretch>
                  <a:fillRect/>
                </a:stretch>
              </p:blipFill>
              <p:spPr>
                <a:xfrm>
                  <a:off x="10694533" y="3413712"/>
                  <a:ext cx="168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43" name="Freihand 342">
                  <a:extLst>
                    <a:ext uri="{FF2B5EF4-FFF2-40B4-BE49-F238E27FC236}">
                      <a16:creationId xmlns:a16="http://schemas.microsoft.com/office/drawing/2014/main" id="{BA188EDB-7504-41C8-B777-A1244C0530C8}"/>
                    </a:ext>
                  </a:extLst>
                </p14:cNvPr>
                <p14:cNvContentPartPr/>
                <p14:nvPr/>
              </p14:nvContentPartPr>
              <p14:xfrm>
                <a:off x="10906573" y="3352872"/>
                <a:ext cx="43920" cy="74880"/>
              </p14:xfrm>
            </p:contentPart>
          </mc:Choice>
          <mc:Fallback>
            <p:pic>
              <p:nvPicPr>
                <p:cNvPr id="343" name="Freihand 342">
                  <a:extLst>
                    <a:ext uri="{FF2B5EF4-FFF2-40B4-BE49-F238E27FC236}">
                      <a16:creationId xmlns:a16="http://schemas.microsoft.com/office/drawing/2014/main" id="{BA188EDB-7504-41C8-B777-A1244C0530C8}"/>
                    </a:ext>
                  </a:extLst>
                </p:cNvPr>
                <p:cNvPicPr/>
                <p:nvPr/>
              </p:nvPicPr>
              <p:blipFill>
                <a:blip r:embed="rId503"/>
                <a:stretch>
                  <a:fillRect/>
                </a:stretch>
              </p:blipFill>
              <p:spPr>
                <a:xfrm>
                  <a:off x="10902253" y="3348552"/>
                  <a:ext cx="5256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4">
            <p14:nvContentPartPr>
              <p14:cNvPr id="354" name="Freihand 353">
                <a:extLst>
                  <a:ext uri="{FF2B5EF4-FFF2-40B4-BE49-F238E27FC236}">
                    <a16:creationId xmlns:a16="http://schemas.microsoft.com/office/drawing/2014/main" id="{342626F7-6DF5-4E07-B55B-519AEDD70250}"/>
                  </a:ext>
                </a:extLst>
              </p14:cNvPr>
              <p14:cNvContentPartPr/>
              <p14:nvPr/>
            </p14:nvContentPartPr>
            <p14:xfrm>
              <a:off x="2385373" y="5857032"/>
              <a:ext cx="28080" cy="578160"/>
            </p14:xfrm>
          </p:contentPart>
        </mc:Choice>
        <mc:Fallback>
          <p:pic>
            <p:nvPicPr>
              <p:cNvPr id="354" name="Freihand 353">
                <a:extLst>
                  <a:ext uri="{FF2B5EF4-FFF2-40B4-BE49-F238E27FC236}">
                    <a16:creationId xmlns:a16="http://schemas.microsoft.com/office/drawing/2014/main" id="{342626F7-6DF5-4E07-B55B-519AEDD70250}"/>
                  </a:ext>
                </a:extLst>
              </p:cNvPr>
              <p:cNvPicPr/>
              <p:nvPr/>
            </p:nvPicPr>
            <p:blipFill>
              <a:blip r:embed="rId505"/>
              <a:stretch>
                <a:fillRect/>
              </a:stretch>
            </p:blipFill>
            <p:spPr>
              <a:xfrm>
                <a:off x="2381053" y="5852712"/>
                <a:ext cx="36720" cy="586800"/>
              </a:xfrm>
              <a:prstGeom prst="rect">
                <a:avLst/>
              </a:prstGeom>
            </p:spPr>
          </p:pic>
        </mc:Fallback>
      </mc:AlternateContent>
      <p:grpSp>
        <p:nvGrpSpPr>
          <p:cNvPr id="360" name="Gruppieren 359">
            <a:extLst>
              <a:ext uri="{FF2B5EF4-FFF2-40B4-BE49-F238E27FC236}">
                <a16:creationId xmlns:a16="http://schemas.microsoft.com/office/drawing/2014/main" id="{1B828964-0799-45CE-8A38-383590C8A988}"/>
              </a:ext>
            </a:extLst>
          </p:cNvPr>
          <p:cNvGrpSpPr/>
          <p:nvPr/>
        </p:nvGrpSpPr>
        <p:grpSpPr>
          <a:xfrm>
            <a:off x="2326693" y="6569472"/>
            <a:ext cx="160200" cy="209880"/>
            <a:chOff x="2326693" y="6569472"/>
            <a:chExt cx="160200" cy="209880"/>
          </a:xfrm>
        </p:grpSpPr>
        <mc:AlternateContent xmlns:mc="http://schemas.openxmlformats.org/markup-compatibility/2006">
          <mc:Choice xmlns:p14="http://schemas.microsoft.com/office/powerpoint/2010/main" Requires="p14">
            <p:contentPart p14:bwMode="auto" r:id="rId506">
              <p14:nvContentPartPr>
                <p14:cNvPr id="357" name="Freihand 356">
                  <a:extLst>
                    <a:ext uri="{FF2B5EF4-FFF2-40B4-BE49-F238E27FC236}">
                      <a16:creationId xmlns:a16="http://schemas.microsoft.com/office/drawing/2014/main" id="{870291A0-FECC-49CD-8623-CC0CC3495DAA}"/>
                    </a:ext>
                  </a:extLst>
                </p14:cNvPr>
                <p14:cNvContentPartPr/>
                <p14:nvPr/>
              </p14:nvContentPartPr>
              <p14:xfrm>
                <a:off x="2326693" y="6638952"/>
                <a:ext cx="69840" cy="42120"/>
              </p14:xfrm>
            </p:contentPart>
          </mc:Choice>
          <mc:Fallback>
            <p:pic>
              <p:nvPicPr>
                <p:cNvPr id="357" name="Freihand 356">
                  <a:extLst>
                    <a:ext uri="{FF2B5EF4-FFF2-40B4-BE49-F238E27FC236}">
                      <a16:creationId xmlns:a16="http://schemas.microsoft.com/office/drawing/2014/main" id="{870291A0-FECC-49CD-8623-CC0CC3495DAA}"/>
                    </a:ext>
                  </a:extLst>
                </p:cNvPr>
                <p:cNvPicPr/>
                <p:nvPr/>
              </p:nvPicPr>
              <p:blipFill>
                <a:blip r:embed="rId507"/>
                <a:stretch>
                  <a:fillRect/>
                </a:stretch>
              </p:blipFill>
              <p:spPr>
                <a:xfrm>
                  <a:off x="2322373" y="6634632"/>
                  <a:ext cx="784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58" name="Freihand 357">
                  <a:extLst>
                    <a:ext uri="{FF2B5EF4-FFF2-40B4-BE49-F238E27FC236}">
                      <a16:creationId xmlns:a16="http://schemas.microsoft.com/office/drawing/2014/main" id="{7C072CDB-0DC1-4412-B6DB-A1BD666836C0}"/>
                    </a:ext>
                  </a:extLst>
                </p14:cNvPr>
                <p14:cNvContentPartPr/>
                <p14:nvPr/>
              </p14:nvContentPartPr>
              <p14:xfrm>
                <a:off x="2365573" y="6617352"/>
                <a:ext cx="55080" cy="162000"/>
              </p14:xfrm>
            </p:contentPart>
          </mc:Choice>
          <mc:Fallback>
            <p:pic>
              <p:nvPicPr>
                <p:cNvPr id="358" name="Freihand 357">
                  <a:extLst>
                    <a:ext uri="{FF2B5EF4-FFF2-40B4-BE49-F238E27FC236}">
                      <a16:creationId xmlns:a16="http://schemas.microsoft.com/office/drawing/2014/main" id="{7C072CDB-0DC1-4412-B6DB-A1BD666836C0}"/>
                    </a:ext>
                  </a:extLst>
                </p:cNvPr>
                <p:cNvPicPr/>
                <p:nvPr/>
              </p:nvPicPr>
              <p:blipFill>
                <a:blip r:embed="rId509"/>
                <a:stretch>
                  <a:fillRect/>
                </a:stretch>
              </p:blipFill>
              <p:spPr>
                <a:xfrm>
                  <a:off x="2361253" y="6613032"/>
                  <a:ext cx="637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59" name="Freihand 358">
                  <a:extLst>
                    <a:ext uri="{FF2B5EF4-FFF2-40B4-BE49-F238E27FC236}">
                      <a16:creationId xmlns:a16="http://schemas.microsoft.com/office/drawing/2014/main" id="{5AD698BF-191A-43D2-A33A-0702F1E65581}"/>
                    </a:ext>
                  </a:extLst>
                </p14:cNvPr>
                <p14:cNvContentPartPr/>
                <p14:nvPr/>
              </p14:nvContentPartPr>
              <p14:xfrm>
                <a:off x="2429653" y="6569472"/>
                <a:ext cx="57240" cy="94320"/>
              </p14:xfrm>
            </p:contentPart>
          </mc:Choice>
          <mc:Fallback>
            <p:pic>
              <p:nvPicPr>
                <p:cNvPr id="359" name="Freihand 358">
                  <a:extLst>
                    <a:ext uri="{FF2B5EF4-FFF2-40B4-BE49-F238E27FC236}">
                      <a16:creationId xmlns:a16="http://schemas.microsoft.com/office/drawing/2014/main" id="{5AD698BF-191A-43D2-A33A-0702F1E65581}"/>
                    </a:ext>
                  </a:extLst>
                </p:cNvPr>
                <p:cNvPicPr/>
                <p:nvPr/>
              </p:nvPicPr>
              <p:blipFill>
                <a:blip r:embed="rId511"/>
                <a:stretch>
                  <a:fillRect/>
                </a:stretch>
              </p:blipFill>
              <p:spPr>
                <a:xfrm>
                  <a:off x="2425333" y="6565152"/>
                  <a:ext cx="65880" cy="10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2">
            <p14:nvContentPartPr>
              <p14:cNvPr id="365" name="Freihand 364">
                <a:extLst>
                  <a:ext uri="{FF2B5EF4-FFF2-40B4-BE49-F238E27FC236}">
                    <a16:creationId xmlns:a16="http://schemas.microsoft.com/office/drawing/2014/main" id="{103A7EFD-DE13-4AC7-8D03-F57980633177}"/>
                  </a:ext>
                </a:extLst>
              </p14:cNvPr>
              <p14:cNvContentPartPr/>
              <p14:nvPr/>
            </p14:nvContentPartPr>
            <p14:xfrm>
              <a:off x="2398693" y="4749312"/>
              <a:ext cx="23040" cy="91080"/>
            </p14:xfrm>
          </p:contentPart>
        </mc:Choice>
        <mc:Fallback>
          <p:pic>
            <p:nvPicPr>
              <p:cNvPr id="365" name="Freihand 364">
                <a:extLst>
                  <a:ext uri="{FF2B5EF4-FFF2-40B4-BE49-F238E27FC236}">
                    <a16:creationId xmlns:a16="http://schemas.microsoft.com/office/drawing/2014/main" id="{103A7EFD-DE13-4AC7-8D03-F57980633177}"/>
                  </a:ext>
                </a:extLst>
              </p:cNvPr>
              <p:cNvPicPr/>
              <p:nvPr/>
            </p:nvPicPr>
            <p:blipFill>
              <a:blip r:embed="rId513"/>
              <a:stretch>
                <a:fillRect/>
              </a:stretch>
            </p:blipFill>
            <p:spPr>
              <a:xfrm>
                <a:off x="2394373" y="4744992"/>
                <a:ext cx="31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99" name="Freihand 98">
                <a:extLst>
                  <a:ext uri="{FF2B5EF4-FFF2-40B4-BE49-F238E27FC236}">
                    <a16:creationId xmlns:a16="http://schemas.microsoft.com/office/drawing/2014/main" id="{2479CDF3-BC23-47AF-B697-A928BCE3524E}"/>
                  </a:ext>
                </a:extLst>
              </p14:cNvPr>
              <p14:cNvContentPartPr/>
              <p14:nvPr/>
            </p14:nvContentPartPr>
            <p14:xfrm>
              <a:off x="2800453" y="2239392"/>
              <a:ext cx="14760" cy="100080"/>
            </p14:xfrm>
          </p:contentPart>
        </mc:Choice>
        <mc:Fallback>
          <p:pic>
            <p:nvPicPr>
              <p:cNvPr id="99" name="Freihand 98">
                <a:extLst>
                  <a:ext uri="{FF2B5EF4-FFF2-40B4-BE49-F238E27FC236}">
                    <a16:creationId xmlns:a16="http://schemas.microsoft.com/office/drawing/2014/main" id="{2479CDF3-BC23-47AF-B697-A928BCE3524E}"/>
                  </a:ext>
                </a:extLst>
              </p:cNvPr>
              <p:cNvPicPr/>
              <p:nvPr/>
            </p:nvPicPr>
            <p:blipFill>
              <a:blip r:embed="rId515"/>
              <a:stretch>
                <a:fillRect/>
              </a:stretch>
            </p:blipFill>
            <p:spPr>
              <a:xfrm>
                <a:off x="2796133" y="2235072"/>
                <a:ext cx="23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00" name="Freihand 99">
                <a:extLst>
                  <a:ext uri="{FF2B5EF4-FFF2-40B4-BE49-F238E27FC236}">
                    <a16:creationId xmlns:a16="http://schemas.microsoft.com/office/drawing/2014/main" id="{7D2AB7A5-9CB1-4E05-8B7A-4F0DD736E79D}"/>
                  </a:ext>
                </a:extLst>
              </p14:cNvPr>
              <p14:cNvContentPartPr/>
              <p14:nvPr/>
            </p14:nvContentPartPr>
            <p14:xfrm>
              <a:off x="2804773" y="2511552"/>
              <a:ext cx="1440" cy="140040"/>
            </p14:xfrm>
          </p:contentPart>
        </mc:Choice>
        <mc:Fallback>
          <p:pic>
            <p:nvPicPr>
              <p:cNvPr id="100" name="Freihand 99">
                <a:extLst>
                  <a:ext uri="{FF2B5EF4-FFF2-40B4-BE49-F238E27FC236}">
                    <a16:creationId xmlns:a16="http://schemas.microsoft.com/office/drawing/2014/main" id="{7D2AB7A5-9CB1-4E05-8B7A-4F0DD736E79D}"/>
                  </a:ext>
                </a:extLst>
              </p:cNvPr>
              <p:cNvPicPr/>
              <p:nvPr/>
            </p:nvPicPr>
            <p:blipFill>
              <a:blip r:embed="rId517"/>
              <a:stretch>
                <a:fillRect/>
              </a:stretch>
            </p:blipFill>
            <p:spPr>
              <a:xfrm>
                <a:off x="2800453" y="2507232"/>
                <a:ext cx="10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01" name="Freihand 100">
                <a:extLst>
                  <a:ext uri="{FF2B5EF4-FFF2-40B4-BE49-F238E27FC236}">
                    <a16:creationId xmlns:a16="http://schemas.microsoft.com/office/drawing/2014/main" id="{FD860B06-5D8C-4FDA-9CAD-BCDF7E65BFFE}"/>
                  </a:ext>
                </a:extLst>
              </p14:cNvPr>
              <p14:cNvContentPartPr/>
              <p14:nvPr/>
            </p14:nvContentPartPr>
            <p14:xfrm>
              <a:off x="2787853" y="2944632"/>
              <a:ext cx="20880" cy="516240"/>
            </p14:xfrm>
          </p:contentPart>
        </mc:Choice>
        <mc:Fallback>
          <p:pic>
            <p:nvPicPr>
              <p:cNvPr id="101" name="Freihand 100">
                <a:extLst>
                  <a:ext uri="{FF2B5EF4-FFF2-40B4-BE49-F238E27FC236}">
                    <a16:creationId xmlns:a16="http://schemas.microsoft.com/office/drawing/2014/main" id="{FD860B06-5D8C-4FDA-9CAD-BCDF7E65BFFE}"/>
                  </a:ext>
                </a:extLst>
              </p:cNvPr>
              <p:cNvPicPr/>
              <p:nvPr/>
            </p:nvPicPr>
            <p:blipFill>
              <a:blip r:embed="rId519"/>
              <a:stretch>
                <a:fillRect/>
              </a:stretch>
            </p:blipFill>
            <p:spPr>
              <a:xfrm>
                <a:off x="2783533" y="2940312"/>
                <a:ext cx="29520" cy="5248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45" name="Freihand 344">
                <a:extLst>
                  <a:ext uri="{FF2B5EF4-FFF2-40B4-BE49-F238E27FC236}">
                    <a16:creationId xmlns:a16="http://schemas.microsoft.com/office/drawing/2014/main" id="{A7DAC8B8-62B9-465D-82EB-292C65DD09E2}"/>
                  </a:ext>
                </a:extLst>
              </p14:cNvPr>
              <p14:cNvContentPartPr/>
              <p14:nvPr/>
            </p14:nvContentPartPr>
            <p14:xfrm>
              <a:off x="2451973" y="2066952"/>
              <a:ext cx="5040" cy="123840"/>
            </p14:xfrm>
          </p:contentPart>
        </mc:Choice>
        <mc:Fallback>
          <p:pic>
            <p:nvPicPr>
              <p:cNvPr id="345" name="Freihand 344">
                <a:extLst>
                  <a:ext uri="{FF2B5EF4-FFF2-40B4-BE49-F238E27FC236}">
                    <a16:creationId xmlns:a16="http://schemas.microsoft.com/office/drawing/2014/main" id="{A7DAC8B8-62B9-465D-82EB-292C65DD09E2}"/>
                  </a:ext>
                </a:extLst>
              </p:cNvPr>
              <p:cNvPicPr/>
              <p:nvPr/>
            </p:nvPicPr>
            <p:blipFill>
              <a:blip r:embed="rId521"/>
              <a:stretch>
                <a:fillRect/>
              </a:stretch>
            </p:blipFill>
            <p:spPr>
              <a:xfrm>
                <a:off x="2447653" y="2062632"/>
                <a:ext cx="136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46" name="Freihand 345">
                <a:extLst>
                  <a:ext uri="{FF2B5EF4-FFF2-40B4-BE49-F238E27FC236}">
                    <a16:creationId xmlns:a16="http://schemas.microsoft.com/office/drawing/2014/main" id="{71460644-38FE-4CBA-A329-44E9BEFD6BA1}"/>
                  </a:ext>
                </a:extLst>
              </p14:cNvPr>
              <p14:cNvContentPartPr/>
              <p14:nvPr/>
            </p14:nvContentPartPr>
            <p14:xfrm>
              <a:off x="2439373" y="2250912"/>
              <a:ext cx="16560" cy="251640"/>
            </p14:xfrm>
          </p:contentPart>
        </mc:Choice>
        <mc:Fallback>
          <p:pic>
            <p:nvPicPr>
              <p:cNvPr id="346" name="Freihand 345">
                <a:extLst>
                  <a:ext uri="{FF2B5EF4-FFF2-40B4-BE49-F238E27FC236}">
                    <a16:creationId xmlns:a16="http://schemas.microsoft.com/office/drawing/2014/main" id="{71460644-38FE-4CBA-A329-44E9BEFD6BA1}"/>
                  </a:ext>
                </a:extLst>
              </p:cNvPr>
              <p:cNvPicPr/>
              <p:nvPr/>
            </p:nvPicPr>
            <p:blipFill>
              <a:blip r:embed="rId523"/>
              <a:stretch>
                <a:fillRect/>
              </a:stretch>
            </p:blipFill>
            <p:spPr>
              <a:xfrm>
                <a:off x="2435053" y="2246592"/>
                <a:ext cx="252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47" name="Freihand 346">
                <a:extLst>
                  <a:ext uri="{FF2B5EF4-FFF2-40B4-BE49-F238E27FC236}">
                    <a16:creationId xmlns:a16="http://schemas.microsoft.com/office/drawing/2014/main" id="{433DF301-77B6-4511-96EF-B0014CD0FEB9}"/>
                  </a:ext>
                </a:extLst>
              </p14:cNvPr>
              <p14:cNvContentPartPr/>
              <p14:nvPr/>
            </p14:nvContentPartPr>
            <p14:xfrm>
              <a:off x="2439373" y="2655912"/>
              <a:ext cx="15480" cy="316440"/>
            </p14:xfrm>
          </p:contentPart>
        </mc:Choice>
        <mc:Fallback>
          <p:pic>
            <p:nvPicPr>
              <p:cNvPr id="347" name="Freihand 346">
                <a:extLst>
                  <a:ext uri="{FF2B5EF4-FFF2-40B4-BE49-F238E27FC236}">
                    <a16:creationId xmlns:a16="http://schemas.microsoft.com/office/drawing/2014/main" id="{433DF301-77B6-4511-96EF-B0014CD0FEB9}"/>
                  </a:ext>
                </a:extLst>
              </p:cNvPr>
              <p:cNvPicPr/>
              <p:nvPr/>
            </p:nvPicPr>
            <p:blipFill>
              <a:blip r:embed="rId525"/>
              <a:stretch>
                <a:fillRect/>
              </a:stretch>
            </p:blipFill>
            <p:spPr>
              <a:xfrm>
                <a:off x="2435053" y="2651592"/>
                <a:ext cx="2412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48" name="Freihand 347">
                <a:extLst>
                  <a:ext uri="{FF2B5EF4-FFF2-40B4-BE49-F238E27FC236}">
                    <a16:creationId xmlns:a16="http://schemas.microsoft.com/office/drawing/2014/main" id="{6BB811BE-6066-4AC6-A5C6-0F4F351525F6}"/>
                  </a:ext>
                </a:extLst>
              </p14:cNvPr>
              <p14:cNvContentPartPr/>
              <p14:nvPr/>
            </p14:nvContentPartPr>
            <p14:xfrm>
              <a:off x="2415973" y="3069552"/>
              <a:ext cx="9000" cy="187200"/>
            </p14:xfrm>
          </p:contentPart>
        </mc:Choice>
        <mc:Fallback>
          <p:pic>
            <p:nvPicPr>
              <p:cNvPr id="348" name="Freihand 347">
                <a:extLst>
                  <a:ext uri="{FF2B5EF4-FFF2-40B4-BE49-F238E27FC236}">
                    <a16:creationId xmlns:a16="http://schemas.microsoft.com/office/drawing/2014/main" id="{6BB811BE-6066-4AC6-A5C6-0F4F351525F6}"/>
                  </a:ext>
                </a:extLst>
              </p:cNvPr>
              <p:cNvPicPr/>
              <p:nvPr/>
            </p:nvPicPr>
            <p:blipFill>
              <a:blip r:embed="rId527"/>
              <a:stretch>
                <a:fillRect/>
              </a:stretch>
            </p:blipFill>
            <p:spPr>
              <a:xfrm>
                <a:off x="2411653" y="3065232"/>
                <a:ext cx="176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02" name="Freihand 101">
                <a:extLst>
                  <a:ext uri="{FF2B5EF4-FFF2-40B4-BE49-F238E27FC236}">
                    <a16:creationId xmlns:a16="http://schemas.microsoft.com/office/drawing/2014/main" id="{67E646B0-EA08-48BE-84A2-F401937245BC}"/>
                  </a:ext>
                </a:extLst>
              </p14:cNvPr>
              <p14:cNvContentPartPr/>
              <p14:nvPr/>
            </p14:nvContentPartPr>
            <p14:xfrm>
              <a:off x="2328493" y="3659592"/>
              <a:ext cx="201240" cy="31680"/>
            </p14:xfrm>
          </p:contentPart>
        </mc:Choice>
        <mc:Fallback>
          <p:pic>
            <p:nvPicPr>
              <p:cNvPr id="102" name="Freihand 101">
                <a:extLst>
                  <a:ext uri="{FF2B5EF4-FFF2-40B4-BE49-F238E27FC236}">
                    <a16:creationId xmlns:a16="http://schemas.microsoft.com/office/drawing/2014/main" id="{67E646B0-EA08-48BE-84A2-F401937245BC}"/>
                  </a:ext>
                </a:extLst>
              </p:cNvPr>
              <p:cNvPicPr/>
              <p:nvPr/>
            </p:nvPicPr>
            <p:blipFill>
              <a:blip r:embed="rId529"/>
              <a:stretch>
                <a:fillRect/>
              </a:stretch>
            </p:blipFill>
            <p:spPr>
              <a:xfrm>
                <a:off x="2324173" y="3655272"/>
                <a:ext cx="2098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03" name="Freihand 102">
                <a:extLst>
                  <a:ext uri="{FF2B5EF4-FFF2-40B4-BE49-F238E27FC236}">
                    <a16:creationId xmlns:a16="http://schemas.microsoft.com/office/drawing/2014/main" id="{A7C7EE24-C0F1-4928-BFC4-EE85EFC58418}"/>
                  </a:ext>
                </a:extLst>
              </p14:cNvPr>
              <p14:cNvContentPartPr/>
              <p14:nvPr/>
            </p14:nvContentPartPr>
            <p14:xfrm>
              <a:off x="2486173" y="3614232"/>
              <a:ext cx="76680" cy="255960"/>
            </p14:xfrm>
          </p:contentPart>
        </mc:Choice>
        <mc:Fallback>
          <p:pic>
            <p:nvPicPr>
              <p:cNvPr id="103" name="Freihand 102">
                <a:extLst>
                  <a:ext uri="{FF2B5EF4-FFF2-40B4-BE49-F238E27FC236}">
                    <a16:creationId xmlns:a16="http://schemas.microsoft.com/office/drawing/2014/main" id="{A7C7EE24-C0F1-4928-BFC4-EE85EFC58418}"/>
                  </a:ext>
                </a:extLst>
              </p:cNvPr>
              <p:cNvPicPr/>
              <p:nvPr/>
            </p:nvPicPr>
            <p:blipFill>
              <a:blip r:embed="rId531"/>
              <a:stretch>
                <a:fillRect/>
              </a:stretch>
            </p:blipFill>
            <p:spPr>
              <a:xfrm>
                <a:off x="2481853" y="3609912"/>
                <a:ext cx="853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9" name="Freihand 348">
                <a:extLst>
                  <a:ext uri="{FF2B5EF4-FFF2-40B4-BE49-F238E27FC236}">
                    <a16:creationId xmlns:a16="http://schemas.microsoft.com/office/drawing/2014/main" id="{D214947A-8434-4443-9A82-7129F194BC6C}"/>
                  </a:ext>
                </a:extLst>
              </p14:cNvPr>
              <p14:cNvContentPartPr/>
              <p14:nvPr/>
            </p14:nvContentPartPr>
            <p14:xfrm>
              <a:off x="2402653" y="3419112"/>
              <a:ext cx="34920" cy="378360"/>
            </p14:xfrm>
          </p:contentPart>
        </mc:Choice>
        <mc:Fallback>
          <p:pic>
            <p:nvPicPr>
              <p:cNvPr id="349" name="Freihand 348">
                <a:extLst>
                  <a:ext uri="{FF2B5EF4-FFF2-40B4-BE49-F238E27FC236}">
                    <a16:creationId xmlns:a16="http://schemas.microsoft.com/office/drawing/2014/main" id="{D214947A-8434-4443-9A82-7129F194BC6C}"/>
                  </a:ext>
                </a:extLst>
              </p:cNvPr>
              <p:cNvPicPr/>
              <p:nvPr/>
            </p:nvPicPr>
            <p:blipFill>
              <a:blip r:embed="rId533"/>
              <a:stretch>
                <a:fillRect/>
              </a:stretch>
            </p:blipFill>
            <p:spPr>
              <a:xfrm>
                <a:off x="2398333" y="3414792"/>
                <a:ext cx="4356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50" name="Freihand 349">
                <a:extLst>
                  <a:ext uri="{FF2B5EF4-FFF2-40B4-BE49-F238E27FC236}">
                    <a16:creationId xmlns:a16="http://schemas.microsoft.com/office/drawing/2014/main" id="{AD1BA956-16CD-42FE-9F43-EB70AE6574B9}"/>
                  </a:ext>
                </a:extLst>
              </p14:cNvPr>
              <p14:cNvContentPartPr/>
              <p14:nvPr/>
            </p14:nvContentPartPr>
            <p14:xfrm>
              <a:off x="2400853" y="3824832"/>
              <a:ext cx="23760" cy="367200"/>
            </p14:xfrm>
          </p:contentPart>
        </mc:Choice>
        <mc:Fallback>
          <p:pic>
            <p:nvPicPr>
              <p:cNvPr id="350" name="Freihand 349">
                <a:extLst>
                  <a:ext uri="{FF2B5EF4-FFF2-40B4-BE49-F238E27FC236}">
                    <a16:creationId xmlns:a16="http://schemas.microsoft.com/office/drawing/2014/main" id="{AD1BA956-16CD-42FE-9F43-EB70AE6574B9}"/>
                  </a:ext>
                </a:extLst>
              </p:cNvPr>
              <p:cNvPicPr/>
              <p:nvPr/>
            </p:nvPicPr>
            <p:blipFill>
              <a:blip r:embed="rId535"/>
              <a:stretch>
                <a:fillRect/>
              </a:stretch>
            </p:blipFill>
            <p:spPr>
              <a:xfrm>
                <a:off x="2396533" y="3820512"/>
                <a:ext cx="32400" cy="3758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61" name="Freihand 360">
                <a:extLst>
                  <a:ext uri="{FF2B5EF4-FFF2-40B4-BE49-F238E27FC236}">
                    <a16:creationId xmlns:a16="http://schemas.microsoft.com/office/drawing/2014/main" id="{3BFDDF7A-96BB-44F3-B633-5DB7792167FD}"/>
                  </a:ext>
                </a:extLst>
              </p14:cNvPr>
              <p14:cNvContentPartPr/>
              <p14:nvPr/>
            </p14:nvContentPartPr>
            <p14:xfrm>
              <a:off x="2383933" y="3712512"/>
              <a:ext cx="64440" cy="66240"/>
            </p14:xfrm>
          </p:contentPart>
        </mc:Choice>
        <mc:Fallback>
          <p:pic>
            <p:nvPicPr>
              <p:cNvPr id="361" name="Freihand 360">
                <a:extLst>
                  <a:ext uri="{FF2B5EF4-FFF2-40B4-BE49-F238E27FC236}">
                    <a16:creationId xmlns:a16="http://schemas.microsoft.com/office/drawing/2014/main" id="{3BFDDF7A-96BB-44F3-B633-5DB7792167FD}"/>
                  </a:ext>
                </a:extLst>
              </p:cNvPr>
              <p:cNvPicPr/>
              <p:nvPr/>
            </p:nvPicPr>
            <p:blipFill>
              <a:blip r:embed="rId537"/>
              <a:stretch>
                <a:fillRect/>
              </a:stretch>
            </p:blipFill>
            <p:spPr>
              <a:xfrm>
                <a:off x="2379613" y="3708192"/>
                <a:ext cx="730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62" name="Freihand 361">
                <a:extLst>
                  <a:ext uri="{FF2B5EF4-FFF2-40B4-BE49-F238E27FC236}">
                    <a16:creationId xmlns:a16="http://schemas.microsoft.com/office/drawing/2014/main" id="{FD58B4AD-56D8-4AC4-B387-A0EFBF166D17}"/>
                  </a:ext>
                </a:extLst>
              </p14:cNvPr>
              <p14:cNvContentPartPr/>
              <p14:nvPr/>
            </p14:nvContentPartPr>
            <p14:xfrm>
              <a:off x="2396893" y="3721152"/>
              <a:ext cx="56520" cy="146520"/>
            </p14:xfrm>
          </p:contentPart>
        </mc:Choice>
        <mc:Fallback>
          <p:pic>
            <p:nvPicPr>
              <p:cNvPr id="362" name="Freihand 361">
                <a:extLst>
                  <a:ext uri="{FF2B5EF4-FFF2-40B4-BE49-F238E27FC236}">
                    <a16:creationId xmlns:a16="http://schemas.microsoft.com/office/drawing/2014/main" id="{FD58B4AD-56D8-4AC4-B387-A0EFBF166D17}"/>
                  </a:ext>
                </a:extLst>
              </p:cNvPr>
              <p:cNvPicPr/>
              <p:nvPr/>
            </p:nvPicPr>
            <p:blipFill>
              <a:blip r:embed="rId539"/>
              <a:stretch>
                <a:fillRect/>
              </a:stretch>
            </p:blipFill>
            <p:spPr>
              <a:xfrm>
                <a:off x="2392573" y="3716832"/>
                <a:ext cx="65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63" name="Freihand 362">
                <a:extLst>
                  <a:ext uri="{FF2B5EF4-FFF2-40B4-BE49-F238E27FC236}">
                    <a16:creationId xmlns:a16="http://schemas.microsoft.com/office/drawing/2014/main" id="{110FD74E-B2CE-4706-963E-10EDC835CF04}"/>
                  </a:ext>
                </a:extLst>
              </p14:cNvPr>
              <p14:cNvContentPartPr/>
              <p14:nvPr/>
            </p14:nvContentPartPr>
            <p14:xfrm>
              <a:off x="2464933" y="3672552"/>
              <a:ext cx="54360" cy="88560"/>
            </p14:xfrm>
          </p:contentPart>
        </mc:Choice>
        <mc:Fallback>
          <p:pic>
            <p:nvPicPr>
              <p:cNvPr id="363" name="Freihand 362">
                <a:extLst>
                  <a:ext uri="{FF2B5EF4-FFF2-40B4-BE49-F238E27FC236}">
                    <a16:creationId xmlns:a16="http://schemas.microsoft.com/office/drawing/2014/main" id="{110FD74E-B2CE-4706-963E-10EDC835CF04}"/>
                  </a:ext>
                </a:extLst>
              </p:cNvPr>
              <p:cNvPicPr/>
              <p:nvPr/>
            </p:nvPicPr>
            <p:blipFill>
              <a:blip r:embed="rId541"/>
              <a:stretch>
                <a:fillRect/>
              </a:stretch>
            </p:blipFill>
            <p:spPr>
              <a:xfrm>
                <a:off x="2460613" y="3668232"/>
                <a:ext cx="630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67" name="Freihand 366">
                <a:extLst>
                  <a:ext uri="{FF2B5EF4-FFF2-40B4-BE49-F238E27FC236}">
                    <a16:creationId xmlns:a16="http://schemas.microsoft.com/office/drawing/2014/main" id="{4307E0B9-0B1D-4BA8-82C7-ADFBD225A16C}"/>
                  </a:ext>
                </a:extLst>
              </p14:cNvPr>
              <p14:cNvContentPartPr/>
              <p14:nvPr/>
            </p14:nvContentPartPr>
            <p14:xfrm>
              <a:off x="1334173" y="4216872"/>
              <a:ext cx="2446560" cy="1332720"/>
            </p14:xfrm>
          </p:contentPart>
        </mc:Choice>
        <mc:Fallback>
          <p:pic>
            <p:nvPicPr>
              <p:cNvPr id="367" name="Freihand 366">
                <a:extLst>
                  <a:ext uri="{FF2B5EF4-FFF2-40B4-BE49-F238E27FC236}">
                    <a16:creationId xmlns:a16="http://schemas.microsoft.com/office/drawing/2014/main" id="{4307E0B9-0B1D-4BA8-82C7-ADFBD225A16C}"/>
                  </a:ext>
                </a:extLst>
              </p:cNvPr>
              <p:cNvPicPr/>
              <p:nvPr/>
            </p:nvPicPr>
            <p:blipFill>
              <a:blip r:embed="rId543"/>
              <a:stretch>
                <a:fillRect/>
              </a:stretch>
            </p:blipFill>
            <p:spPr>
              <a:xfrm>
                <a:off x="1329853" y="4212552"/>
                <a:ext cx="2455200" cy="13413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69" name="Freihand 368">
                <a:extLst>
                  <a:ext uri="{FF2B5EF4-FFF2-40B4-BE49-F238E27FC236}">
                    <a16:creationId xmlns:a16="http://schemas.microsoft.com/office/drawing/2014/main" id="{CE540A93-9E58-4BCC-B0CC-24BFA12FD4F2}"/>
                  </a:ext>
                </a:extLst>
              </p14:cNvPr>
              <p14:cNvContentPartPr/>
              <p14:nvPr/>
            </p14:nvContentPartPr>
            <p14:xfrm>
              <a:off x="3880453" y="5451672"/>
              <a:ext cx="84600" cy="134280"/>
            </p14:xfrm>
          </p:contentPart>
        </mc:Choice>
        <mc:Fallback>
          <p:pic>
            <p:nvPicPr>
              <p:cNvPr id="369" name="Freihand 368">
                <a:extLst>
                  <a:ext uri="{FF2B5EF4-FFF2-40B4-BE49-F238E27FC236}">
                    <a16:creationId xmlns:a16="http://schemas.microsoft.com/office/drawing/2014/main" id="{CE540A93-9E58-4BCC-B0CC-24BFA12FD4F2}"/>
                  </a:ext>
                </a:extLst>
              </p:cNvPr>
              <p:cNvPicPr/>
              <p:nvPr/>
            </p:nvPicPr>
            <p:blipFill>
              <a:blip r:embed="rId545"/>
              <a:stretch>
                <a:fillRect/>
              </a:stretch>
            </p:blipFill>
            <p:spPr>
              <a:xfrm>
                <a:off x="3876133" y="5447352"/>
                <a:ext cx="93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70" name="Freihand 369">
                <a:extLst>
                  <a:ext uri="{FF2B5EF4-FFF2-40B4-BE49-F238E27FC236}">
                    <a16:creationId xmlns:a16="http://schemas.microsoft.com/office/drawing/2014/main" id="{4A4805A6-8220-4534-80B0-BF7D2150B9AD}"/>
                  </a:ext>
                </a:extLst>
              </p14:cNvPr>
              <p14:cNvContentPartPr/>
              <p14:nvPr/>
            </p14:nvContentPartPr>
            <p14:xfrm>
              <a:off x="3955333" y="5463912"/>
              <a:ext cx="20520" cy="138240"/>
            </p14:xfrm>
          </p:contentPart>
        </mc:Choice>
        <mc:Fallback>
          <p:pic>
            <p:nvPicPr>
              <p:cNvPr id="370" name="Freihand 369">
                <a:extLst>
                  <a:ext uri="{FF2B5EF4-FFF2-40B4-BE49-F238E27FC236}">
                    <a16:creationId xmlns:a16="http://schemas.microsoft.com/office/drawing/2014/main" id="{4A4805A6-8220-4534-80B0-BF7D2150B9AD}"/>
                  </a:ext>
                </a:extLst>
              </p:cNvPr>
              <p:cNvPicPr/>
              <p:nvPr/>
            </p:nvPicPr>
            <p:blipFill>
              <a:blip r:embed="rId547"/>
              <a:stretch>
                <a:fillRect/>
              </a:stretch>
            </p:blipFill>
            <p:spPr>
              <a:xfrm>
                <a:off x="3951013" y="5459592"/>
                <a:ext cx="29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71" name="Freihand 370">
                <a:extLst>
                  <a:ext uri="{FF2B5EF4-FFF2-40B4-BE49-F238E27FC236}">
                    <a16:creationId xmlns:a16="http://schemas.microsoft.com/office/drawing/2014/main" id="{223CA806-5A8A-4F81-93C9-56D57746B8CC}"/>
                  </a:ext>
                </a:extLst>
              </p14:cNvPr>
              <p14:cNvContentPartPr/>
              <p14:nvPr/>
            </p14:nvContentPartPr>
            <p14:xfrm>
              <a:off x="3898453" y="5466072"/>
              <a:ext cx="181080" cy="108720"/>
            </p14:xfrm>
          </p:contentPart>
        </mc:Choice>
        <mc:Fallback>
          <p:pic>
            <p:nvPicPr>
              <p:cNvPr id="371" name="Freihand 370">
                <a:extLst>
                  <a:ext uri="{FF2B5EF4-FFF2-40B4-BE49-F238E27FC236}">
                    <a16:creationId xmlns:a16="http://schemas.microsoft.com/office/drawing/2014/main" id="{223CA806-5A8A-4F81-93C9-56D57746B8CC}"/>
                  </a:ext>
                </a:extLst>
              </p:cNvPr>
              <p:cNvPicPr/>
              <p:nvPr/>
            </p:nvPicPr>
            <p:blipFill>
              <a:blip r:embed="rId549"/>
              <a:stretch>
                <a:fillRect/>
              </a:stretch>
            </p:blipFill>
            <p:spPr>
              <a:xfrm>
                <a:off x="3894133" y="5461752"/>
                <a:ext cx="189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72" name="Freihand 371">
                <a:extLst>
                  <a:ext uri="{FF2B5EF4-FFF2-40B4-BE49-F238E27FC236}">
                    <a16:creationId xmlns:a16="http://schemas.microsoft.com/office/drawing/2014/main" id="{02AADFDC-DC29-4843-A1B9-78EA6820D8C6}"/>
                  </a:ext>
                </a:extLst>
              </p14:cNvPr>
              <p14:cNvContentPartPr/>
              <p14:nvPr/>
            </p14:nvContentPartPr>
            <p14:xfrm>
              <a:off x="4010413" y="5466072"/>
              <a:ext cx="131760" cy="116280"/>
            </p14:xfrm>
          </p:contentPart>
        </mc:Choice>
        <mc:Fallback>
          <p:pic>
            <p:nvPicPr>
              <p:cNvPr id="372" name="Freihand 371">
                <a:extLst>
                  <a:ext uri="{FF2B5EF4-FFF2-40B4-BE49-F238E27FC236}">
                    <a16:creationId xmlns:a16="http://schemas.microsoft.com/office/drawing/2014/main" id="{02AADFDC-DC29-4843-A1B9-78EA6820D8C6}"/>
                  </a:ext>
                </a:extLst>
              </p:cNvPr>
              <p:cNvPicPr/>
              <p:nvPr/>
            </p:nvPicPr>
            <p:blipFill>
              <a:blip r:embed="rId551"/>
              <a:stretch>
                <a:fillRect/>
              </a:stretch>
            </p:blipFill>
            <p:spPr>
              <a:xfrm>
                <a:off x="4006093" y="5461752"/>
                <a:ext cx="140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73" name="Freihand 372">
                <a:extLst>
                  <a:ext uri="{FF2B5EF4-FFF2-40B4-BE49-F238E27FC236}">
                    <a16:creationId xmlns:a16="http://schemas.microsoft.com/office/drawing/2014/main" id="{042C0F81-924D-44A0-B56C-0327CE5F1BF2}"/>
                  </a:ext>
                </a:extLst>
              </p14:cNvPr>
              <p14:cNvContentPartPr/>
              <p14:nvPr/>
            </p14:nvContentPartPr>
            <p14:xfrm>
              <a:off x="4180693" y="5376432"/>
              <a:ext cx="63360" cy="74880"/>
            </p14:xfrm>
          </p:contentPart>
        </mc:Choice>
        <mc:Fallback>
          <p:pic>
            <p:nvPicPr>
              <p:cNvPr id="373" name="Freihand 372">
                <a:extLst>
                  <a:ext uri="{FF2B5EF4-FFF2-40B4-BE49-F238E27FC236}">
                    <a16:creationId xmlns:a16="http://schemas.microsoft.com/office/drawing/2014/main" id="{042C0F81-924D-44A0-B56C-0327CE5F1BF2}"/>
                  </a:ext>
                </a:extLst>
              </p:cNvPr>
              <p:cNvPicPr/>
              <p:nvPr/>
            </p:nvPicPr>
            <p:blipFill>
              <a:blip r:embed="rId553"/>
              <a:stretch>
                <a:fillRect/>
              </a:stretch>
            </p:blipFill>
            <p:spPr>
              <a:xfrm>
                <a:off x="4176373" y="5372112"/>
                <a:ext cx="72000" cy="83520"/>
              </a:xfrm>
              <a:prstGeom prst="rect">
                <a:avLst/>
              </a:prstGeom>
            </p:spPr>
          </p:pic>
        </mc:Fallback>
      </mc:AlternateContent>
      <p:grpSp>
        <p:nvGrpSpPr>
          <p:cNvPr id="382" name="Gruppieren 381">
            <a:extLst>
              <a:ext uri="{FF2B5EF4-FFF2-40B4-BE49-F238E27FC236}">
                <a16:creationId xmlns:a16="http://schemas.microsoft.com/office/drawing/2014/main" id="{1DCAC143-54A9-4669-829C-D20E91A18F06}"/>
              </a:ext>
            </a:extLst>
          </p:cNvPr>
          <p:cNvGrpSpPr/>
          <p:nvPr/>
        </p:nvGrpSpPr>
        <p:grpSpPr>
          <a:xfrm>
            <a:off x="385933" y="4348992"/>
            <a:ext cx="2049480" cy="1117080"/>
            <a:chOff x="385933" y="4348992"/>
            <a:chExt cx="2049480" cy="1117080"/>
          </a:xfrm>
        </p:grpSpPr>
        <mc:AlternateContent xmlns:mc="http://schemas.openxmlformats.org/markup-compatibility/2006">
          <mc:Choice xmlns:p14="http://schemas.microsoft.com/office/powerpoint/2010/main" Requires="p14">
            <p:contentPart p14:bwMode="auto" r:id="rId554">
              <p14:nvContentPartPr>
                <p14:cNvPr id="351" name="Freihand 350">
                  <a:extLst>
                    <a:ext uri="{FF2B5EF4-FFF2-40B4-BE49-F238E27FC236}">
                      <a16:creationId xmlns:a16="http://schemas.microsoft.com/office/drawing/2014/main" id="{25CF7ADB-90F5-47DF-BF41-61B2029E9C09}"/>
                    </a:ext>
                  </a:extLst>
                </p14:cNvPr>
                <p14:cNvContentPartPr/>
                <p14:nvPr/>
              </p14:nvContentPartPr>
              <p14:xfrm>
                <a:off x="2419213" y="4348992"/>
                <a:ext cx="4320" cy="187920"/>
              </p14:xfrm>
            </p:contentPart>
          </mc:Choice>
          <mc:Fallback>
            <p:pic>
              <p:nvPicPr>
                <p:cNvPr id="351" name="Freihand 350">
                  <a:extLst>
                    <a:ext uri="{FF2B5EF4-FFF2-40B4-BE49-F238E27FC236}">
                      <a16:creationId xmlns:a16="http://schemas.microsoft.com/office/drawing/2014/main" id="{25CF7ADB-90F5-47DF-BF41-61B2029E9C09}"/>
                    </a:ext>
                  </a:extLst>
                </p:cNvPr>
                <p:cNvPicPr/>
                <p:nvPr/>
              </p:nvPicPr>
              <p:blipFill>
                <a:blip r:embed="rId555"/>
                <a:stretch>
                  <a:fillRect/>
                </a:stretch>
              </p:blipFill>
              <p:spPr>
                <a:xfrm>
                  <a:off x="2414893" y="4344672"/>
                  <a:ext cx="129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188" name="Freihand 187">
                  <a:extLst>
                    <a:ext uri="{FF2B5EF4-FFF2-40B4-BE49-F238E27FC236}">
                      <a16:creationId xmlns:a16="http://schemas.microsoft.com/office/drawing/2014/main" id="{CD84A466-5D09-4129-80F1-B9E938ADFFE9}"/>
                    </a:ext>
                  </a:extLst>
                </p14:cNvPr>
                <p14:cNvContentPartPr/>
                <p14:nvPr/>
              </p14:nvContentPartPr>
              <p14:xfrm>
                <a:off x="2165053" y="4952712"/>
                <a:ext cx="360" cy="360"/>
              </p14:xfrm>
            </p:contentPart>
          </mc:Choice>
          <mc:Fallback>
            <p:pic>
              <p:nvPicPr>
                <p:cNvPr id="188" name="Freihand 187">
                  <a:extLst>
                    <a:ext uri="{FF2B5EF4-FFF2-40B4-BE49-F238E27FC236}">
                      <a16:creationId xmlns:a16="http://schemas.microsoft.com/office/drawing/2014/main" id="{CD84A466-5D09-4129-80F1-B9E938ADFFE9}"/>
                    </a:ext>
                  </a:extLst>
                </p:cNvPr>
                <p:cNvPicPr/>
                <p:nvPr/>
              </p:nvPicPr>
              <p:blipFill>
                <a:blip r:embed="rId59"/>
                <a:stretch>
                  <a:fillRect/>
                </a:stretch>
              </p:blipFill>
              <p:spPr>
                <a:xfrm>
                  <a:off x="2160733" y="4948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89" name="Freihand 188">
                  <a:extLst>
                    <a:ext uri="{FF2B5EF4-FFF2-40B4-BE49-F238E27FC236}">
                      <a16:creationId xmlns:a16="http://schemas.microsoft.com/office/drawing/2014/main" id="{958A4C91-62FE-46BE-85EE-C85A7DB32585}"/>
                    </a:ext>
                  </a:extLst>
                </p14:cNvPr>
                <p14:cNvContentPartPr/>
                <p14:nvPr/>
              </p14:nvContentPartPr>
              <p14:xfrm>
                <a:off x="2120053" y="4896552"/>
                <a:ext cx="119160" cy="63720"/>
              </p14:xfrm>
            </p:contentPart>
          </mc:Choice>
          <mc:Fallback>
            <p:pic>
              <p:nvPicPr>
                <p:cNvPr id="189" name="Freihand 188">
                  <a:extLst>
                    <a:ext uri="{FF2B5EF4-FFF2-40B4-BE49-F238E27FC236}">
                      <a16:creationId xmlns:a16="http://schemas.microsoft.com/office/drawing/2014/main" id="{958A4C91-62FE-46BE-85EE-C85A7DB32585}"/>
                    </a:ext>
                  </a:extLst>
                </p:cNvPr>
                <p:cNvPicPr/>
                <p:nvPr/>
              </p:nvPicPr>
              <p:blipFill>
                <a:blip r:embed="rId558"/>
                <a:stretch>
                  <a:fillRect/>
                </a:stretch>
              </p:blipFill>
              <p:spPr>
                <a:xfrm>
                  <a:off x="2115733" y="4892232"/>
                  <a:ext cx="1278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90" name="Freihand 189">
                  <a:extLst>
                    <a:ext uri="{FF2B5EF4-FFF2-40B4-BE49-F238E27FC236}">
                      <a16:creationId xmlns:a16="http://schemas.microsoft.com/office/drawing/2014/main" id="{99A258AF-DFC6-4C10-B645-0BD5C2E1CA58}"/>
                    </a:ext>
                  </a:extLst>
                </p14:cNvPr>
                <p14:cNvContentPartPr/>
                <p14:nvPr/>
              </p14:nvContentPartPr>
              <p14:xfrm>
                <a:off x="2185573" y="4823112"/>
                <a:ext cx="128160" cy="101880"/>
              </p14:xfrm>
            </p:contentPart>
          </mc:Choice>
          <mc:Fallback>
            <p:pic>
              <p:nvPicPr>
                <p:cNvPr id="190" name="Freihand 189">
                  <a:extLst>
                    <a:ext uri="{FF2B5EF4-FFF2-40B4-BE49-F238E27FC236}">
                      <a16:creationId xmlns:a16="http://schemas.microsoft.com/office/drawing/2014/main" id="{99A258AF-DFC6-4C10-B645-0BD5C2E1CA58}"/>
                    </a:ext>
                  </a:extLst>
                </p:cNvPr>
                <p:cNvPicPr/>
                <p:nvPr/>
              </p:nvPicPr>
              <p:blipFill>
                <a:blip r:embed="rId560"/>
                <a:stretch>
                  <a:fillRect/>
                </a:stretch>
              </p:blipFill>
              <p:spPr>
                <a:xfrm>
                  <a:off x="2181253" y="4818792"/>
                  <a:ext cx="136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52" name="Freihand 351">
                  <a:extLst>
                    <a:ext uri="{FF2B5EF4-FFF2-40B4-BE49-F238E27FC236}">
                      <a16:creationId xmlns:a16="http://schemas.microsoft.com/office/drawing/2014/main" id="{03D0997B-3D3E-477F-841B-6B38D3FB7BE9}"/>
                    </a:ext>
                  </a:extLst>
                </p14:cNvPr>
                <p14:cNvContentPartPr/>
                <p14:nvPr/>
              </p14:nvContentPartPr>
              <p14:xfrm>
                <a:off x="2427493" y="4660392"/>
                <a:ext cx="7920" cy="95040"/>
              </p14:xfrm>
            </p:contentPart>
          </mc:Choice>
          <mc:Fallback>
            <p:pic>
              <p:nvPicPr>
                <p:cNvPr id="352" name="Freihand 351">
                  <a:extLst>
                    <a:ext uri="{FF2B5EF4-FFF2-40B4-BE49-F238E27FC236}">
                      <a16:creationId xmlns:a16="http://schemas.microsoft.com/office/drawing/2014/main" id="{03D0997B-3D3E-477F-841B-6B38D3FB7BE9}"/>
                    </a:ext>
                  </a:extLst>
                </p:cNvPr>
                <p:cNvPicPr/>
                <p:nvPr/>
              </p:nvPicPr>
              <p:blipFill>
                <a:blip r:embed="rId562"/>
                <a:stretch>
                  <a:fillRect/>
                </a:stretch>
              </p:blipFill>
              <p:spPr>
                <a:xfrm>
                  <a:off x="2423173" y="4656072"/>
                  <a:ext cx="16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3" name="Freihand 352">
                  <a:extLst>
                    <a:ext uri="{FF2B5EF4-FFF2-40B4-BE49-F238E27FC236}">
                      <a16:creationId xmlns:a16="http://schemas.microsoft.com/office/drawing/2014/main" id="{23FD0AF5-3DB4-4B37-A946-1D1AF6BF3C35}"/>
                    </a:ext>
                  </a:extLst>
                </p14:cNvPr>
                <p14:cNvContentPartPr/>
                <p14:nvPr/>
              </p14:nvContentPartPr>
              <p14:xfrm>
                <a:off x="2382493" y="4936512"/>
                <a:ext cx="38160" cy="529560"/>
              </p14:xfrm>
            </p:contentPart>
          </mc:Choice>
          <mc:Fallback>
            <p:pic>
              <p:nvPicPr>
                <p:cNvPr id="353" name="Freihand 352">
                  <a:extLst>
                    <a:ext uri="{FF2B5EF4-FFF2-40B4-BE49-F238E27FC236}">
                      <a16:creationId xmlns:a16="http://schemas.microsoft.com/office/drawing/2014/main" id="{23FD0AF5-3DB4-4B37-A946-1D1AF6BF3C35}"/>
                    </a:ext>
                  </a:extLst>
                </p:cNvPr>
                <p:cNvPicPr/>
                <p:nvPr/>
              </p:nvPicPr>
              <p:blipFill>
                <a:blip r:embed="rId564"/>
                <a:stretch>
                  <a:fillRect/>
                </a:stretch>
              </p:blipFill>
              <p:spPr>
                <a:xfrm>
                  <a:off x="2378173" y="4932192"/>
                  <a:ext cx="46800" cy="5382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75" name="Freihand 374">
                  <a:extLst>
                    <a:ext uri="{FF2B5EF4-FFF2-40B4-BE49-F238E27FC236}">
                      <a16:creationId xmlns:a16="http://schemas.microsoft.com/office/drawing/2014/main" id="{A855AEB1-6E54-4AED-9075-5CFA84E65B7E}"/>
                    </a:ext>
                  </a:extLst>
                </p14:cNvPr>
                <p14:cNvContentPartPr/>
                <p14:nvPr/>
              </p14:nvContentPartPr>
              <p14:xfrm>
                <a:off x="749533" y="4802952"/>
                <a:ext cx="156600" cy="11160"/>
              </p14:xfrm>
            </p:contentPart>
          </mc:Choice>
          <mc:Fallback>
            <p:pic>
              <p:nvPicPr>
                <p:cNvPr id="375" name="Freihand 374">
                  <a:extLst>
                    <a:ext uri="{FF2B5EF4-FFF2-40B4-BE49-F238E27FC236}">
                      <a16:creationId xmlns:a16="http://schemas.microsoft.com/office/drawing/2014/main" id="{A855AEB1-6E54-4AED-9075-5CFA84E65B7E}"/>
                    </a:ext>
                  </a:extLst>
                </p:cNvPr>
                <p:cNvPicPr/>
                <p:nvPr/>
              </p:nvPicPr>
              <p:blipFill>
                <a:blip r:embed="rId566"/>
                <a:stretch>
                  <a:fillRect/>
                </a:stretch>
              </p:blipFill>
              <p:spPr>
                <a:xfrm>
                  <a:off x="745213" y="4798632"/>
                  <a:ext cx="1652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76" name="Freihand 375">
                  <a:extLst>
                    <a:ext uri="{FF2B5EF4-FFF2-40B4-BE49-F238E27FC236}">
                      <a16:creationId xmlns:a16="http://schemas.microsoft.com/office/drawing/2014/main" id="{08676671-007B-437C-A743-79B156ACCB8E}"/>
                    </a:ext>
                  </a:extLst>
                </p14:cNvPr>
                <p14:cNvContentPartPr/>
                <p14:nvPr/>
              </p14:nvContentPartPr>
              <p14:xfrm>
                <a:off x="1053013" y="4804752"/>
                <a:ext cx="455400" cy="7200"/>
              </p14:xfrm>
            </p:contentPart>
          </mc:Choice>
          <mc:Fallback>
            <p:pic>
              <p:nvPicPr>
                <p:cNvPr id="376" name="Freihand 375">
                  <a:extLst>
                    <a:ext uri="{FF2B5EF4-FFF2-40B4-BE49-F238E27FC236}">
                      <a16:creationId xmlns:a16="http://schemas.microsoft.com/office/drawing/2014/main" id="{08676671-007B-437C-A743-79B156ACCB8E}"/>
                    </a:ext>
                  </a:extLst>
                </p:cNvPr>
                <p:cNvPicPr/>
                <p:nvPr/>
              </p:nvPicPr>
              <p:blipFill>
                <a:blip r:embed="rId568"/>
                <a:stretch>
                  <a:fillRect/>
                </a:stretch>
              </p:blipFill>
              <p:spPr>
                <a:xfrm>
                  <a:off x="1048693" y="4800432"/>
                  <a:ext cx="4640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77" name="Freihand 376">
                  <a:extLst>
                    <a:ext uri="{FF2B5EF4-FFF2-40B4-BE49-F238E27FC236}">
                      <a16:creationId xmlns:a16="http://schemas.microsoft.com/office/drawing/2014/main" id="{D5FFC3FA-FB56-47F4-B84A-817BB8C93CD5}"/>
                    </a:ext>
                  </a:extLst>
                </p14:cNvPr>
                <p14:cNvContentPartPr/>
                <p14:nvPr/>
              </p14:nvContentPartPr>
              <p14:xfrm>
                <a:off x="1652773" y="4807632"/>
                <a:ext cx="563760" cy="18720"/>
              </p14:xfrm>
            </p:contentPart>
          </mc:Choice>
          <mc:Fallback>
            <p:pic>
              <p:nvPicPr>
                <p:cNvPr id="377" name="Freihand 376">
                  <a:extLst>
                    <a:ext uri="{FF2B5EF4-FFF2-40B4-BE49-F238E27FC236}">
                      <a16:creationId xmlns:a16="http://schemas.microsoft.com/office/drawing/2014/main" id="{D5FFC3FA-FB56-47F4-B84A-817BB8C93CD5}"/>
                    </a:ext>
                  </a:extLst>
                </p:cNvPr>
                <p:cNvPicPr/>
                <p:nvPr/>
              </p:nvPicPr>
              <p:blipFill>
                <a:blip r:embed="rId570"/>
                <a:stretch>
                  <a:fillRect/>
                </a:stretch>
              </p:blipFill>
              <p:spPr>
                <a:xfrm>
                  <a:off x="1648453" y="4803312"/>
                  <a:ext cx="5724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78" name="Freihand 377">
                  <a:extLst>
                    <a:ext uri="{FF2B5EF4-FFF2-40B4-BE49-F238E27FC236}">
                      <a16:creationId xmlns:a16="http://schemas.microsoft.com/office/drawing/2014/main" id="{36021E28-71D9-4034-91BD-36AF650C46ED}"/>
                    </a:ext>
                  </a:extLst>
                </p14:cNvPr>
                <p14:cNvContentPartPr/>
                <p14:nvPr/>
              </p14:nvContentPartPr>
              <p14:xfrm>
                <a:off x="2283853" y="4814472"/>
                <a:ext cx="150120" cy="8280"/>
              </p14:xfrm>
            </p:contentPart>
          </mc:Choice>
          <mc:Fallback>
            <p:pic>
              <p:nvPicPr>
                <p:cNvPr id="378" name="Freihand 377">
                  <a:extLst>
                    <a:ext uri="{FF2B5EF4-FFF2-40B4-BE49-F238E27FC236}">
                      <a16:creationId xmlns:a16="http://schemas.microsoft.com/office/drawing/2014/main" id="{36021E28-71D9-4034-91BD-36AF650C46ED}"/>
                    </a:ext>
                  </a:extLst>
                </p:cNvPr>
                <p:cNvPicPr/>
                <p:nvPr/>
              </p:nvPicPr>
              <p:blipFill>
                <a:blip r:embed="rId572"/>
                <a:stretch>
                  <a:fillRect/>
                </a:stretch>
              </p:blipFill>
              <p:spPr>
                <a:xfrm>
                  <a:off x="2279533" y="4810152"/>
                  <a:ext cx="1587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80" name="Freihand 379">
                  <a:extLst>
                    <a:ext uri="{FF2B5EF4-FFF2-40B4-BE49-F238E27FC236}">
                      <a16:creationId xmlns:a16="http://schemas.microsoft.com/office/drawing/2014/main" id="{1AAC2590-38BE-4B52-B565-313989BD96C9}"/>
                    </a:ext>
                  </a:extLst>
                </p14:cNvPr>
                <p14:cNvContentPartPr/>
                <p14:nvPr/>
              </p14:nvContentPartPr>
              <p14:xfrm>
                <a:off x="385933" y="4755432"/>
                <a:ext cx="101520" cy="152640"/>
              </p14:xfrm>
            </p:contentPart>
          </mc:Choice>
          <mc:Fallback>
            <p:pic>
              <p:nvPicPr>
                <p:cNvPr id="380" name="Freihand 379">
                  <a:extLst>
                    <a:ext uri="{FF2B5EF4-FFF2-40B4-BE49-F238E27FC236}">
                      <a16:creationId xmlns:a16="http://schemas.microsoft.com/office/drawing/2014/main" id="{1AAC2590-38BE-4B52-B565-313989BD96C9}"/>
                    </a:ext>
                  </a:extLst>
                </p:cNvPr>
                <p:cNvPicPr/>
                <p:nvPr/>
              </p:nvPicPr>
              <p:blipFill>
                <a:blip r:embed="rId574"/>
                <a:stretch>
                  <a:fillRect/>
                </a:stretch>
              </p:blipFill>
              <p:spPr>
                <a:xfrm>
                  <a:off x="381613" y="4751112"/>
                  <a:ext cx="110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81" name="Freihand 380">
                  <a:extLst>
                    <a:ext uri="{FF2B5EF4-FFF2-40B4-BE49-F238E27FC236}">
                      <a16:creationId xmlns:a16="http://schemas.microsoft.com/office/drawing/2014/main" id="{047647C5-AAE1-4B45-BBA9-3718362C41FB}"/>
                    </a:ext>
                  </a:extLst>
                </p14:cNvPr>
                <p14:cNvContentPartPr/>
                <p14:nvPr/>
              </p14:nvContentPartPr>
              <p14:xfrm>
                <a:off x="519133" y="4705752"/>
                <a:ext cx="42840" cy="54360"/>
              </p14:xfrm>
            </p:contentPart>
          </mc:Choice>
          <mc:Fallback>
            <p:pic>
              <p:nvPicPr>
                <p:cNvPr id="381" name="Freihand 380">
                  <a:extLst>
                    <a:ext uri="{FF2B5EF4-FFF2-40B4-BE49-F238E27FC236}">
                      <a16:creationId xmlns:a16="http://schemas.microsoft.com/office/drawing/2014/main" id="{047647C5-AAE1-4B45-BBA9-3718362C41FB}"/>
                    </a:ext>
                  </a:extLst>
                </p:cNvPr>
                <p:cNvPicPr/>
                <p:nvPr/>
              </p:nvPicPr>
              <p:blipFill>
                <a:blip r:embed="rId576"/>
                <a:stretch>
                  <a:fillRect/>
                </a:stretch>
              </p:blipFill>
              <p:spPr>
                <a:xfrm>
                  <a:off x="514813" y="4701432"/>
                  <a:ext cx="51480" cy="63000"/>
                </a:xfrm>
                <a:prstGeom prst="rect">
                  <a:avLst/>
                </a:prstGeom>
              </p:spPr>
            </p:pic>
          </mc:Fallback>
        </mc:AlternateContent>
      </p:grpSp>
      <p:sp>
        <p:nvSpPr>
          <p:cNvPr id="383" name="Textfeld 382">
            <a:extLst>
              <a:ext uri="{FF2B5EF4-FFF2-40B4-BE49-F238E27FC236}">
                <a16:creationId xmlns:a16="http://schemas.microsoft.com/office/drawing/2014/main" id="{7BD2AB54-DC02-4AC2-9D2F-41D0CEC933F7}"/>
              </a:ext>
            </a:extLst>
          </p:cNvPr>
          <p:cNvSpPr txBox="1"/>
          <p:nvPr/>
        </p:nvSpPr>
        <p:spPr>
          <a:xfrm>
            <a:off x="5645893" y="3778752"/>
            <a:ext cx="5505097" cy="369332"/>
          </a:xfrm>
          <a:prstGeom prst="rect">
            <a:avLst/>
          </a:prstGeom>
          <a:noFill/>
        </p:spPr>
        <p:txBody>
          <a:bodyPr wrap="none" rtlCol="0">
            <a:spAutoFit/>
          </a:bodyPr>
          <a:lstStyle/>
          <a:p>
            <a:r>
              <a:rPr lang="de-DE" dirty="0"/>
              <a:t>8) Und wir erhalten ein (mittelfristiges GG mit Y`` und p``</a:t>
            </a:r>
          </a:p>
        </p:txBody>
      </p:sp>
      <p:sp>
        <p:nvSpPr>
          <p:cNvPr id="384" name="Textfeld 383">
            <a:extLst>
              <a:ext uri="{FF2B5EF4-FFF2-40B4-BE49-F238E27FC236}">
                <a16:creationId xmlns:a16="http://schemas.microsoft.com/office/drawing/2014/main" id="{831DB247-E882-411D-A212-28ABE5108B8B}"/>
              </a:ext>
            </a:extLst>
          </p:cNvPr>
          <p:cNvSpPr txBox="1"/>
          <p:nvPr/>
        </p:nvSpPr>
        <p:spPr>
          <a:xfrm>
            <a:off x="4624033" y="4292033"/>
            <a:ext cx="4004101" cy="1477328"/>
          </a:xfrm>
          <a:prstGeom prst="rect">
            <a:avLst/>
          </a:prstGeom>
          <a:noFill/>
        </p:spPr>
        <p:txBody>
          <a:bodyPr wrap="square" rtlCol="0">
            <a:spAutoFit/>
          </a:bodyPr>
          <a:lstStyle/>
          <a:p>
            <a:r>
              <a:rPr lang="de-DE" dirty="0"/>
              <a:t>Langfrist hat sich aber an den </a:t>
            </a:r>
            <a:r>
              <a:rPr lang="de-DE" dirty="0" err="1"/>
              <a:t>Rahmenbed</a:t>
            </a:r>
            <a:r>
              <a:rPr lang="de-DE" dirty="0"/>
              <a:t>. nichts geändert und damit geht die </a:t>
            </a:r>
            <a:r>
              <a:rPr lang="de-DE" dirty="0" err="1"/>
              <a:t>Prod</a:t>
            </a:r>
            <a:r>
              <a:rPr lang="de-DE" dirty="0"/>
              <a:t>. wieder auf </a:t>
            </a:r>
            <a:r>
              <a:rPr lang="de-DE" dirty="0" err="1"/>
              <a:t>Yn</a:t>
            </a:r>
            <a:r>
              <a:rPr lang="de-DE" dirty="0"/>
              <a:t> zurück</a:t>
            </a:r>
          </a:p>
          <a:p>
            <a:r>
              <a:rPr lang="de-DE" dirty="0"/>
              <a:t>9) Die AS-Kurve verschiebt sich nach oben und das Preisniveau steigt auf  p```</a:t>
            </a:r>
          </a:p>
        </p:txBody>
      </p:sp>
      <p:sp>
        <p:nvSpPr>
          <p:cNvPr id="386" name="Textfeld 385">
            <a:extLst>
              <a:ext uri="{FF2B5EF4-FFF2-40B4-BE49-F238E27FC236}">
                <a16:creationId xmlns:a16="http://schemas.microsoft.com/office/drawing/2014/main" id="{D2DE65A2-50CE-455F-B651-A6896B903C16}"/>
              </a:ext>
            </a:extLst>
          </p:cNvPr>
          <p:cNvSpPr txBox="1"/>
          <p:nvPr/>
        </p:nvSpPr>
        <p:spPr>
          <a:xfrm>
            <a:off x="180962" y="4420878"/>
            <a:ext cx="664744" cy="369332"/>
          </a:xfrm>
          <a:prstGeom prst="rect">
            <a:avLst/>
          </a:prstGeom>
          <a:noFill/>
        </p:spPr>
        <p:txBody>
          <a:bodyPr wrap="square">
            <a:spAutoFit/>
          </a:bodyPr>
          <a:lstStyle/>
          <a:p>
            <a:r>
              <a:rPr lang="de-DE" dirty="0"/>
              <a:t>p```</a:t>
            </a:r>
          </a:p>
        </p:txBody>
      </p:sp>
      <p:sp>
        <p:nvSpPr>
          <p:cNvPr id="387" name="Textfeld 386">
            <a:extLst>
              <a:ext uri="{FF2B5EF4-FFF2-40B4-BE49-F238E27FC236}">
                <a16:creationId xmlns:a16="http://schemas.microsoft.com/office/drawing/2014/main" id="{14C70A93-5DE1-4EA2-A927-D9131A69AE34}"/>
              </a:ext>
            </a:extLst>
          </p:cNvPr>
          <p:cNvSpPr txBox="1"/>
          <p:nvPr/>
        </p:nvSpPr>
        <p:spPr>
          <a:xfrm>
            <a:off x="3750061" y="3753415"/>
            <a:ext cx="70343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388" name="Gerader Verbinder 387">
            <a:extLst>
              <a:ext uri="{FF2B5EF4-FFF2-40B4-BE49-F238E27FC236}">
                <a16:creationId xmlns:a16="http://schemas.microsoft.com/office/drawing/2014/main" id="{06878DDE-F806-4BCA-8044-ABA70EF31D83}"/>
              </a:ext>
            </a:extLst>
          </p:cNvPr>
          <p:cNvSpPr/>
          <p:nvPr/>
        </p:nvSpPr>
        <p:spPr>
          <a:xfrm flipV="1">
            <a:off x="786967" y="3896327"/>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9" name="Gerader Verbinder 388">
            <a:extLst>
              <a:ext uri="{FF2B5EF4-FFF2-40B4-BE49-F238E27FC236}">
                <a16:creationId xmlns:a16="http://schemas.microsoft.com/office/drawing/2014/main" id="{9693D0AC-92E9-40BC-949F-AFB5BCA75360}"/>
              </a:ext>
            </a:extLst>
          </p:cNvPr>
          <p:cNvSpPr/>
          <p:nvPr/>
        </p:nvSpPr>
        <p:spPr>
          <a:xfrm flipH="1">
            <a:off x="754318" y="4606234"/>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cxnSp>
        <p:nvCxnSpPr>
          <p:cNvPr id="391" name="Gerade Verbindung mit Pfeil 390">
            <a:extLst>
              <a:ext uri="{FF2B5EF4-FFF2-40B4-BE49-F238E27FC236}">
                <a16:creationId xmlns:a16="http://schemas.microsoft.com/office/drawing/2014/main" id="{B67E241E-1FE2-4983-B171-D4DC889AC3EE}"/>
              </a:ext>
            </a:extLst>
          </p:cNvPr>
          <p:cNvCxnSpPr/>
          <p:nvPr/>
        </p:nvCxnSpPr>
        <p:spPr>
          <a:xfrm flipH="1">
            <a:off x="5364733" y="2923752"/>
            <a:ext cx="107640" cy="1368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2" name="Textfeld 391">
            <a:extLst>
              <a:ext uri="{FF2B5EF4-FFF2-40B4-BE49-F238E27FC236}">
                <a16:creationId xmlns:a16="http://schemas.microsoft.com/office/drawing/2014/main" id="{FADEA65E-BDBB-477E-9B22-8C262F1CB172}"/>
              </a:ext>
            </a:extLst>
          </p:cNvPr>
          <p:cNvSpPr txBox="1"/>
          <p:nvPr/>
        </p:nvSpPr>
        <p:spPr>
          <a:xfrm>
            <a:off x="4453956" y="2177860"/>
            <a:ext cx="2934697" cy="646331"/>
          </a:xfrm>
          <a:prstGeom prst="rect">
            <a:avLst/>
          </a:prstGeom>
          <a:noFill/>
        </p:spPr>
        <p:txBody>
          <a:bodyPr wrap="square" rtlCol="0">
            <a:spAutoFit/>
          </a:bodyPr>
          <a:lstStyle/>
          <a:p>
            <a:r>
              <a:rPr lang="de-DE" dirty="0"/>
              <a:t>Angebotsorientierte Sichtweise auf die Wirtschaft</a:t>
            </a:r>
          </a:p>
        </p:txBody>
      </p:sp>
      <mc:AlternateContent xmlns:mc="http://schemas.openxmlformats.org/markup-compatibility/2006">
        <mc:Choice xmlns:p14="http://schemas.microsoft.com/office/powerpoint/2010/main" Requires="p14">
          <p:contentPart p14:bwMode="auto" r:id="rId577">
            <p14:nvContentPartPr>
              <p14:cNvPr id="393" name="Freihand 392">
                <a:extLst>
                  <a:ext uri="{FF2B5EF4-FFF2-40B4-BE49-F238E27FC236}">
                    <a16:creationId xmlns:a16="http://schemas.microsoft.com/office/drawing/2014/main" id="{67AE839A-7014-41C1-AC5E-0CC2CA2138EA}"/>
                  </a:ext>
                </a:extLst>
              </p14:cNvPr>
              <p14:cNvContentPartPr/>
              <p14:nvPr/>
            </p14:nvContentPartPr>
            <p14:xfrm>
              <a:off x="1554133" y="414912"/>
              <a:ext cx="954360" cy="692640"/>
            </p14:xfrm>
          </p:contentPart>
        </mc:Choice>
        <mc:Fallback>
          <p:pic>
            <p:nvPicPr>
              <p:cNvPr id="393" name="Freihand 392">
                <a:extLst>
                  <a:ext uri="{FF2B5EF4-FFF2-40B4-BE49-F238E27FC236}">
                    <a16:creationId xmlns:a16="http://schemas.microsoft.com/office/drawing/2014/main" id="{67AE839A-7014-41C1-AC5E-0CC2CA2138EA}"/>
                  </a:ext>
                </a:extLst>
              </p:cNvPr>
              <p:cNvPicPr/>
              <p:nvPr/>
            </p:nvPicPr>
            <p:blipFill>
              <a:blip r:embed="rId578"/>
              <a:stretch>
                <a:fillRect/>
              </a:stretch>
            </p:blipFill>
            <p:spPr>
              <a:xfrm>
                <a:off x="1549813" y="410592"/>
                <a:ext cx="963000" cy="701280"/>
              </a:xfrm>
              <a:prstGeom prst="rect">
                <a:avLst/>
              </a:prstGeom>
            </p:spPr>
          </p:pic>
        </mc:Fallback>
      </mc:AlternateContent>
    </p:spTree>
    <p:extLst>
      <p:ext uri="{BB962C8B-B14F-4D97-AF65-F5344CB8AC3E}">
        <p14:creationId xmlns:p14="http://schemas.microsoft.com/office/powerpoint/2010/main" val="252177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a:t>
            </a:r>
            <a:r>
              <a:rPr lang="de-DE" sz="1400"/>
              <a:t>: S123</a:t>
            </a:r>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739621A-28E8-4FDC-AD57-85AD06948010}"/>
                  </a:ext>
                </a:extLst>
              </p14:cNvPr>
              <p14:cNvContentPartPr/>
              <p14:nvPr/>
            </p14:nvContentPartPr>
            <p14:xfrm>
              <a:off x="2396173" y="773472"/>
              <a:ext cx="2354040" cy="77400"/>
            </p14:xfrm>
          </p:contentPart>
        </mc:Choice>
        <mc:Fallback>
          <p:pic>
            <p:nvPicPr>
              <p:cNvPr id="2" name="Freihand 1">
                <a:extLst>
                  <a:ext uri="{FF2B5EF4-FFF2-40B4-BE49-F238E27FC236}">
                    <a16:creationId xmlns:a16="http://schemas.microsoft.com/office/drawing/2014/main" id="{4739621A-28E8-4FDC-AD57-85AD06948010}"/>
                  </a:ext>
                </a:extLst>
              </p:cNvPr>
              <p:cNvPicPr/>
              <p:nvPr/>
            </p:nvPicPr>
            <p:blipFill>
              <a:blip r:embed="rId4"/>
              <a:stretch>
                <a:fillRect/>
              </a:stretch>
            </p:blipFill>
            <p:spPr>
              <a:xfrm>
                <a:off x="2391853" y="769152"/>
                <a:ext cx="2362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AE939DCD-2C15-493C-B9E7-8AA6B32FEB73}"/>
                  </a:ext>
                </a:extLst>
              </p14:cNvPr>
              <p14:cNvContentPartPr/>
              <p14:nvPr/>
            </p14:nvContentPartPr>
            <p14:xfrm>
              <a:off x="603013" y="1130232"/>
              <a:ext cx="1517400" cy="47160"/>
            </p14:xfrm>
          </p:contentPart>
        </mc:Choice>
        <mc:Fallback>
          <p:pic>
            <p:nvPicPr>
              <p:cNvPr id="4" name="Freihand 3">
                <a:extLst>
                  <a:ext uri="{FF2B5EF4-FFF2-40B4-BE49-F238E27FC236}">
                    <a16:creationId xmlns:a16="http://schemas.microsoft.com/office/drawing/2014/main" id="{AE939DCD-2C15-493C-B9E7-8AA6B32FEB73}"/>
                  </a:ext>
                </a:extLst>
              </p:cNvPr>
              <p:cNvPicPr/>
              <p:nvPr/>
            </p:nvPicPr>
            <p:blipFill>
              <a:blip r:embed="rId6"/>
              <a:stretch>
                <a:fillRect/>
              </a:stretch>
            </p:blipFill>
            <p:spPr>
              <a:xfrm>
                <a:off x="598693" y="1125912"/>
                <a:ext cx="15260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21D7ABBF-B571-486A-BEDA-C0E8867740D9}"/>
                  </a:ext>
                </a:extLst>
              </p14:cNvPr>
              <p14:cNvContentPartPr/>
              <p14:nvPr/>
            </p14:nvContentPartPr>
            <p14:xfrm>
              <a:off x="2666173" y="2034912"/>
              <a:ext cx="2543760" cy="104040"/>
            </p14:xfrm>
          </p:contentPart>
        </mc:Choice>
        <mc:Fallback>
          <p:pic>
            <p:nvPicPr>
              <p:cNvPr id="6" name="Freihand 5">
                <a:extLst>
                  <a:ext uri="{FF2B5EF4-FFF2-40B4-BE49-F238E27FC236}">
                    <a16:creationId xmlns:a16="http://schemas.microsoft.com/office/drawing/2014/main" id="{21D7ABBF-B571-486A-BEDA-C0E8867740D9}"/>
                  </a:ext>
                </a:extLst>
              </p:cNvPr>
              <p:cNvPicPr/>
              <p:nvPr/>
            </p:nvPicPr>
            <p:blipFill>
              <a:blip r:embed="rId8"/>
              <a:stretch>
                <a:fillRect/>
              </a:stretch>
            </p:blipFill>
            <p:spPr>
              <a:xfrm>
                <a:off x="2661853" y="2030592"/>
                <a:ext cx="25524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8D5B13BC-4014-4F52-A66E-994F5CC04925}"/>
                  </a:ext>
                </a:extLst>
              </p14:cNvPr>
              <p14:cNvContentPartPr/>
              <p14:nvPr/>
            </p14:nvContentPartPr>
            <p14:xfrm>
              <a:off x="586813" y="2312832"/>
              <a:ext cx="3398760" cy="91800"/>
            </p14:xfrm>
          </p:contentPart>
        </mc:Choice>
        <mc:Fallback>
          <p:pic>
            <p:nvPicPr>
              <p:cNvPr id="8" name="Freihand 7">
                <a:extLst>
                  <a:ext uri="{FF2B5EF4-FFF2-40B4-BE49-F238E27FC236}">
                    <a16:creationId xmlns:a16="http://schemas.microsoft.com/office/drawing/2014/main" id="{8D5B13BC-4014-4F52-A66E-994F5CC04925}"/>
                  </a:ext>
                </a:extLst>
              </p:cNvPr>
              <p:cNvPicPr/>
              <p:nvPr/>
            </p:nvPicPr>
            <p:blipFill>
              <a:blip r:embed="rId10"/>
              <a:stretch>
                <a:fillRect/>
              </a:stretch>
            </p:blipFill>
            <p:spPr>
              <a:xfrm>
                <a:off x="582493" y="2308512"/>
                <a:ext cx="3407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8" name="Freihand 67">
                <a:extLst>
                  <a:ext uri="{FF2B5EF4-FFF2-40B4-BE49-F238E27FC236}">
                    <a16:creationId xmlns:a16="http://schemas.microsoft.com/office/drawing/2014/main" id="{20789280-094F-426F-9C7E-EAB621991FEB}"/>
                  </a:ext>
                </a:extLst>
              </p14:cNvPr>
              <p14:cNvContentPartPr/>
              <p14:nvPr/>
            </p14:nvContentPartPr>
            <p14:xfrm>
              <a:off x="5388853" y="5322792"/>
              <a:ext cx="263880" cy="273240"/>
            </p14:xfrm>
          </p:contentPart>
        </mc:Choice>
        <mc:Fallback>
          <p:pic>
            <p:nvPicPr>
              <p:cNvPr id="68" name="Freihand 67">
                <a:extLst>
                  <a:ext uri="{FF2B5EF4-FFF2-40B4-BE49-F238E27FC236}">
                    <a16:creationId xmlns:a16="http://schemas.microsoft.com/office/drawing/2014/main" id="{20789280-094F-426F-9C7E-EAB621991FEB}"/>
                  </a:ext>
                </a:extLst>
              </p:cNvPr>
              <p:cNvPicPr/>
              <p:nvPr/>
            </p:nvPicPr>
            <p:blipFill>
              <a:blip r:embed="rId12"/>
              <a:stretch>
                <a:fillRect/>
              </a:stretch>
            </p:blipFill>
            <p:spPr>
              <a:xfrm>
                <a:off x="5384533" y="5318472"/>
                <a:ext cx="2725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0" name="Freihand 69">
                <a:extLst>
                  <a:ext uri="{FF2B5EF4-FFF2-40B4-BE49-F238E27FC236}">
                    <a16:creationId xmlns:a16="http://schemas.microsoft.com/office/drawing/2014/main" id="{9FA8D83F-C182-4356-9E87-826707832709}"/>
                  </a:ext>
                </a:extLst>
              </p14:cNvPr>
              <p14:cNvContentPartPr/>
              <p14:nvPr/>
            </p14:nvContentPartPr>
            <p14:xfrm>
              <a:off x="6546973" y="5157552"/>
              <a:ext cx="318240" cy="263520"/>
            </p14:xfrm>
          </p:contentPart>
        </mc:Choice>
        <mc:Fallback>
          <p:pic>
            <p:nvPicPr>
              <p:cNvPr id="70" name="Freihand 69">
                <a:extLst>
                  <a:ext uri="{FF2B5EF4-FFF2-40B4-BE49-F238E27FC236}">
                    <a16:creationId xmlns:a16="http://schemas.microsoft.com/office/drawing/2014/main" id="{9FA8D83F-C182-4356-9E87-826707832709}"/>
                  </a:ext>
                </a:extLst>
              </p:cNvPr>
              <p:cNvPicPr/>
              <p:nvPr/>
            </p:nvPicPr>
            <p:blipFill>
              <a:blip r:embed="rId14"/>
              <a:stretch>
                <a:fillRect/>
              </a:stretch>
            </p:blipFill>
            <p:spPr>
              <a:xfrm>
                <a:off x="6542653" y="5153232"/>
                <a:ext cx="3268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2" name="Freihand 71">
                <a:extLst>
                  <a:ext uri="{FF2B5EF4-FFF2-40B4-BE49-F238E27FC236}">
                    <a16:creationId xmlns:a16="http://schemas.microsoft.com/office/drawing/2014/main" id="{9CD399E1-2EA0-477C-A56B-35EAA7317215}"/>
                  </a:ext>
                </a:extLst>
              </p14:cNvPr>
              <p14:cNvContentPartPr/>
              <p14:nvPr/>
            </p14:nvContentPartPr>
            <p14:xfrm>
              <a:off x="6024253" y="4969992"/>
              <a:ext cx="306360" cy="460800"/>
            </p14:xfrm>
          </p:contentPart>
        </mc:Choice>
        <mc:Fallback>
          <p:pic>
            <p:nvPicPr>
              <p:cNvPr id="72" name="Freihand 71">
                <a:extLst>
                  <a:ext uri="{FF2B5EF4-FFF2-40B4-BE49-F238E27FC236}">
                    <a16:creationId xmlns:a16="http://schemas.microsoft.com/office/drawing/2014/main" id="{9CD399E1-2EA0-477C-A56B-35EAA7317215}"/>
                  </a:ext>
                </a:extLst>
              </p:cNvPr>
              <p:cNvPicPr/>
              <p:nvPr/>
            </p:nvPicPr>
            <p:blipFill>
              <a:blip r:embed="rId16"/>
              <a:stretch>
                <a:fillRect/>
              </a:stretch>
            </p:blipFill>
            <p:spPr>
              <a:xfrm>
                <a:off x="6019933" y="4965672"/>
                <a:ext cx="315000" cy="469440"/>
              </a:xfrm>
              <a:prstGeom prst="rect">
                <a:avLst/>
              </a:prstGeom>
            </p:spPr>
          </p:pic>
        </mc:Fallback>
      </mc:AlternateContent>
      <p:grpSp>
        <p:nvGrpSpPr>
          <p:cNvPr id="75" name="Gruppieren 74">
            <a:extLst>
              <a:ext uri="{FF2B5EF4-FFF2-40B4-BE49-F238E27FC236}">
                <a16:creationId xmlns:a16="http://schemas.microsoft.com/office/drawing/2014/main" id="{09B99A56-5B69-4354-9625-977B9F9CEEBC}"/>
              </a:ext>
            </a:extLst>
          </p:cNvPr>
          <p:cNvGrpSpPr/>
          <p:nvPr/>
        </p:nvGrpSpPr>
        <p:grpSpPr>
          <a:xfrm>
            <a:off x="3333613" y="2209152"/>
            <a:ext cx="4128840" cy="3615840"/>
            <a:chOff x="3333613" y="2209152"/>
            <a:chExt cx="4128840" cy="3615840"/>
          </a:xfrm>
        </p:grpSpPr>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70D984CE-8B7B-43F1-9FA2-F44068B123B2}"/>
                    </a:ext>
                  </a:extLst>
                </p14:cNvPr>
                <p14:cNvContentPartPr/>
                <p14:nvPr/>
              </p14:nvContentPartPr>
              <p14:xfrm>
                <a:off x="3548173" y="2362872"/>
                <a:ext cx="83880" cy="2329560"/>
              </p14:xfrm>
            </p:contentPart>
          </mc:Choice>
          <mc:Fallback>
            <p:pic>
              <p:nvPicPr>
                <p:cNvPr id="9" name="Freihand 8">
                  <a:extLst>
                    <a:ext uri="{FF2B5EF4-FFF2-40B4-BE49-F238E27FC236}">
                      <a16:creationId xmlns:a16="http://schemas.microsoft.com/office/drawing/2014/main" id="{70D984CE-8B7B-43F1-9FA2-F44068B123B2}"/>
                    </a:ext>
                  </a:extLst>
                </p:cNvPr>
                <p:cNvPicPr/>
                <p:nvPr/>
              </p:nvPicPr>
              <p:blipFill>
                <a:blip r:embed="rId18"/>
                <a:stretch>
                  <a:fillRect/>
                </a:stretch>
              </p:blipFill>
              <p:spPr>
                <a:xfrm>
                  <a:off x="3543853" y="2358552"/>
                  <a:ext cx="92520" cy="2338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16AB4BF8-A69C-4DD7-B0CC-C90992A125A1}"/>
                    </a:ext>
                  </a:extLst>
                </p14:cNvPr>
                <p14:cNvContentPartPr/>
                <p14:nvPr/>
              </p14:nvContentPartPr>
              <p14:xfrm>
                <a:off x="3424693" y="2209152"/>
                <a:ext cx="240840" cy="308520"/>
              </p14:xfrm>
            </p:contentPart>
          </mc:Choice>
          <mc:Fallback>
            <p:pic>
              <p:nvPicPr>
                <p:cNvPr id="10" name="Freihand 9">
                  <a:extLst>
                    <a:ext uri="{FF2B5EF4-FFF2-40B4-BE49-F238E27FC236}">
                      <a16:creationId xmlns:a16="http://schemas.microsoft.com/office/drawing/2014/main" id="{16AB4BF8-A69C-4DD7-B0CC-C90992A125A1}"/>
                    </a:ext>
                  </a:extLst>
                </p:cNvPr>
                <p:cNvPicPr/>
                <p:nvPr/>
              </p:nvPicPr>
              <p:blipFill>
                <a:blip r:embed="rId20"/>
                <a:stretch>
                  <a:fillRect/>
                </a:stretch>
              </p:blipFill>
              <p:spPr>
                <a:xfrm>
                  <a:off x="3420373" y="2204832"/>
                  <a:ext cx="24948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F3971226-871C-48DA-AF7B-4EE2DCF2222F}"/>
                    </a:ext>
                  </a:extLst>
                </p14:cNvPr>
                <p14:cNvContentPartPr/>
                <p14:nvPr/>
              </p14:nvContentPartPr>
              <p14:xfrm>
                <a:off x="3333613" y="4816632"/>
                <a:ext cx="141480" cy="196200"/>
              </p14:xfrm>
            </p:contentPart>
          </mc:Choice>
          <mc:Fallback>
            <p:pic>
              <p:nvPicPr>
                <p:cNvPr id="11" name="Freihand 10">
                  <a:extLst>
                    <a:ext uri="{FF2B5EF4-FFF2-40B4-BE49-F238E27FC236}">
                      <a16:creationId xmlns:a16="http://schemas.microsoft.com/office/drawing/2014/main" id="{F3971226-871C-48DA-AF7B-4EE2DCF2222F}"/>
                    </a:ext>
                  </a:extLst>
                </p:cNvPr>
                <p:cNvPicPr/>
                <p:nvPr/>
              </p:nvPicPr>
              <p:blipFill>
                <a:blip r:embed="rId22"/>
                <a:stretch>
                  <a:fillRect/>
                </a:stretch>
              </p:blipFill>
              <p:spPr>
                <a:xfrm>
                  <a:off x="3329293" y="4812312"/>
                  <a:ext cx="1501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A624E332-4211-4EF4-A5E7-CB51A4FFA1B0}"/>
                    </a:ext>
                  </a:extLst>
                </p14:cNvPr>
                <p14:cNvContentPartPr/>
                <p14:nvPr/>
              </p14:nvContentPartPr>
              <p14:xfrm>
                <a:off x="3437293" y="4944792"/>
                <a:ext cx="104760" cy="31320"/>
              </p14:xfrm>
            </p:contentPart>
          </mc:Choice>
          <mc:Fallback>
            <p:pic>
              <p:nvPicPr>
                <p:cNvPr id="12" name="Freihand 11">
                  <a:extLst>
                    <a:ext uri="{FF2B5EF4-FFF2-40B4-BE49-F238E27FC236}">
                      <a16:creationId xmlns:a16="http://schemas.microsoft.com/office/drawing/2014/main" id="{A624E332-4211-4EF4-A5E7-CB51A4FFA1B0}"/>
                    </a:ext>
                  </a:extLst>
                </p:cNvPr>
                <p:cNvPicPr/>
                <p:nvPr/>
              </p:nvPicPr>
              <p:blipFill>
                <a:blip r:embed="rId24"/>
                <a:stretch>
                  <a:fillRect/>
                </a:stretch>
              </p:blipFill>
              <p:spPr>
                <a:xfrm>
                  <a:off x="3432973" y="4940472"/>
                  <a:ext cx="1134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05AF8A22-AD1D-4538-AE95-DC3133248685}"/>
                    </a:ext>
                  </a:extLst>
                </p14:cNvPr>
                <p14:cNvContentPartPr/>
                <p14:nvPr/>
              </p14:nvContentPartPr>
              <p14:xfrm>
                <a:off x="3543853" y="4779192"/>
                <a:ext cx="68400" cy="181080"/>
              </p14:xfrm>
            </p:contentPart>
          </mc:Choice>
          <mc:Fallback>
            <p:pic>
              <p:nvPicPr>
                <p:cNvPr id="13" name="Freihand 12">
                  <a:extLst>
                    <a:ext uri="{FF2B5EF4-FFF2-40B4-BE49-F238E27FC236}">
                      <a16:creationId xmlns:a16="http://schemas.microsoft.com/office/drawing/2014/main" id="{05AF8A22-AD1D-4538-AE95-DC3133248685}"/>
                    </a:ext>
                  </a:extLst>
                </p:cNvPr>
                <p:cNvPicPr/>
                <p:nvPr/>
              </p:nvPicPr>
              <p:blipFill>
                <a:blip r:embed="rId26"/>
                <a:stretch>
                  <a:fillRect/>
                </a:stretch>
              </p:blipFill>
              <p:spPr>
                <a:xfrm>
                  <a:off x="3539533" y="4774872"/>
                  <a:ext cx="77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 name="Freihand 13">
                  <a:extLst>
                    <a:ext uri="{FF2B5EF4-FFF2-40B4-BE49-F238E27FC236}">
                      <a16:creationId xmlns:a16="http://schemas.microsoft.com/office/drawing/2014/main" id="{7128232F-C14A-4D6D-B2F1-CDB042EC1A22}"/>
                    </a:ext>
                  </a:extLst>
                </p14:cNvPr>
                <p14:cNvContentPartPr/>
                <p14:nvPr/>
              </p14:nvContentPartPr>
              <p14:xfrm>
                <a:off x="3637453" y="4835712"/>
                <a:ext cx="91440" cy="86760"/>
              </p14:xfrm>
            </p:contentPart>
          </mc:Choice>
          <mc:Fallback>
            <p:pic>
              <p:nvPicPr>
                <p:cNvPr id="14" name="Freihand 13">
                  <a:extLst>
                    <a:ext uri="{FF2B5EF4-FFF2-40B4-BE49-F238E27FC236}">
                      <a16:creationId xmlns:a16="http://schemas.microsoft.com/office/drawing/2014/main" id="{7128232F-C14A-4D6D-B2F1-CDB042EC1A22}"/>
                    </a:ext>
                  </a:extLst>
                </p:cNvPr>
                <p:cNvPicPr/>
                <p:nvPr/>
              </p:nvPicPr>
              <p:blipFill>
                <a:blip r:embed="rId28"/>
                <a:stretch>
                  <a:fillRect/>
                </a:stretch>
              </p:blipFill>
              <p:spPr>
                <a:xfrm>
                  <a:off x="3633133" y="4831392"/>
                  <a:ext cx="100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5" name="Freihand 14">
                  <a:extLst>
                    <a:ext uri="{FF2B5EF4-FFF2-40B4-BE49-F238E27FC236}">
                      <a16:creationId xmlns:a16="http://schemas.microsoft.com/office/drawing/2014/main" id="{574AFA4C-B8E2-4CB0-A773-0DA64FE47363}"/>
                    </a:ext>
                  </a:extLst>
                </p14:cNvPr>
                <p14:cNvContentPartPr/>
                <p14:nvPr/>
              </p14:nvContentPartPr>
              <p14:xfrm>
                <a:off x="3731773" y="4748592"/>
                <a:ext cx="153360" cy="152280"/>
              </p14:xfrm>
            </p:contentPart>
          </mc:Choice>
          <mc:Fallback>
            <p:pic>
              <p:nvPicPr>
                <p:cNvPr id="15" name="Freihand 14">
                  <a:extLst>
                    <a:ext uri="{FF2B5EF4-FFF2-40B4-BE49-F238E27FC236}">
                      <a16:creationId xmlns:a16="http://schemas.microsoft.com/office/drawing/2014/main" id="{574AFA4C-B8E2-4CB0-A773-0DA64FE47363}"/>
                    </a:ext>
                  </a:extLst>
                </p:cNvPr>
                <p:cNvPicPr/>
                <p:nvPr/>
              </p:nvPicPr>
              <p:blipFill>
                <a:blip r:embed="rId30"/>
                <a:stretch>
                  <a:fillRect/>
                </a:stretch>
              </p:blipFill>
              <p:spPr>
                <a:xfrm>
                  <a:off x="3727453" y="4744272"/>
                  <a:ext cx="1620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0CA44B5A-D7F5-487F-8991-A281A8676818}"/>
                    </a:ext>
                  </a:extLst>
                </p14:cNvPr>
                <p14:cNvContentPartPr/>
                <p14:nvPr/>
              </p14:nvContentPartPr>
              <p14:xfrm>
                <a:off x="4010053" y="4819872"/>
                <a:ext cx="3960" cy="7200"/>
              </p14:xfrm>
            </p:contentPart>
          </mc:Choice>
          <mc:Fallback>
            <p:pic>
              <p:nvPicPr>
                <p:cNvPr id="17" name="Freihand 16">
                  <a:extLst>
                    <a:ext uri="{FF2B5EF4-FFF2-40B4-BE49-F238E27FC236}">
                      <a16:creationId xmlns:a16="http://schemas.microsoft.com/office/drawing/2014/main" id="{0CA44B5A-D7F5-487F-8991-A281A8676818}"/>
                    </a:ext>
                  </a:extLst>
                </p:cNvPr>
                <p:cNvPicPr/>
                <p:nvPr/>
              </p:nvPicPr>
              <p:blipFill>
                <a:blip r:embed="rId32"/>
                <a:stretch>
                  <a:fillRect/>
                </a:stretch>
              </p:blipFill>
              <p:spPr>
                <a:xfrm>
                  <a:off x="4005733" y="4815552"/>
                  <a:ext cx="12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C6E91C12-8217-4C0D-810E-2BE5247FD0A3}"/>
                    </a:ext>
                  </a:extLst>
                </p14:cNvPr>
                <p14:cNvContentPartPr/>
                <p14:nvPr/>
              </p14:nvContentPartPr>
              <p14:xfrm>
                <a:off x="4233973" y="4654272"/>
                <a:ext cx="70920" cy="111240"/>
              </p14:xfrm>
            </p:contentPart>
          </mc:Choice>
          <mc:Fallback>
            <p:pic>
              <p:nvPicPr>
                <p:cNvPr id="19" name="Freihand 18">
                  <a:extLst>
                    <a:ext uri="{FF2B5EF4-FFF2-40B4-BE49-F238E27FC236}">
                      <a16:creationId xmlns:a16="http://schemas.microsoft.com/office/drawing/2014/main" id="{C6E91C12-8217-4C0D-810E-2BE5247FD0A3}"/>
                    </a:ext>
                  </a:extLst>
                </p:cNvPr>
                <p:cNvPicPr/>
                <p:nvPr/>
              </p:nvPicPr>
              <p:blipFill>
                <a:blip r:embed="rId34"/>
                <a:stretch>
                  <a:fillRect/>
                </a:stretch>
              </p:blipFill>
              <p:spPr>
                <a:xfrm>
                  <a:off x="4229653" y="4649952"/>
                  <a:ext cx="79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1084A847-A325-4282-82E6-DCF3B1BC9A1C}"/>
                    </a:ext>
                  </a:extLst>
                </p14:cNvPr>
                <p14:cNvContentPartPr/>
                <p14:nvPr/>
              </p14:nvContentPartPr>
              <p14:xfrm>
                <a:off x="4141093" y="4577592"/>
                <a:ext cx="173520" cy="180360"/>
              </p14:xfrm>
            </p:contentPart>
          </mc:Choice>
          <mc:Fallback>
            <p:pic>
              <p:nvPicPr>
                <p:cNvPr id="20" name="Freihand 19">
                  <a:extLst>
                    <a:ext uri="{FF2B5EF4-FFF2-40B4-BE49-F238E27FC236}">
                      <a16:creationId xmlns:a16="http://schemas.microsoft.com/office/drawing/2014/main" id="{1084A847-A325-4282-82E6-DCF3B1BC9A1C}"/>
                    </a:ext>
                  </a:extLst>
                </p:cNvPr>
                <p:cNvPicPr/>
                <p:nvPr/>
              </p:nvPicPr>
              <p:blipFill>
                <a:blip r:embed="rId36"/>
                <a:stretch>
                  <a:fillRect/>
                </a:stretch>
              </p:blipFill>
              <p:spPr>
                <a:xfrm>
                  <a:off x="4136773" y="4573272"/>
                  <a:ext cx="1821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021355E5-099B-444B-8111-EA78DA91F94E}"/>
                    </a:ext>
                  </a:extLst>
                </p14:cNvPr>
                <p14:cNvContentPartPr/>
                <p14:nvPr/>
              </p14:nvContentPartPr>
              <p14:xfrm>
                <a:off x="4370413" y="4559952"/>
                <a:ext cx="66960" cy="171360"/>
              </p14:xfrm>
            </p:contentPart>
          </mc:Choice>
          <mc:Fallback>
            <p:pic>
              <p:nvPicPr>
                <p:cNvPr id="21" name="Freihand 20">
                  <a:extLst>
                    <a:ext uri="{FF2B5EF4-FFF2-40B4-BE49-F238E27FC236}">
                      <a16:creationId xmlns:a16="http://schemas.microsoft.com/office/drawing/2014/main" id="{021355E5-099B-444B-8111-EA78DA91F94E}"/>
                    </a:ext>
                  </a:extLst>
                </p:cNvPr>
                <p:cNvPicPr/>
                <p:nvPr/>
              </p:nvPicPr>
              <p:blipFill>
                <a:blip r:embed="rId38"/>
                <a:stretch>
                  <a:fillRect/>
                </a:stretch>
              </p:blipFill>
              <p:spPr>
                <a:xfrm>
                  <a:off x="4366093" y="4555632"/>
                  <a:ext cx="756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63382986-4DFE-42A6-AE90-646CAB2606EB}"/>
                    </a:ext>
                  </a:extLst>
                </p14:cNvPr>
                <p14:cNvContentPartPr/>
                <p14:nvPr/>
              </p14:nvContentPartPr>
              <p14:xfrm>
                <a:off x="4497853" y="4521072"/>
                <a:ext cx="135720" cy="199440"/>
              </p14:xfrm>
            </p:contentPart>
          </mc:Choice>
          <mc:Fallback>
            <p:pic>
              <p:nvPicPr>
                <p:cNvPr id="22" name="Freihand 21">
                  <a:extLst>
                    <a:ext uri="{FF2B5EF4-FFF2-40B4-BE49-F238E27FC236}">
                      <a16:creationId xmlns:a16="http://schemas.microsoft.com/office/drawing/2014/main" id="{63382986-4DFE-42A6-AE90-646CAB2606EB}"/>
                    </a:ext>
                  </a:extLst>
                </p:cNvPr>
                <p:cNvPicPr/>
                <p:nvPr/>
              </p:nvPicPr>
              <p:blipFill>
                <a:blip r:embed="rId40"/>
                <a:stretch>
                  <a:fillRect/>
                </a:stretch>
              </p:blipFill>
              <p:spPr>
                <a:xfrm>
                  <a:off x="4493533" y="4516752"/>
                  <a:ext cx="1443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72D95014-7C61-4264-98C3-40C032BC8098}"/>
                    </a:ext>
                  </a:extLst>
                </p14:cNvPr>
                <p14:cNvContentPartPr/>
                <p14:nvPr/>
              </p14:nvContentPartPr>
              <p14:xfrm>
                <a:off x="4681813" y="4602432"/>
                <a:ext cx="68400" cy="90000"/>
              </p14:xfrm>
            </p:contentPart>
          </mc:Choice>
          <mc:Fallback>
            <p:pic>
              <p:nvPicPr>
                <p:cNvPr id="23" name="Freihand 22">
                  <a:extLst>
                    <a:ext uri="{FF2B5EF4-FFF2-40B4-BE49-F238E27FC236}">
                      <a16:creationId xmlns:a16="http://schemas.microsoft.com/office/drawing/2014/main" id="{72D95014-7C61-4264-98C3-40C032BC8098}"/>
                    </a:ext>
                  </a:extLst>
                </p:cNvPr>
                <p:cNvPicPr/>
                <p:nvPr/>
              </p:nvPicPr>
              <p:blipFill>
                <a:blip r:embed="rId42"/>
                <a:stretch>
                  <a:fillRect/>
                </a:stretch>
              </p:blipFill>
              <p:spPr>
                <a:xfrm>
                  <a:off x="4677493" y="4598112"/>
                  <a:ext cx="77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42A966B8-53C7-409E-BC20-E7410F477F4F}"/>
                    </a:ext>
                  </a:extLst>
                </p14:cNvPr>
                <p14:cNvContentPartPr/>
                <p14:nvPr/>
              </p14:nvContentPartPr>
              <p14:xfrm>
                <a:off x="4776493" y="4491912"/>
                <a:ext cx="93960" cy="192600"/>
              </p14:xfrm>
            </p:contentPart>
          </mc:Choice>
          <mc:Fallback>
            <p:pic>
              <p:nvPicPr>
                <p:cNvPr id="24" name="Freihand 23">
                  <a:extLst>
                    <a:ext uri="{FF2B5EF4-FFF2-40B4-BE49-F238E27FC236}">
                      <a16:creationId xmlns:a16="http://schemas.microsoft.com/office/drawing/2014/main" id="{42A966B8-53C7-409E-BC20-E7410F477F4F}"/>
                    </a:ext>
                  </a:extLst>
                </p:cNvPr>
                <p:cNvPicPr/>
                <p:nvPr/>
              </p:nvPicPr>
              <p:blipFill>
                <a:blip r:embed="rId44"/>
                <a:stretch>
                  <a:fillRect/>
                </a:stretch>
              </p:blipFill>
              <p:spPr>
                <a:xfrm>
                  <a:off x="4772173" y="4487592"/>
                  <a:ext cx="1026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647F6C22-C436-4C08-9C5C-F6EA2FB0573E}"/>
                    </a:ext>
                  </a:extLst>
                </p14:cNvPr>
                <p14:cNvContentPartPr/>
                <p14:nvPr/>
              </p14:nvContentPartPr>
              <p14:xfrm>
                <a:off x="4892413" y="4589112"/>
                <a:ext cx="300600" cy="63720"/>
              </p14:xfrm>
            </p:contentPart>
          </mc:Choice>
          <mc:Fallback>
            <p:pic>
              <p:nvPicPr>
                <p:cNvPr id="25" name="Freihand 24">
                  <a:extLst>
                    <a:ext uri="{FF2B5EF4-FFF2-40B4-BE49-F238E27FC236}">
                      <a16:creationId xmlns:a16="http://schemas.microsoft.com/office/drawing/2014/main" id="{647F6C22-C436-4C08-9C5C-F6EA2FB0573E}"/>
                    </a:ext>
                  </a:extLst>
                </p:cNvPr>
                <p:cNvPicPr/>
                <p:nvPr/>
              </p:nvPicPr>
              <p:blipFill>
                <a:blip r:embed="rId46"/>
                <a:stretch>
                  <a:fillRect/>
                </a:stretch>
              </p:blipFill>
              <p:spPr>
                <a:xfrm>
                  <a:off x="4888093" y="4584792"/>
                  <a:ext cx="309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7CCFFE5C-896C-4ABC-B427-15ADD519CFD5}"/>
                    </a:ext>
                  </a:extLst>
                </p14:cNvPr>
                <p14:cNvContentPartPr/>
                <p14:nvPr/>
              </p14:nvContentPartPr>
              <p14:xfrm>
                <a:off x="5214613" y="4572192"/>
                <a:ext cx="41400" cy="69480"/>
              </p14:xfrm>
            </p:contentPart>
          </mc:Choice>
          <mc:Fallback>
            <p:pic>
              <p:nvPicPr>
                <p:cNvPr id="26" name="Freihand 25">
                  <a:extLst>
                    <a:ext uri="{FF2B5EF4-FFF2-40B4-BE49-F238E27FC236}">
                      <a16:creationId xmlns:a16="http://schemas.microsoft.com/office/drawing/2014/main" id="{7CCFFE5C-896C-4ABC-B427-15ADD519CFD5}"/>
                    </a:ext>
                  </a:extLst>
                </p:cNvPr>
                <p:cNvPicPr/>
                <p:nvPr/>
              </p:nvPicPr>
              <p:blipFill>
                <a:blip r:embed="rId48"/>
                <a:stretch>
                  <a:fillRect/>
                </a:stretch>
              </p:blipFill>
              <p:spPr>
                <a:xfrm>
                  <a:off x="5210293" y="4567872"/>
                  <a:ext cx="50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E2626F07-1879-4D2B-8009-2BE99B5C3700}"/>
                    </a:ext>
                  </a:extLst>
                </p14:cNvPr>
                <p14:cNvContentPartPr/>
                <p14:nvPr/>
              </p14:nvContentPartPr>
              <p14:xfrm>
                <a:off x="5274013" y="4544832"/>
                <a:ext cx="151560" cy="87120"/>
              </p14:xfrm>
            </p:contentPart>
          </mc:Choice>
          <mc:Fallback>
            <p:pic>
              <p:nvPicPr>
                <p:cNvPr id="27" name="Freihand 26">
                  <a:extLst>
                    <a:ext uri="{FF2B5EF4-FFF2-40B4-BE49-F238E27FC236}">
                      <a16:creationId xmlns:a16="http://schemas.microsoft.com/office/drawing/2014/main" id="{E2626F07-1879-4D2B-8009-2BE99B5C3700}"/>
                    </a:ext>
                  </a:extLst>
                </p:cNvPr>
                <p:cNvPicPr/>
                <p:nvPr/>
              </p:nvPicPr>
              <p:blipFill>
                <a:blip r:embed="rId50"/>
                <a:stretch>
                  <a:fillRect/>
                </a:stretch>
              </p:blipFill>
              <p:spPr>
                <a:xfrm>
                  <a:off x="5269693" y="4540512"/>
                  <a:ext cx="160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7D0A26EB-B76C-4C35-BEBB-12D50B6D94C7}"/>
                    </a:ext>
                  </a:extLst>
                </p14:cNvPr>
                <p14:cNvContentPartPr/>
                <p14:nvPr/>
              </p14:nvContentPartPr>
              <p14:xfrm>
                <a:off x="5229013" y="4452312"/>
                <a:ext cx="45360" cy="25920"/>
              </p14:xfrm>
            </p:contentPart>
          </mc:Choice>
          <mc:Fallback>
            <p:pic>
              <p:nvPicPr>
                <p:cNvPr id="28" name="Freihand 27">
                  <a:extLst>
                    <a:ext uri="{FF2B5EF4-FFF2-40B4-BE49-F238E27FC236}">
                      <a16:creationId xmlns:a16="http://schemas.microsoft.com/office/drawing/2014/main" id="{7D0A26EB-B76C-4C35-BEBB-12D50B6D94C7}"/>
                    </a:ext>
                  </a:extLst>
                </p:cNvPr>
                <p:cNvPicPr/>
                <p:nvPr/>
              </p:nvPicPr>
              <p:blipFill>
                <a:blip r:embed="rId52"/>
                <a:stretch>
                  <a:fillRect/>
                </a:stretch>
              </p:blipFill>
              <p:spPr>
                <a:xfrm>
                  <a:off x="5224693" y="4447992"/>
                  <a:ext cx="54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A10FB086-E559-43A7-A0BB-183C80219E7E}"/>
                    </a:ext>
                  </a:extLst>
                </p14:cNvPr>
                <p14:cNvContentPartPr/>
                <p14:nvPr/>
              </p14:nvContentPartPr>
              <p14:xfrm>
                <a:off x="4847773" y="4561392"/>
                <a:ext cx="46080" cy="87120"/>
              </p14:xfrm>
            </p:contentPart>
          </mc:Choice>
          <mc:Fallback>
            <p:pic>
              <p:nvPicPr>
                <p:cNvPr id="30" name="Freihand 29">
                  <a:extLst>
                    <a:ext uri="{FF2B5EF4-FFF2-40B4-BE49-F238E27FC236}">
                      <a16:creationId xmlns:a16="http://schemas.microsoft.com/office/drawing/2014/main" id="{A10FB086-E559-43A7-A0BB-183C80219E7E}"/>
                    </a:ext>
                  </a:extLst>
                </p:cNvPr>
                <p:cNvPicPr/>
                <p:nvPr/>
              </p:nvPicPr>
              <p:blipFill>
                <a:blip r:embed="rId54"/>
                <a:stretch>
                  <a:fillRect/>
                </a:stretch>
              </p:blipFill>
              <p:spPr>
                <a:xfrm>
                  <a:off x="4843453" y="4557072"/>
                  <a:ext cx="547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DC6009DF-0D66-4F7E-9CC6-E4F64DA98D86}"/>
                    </a:ext>
                  </a:extLst>
                </p14:cNvPr>
                <p14:cNvContentPartPr/>
                <p14:nvPr/>
              </p14:nvContentPartPr>
              <p14:xfrm>
                <a:off x="3806653" y="5125512"/>
                <a:ext cx="215640" cy="66600"/>
              </p14:xfrm>
            </p:contentPart>
          </mc:Choice>
          <mc:Fallback>
            <p:pic>
              <p:nvPicPr>
                <p:cNvPr id="31" name="Freihand 30">
                  <a:extLst>
                    <a:ext uri="{FF2B5EF4-FFF2-40B4-BE49-F238E27FC236}">
                      <a16:creationId xmlns:a16="http://schemas.microsoft.com/office/drawing/2014/main" id="{DC6009DF-0D66-4F7E-9CC6-E4F64DA98D86}"/>
                    </a:ext>
                  </a:extLst>
                </p:cNvPr>
                <p:cNvPicPr/>
                <p:nvPr/>
              </p:nvPicPr>
              <p:blipFill>
                <a:blip r:embed="rId56"/>
                <a:stretch>
                  <a:fillRect/>
                </a:stretch>
              </p:blipFill>
              <p:spPr>
                <a:xfrm>
                  <a:off x="3802333" y="5121192"/>
                  <a:ext cx="224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EEDA133F-33F2-4C27-8355-01DC1C38C539}"/>
                    </a:ext>
                  </a:extLst>
                </p14:cNvPr>
                <p14:cNvContentPartPr/>
                <p14:nvPr/>
              </p14:nvContentPartPr>
              <p14:xfrm>
                <a:off x="4070173" y="5015712"/>
                <a:ext cx="147240" cy="134280"/>
              </p14:xfrm>
            </p:contentPart>
          </mc:Choice>
          <mc:Fallback>
            <p:pic>
              <p:nvPicPr>
                <p:cNvPr id="32" name="Freihand 31">
                  <a:extLst>
                    <a:ext uri="{FF2B5EF4-FFF2-40B4-BE49-F238E27FC236}">
                      <a16:creationId xmlns:a16="http://schemas.microsoft.com/office/drawing/2014/main" id="{EEDA133F-33F2-4C27-8355-01DC1C38C539}"/>
                    </a:ext>
                  </a:extLst>
                </p:cNvPr>
                <p:cNvPicPr/>
                <p:nvPr/>
              </p:nvPicPr>
              <p:blipFill>
                <a:blip r:embed="rId58"/>
                <a:stretch>
                  <a:fillRect/>
                </a:stretch>
              </p:blipFill>
              <p:spPr>
                <a:xfrm>
                  <a:off x="4065853" y="5011392"/>
                  <a:ext cx="155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2176ABCC-511E-49BF-8823-8D037ADB9544}"/>
                    </a:ext>
                  </a:extLst>
                </p14:cNvPr>
                <p14:cNvContentPartPr/>
                <p14:nvPr/>
              </p14:nvContentPartPr>
              <p14:xfrm>
                <a:off x="4458613" y="4941552"/>
                <a:ext cx="321480" cy="145080"/>
              </p14:xfrm>
            </p:contentPart>
          </mc:Choice>
          <mc:Fallback>
            <p:pic>
              <p:nvPicPr>
                <p:cNvPr id="33" name="Freihand 32">
                  <a:extLst>
                    <a:ext uri="{FF2B5EF4-FFF2-40B4-BE49-F238E27FC236}">
                      <a16:creationId xmlns:a16="http://schemas.microsoft.com/office/drawing/2014/main" id="{2176ABCC-511E-49BF-8823-8D037ADB9544}"/>
                    </a:ext>
                  </a:extLst>
                </p:cNvPr>
                <p:cNvPicPr/>
                <p:nvPr/>
              </p:nvPicPr>
              <p:blipFill>
                <a:blip r:embed="rId60"/>
                <a:stretch>
                  <a:fillRect/>
                </a:stretch>
              </p:blipFill>
              <p:spPr>
                <a:xfrm>
                  <a:off x="4454293" y="4937232"/>
                  <a:ext cx="330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C8F75D81-B46E-49B9-B0F2-59BC727FB30D}"/>
                    </a:ext>
                  </a:extLst>
                </p14:cNvPr>
                <p14:cNvContentPartPr/>
                <p14:nvPr/>
              </p14:nvContentPartPr>
              <p14:xfrm>
                <a:off x="5101933" y="4877832"/>
                <a:ext cx="116640" cy="117360"/>
              </p14:xfrm>
            </p:contentPart>
          </mc:Choice>
          <mc:Fallback>
            <p:pic>
              <p:nvPicPr>
                <p:cNvPr id="34" name="Freihand 33">
                  <a:extLst>
                    <a:ext uri="{FF2B5EF4-FFF2-40B4-BE49-F238E27FC236}">
                      <a16:creationId xmlns:a16="http://schemas.microsoft.com/office/drawing/2014/main" id="{C8F75D81-B46E-49B9-B0F2-59BC727FB30D}"/>
                    </a:ext>
                  </a:extLst>
                </p:cNvPr>
                <p:cNvPicPr/>
                <p:nvPr/>
              </p:nvPicPr>
              <p:blipFill>
                <a:blip r:embed="rId62"/>
                <a:stretch>
                  <a:fillRect/>
                </a:stretch>
              </p:blipFill>
              <p:spPr>
                <a:xfrm>
                  <a:off x="5097613" y="4873512"/>
                  <a:ext cx="125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AC21AEE5-5D43-473C-AB22-655FFD9F1FB4}"/>
                    </a:ext>
                  </a:extLst>
                </p14:cNvPr>
                <p14:cNvContentPartPr/>
                <p14:nvPr/>
              </p14:nvContentPartPr>
              <p14:xfrm>
                <a:off x="5195533" y="4924272"/>
                <a:ext cx="249120" cy="55800"/>
              </p14:xfrm>
            </p:contentPart>
          </mc:Choice>
          <mc:Fallback>
            <p:pic>
              <p:nvPicPr>
                <p:cNvPr id="35" name="Freihand 34">
                  <a:extLst>
                    <a:ext uri="{FF2B5EF4-FFF2-40B4-BE49-F238E27FC236}">
                      <a16:creationId xmlns:a16="http://schemas.microsoft.com/office/drawing/2014/main" id="{AC21AEE5-5D43-473C-AB22-655FFD9F1FB4}"/>
                    </a:ext>
                  </a:extLst>
                </p:cNvPr>
                <p:cNvPicPr/>
                <p:nvPr/>
              </p:nvPicPr>
              <p:blipFill>
                <a:blip r:embed="rId64"/>
                <a:stretch>
                  <a:fillRect/>
                </a:stretch>
              </p:blipFill>
              <p:spPr>
                <a:xfrm>
                  <a:off x="5191213" y="4919952"/>
                  <a:ext cx="257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690C25EF-FC3E-4064-9326-3B0A9AAAECCB}"/>
                    </a:ext>
                  </a:extLst>
                </p14:cNvPr>
                <p14:cNvContentPartPr/>
                <p14:nvPr/>
              </p14:nvContentPartPr>
              <p14:xfrm>
                <a:off x="5456893" y="4900872"/>
                <a:ext cx="163080" cy="50040"/>
              </p14:xfrm>
            </p:contentPart>
          </mc:Choice>
          <mc:Fallback>
            <p:pic>
              <p:nvPicPr>
                <p:cNvPr id="36" name="Freihand 35">
                  <a:extLst>
                    <a:ext uri="{FF2B5EF4-FFF2-40B4-BE49-F238E27FC236}">
                      <a16:creationId xmlns:a16="http://schemas.microsoft.com/office/drawing/2014/main" id="{690C25EF-FC3E-4064-9326-3B0A9AAAECCB}"/>
                    </a:ext>
                  </a:extLst>
                </p:cNvPr>
                <p:cNvPicPr/>
                <p:nvPr/>
              </p:nvPicPr>
              <p:blipFill>
                <a:blip r:embed="rId66"/>
                <a:stretch>
                  <a:fillRect/>
                </a:stretch>
              </p:blipFill>
              <p:spPr>
                <a:xfrm>
                  <a:off x="5452573" y="4896552"/>
                  <a:ext cx="1717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AF8EFBE0-B465-4AD6-BA1A-294F41F7E3F5}"/>
                    </a:ext>
                  </a:extLst>
                </p14:cNvPr>
                <p14:cNvContentPartPr/>
                <p14:nvPr/>
              </p14:nvContentPartPr>
              <p14:xfrm>
                <a:off x="5658853" y="4825992"/>
                <a:ext cx="163440" cy="118800"/>
              </p14:xfrm>
            </p:contentPart>
          </mc:Choice>
          <mc:Fallback>
            <p:pic>
              <p:nvPicPr>
                <p:cNvPr id="37" name="Freihand 36">
                  <a:extLst>
                    <a:ext uri="{FF2B5EF4-FFF2-40B4-BE49-F238E27FC236}">
                      <a16:creationId xmlns:a16="http://schemas.microsoft.com/office/drawing/2014/main" id="{AF8EFBE0-B465-4AD6-BA1A-294F41F7E3F5}"/>
                    </a:ext>
                  </a:extLst>
                </p:cNvPr>
                <p:cNvPicPr/>
                <p:nvPr/>
              </p:nvPicPr>
              <p:blipFill>
                <a:blip r:embed="rId68"/>
                <a:stretch>
                  <a:fillRect/>
                </a:stretch>
              </p:blipFill>
              <p:spPr>
                <a:xfrm>
                  <a:off x="5654533" y="4821672"/>
                  <a:ext cx="172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4DC5DD08-39C8-495D-9688-91C8B45F30D0}"/>
                    </a:ext>
                  </a:extLst>
                </p14:cNvPr>
                <p14:cNvContentPartPr/>
                <p14:nvPr/>
              </p14:nvContentPartPr>
              <p14:xfrm>
                <a:off x="5820493" y="4789272"/>
                <a:ext cx="65520" cy="125280"/>
              </p14:xfrm>
            </p:contentPart>
          </mc:Choice>
          <mc:Fallback>
            <p:pic>
              <p:nvPicPr>
                <p:cNvPr id="38" name="Freihand 37">
                  <a:extLst>
                    <a:ext uri="{FF2B5EF4-FFF2-40B4-BE49-F238E27FC236}">
                      <a16:creationId xmlns:a16="http://schemas.microsoft.com/office/drawing/2014/main" id="{4DC5DD08-39C8-495D-9688-91C8B45F30D0}"/>
                    </a:ext>
                  </a:extLst>
                </p:cNvPr>
                <p:cNvPicPr/>
                <p:nvPr/>
              </p:nvPicPr>
              <p:blipFill>
                <a:blip r:embed="rId70"/>
                <a:stretch>
                  <a:fillRect/>
                </a:stretch>
              </p:blipFill>
              <p:spPr>
                <a:xfrm>
                  <a:off x="5816173" y="4784952"/>
                  <a:ext cx="74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BF535898-C3A0-4927-9DCF-2A7533CE4B8A}"/>
                    </a:ext>
                  </a:extLst>
                </p14:cNvPr>
                <p14:cNvContentPartPr/>
                <p14:nvPr/>
              </p14:nvContentPartPr>
              <p14:xfrm>
                <a:off x="5880973" y="4773792"/>
                <a:ext cx="207720" cy="137160"/>
              </p14:xfrm>
            </p:contentPart>
          </mc:Choice>
          <mc:Fallback>
            <p:pic>
              <p:nvPicPr>
                <p:cNvPr id="39" name="Freihand 38">
                  <a:extLst>
                    <a:ext uri="{FF2B5EF4-FFF2-40B4-BE49-F238E27FC236}">
                      <a16:creationId xmlns:a16="http://schemas.microsoft.com/office/drawing/2014/main" id="{BF535898-C3A0-4927-9DCF-2A7533CE4B8A}"/>
                    </a:ext>
                  </a:extLst>
                </p:cNvPr>
                <p:cNvPicPr/>
                <p:nvPr/>
              </p:nvPicPr>
              <p:blipFill>
                <a:blip r:embed="rId72"/>
                <a:stretch>
                  <a:fillRect/>
                </a:stretch>
              </p:blipFill>
              <p:spPr>
                <a:xfrm>
                  <a:off x="5876653" y="4769472"/>
                  <a:ext cx="216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20A92D6D-5FCF-4156-AE77-971089AABBC8}"/>
                    </a:ext>
                  </a:extLst>
                </p14:cNvPr>
                <p14:cNvContentPartPr/>
                <p14:nvPr/>
              </p14:nvContentPartPr>
              <p14:xfrm>
                <a:off x="6014173" y="4816272"/>
                <a:ext cx="160200" cy="60840"/>
              </p14:xfrm>
            </p:contentPart>
          </mc:Choice>
          <mc:Fallback>
            <p:pic>
              <p:nvPicPr>
                <p:cNvPr id="40" name="Freihand 39">
                  <a:extLst>
                    <a:ext uri="{FF2B5EF4-FFF2-40B4-BE49-F238E27FC236}">
                      <a16:creationId xmlns:a16="http://schemas.microsoft.com/office/drawing/2014/main" id="{20A92D6D-5FCF-4156-AE77-971089AABBC8}"/>
                    </a:ext>
                  </a:extLst>
                </p:cNvPr>
                <p:cNvPicPr/>
                <p:nvPr/>
              </p:nvPicPr>
              <p:blipFill>
                <a:blip r:embed="rId74"/>
                <a:stretch>
                  <a:fillRect/>
                </a:stretch>
              </p:blipFill>
              <p:spPr>
                <a:xfrm>
                  <a:off x="6009853" y="4811952"/>
                  <a:ext cx="168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9EFCE96D-0F31-4561-95FC-5849E0584C8D}"/>
                    </a:ext>
                  </a:extLst>
                </p14:cNvPr>
                <p14:cNvContentPartPr/>
                <p14:nvPr/>
              </p14:nvContentPartPr>
              <p14:xfrm>
                <a:off x="5889973" y="4735632"/>
                <a:ext cx="157320" cy="19440"/>
              </p14:xfrm>
            </p:contentPart>
          </mc:Choice>
          <mc:Fallback>
            <p:pic>
              <p:nvPicPr>
                <p:cNvPr id="41" name="Freihand 40">
                  <a:extLst>
                    <a:ext uri="{FF2B5EF4-FFF2-40B4-BE49-F238E27FC236}">
                      <a16:creationId xmlns:a16="http://schemas.microsoft.com/office/drawing/2014/main" id="{9EFCE96D-0F31-4561-95FC-5849E0584C8D}"/>
                    </a:ext>
                  </a:extLst>
                </p:cNvPr>
                <p:cNvPicPr/>
                <p:nvPr/>
              </p:nvPicPr>
              <p:blipFill>
                <a:blip r:embed="rId76"/>
                <a:stretch>
                  <a:fillRect/>
                </a:stretch>
              </p:blipFill>
              <p:spPr>
                <a:xfrm>
                  <a:off x="5885653" y="4731312"/>
                  <a:ext cx="165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4A046805-9414-4A8D-8209-DA46874AD0FD}"/>
                    </a:ext>
                  </a:extLst>
                </p14:cNvPr>
                <p14:cNvContentPartPr/>
                <p14:nvPr/>
              </p14:nvContentPartPr>
              <p14:xfrm>
                <a:off x="6238813" y="4715472"/>
                <a:ext cx="190080" cy="155160"/>
              </p14:xfrm>
            </p:contentPart>
          </mc:Choice>
          <mc:Fallback>
            <p:pic>
              <p:nvPicPr>
                <p:cNvPr id="42" name="Freihand 41">
                  <a:extLst>
                    <a:ext uri="{FF2B5EF4-FFF2-40B4-BE49-F238E27FC236}">
                      <a16:creationId xmlns:a16="http://schemas.microsoft.com/office/drawing/2014/main" id="{4A046805-9414-4A8D-8209-DA46874AD0FD}"/>
                    </a:ext>
                  </a:extLst>
                </p:cNvPr>
                <p:cNvPicPr/>
                <p:nvPr/>
              </p:nvPicPr>
              <p:blipFill>
                <a:blip r:embed="rId78"/>
                <a:stretch>
                  <a:fillRect/>
                </a:stretch>
              </p:blipFill>
              <p:spPr>
                <a:xfrm>
                  <a:off x="6234493" y="4711152"/>
                  <a:ext cx="198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0425650B-ED06-4B6F-8CFE-7C86A7F5F031}"/>
                    </a:ext>
                  </a:extLst>
                </p14:cNvPr>
                <p14:cNvContentPartPr/>
                <p14:nvPr/>
              </p14:nvContentPartPr>
              <p14:xfrm>
                <a:off x="6432133" y="4755072"/>
                <a:ext cx="120240" cy="81720"/>
              </p14:xfrm>
            </p:contentPart>
          </mc:Choice>
          <mc:Fallback>
            <p:pic>
              <p:nvPicPr>
                <p:cNvPr id="43" name="Freihand 42">
                  <a:extLst>
                    <a:ext uri="{FF2B5EF4-FFF2-40B4-BE49-F238E27FC236}">
                      <a16:creationId xmlns:a16="http://schemas.microsoft.com/office/drawing/2014/main" id="{0425650B-ED06-4B6F-8CFE-7C86A7F5F031}"/>
                    </a:ext>
                  </a:extLst>
                </p:cNvPr>
                <p:cNvPicPr/>
                <p:nvPr/>
              </p:nvPicPr>
              <p:blipFill>
                <a:blip r:embed="rId80"/>
                <a:stretch>
                  <a:fillRect/>
                </a:stretch>
              </p:blipFill>
              <p:spPr>
                <a:xfrm>
                  <a:off x="6427813" y="4750752"/>
                  <a:ext cx="128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4" name="Freihand 43">
                  <a:extLst>
                    <a:ext uri="{FF2B5EF4-FFF2-40B4-BE49-F238E27FC236}">
                      <a16:creationId xmlns:a16="http://schemas.microsoft.com/office/drawing/2014/main" id="{09A7ACC1-C52F-43EA-89D7-B274F74019C4}"/>
                    </a:ext>
                  </a:extLst>
                </p14:cNvPr>
                <p14:cNvContentPartPr/>
                <p14:nvPr/>
              </p14:nvContentPartPr>
              <p14:xfrm>
                <a:off x="6567493" y="4707912"/>
                <a:ext cx="313560" cy="107280"/>
              </p14:xfrm>
            </p:contentPart>
          </mc:Choice>
          <mc:Fallback>
            <p:pic>
              <p:nvPicPr>
                <p:cNvPr id="44" name="Freihand 43">
                  <a:extLst>
                    <a:ext uri="{FF2B5EF4-FFF2-40B4-BE49-F238E27FC236}">
                      <a16:creationId xmlns:a16="http://schemas.microsoft.com/office/drawing/2014/main" id="{09A7ACC1-C52F-43EA-89D7-B274F74019C4}"/>
                    </a:ext>
                  </a:extLst>
                </p:cNvPr>
                <p:cNvPicPr/>
                <p:nvPr/>
              </p:nvPicPr>
              <p:blipFill>
                <a:blip r:embed="rId82"/>
                <a:stretch>
                  <a:fillRect/>
                </a:stretch>
              </p:blipFill>
              <p:spPr>
                <a:xfrm>
                  <a:off x="6563173" y="4703592"/>
                  <a:ext cx="3222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251ADB61-8DE1-4F66-9E56-03BCB8196C92}"/>
                    </a:ext>
                  </a:extLst>
                </p14:cNvPr>
                <p14:cNvContentPartPr/>
                <p14:nvPr/>
              </p14:nvContentPartPr>
              <p14:xfrm>
                <a:off x="6770533" y="4607112"/>
                <a:ext cx="30240" cy="5760"/>
              </p14:xfrm>
            </p:contentPart>
          </mc:Choice>
          <mc:Fallback>
            <p:pic>
              <p:nvPicPr>
                <p:cNvPr id="45" name="Freihand 44">
                  <a:extLst>
                    <a:ext uri="{FF2B5EF4-FFF2-40B4-BE49-F238E27FC236}">
                      <a16:creationId xmlns:a16="http://schemas.microsoft.com/office/drawing/2014/main" id="{251ADB61-8DE1-4F66-9E56-03BCB8196C92}"/>
                    </a:ext>
                  </a:extLst>
                </p:cNvPr>
                <p:cNvPicPr/>
                <p:nvPr/>
              </p:nvPicPr>
              <p:blipFill>
                <a:blip r:embed="rId84"/>
                <a:stretch>
                  <a:fillRect/>
                </a:stretch>
              </p:blipFill>
              <p:spPr>
                <a:xfrm>
                  <a:off x="6766213" y="4602792"/>
                  <a:ext cx="388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AF86F00B-5504-4FD6-BCB9-07EF7CD6C393}"/>
                    </a:ext>
                  </a:extLst>
                </p14:cNvPr>
                <p14:cNvContentPartPr/>
                <p14:nvPr/>
              </p14:nvContentPartPr>
              <p14:xfrm>
                <a:off x="3929413" y="4324512"/>
                <a:ext cx="114840" cy="135720"/>
              </p14:xfrm>
            </p:contentPart>
          </mc:Choice>
          <mc:Fallback>
            <p:pic>
              <p:nvPicPr>
                <p:cNvPr id="47" name="Freihand 46">
                  <a:extLst>
                    <a:ext uri="{FF2B5EF4-FFF2-40B4-BE49-F238E27FC236}">
                      <a16:creationId xmlns:a16="http://schemas.microsoft.com/office/drawing/2014/main" id="{AF86F00B-5504-4FD6-BCB9-07EF7CD6C393}"/>
                    </a:ext>
                  </a:extLst>
                </p:cNvPr>
                <p:cNvPicPr/>
                <p:nvPr/>
              </p:nvPicPr>
              <p:blipFill>
                <a:blip r:embed="rId86"/>
                <a:stretch>
                  <a:fillRect/>
                </a:stretch>
              </p:blipFill>
              <p:spPr>
                <a:xfrm>
                  <a:off x="3925093" y="4320192"/>
                  <a:ext cx="123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CF17A6FD-33E8-47A8-BB9F-3007F64DB5C4}"/>
                    </a:ext>
                  </a:extLst>
                </p14:cNvPr>
                <p14:cNvContentPartPr/>
                <p14:nvPr/>
              </p14:nvContentPartPr>
              <p14:xfrm>
                <a:off x="4059373" y="4297512"/>
                <a:ext cx="195480" cy="119160"/>
              </p14:xfrm>
            </p:contentPart>
          </mc:Choice>
          <mc:Fallback>
            <p:pic>
              <p:nvPicPr>
                <p:cNvPr id="48" name="Freihand 47">
                  <a:extLst>
                    <a:ext uri="{FF2B5EF4-FFF2-40B4-BE49-F238E27FC236}">
                      <a16:creationId xmlns:a16="http://schemas.microsoft.com/office/drawing/2014/main" id="{CF17A6FD-33E8-47A8-BB9F-3007F64DB5C4}"/>
                    </a:ext>
                  </a:extLst>
                </p:cNvPr>
                <p:cNvPicPr/>
                <p:nvPr/>
              </p:nvPicPr>
              <p:blipFill>
                <a:blip r:embed="rId88"/>
                <a:stretch>
                  <a:fillRect/>
                </a:stretch>
              </p:blipFill>
              <p:spPr>
                <a:xfrm>
                  <a:off x="4055053" y="4293192"/>
                  <a:ext cx="204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51810B91-A175-45FB-9B77-71E1DB4D7842}"/>
                    </a:ext>
                  </a:extLst>
                </p14:cNvPr>
                <p14:cNvContentPartPr/>
                <p14:nvPr/>
              </p14:nvContentPartPr>
              <p14:xfrm>
                <a:off x="4260253" y="4246392"/>
                <a:ext cx="284400" cy="237600"/>
              </p14:xfrm>
            </p:contentPart>
          </mc:Choice>
          <mc:Fallback>
            <p:pic>
              <p:nvPicPr>
                <p:cNvPr id="49" name="Freihand 48">
                  <a:extLst>
                    <a:ext uri="{FF2B5EF4-FFF2-40B4-BE49-F238E27FC236}">
                      <a16:creationId xmlns:a16="http://schemas.microsoft.com/office/drawing/2014/main" id="{51810B91-A175-45FB-9B77-71E1DB4D7842}"/>
                    </a:ext>
                  </a:extLst>
                </p:cNvPr>
                <p:cNvPicPr/>
                <p:nvPr/>
              </p:nvPicPr>
              <p:blipFill>
                <a:blip r:embed="rId90"/>
                <a:stretch>
                  <a:fillRect/>
                </a:stretch>
              </p:blipFill>
              <p:spPr>
                <a:xfrm>
                  <a:off x="4255933" y="4242072"/>
                  <a:ext cx="2930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783BF49A-C060-4873-85D0-DF5AF282476D}"/>
                    </a:ext>
                  </a:extLst>
                </p14:cNvPr>
                <p14:cNvContentPartPr/>
                <p14:nvPr/>
              </p14:nvContentPartPr>
              <p14:xfrm>
                <a:off x="4521253" y="4223352"/>
                <a:ext cx="23760" cy="21960"/>
              </p14:xfrm>
            </p:contentPart>
          </mc:Choice>
          <mc:Fallback>
            <p:pic>
              <p:nvPicPr>
                <p:cNvPr id="50" name="Freihand 49">
                  <a:extLst>
                    <a:ext uri="{FF2B5EF4-FFF2-40B4-BE49-F238E27FC236}">
                      <a16:creationId xmlns:a16="http://schemas.microsoft.com/office/drawing/2014/main" id="{783BF49A-C060-4873-85D0-DF5AF282476D}"/>
                    </a:ext>
                  </a:extLst>
                </p:cNvPr>
                <p:cNvPicPr/>
                <p:nvPr/>
              </p:nvPicPr>
              <p:blipFill>
                <a:blip r:embed="rId92"/>
                <a:stretch>
                  <a:fillRect/>
                </a:stretch>
              </p:blipFill>
              <p:spPr>
                <a:xfrm>
                  <a:off x="4516933" y="4219032"/>
                  <a:ext cx="32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 name="Freihand 50">
                  <a:extLst>
                    <a:ext uri="{FF2B5EF4-FFF2-40B4-BE49-F238E27FC236}">
                      <a16:creationId xmlns:a16="http://schemas.microsoft.com/office/drawing/2014/main" id="{DA8123F3-E708-444C-9911-DAB6A9DE1E7E}"/>
                    </a:ext>
                  </a:extLst>
                </p14:cNvPr>
                <p14:cNvContentPartPr/>
                <p14:nvPr/>
              </p14:nvContentPartPr>
              <p14:xfrm>
                <a:off x="4594693" y="4167192"/>
                <a:ext cx="168840" cy="146880"/>
              </p14:xfrm>
            </p:contentPart>
          </mc:Choice>
          <mc:Fallback>
            <p:pic>
              <p:nvPicPr>
                <p:cNvPr id="51" name="Freihand 50">
                  <a:extLst>
                    <a:ext uri="{FF2B5EF4-FFF2-40B4-BE49-F238E27FC236}">
                      <a16:creationId xmlns:a16="http://schemas.microsoft.com/office/drawing/2014/main" id="{DA8123F3-E708-444C-9911-DAB6A9DE1E7E}"/>
                    </a:ext>
                  </a:extLst>
                </p:cNvPr>
                <p:cNvPicPr/>
                <p:nvPr/>
              </p:nvPicPr>
              <p:blipFill>
                <a:blip r:embed="rId94"/>
                <a:stretch>
                  <a:fillRect/>
                </a:stretch>
              </p:blipFill>
              <p:spPr>
                <a:xfrm>
                  <a:off x="4590373" y="4162872"/>
                  <a:ext cx="177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2" name="Freihand 51">
                  <a:extLst>
                    <a:ext uri="{FF2B5EF4-FFF2-40B4-BE49-F238E27FC236}">
                      <a16:creationId xmlns:a16="http://schemas.microsoft.com/office/drawing/2014/main" id="{01684A8D-BE8C-44CB-8FFE-F422CB313EC5}"/>
                    </a:ext>
                  </a:extLst>
                </p14:cNvPr>
                <p14:cNvContentPartPr/>
                <p14:nvPr/>
              </p14:nvContentPartPr>
              <p14:xfrm>
                <a:off x="4771813" y="4191672"/>
                <a:ext cx="120960" cy="91080"/>
              </p14:xfrm>
            </p:contentPart>
          </mc:Choice>
          <mc:Fallback>
            <p:pic>
              <p:nvPicPr>
                <p:cNvPr id="52" name="Freihand 51">
                  <a:extLst>
                    <a:ext uri="{FF2B5EF4-FFF2-40B4-BE49-F238E27FC236}">
                      <a16:creationId xmlns:a16="http://schemas.microsoft.com/office/drawing/2014/main" id="{01684A8D-BE8C-44CB-8FFE-F422CB313EC5}"/>
                    </a:ext>
                  </a:extLst>
                </p:cNvPr>
                <p:cNvPicPr/>
                <p:nvPr/>
              </p:nvPicPr>
              <p:blipFill>
                <a:blip r:embed="rId96"/>
                <a:stretch>
                  <a:fillRect/>
                </a:stretch>
              </p:blipFill>
              <p:spPr>
                <a:xfrm>
                  <a:off x="4767493" y="4187352"/>
                  <a:ext cx="129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 name="Freihand 53">
                  <a:extLst>
                    <a:ext uri="{FF2B5EF4-FFF2-40B4-BE49-F238E27FC236}">
                      <a16:creationId xmlns:a16="http://schemas.microsoft.com/office/drawing/2014/main" id="{D5C80D44-CAA0-4F5E-9CE4-1305AA0F532C}"/>
                    </a:ext>
                  </a:extLst>
                </p14:cNvPr>
                <p14:cNvContentPartPr/>
                <p14:nvPr/>
              </p14:nvContentPartPr>
              <p14:xfrm>
                <a:off x="5039653" y="5209752"/>
                <a:ext cx="180360" cy="268560"/>
              </p14:xfrm>
            </p:contentPart>
          </mc:Choice>
          <mc:Fallback>
            <p:pic>
              <p:nvPicPr>
                <p:cNvPr id="54" name="Freihand 53">
                  <a:extLst>
                    <a:ext uri="{FF2B5EF4-FFF2-40B4-BE49-F238E27FC236}">
                      <a16:creationId xmlns:a16="http://schemas.microsoft.com/office/drawing/2014/main" id="{D5C80D44-CAA0-4F5E-9CE4-1305AA0F532C}"/>
                    </a:ext>
                  </a:extLst>
                </p:cNvPr>
                <p:cNvPicPr/>
                <p:nvPr/>
              </p:nvPicPr>
              <p:blipFill>
                <a:blip r:embed="rId98"/>
                <a:stretch>
                  <a:fillRect/>
                </a:stretch>
              </p:blipFill>
              <p:spPr>
                <a:xfrm>
                  <a:off x="5035333" y="5205432"/>
                  <a:ext cx="18900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5" name="Freihand 54">
                  <a:extLst>
                    <a:ext uri="{FF2B5EF4-FFF2-40B4-BE49-F238E27FC236}">
                      <a16:creationId xmlns:a16="http://schemas.microsoft.com/office/drawing/2014/main" id="{07762551-BA52-4592-BEDF-ABA83FEA7C54}"/>
                    </a:ext>
                  </a:extLst>
                </p14:cNvPr>
                <p14:cNvContentPartPr/>
                <p14:nvPr/>
              </p14:nvContentPartPr>
              <p14:xfrm>
                <a:off x="5262853" y="5295432"/>
                <a:ext cx="360" cy="360"/>
              </p14:xfrm>
            </p:contentPart>
          </mc:Choice>
          <mc:Fallback>
            <p:pic>
              <p:nvPicPr>
                <p:cNvPr id="55" name="Freihand 54">
                  <a:extLst>
                    <a:ext uri="{FF2B5EF4-FFF2-40B4-BE49-F238E27FC236}">
                      <a16:creationId xmlns:a16="http://schemas.microsoft.com/office/drawing/2014/main" id="{07762551-BA52-4592-BEDF-ABA83FEA7C54}"/>
                    </a:ext>
                  </a:extLst>
                </p:cNvPr>
                <p:cNvPicPr/>
                <p:nvPr/>
              </p:nvPicPr>
              <p:blipFill>
                <a:blip r:embed="rId100"/>
                <a:stretch>
                  <a:fillRect/>
                </a:stretch>
              </p:blipFill>
              <p:spPr>
                <a:xfrm>
                  <a:off x="5258533" y="5291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6" name="Freihand 55">
                  <a:extLst>
                    <a:ext uri="{FF2B5EF4-FFF2-40B4-BE49-F238E27FC236}">
                      <a16:creationId xmlns:a16="http://schemas.microsoft.com/office/drawing/2014/main" id="{C6D40C91-4CB2-4EFD-A37F-408190F4F6C5}"/>
                    </a:ext>
                  </a:extLst>
                </p14:cNvPr>
                <p14:cNvContentPartPr/>
                <p14:nvPr/>
              </p14:nvContentPartPr>
              <p14:xfrm>
                <a:off x="5397493" y="5192832"/>
                <a:ext cx="154800" cy="176040"/>
              </p14:xfrm>
            </p:contentPart>
          </mc:Choice>
          <mc:Fallback>
            <p:pic>
              <p:nvPicPr>
                <p:cNvPr id="56" name="Freihand 55">
                  <a:extLst>
                    <a:ext uri="{FF2B5EF4-FFF2-40B4-BE49-F238E27FC236}">
                      <a16:creationId xmlns:a16="http://schemas.microsoft.com/office/drawing/2014/main" id="{C6D40C91-4CB2-4EFD-A37F-408190F4F6C5}"/>
                    </a:ext>
                  </a:extLst>
                </p:cNvPr>
                <p:cNvPicPr/>
                <p:nvPr/>
              </p:nvPicPr>
              <p:blipFill>
                <a:blip r:embed="rId102"/>
                <a:stretch>
                  <a:fillRect/>
                </a:stretch>
              </p:blipFill>
              <p:spPr>
                <a:xfrm>
                  <a:off x="5393173" y="5188512"/>
                  <a:ext cx="163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7" name="Freihand 56">
                  <a:extLst>
                    <a:ext uri="{FF2B5EF4-FFF2-40B4-BE49-F238E27FC236}">
                      <a16:creationId xmlns:a16="http://schemas.microsoft.com/office/drawing/2014/main" id="{70642954-7084-4FCC-9CEA-32E3BBC567BE}"/>
                    </a:ext>
                  </a:extLst>
                </p14:cNvPr>
                <p14:cNvContentPartPr/>
                <p14:nvPr/>
              </p14:nvContentPartPr>
              <p14:xfrm>
                <a:off x="5759293" y="5187792"/>
                <a:ext cx="221400" cy="32400"/>
              </p14:xfrm>
            </p:contentPart>
          </mc:Choice>
          <mc:Fallback>
            <p:pic>
              <p:nvPicPr>
                <p:cNvPr id="57" name="Freihand 56">
                  <a:extLst>
                    <a:ext uri="{FF2B5EF4-FFF2-40B4-BE49-F238E27FC236}">
                      <a16:creationId xmlns:a16="http://schemas.microsoft.com/office/drawing/2014/main" id="{70642954-7084-4FCC-9CEA-32E3BBC567BE}"/>
                    </a:ext>
                  </a:extLst>
                </p:cNvPr>
                <p:cNvPicPr/>
                <p:nvPr/>
              </p:nvPicPr>
              <p:blipFill>
                <a:blip r:embed="rId104"/>
                <a:stretch>
                  <a:fillRect/>
                </a:stretch>
              </p:blipFill>
              <p:spPr>
                <a:xfrm>
                  <a:off x="5754973" y="5183472"/>
                  <a:ext cx="230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8" name="Freihand 57">
                  <a:extLst>
                    <a:ext uri="{FF2B5EF4-FFF2-40B4-BE49-F238E27FC236}">
                      <a16:creationId xmlns:a16="http://schemas.microsoft.com/office/drawing/2014/main" id="{0D99DC72-1E21-4FB0-8C47-3039385BA96B}"/>
                    </a:ext>
                  </a:extLst>
                </p14:cNvPr>
                <p14:cNvContentPartPr/>
                <p14:nvPr/>
              </p14:nvContentPartPr>
              <p14:xfrm>
                <a:off x="5806093" y="5222712"/>
                <a:ext cx="220320" cy="51120"/>
              </p14:xfrm>
            </p:contentPart>
          </mc:Choice>
          <mc:Fallback>
            <p:pic>
              <p:nvPicPr>
                <p:cNvPr id="58" name="Freihand 57">
                  <a:extLst>
                    <a:ext uri="{FF2B5EF4-FFF2-40B4-BE49-F238E27FC236}">
                      <a16:creationId xmlns:a16="http://schemas.microsoft.com/office/drawing/2014/main" id="{0D99DC72-1E21-4FB0-8C47-3039385BA96B}"/>
                    </a:ext>
                  </a:extLst>
                </p:cNvPr>
                <p:cNvPicPr/>
                <p:nvPr/>
              </p:nvPicPr>
              <p:blipFill>
                <a:blip r:embed="rId106"/>
                <a:stretch>
                  <a:fillRect/>
                </a:stretch>
              </p:blipFill>
              <p:spPr>
                <a:xfrm>
                  <a:off x="5801773" y="5218392"/>
                  <a:ext cx="228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9" name="Freihand 58">
                  <a:extLst>
                    <a:ext uri="{FF2B5EF4-FFF2-40B4-BE49-F238E27FC236}">
                      <a16:creationId xmlns:a16="http://schemas.microsoft.com/office/drawing/2014/main" id="{4822EB37-AF2A-43D1-819E-184473784990}"/>
                    </a:ext>
                  </a:extLst>
                </p14:cNvPr>
                <p14:cNvContentPartPr/>
                <p14:nvPr/>
              </p14:nvContentPartPr>
              <p14:xfrm>
                <a:off x="6057373" y="5082672"/>
                <a:ext cx="219240" cy="178920"/>
              </p14:xfrm>
            </p:contentPart>
          </mc:Choice>
          <mc:Fallback>
            <p:pic>
              <p:nvPicPr>
                <p:cNvPr id="59" name="Freihand 58">
                  <a:extLst>
                    <a:ext uri="{FF2B5EF4-FFF2-40B4-BE49-F238E27FC236}">
                      <a16:creationId xmlns:a16="http://schemas.microsoft.com/office/drawing/2014/main" id="{4822EB37-AF2A-43D1-819E-184473784990}"/>
                    </a:ext>
                  </a:extLst>
                </p:cNvPr>
                <p:cNvPicPr/>
                <p:nvPr/>
              </p:nvPicPr>
              <p:blipFill>
                <a:blip r:embed="rId108"/>
                <a:stretch>
                  <a:fillRect/>
                </a:stretch>
              </p:blipFill>
              <p:spPr>
                <a:xfrm>
                  <a:off x="6053053" y="5078352"/>
                  <a:ext cx="227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0" name="Freihand 59">
                  <a:extLst>
                    <a:ext uri="{FF2B5EF4-FFF2-40B4-BE49-F238E27FC236}">
                      <a16:creationId xmlns:a16="http://schemas.microsoft.com/office/drawing/2014/main" id="{DD9B3E2A-1502-49F8-8453-4FF6BBCC6D90}"/>
                    </a:ext>
                  </a:extLst>
                </p14:cNvPr>
                <p14:cNvContentPartPr/>
                <p14:nvPr/>
              </p14:nvContentPartPr>
              <p14:xfrm>
                <a:off x="6419173" y="5097792"/>
                <a:ext cx="39960" cy="44280"/>
              </p14:xfrm>
            </p:contentPart>
          </mc:Choice>
          <mc:Fallback>
            <p:pic>
              <p:nvPicPr>
                <p:cNvPr id="60" name="Freihand 59">
                  <a:extLst>
                    <a:ext uri="{FF2B5EF4-FFF2-40B4-BE49-F238E27FC236}">
                      <a16:creationId xmlns:a16="http://schemas.microsoft.com/office/drawing/2014/main" id="{DD9B3E2A-1502-49F8-8453-4FF6BBCC6D90}"/>
                    </a:ext>
                  </a:extLst>
                </p:cNvPr>
                <p:cNvPicPr/>
                <p:nvPr/>
              </p:nvPicPr>
              <p:blipFill>
                <a:blip r:embed="rId110"/>
                <a:stretch>
                  <a:fillRect/>
                </a:stretch>
              </p:blipFill>
              <p:spPr>
                <a:xfrm>
                  <a:off x="6414853" y="5093472"/>
                  <a:ext cx="48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1" name="Freihand 60">
                  <a:extLst>
                    <a:ext uri="{FF2B5EF4-FFF2-40B4-BE49-F238E27FC236}">
                      <a16:creationId xmlns:a16="http://schemas.microsoft.com/office/drawing/2014/main" id="{1DFEE5B7-FA88-427A-AE4C-C37CCC1BFFC3}"/>
                    </a:ext>
                  </a:extLst>
                </p14:cNvPr>
                <p14:cNvContentPartPr/>
                <p14:nvPr/>
              </p14:nvContentPartPr>
              <p14:xfrm>
                <a:off x="6520333" y="5023272"/>
                <a:ext cx="160920" cy="220320"/>
              </p14:xfrm>
            </p:contentPart>
          </mc:Choice>
          <mc:Fallback>
            <p:pic>
              <p:nvPicPr>
                <p:cNvPr id="61" name="Freihand 60">
                  <a:extLst>
                    <a:ext uri="{FF2B5EF4-FFF2-40B4-BE49-F238E27FC236}">
                      <a16:creationId xmlns:a16="http://schemas.microsoft.com/office/drawing/2014/main" id="{1DFEE5B7-FA88-427A-AE4C-C37CCC1BFFC3}"/>
                    </a:ext>
                  </a:extLst>
                </p:cNvPr>
                <p:cNvPicPr/>
                <p:nvPr/>
              </p:nvPicPr>
              <p:blipFill>
                <a:blip r:embed="rId112"/>
                <a:stretch>
                  <a:fillRect/>
                </a:stretch>
              </p:blipFill>
              <p:spPr>
                <a:xfrm>
                  <a:off x="6516013" y="5018952"/>
                  <a:ext cx="169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3" name="Freihand 62">
                  <a:extLst>
                    <a:ext uri="{FF2B5EF4-FFF2-40B4-BE49-F238E27FC236}">
                      <a16:creationId xmlns:a16="http://schemas.microsoft.com/office/drawing/2014/main" id="{16612E10-7A02-4A55-8BC8-858FA2533FAA}"/>
                    </a:ext>
                  </a:extLst>
                </p14:cNvPr>
                <p14:cNvContentPartPr/>
                <p14:nvPr/>
              </p14:nvContentPartPr>
              <p14:xfrm>
                <a:off x="4908973" y="5250072"/>
                <a:ext cx="40320" cy="350280"/>
              </p14:xfrm>
            </p:contentPart>
          </mc:Choice>
          <mc:Fallback>
            <p:pic>
              <p:nvPicPr>
                <p:cNvPr id="63" name="Freihand 62">
                  <a:extLst>
                    <a:ext uri="{FF2B5EF4-FFF2-40B4-BE49-F238E27FC236}">
                      <a16:creationId xmlns:a16="http://schemas.microsoft.com/office/drawing/2014/main" id="{16612E10-7A02-4A55-8BC8-858FA2533FAA}"/>
                    </a:ext>
                  </a:extLst>
                </p:cNvPr>
                <p:cNvPicPr/>
                <p:nvPr/>
              </p:nvPicPr>
              <p:blipFill>
                <a:blip r:embed="rId114"/>
                <a:stretch>
                  <a:fillRect/>
                </a:stretch>
              </p:blipFill>
              <p:spPr>
                <a:xfrm>
                  <a:off x="4904653" y="5245752"/>
                  <a:ext cx="4896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4" name="Freihand 63">
                  <a:extLst>
                    <a:ext uri="{FF2B5EF4-FFF2-40B4-BE49-F238E27FC236}">
                      <a16:creationId xmlns:a16="http://schemas.microsoft.com/office/drawing/2014/main" id="{F8AFA387-81A2-4964-BDCA-DB2772D2D713}"/>
                    </a:ext>
                  </a:extLst>
                </p14:cNvPr>
                <p14:cNvContentPartPr/>
                <p14:nvPr/>
              </p14:nvContentPartPr>
              <p14:xfrm>
                <a:off x="4771093" y="5051712"/>
                <a:ext cx="241200" cy="270720"/>
              </p14:xfrm>
            </p:contentPart>
          </mc:Choice>
          <mc:Fallback>
            <p:pic>
              <p:nvPicPr>
                <p:cNvPr id="64" name="Freihand 63">
                  <a:extLst>
                    <a:ext uri="{FF2B5EF4-FFF2-40B4-BE49-F238E27FC236}">
                      <a16:creationId xmlns:a16="http://schemas.microsoft.com/office/drawing/2014/main" id="{F8AFA387-81A2-4964-BDCA-DB2772D2D713}"/>
                    </a:ext>
                  </a:extLst>
                </p:cNvPr>
                <p:cNvPicPr/>
                <p:nvPr/>
              </p:nvPicPr>
              <p:blipFill>
                <a:blip r:embed="rId116"/>
                <a:stretch>
                  <a:fillRect/>
                </a:stretch>
              </p:blipFill>
              <p:spPr>
                <a:xfrm>
                  <a:off x="4766773" y="5047392"/>
                  <a:ext cx="2498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5" name="Freihand 64">
                  <a:extLst>
                    <a:ext uri="{FF2B5EF4-FFF2-40B4-BE49-F238E27FC236}">
                      <a16:creationId xmlns:a16="http://schemas.microsoft.com/office/drawing/2014/main" id="{A77BB29C-D821-4C43-8979-D3F35D55F9AF}"/>
                    </a:ext>
                  </a:extLst>
                </p14:cNvPr>
                <p14:cNvContentPartPr/>
                <p14:nvPr/>
              </p14:nvContentPartPr>
              <p14:xfrm>
                <a:off x="6062053" y="5056032"/>
                <a:ext cx="50400" cy="191880"/>
              </p14:xfrm>
            </p:contentPart>
          </mc:Choice>
          <mc:Fallback>
            <p:pic>
              <p:nvPicPr>
                <p:cNvPr id="65" name="Freihand 64">
                  <a:extLst>
                    <a:ext uri="{FF2B5EF4-FFF2-40B4-BE49-F238E27FC236}">
                      <a16:creationId xmlns:a16="http://schemas.microsoft.com/office/drawing/2014/main" id="{A77BB29C-D821-4C43-8979-D3F35D55F9AF}"/>
                    </a:ext>
                  </a:extLst>
                </p:cNvPr>
                <p:cNvPicPr/>
                <p:nvPr/>
              </p:nvPicPr>
              <p:blipFill>
                <a:blip r:embed="rId118"/>
                <a:stretch>
                  <a:fillRect/>
                </a:stretch>
              </p:blipFill>
              <p:spPr>
                <a:xfrm>
                  <a:off x="6057733" y="5051712"/>
                  <a:ext cx="590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6" name="Freihand 65">
                  <a:extLst>
                    <a:ext uri="{FF2B5EF4-FFF2-40B4-BE49-F238E27FC236}">
                      <a16:creationId xmlns:a16="http://schemas.microsoft.com/office/drawing/2014/main" id="{B879A48E-BFB8-49E5-BD6D-CD3C7F21885D}"/>
                    </a:ext>
                  </a:extLst>
                </p14:cNvPr>
                <p14:cNvContentPartPr/>
                <p14:nvPr/>
              </p14:nvContentPartPr>
              <p14:xfrm>
                <a:off x="5973493" y="4927512"/>
                <a:ext cx="168480" cy="169560"/>
              </p14:xfrm>
            </p:contentPart>
          </mc:Choice>
          <mc:Fallback>
            <p:pic>
              <p:nvPicPr>
                <p:cNvPr id="66" name="Freihand 65">
                  <a:extLst>
                    <a:ext uri="{FF2B5EF4-FFF2-40B4-BE49-F238E27FC236}">
                      <a16:creationId xmlns:a16="http://schemas.microsoft.com/office/drawing/2014/main" id="{B879A48E-BFB8-49E5-BD6D-CD3C7F21885D}"/>
                    </a:ext>
                  </a:extLst>
                </p:cNvPr>
                <p:cNvPicPr/>
                <p:nvPr/>
              </p:nvPicPr>
              <p:blipFill>
                <a:blip r:embed="rId120"/>
                <a:stretch>
                  <a:fillRect/>
                </a:stretch>
              </p:blipFill>
              <p:spPr>
                <a:xfrm>
                  <a:off x="5969173" y="4923192"/>
                  <a:ext cx="177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4" name="Freihand 73">
                  <a:extLst>
                    <a:ext uri="{FF2B5EF4-FFF2-40B4-BE49-F238E27FC236}">
                      <a16:creationId xmlns:a16="http://schemas.microsoft.com/office/drawing/2014/main" id="{08CB79A2-E084-48E3-BB0A-2072CAF0BAA1}"/>
                    </a:ext>
                  </a:extLst>
                </p14:cNvPr>
                <p14:cNvContentPartPr/>
                <p14:nvPr/>
              </p14:nvContentPartPr>
              <p14:xfrm>
                <a:off x="4716013" y="4912032"/>
                <a:ext cx="2746440" cy="912960"/>
              </p14:xfrm>
            </p:contentPart>
          </mc:Choice>
          <mc:Fallback>
            <p:pic>
              <p:nvPicPr>
                <p:cNvPr id="74" name="Freihand 73">
                  <a:extLst>
                    <a:ext uri="{FF2B5EF4-FFF2-40B4-BE49-F238E27FC236}">
                      <a16:creationId xmlns:a16="http://schemas.microsoft.com/office/drawing/2014/main" id="{08CB79A2-E084-48E3-BB0A-2072CAF0BAA1}"/>
                    </a:ext>
                  </a:extLst>
                </p:cNvPr>
                <p:cNvPicPr/>
                <p:nvPr/>
              </p:nvPicPr>
              <p:blipFill>
                <a:blip r:embed="rId122"/>
                <a:stretch>
                  <a:fillRect/>
                </a:stretch>
              </p:blipFill>
              <p:spPr>
                <a:xfrm>
                  <a:off x="4711693" y="4907712"/>
                  <a:ext cx="2755080" cy="921600"/>
                </a:xfrm>
                <a:prstGeom prst="rect">
                  <a:avLst/>
                </a:prstGeom>
              </p:spPr>
            </p:pic>
          </mc:Fallback>
        </mc:AlternateContent>
      </p:grpSp>
    </p:spTree>
    <p:extLst>
      <p:ext uri="{BB962C8B-B14F-4D97-AF65-F5344CB8AC3E}">
        <p14:creationId xmlns:p14="http://schemas.microsoft.com/office/powerpoint/2010/main" val="2164775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CC951D3-6B67-4C34-8107-0F58915E1D4E}"/>
                  </a:ext>
                </a:extLst>
              </p14:cNvPr>
              <p14:cNvContentPartPr/>
              <p14:nvPr/>
            </p14:nvContentPartPr>
            <p14:xfrm>
              <a:off x="3640333" y="256872"/>
              <a:ext cx="4345920" cy="76680"/>
            </p14:xfrm>
          </p:contentPart>
        </mc:Choice>
        <mc:Fallback>
          <p:pic>
            <p:nvPicPr>
              <p:cNvPr id="2" name="Freihand 1">
                <a:extLst>
                  <a:ext uri="{FF2B5EF4-FFF2-40B4-BE49-F238E27FC236}">
                    <a16:creationId xmlns:a16="http://schemas.microsoft.com/office/drawing/2014/main" id="{0CC951D3-6B67-4C34-8107-0F58915E1D4E}"/>
                  </a:ext>
                </a:extLst>
              </p:cNvPr>
              <p:cNvPicPr/>
              <p:nvPr/>
            </p:nvPicPr>
            <p:blipFill>
              <a:blip r:embed="rId5"/>
              <a:stretch>
                <a:fillRect/>
              </a:stretch>
            </p:blipFill>
            <p:spPr>
              <a:xfrm>
                <a:off x="3636013" y="252552"/>
                <a:ext cx="4354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E008E094-B2FD-4133-919E-00454F268016}"/>
                  </a:ext>
                </a:extLst>
              </p14:cNvPr>
              <p14:cNvContentPartPr/>
              <p14:nvPr/>
            </p14:nvContentPartPr>
            <p14:xfrm>
              <a:off x="1005133" y="203952"/>
              <a:ext cx="1364760" cy="604440"/>
            </p14:xfrm>
          </p:contentPart>
        </mc:Choice>
        <mc:Fallback>
          <p:pic>
            <p:nvPicPr>
              <p:cNvPr id="3" name="Freihand 2">
                <a:extLst>
                  <a:ext uri="{FF2B5EF4-FFF2-40B4-BE49-F238E27FC236}">
                    <a16:creationId xmlns:a16="http://schemas.microsoft.com/office/drawing/2014/main" id="{E008E094-B2FD-4133-919E-00454F268016}"/>
                  </a:ext>
                </a:extLst>
              </p:cNvPr>
              <p:cNvPicPr/>
              <p:nvPr/>
            </p:nvPicPr>
            <p:blipFill>
              <a:blip r:embed="rId7"/>
              <a:stretch>
                <a:fillRect/>
              </a:stretch>
            </p:blipFill>
            <p:spPr>
              <a:xfrm>
                <a:off x="1000813" y="199632"/>
                <a:ext cx="1373400" cy="61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7A0181F5-8BB8-4E90-8BC1-2AEA95270EFC}"/>
                  </a:ext>
                </a:extLst>
              </p14:cNvPr>
              <p14:cNvContentPartPr/>
              <p14:nvPr/>
            </p14:nvContentPartPr>
            <p14:xfrm>
              <a:off x="1009813" y="292512"/>
              <a:ext cx="1476720" cy="599400"/>
            </p14:xfrm>
          </p:contentPart>
        </mc:Choice>
        <mc:Fallback>
          <p:pic>
            <p:nvPicPr>
              <p:cNvPr id="4" name="Freihand 3">
                <a:extLst>
                  <a:ext uri="{FF2B5EF4-FFF2-40B4-BE49-F238E27FC236}">
                    <a16:creationId xmlns:a16="http://schemas.microsoft.com/office/drawing/2014/main" id="{7A0181F5-8BB8-4E90-8BC1-2AEA95270EFC}"/>
                  </a:ext>
                </a:extLst>
              </p:cNvPr>
              <p:cNvPicPr/>
              <p:nvPr/>
            </p:nvPicPr>
            <p:blipFill>
              <a:blip r:embed="rId9"/>
              <a:stretch>
                <a:fillRect/>
              </a:stretch>
            </p:blipFill>
            <p:spPr>
              <a:xfrm>
                <a:off x="1005493" y="288192"/>
                <a:ext cx="1485360" cy="608040"/>
              </a:xfrm>
              <a:prstGeom prst="rect">
                <a:avLst/>
              </a:prstGeom>
            </p:spPr>
          </p:pic>
        </mc:Fallback>
      </mc:AlternateContent>
      <p:grpSp>
        <p:nvGrpSpPr>
          <p:cNvPr id="9" name="Gruppieren 8">
            <a:extLst>
              <a:ext uri="{FF2B5EF4-FFF2-40B4-BE49-F238E27FC236}">
                <a16:creationId xmlns:a16="http://schemas.microsoft.com/office/drawing/2014/main" id="{EFBADD3E-90CF-4B8D-AD6F-56391BCEB8EE}"/>
              </a:ext>
            </a:extLst>
          </p:cNvPr>
          <p:cNvGrpSpPr/>
          <p:nvPr/>
        </p:nvGrpSpPr>
        <p:grpSpPr>
          <a:xfrm>
            <a:off x="1078933" y="1143552"/>
            <a:ext cx="3067200" cy="490680"/>
            <a:chOff x="1078933" y="1143552"/>
            <a:chExt cx="3067200" cy="490680"/>
          </a:xfrm>
        </p:grpSpPr>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D8B6C0E7-1327-4467-8602-CC6912555B30}"/>
                    </a:ext>
                  </a:extLst>
                </p14:cNvPr>
                <p14:cNvContentPartPr/>
                <p14:nvPr/>
              </p14:nvContentPartPr>
              <p14:xfrm>
                <a:off x="1159933" y="1563312"/>
                <a:ext cx="2986200" cy="70920"/>
              </p14:xfrm>
            </p:contentPart>
          </mc:Choice>
          <mc:Fallback>
            <p:pic>
              <p:nvPicPr>
                <p:cNvPr id="5" name="Freihand 4">
                  <a:extLst>
                    <a:ext uri="{FF2B5EF4-FFF2-40B4-BE49-F238E27FC236}">
                      <a16:creationId xmlns:a16="http://schemas.microsoft.com/office/drawing/2014/main" id="{D8B6C0E7-1327-4467-8602-CC6912555B30}"/>
                    </a:ext>
                  </a:extLst>
                </p:cNvPr>
                <p:cNvPicPr/>
                <p:nvPr/>
              </p:nvPicPr>
              <p:blipFill>
                <a:blip r:embed="rId11"/>
                <a:stretch>
                  <a:fillRect/>
                </a:stretch>
              </p:blipFill>
              <p:spPr>
                <a:xfrm>
                  <a:off x="1155613" y="1558992"/>
                  <a:ext cx="2994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E7998D7F-E383-4F08-9F34-AA6E20E720FB}"/>
                    </a:ext>
                  </a:extLst>
                </p14:cNvPr>
                <p14:cNvContentPartPr/>
                <p14:nvPr/>
              </p14:nvContentPartPr>
              <p14:xfrm>
                <a:off x="1078933" y="1143552"/>
                <a:ext cx="1011960" cy="463680"/>
              </p14:xfrm>
            </p:contentPart>
          </mc:Choice>
          <mc:Fallback>
            <p:pic>
              <p:nvPicPr>
                <p:cNvPr id="8" name="Freihand 7">
                  <a:extLst>
                    <a:ext uri="{FF2B5EF4-FFF2-40B4-BE49-F238E27FC236}">
                      <a16:creationId xmlns:a16="http://schemas.microsoft.com/office/drawing/2014/main" id="{E7998D7F-E383-4F08-9F34-AA6E20E720FB}"/>
                    </a:ext>
                  </a:extLst>
                </p:cNvPr>
                <p:cNvPicPr/>
                <p:nvPr/>
              </p:nvPicPr>
              <p:blipFill>
                <a:blip r:embed="rId13"/>
                <a:stretch>
                  <a:fillRect/>
                </a:stretch>
              </p:blipFill>
              <p:spPr>
                <a:xfrm>
                  <a:off x="1074613" y="1139232"/>
                  <a:ext cx="1020600" cy="47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9E761AE1-6BD4-49DF-B6A3-19B8565C2C2D}"/>
                  </a:ext>
                </a:extLst>
              </p14:cNvPr>
              <p14:cNvContentPartPr/>
              <p14:nvPr/>
            </p14:nvContentPartPr>
            <p14:xfrm>
              <a:off x="5913373" y="1581312"/>
              <a:ext cx="1708200" cy="75960"/>
            </p14:xfrm>
          </p:contentPart>
        </mc:Choice>
        <mc:Fallback>
          <p:pic>
            <p:nvPicPr>
              <p:cNvPr id="10" name="Freihand 9">
                <a:extLst>
                  <a:ext uri="{FF2B5EF4-FFF2-40B4-BE49-F238E27FC236}">
                    <a16:creationId xmlns:a16="http://schemas.microsoft.com/office/drawing/2014/main" id="{9E761AE1-6BD4-49DF-B6A3-19B8565C2C2D}"/>
                  </a:ext>
                </a:extLst>
              </p:cNvPr>
              <p:cNvPicPr/>
              <p:nvPr/>
            </p:nvPicPr>
            <p:blipFill>
              <a:blip r:embed="rId15"/>
              <a:stretch>
                <a:fillRect/>
              </a:stretch>
            </p:blipFill>
            <p:spPr>
              <a:xfrm>
                <a:off x="5909053" y="1576992"/>
                <a:ext cx="1716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8" name="Freihand 277">
                <a:extLst>
                  <a:ext uri="{FF2B5EF4-FFF2-40B4-BE49-F238E27FC236}">
                    <a16:creationId xmlns:a16="http://schemas.microsoft.com/office/drawing/2014/main" id="{C2333993-5C4C-4A4A-88BF-F6B59E1F4EA4}"/>
                  </a:ext>
                </a:extLst>
              </p14:cNvPr>
              <p14:cNvContentPartPr/>
              <p14:nvPr/>
            </p14:nvContentPartPr>
            <p14:xfrm>
              <a:off x="4575253" y="3880992"/>
              <a:ext cx="4214880" cy="996840"/>
            </p14:xfrm>
          </p:contentPart>
        </mc:Choice>
        <mc:Fallback>
          <p:pic>
            <p:nvPicPr>
              <p:cNvPr id="278" name="Freihand 277">
                <a:extLst>
                  <a:ext uri="{FF2B5EF4-FFF2-40B4-BE49-F238E27FC236}">
                    <a16:creationId xmlns:a16="http://schemas.microsoft.com/office/drawing/2014/main" id="{C2333993-5C4C-4A4A-88BF-F6B59E1F4EA4}"/>
                  </a:ext>
                </a:extLst>
              </p:cNvPr>
              <p:cNvPicPr/>
              <p:nvPr/>
            </p:nvPicPr>
            <p:blipFill>
              <a:blip r:embed="rId17"/>
              <a:stretch>
                <a:fillRect/>
              </a:stretch>
            </p:blipFill>
            <p:spPr>
              <a:xfrm>
                <a:off x="4570933" y="3876672"/>
                <a:ext cx="4223520" cy="1005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2" name="Freihand 71">
                <a:extLst>
                  <a:ext uri="{FF2B5EF4-FFF2-40B4-BE49-F238E27FC236}">
                    <a16:creationId xmlns:a16="http://schemas.microsoft.com/office/drawing/2014/main" id="{ABFFFD76-B782-40A0-8697-EF50EC849CB6}"/>
                  </a:ext>
                </a:extLst>
              </p14:cNvPr>
              <p14:cNvContentPartPr/>
              <p14:nvPr/>
            </p14:nvContentPartPr>
            <p14:xfrm>
              <a:off x="664213" y="2747712"/>
              <a:ext cx="3513600" cy="153000"/>
            </p14:xfrm>
          </p:contentPart>
        </mc:Choice>
        <mc:Fallback>
          <p:pic>
            <p:nvPicPr>
              <p:cNvPr id="72" name="Freihand 71">
                <a:extLst>
                  <a:ext uri="{FF2B5EF4-FFF2-40B4-BE49-F238E27FC236}">
                    <a16:creationId xmlns:a16="http://schemas.microsoft.com/office/drawing/2014/main" id="{ABFFFD76-B782-40A0-8697-EF50EC849CB6}"/>
                  </a:ext>
                </a:extLst>
              </p:cNvPr>
              <p:cNvPicPr/>
              <p:nvPr/>
            </p:nvPicPr>
            <p:blipFill>
              <a:blip r:embed="rId19"/>
              <a:stretch>
                <a:fillRect/>
              </a:stretch>
            </p:blipFill>
            <p:spPr>
              <a:xfrm>
                <a:off x="659893" y="2743392"/>
                <a:ext cx="3522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3" name="Freihand 72">
                <a:extLst>
                  <a:ext uri="{FF2B5EF4-FFF2-40B4-BE49-F238E27FC236}">
                    <a16:creationId xmlns:a16="http://schemas.microsoft.com/office/drawing/2014/main" id="{AEB399CE-AD09-4175-98D7-8EDA7C9BA730}"/>
                  </a:ext>
                </a:extLst>
              </p14:cNvPr>
              <p14:cNvContentPartPr/>
              <p14:nvPr/>
            </p14:nvContentPartPr>
            <p14:xfrm>
              <a:off x="2235253" y="2968032"/>
              <a:ext cx="137880" cy="21960"/>
            </p14:xfrm>
          </p:contentPart>
        </mc:Choice>
        <mc:Fallback>
          <p:pic>
            <p:nvPicPr>
              <p:cNvPr id="73" name="Freihand 72">
                <a:extLst>
                  <a:ext uri="{FF2B5EF4-FFF2-40B4-BE49-F238E27FC236}">
                    <a16:creationId xmlns:a16="http://schemas.microsoft.com/office/drawing/2014/main" id="{AEB399CE-AD09-4175-98D7-8EDA7C9BA730}"/>
                  </a:ext>
                </a:extLst>
              </p:cNvPr>
              <p:cNvPicPr/>
              <p:nvPr/>
            </p:nvPicPr>
            <p:blipFill>
              <a:blip r:embed="rId21"/>
              <a:stretch>
                <a:fillRect/>
              </a:stretch>
            </p:blipFill>
            <p:spPr>
              <a:xfrm>
                <a:off x="2230933" y="2963712"/>
                <a:ext cx="1465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4" name="Freihand 73">
                <a:extLst>
                  <a:ext uri="{FF2B5EF4-FFF2-40B4-BE49-F238E27FC236}">
                    <a16:creationId xmlns:a16="http://schemas.microsoft.com/office/drawing/2014/main" id="{A7860A3A-AA99-495E-96B1-DC4832FFA622}"/>
                  </a:ext>
                </a:extLst>
              </p14:cNvPr>
              <p14:cNvContentPartPr/>
              <p14:nvPr/>
            </p14:nvContentPartPr>
            <p14:xfrm>
              <a:off x="2350093" y="2930592"/>
              <a:ext cx="97560" cy="128520"/>
            </p14:xfrm>
          </p:contentPart>
        </mc:Choice>
        <mc:Fallback>
          <p:pic>
            <p:nvPicPr>
              <p:cNvPr id="74" name="Freihand 73">
                <a:extLst>
                  <a:ext uri="{FF2B5EF4-FFF2-40B4-BE49-F238E27FC236}">
                    <a16:creationId xmlns:a16="http://schemas.microsoft.com/office/drawing/2014/main" id="{A7860A3A-AA99-495E-96B1-DC4832FFA622}"/>
                  </a:ext>
                </a:extLst>
              </p:cNvPr>
              <p:cNvPicPr/>
              <p:nvPr/>
            </p:nvPicPr>
            <p:blipFill>
              <a:blip r:embed="rId23"/>
              <a:stretch>
                <a:fillRect/>
              </a:stretch>
            </p:blipFill>
            <p:spPr>
              <a:xfrm>
                <a:off x="2345773" y="2926272"/>
                <a:ext cx="106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5" name="Freihand 74">
                <a:extLst>
                  <a:ext uri="{FF2B5EF4-FFF2-40B4-BE49-F238E27FC236}">
                    <a16:creationId xmlns:a16="http://schemas.microsoft.com/office/drawing/2014/main" id="{05084BEE-5093-4E20-B3B9-76336996D2CE}"/>
                  </a:ext>
                </a:extLst>
              </p14:cNvPr>
              <p14:cNvContentPartPr/>
              <p14:nvPr/>
            </p14:nvContentPartPr>
            <p14:xfrm>
              <a:off x="2548453" y="2870832"/>
              <a:ext cx="110520" cy="154080"/>
            </p14:xfrm>
          </p:contentPart>
        </mc:Choice>
        <mc:Fallback>
          <p:pic>
            <p:nvPicPr>
              <p:cNvPr id="75" name="Freihand 74">
                <a:extLst>
                  <a:ext uri="{FF2B5EF4-FFF2-40B4-BE49-F238E27FC236}">
                    <a16:creationId xmlns:a16="http://schemas.microsoft.com/office/drawing/2014/main" id="{05084BEE-5093-4E20-B3B9-76336996D2CE}"/>
                  </a:ext>
                </a:extLst>
              </p:cNvPr>
              <p:cNvPicPr/>
              <p:nvPr/>
            </p:nvPicPr>
            <p:blipFill>
              <a:blip r:embed="rId25"/>
              <a:stretch>
                <a:fillRect/>
              </a:stretch>
            </p:blipFill>
            <p:spPr>
              <a:xfrm>
                <a:off x="2544133" y="2866512"/>
                <a:ext cx="1191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7" name="Freihand 76">
                <a:extLst>
                  <a:ext uri="{FF2B5EF4-FFF2-40B4-BE49-F238E27FC236}">
                    <a16:creationId xmlns:a16="http://schemas.microsoft.com/office/drawing/2014/main" id="{9CB070BD-6DC8-44AF-81D7-304DEA6213AB}"/>
                  </a:ext>
                </a:extLst>
              </p14:cNvPr>
              <p14:cNvContentPartPr/>
              <p14:nvPr/>
            </p14:nvContentPartPr>
            <p14:xfrm>
              <a:off x="2620093" y="2893872"/>
              <a:ext cx="21600" cy="7200"/>
            </p14:xfrm>
          </p:contentPart>
        </mc:Choice>
        <mc:Fallback>
          <p:pic>
            <p:nvPicPr>
              <p:cNvPr id="77" name="Freihand 76">
                <a:extLst>
                  <a:ext uri="{FF2B5EF4-FFF2-40B4-BE49-F238E27FC236}">
                    <a16:creationId xmlns:a16="http://schemas.microsoft.com/office/drawing/2014/main" id="{9CB070BD-6DC8-44AF-81D7-304DEA6213AB}"/>
                  </a:ext>
                </a:extLst>
              </p:cNvPr>
              <p:cNvPicPr/>
              <p:nvPr/>
            </p:nvPicPr>
            <p:blipFill>
              <a:blip r:embed="rId27"/>
              <a:stretch>
                <a:fillRect/>
              </a:stretch>
            </p:blipFill>
            <p:spPr>
              <a:xfrm>
                <a:off x="2615773" y="2889552"/>
                <a:ext cx="30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78" name="Freihand 77">
                <a:extLst>
                  <a:ext uri="{FF2B5EF4-FFF2-40B4-BE49-F238E27FC236}">
                    <a16:creationId xmlns:a16="http://schemas.microsoft.com/office/drawing/2014/main" id="{AAA32855-BAD0-4F9A-A351-93AB86B2EA67}"/>
                  </a:ext>
                </a:extLst>
              </p14:cNvPr>
              <p14:cNvContentPartPr/>
              <p14:nvPr/>
            </p14:nvContentPartPr>
            <p14:xfrm>
              <a:off x="2781733" y="2857872"/>
              <a:ext cx="134640" cy="193680"/>
            </p14:xfrm>
          </p:contentPart>
        </mc:Choice>
        <mc:Fallback>
          <p:pic>
            <p:nvPicPr>
              <p:cNvPr id="78" name="Freihand 77">
                <a:extLst>
                  <a:ext uri="{FF2B5EF4-FFF2-40B4-BE49-F238E27FC236}">
                    <a16:creationId xmlns:a16="http://schemas.microsoft.com/office/drawing/2014/main" id="{AAA32855-BAD0-4F9A-A351-93AB86B2EA67}"/>
                  </a:ext>
                </a:extLst>
              </p:cNvPr>
              <p:cNvPicPr/>
              <p:nvPr/>
            </p:nvPicPr>
            <p:blipFill>
              <a:blip r:embed="rId29"/>
              <a:stretch>
                <a:fillRect/>
              </a:stretch>
            </p:blipFill>
            <p:spPr>
              <a:xfrm>
                <a:off x="2777413" y="2853552"/>
                <a:ext cx="143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9" name="Freihand 78">
                <a:extLst>
                  <a:ext uri="{FF2B5EF4-FFF2-40B4-BE49-F238E27FC236}">
                    <a16:creationId xmlns:a16="http://schemas.microsoft.com/office/drawing/2014/main" id="{25240D52-A450-4EEF-8A96-743A52BDF05A}"/>
                  </a:ext>
                </a:extLst>
              </p14:cNvPr>
              <p14:cNvContentPartPr/>
              <p14:nvPr/>
            </p14:nvContentPartPr>
            <p14:xfrm>
              <a:off x="3036613" y="2877672"/>
              <a:ext cx="92520" cy="163440"/>
            </p14:xfrm>
          </p:contentPart>
        </mc:Choice>
        <mc:Fallback>
          <p:pic>
            <p:nvPicPr>
              <p:cNvPr id="79" name="Freihand 78">
                <a:extLst>
                  <a:ext uri="{FF2B5EF4-FFF2-40B4-BE49-F238E27FC236}">
                    <a16:creationId xmlns:a16="http://schemas.microsoft.com/office/drawing/2014/main" id="{25240D52-A450-4EEF-8A96-743A52BDF05A}"/>
                  </a:ext>
                </a:extLst>
              </p:cNvPr>
              <p:cNvPicPr/>
              <p:nvPr/>
            </p:nvPicPr>
            <p:blipFill>
              <a:blip r:embed="rId31"/>
              <a:stretch>
                <a:fillRect/>
              </a:stretch>
            </p:blipFill>
            <p:spPr>
              <a:xfrm>
                <a:off x="3032293" y="2873352"/>
                <a:ext cx="101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0" name="Freihand 79">
                <a:extLst>
                  <a:ext uri="{FF2B5EF4-FFF2-40B4-BE49-F238E27FC236}">
                    <a16:creationId xmlns:a16="http://schemas.microsoft.com/office/drawing/2014/main" id="{A7EA99B9-9A2A-409C-92F5-DE3DDE6EDF1C}"/>
                  </a:ext>
                </a:extLst>
              </p14:cNvPr>
              <p14:cNvContentPartPr/>
              <p14:nvPr/>
            </p14:nvContentPartPr>
            <p14:xfrm>
              <a:off x="3213733" y="2918352"/>
              <a:ext cx="129600" cy="22680"/>
            </p14:xfrm>
          </p:contentPart>
        </mc:Choice>
        <mc:Fallback>
          <p:pic>
            <p:nvPicPr>
              <p:cNvPr id="80" name="Freihand 79">
                <a:extLst>
                  <a:ext uri="{FF2B5EF4-FFF2-40B4-BE49-F238E27FC236}">
                    <a16:creationId xmlns:a16="http://schemas.microsoft.com/office/drawing/2014/main" id="{A7EA99B9-9A2A-409C-92F5-DE3DDE6EDF1C}"/>
                  </a:ext>
                </a:extLst>
              </p:cNvPr>
              <p:cNvPicPr/>
              <p:nvPr/>
            </p:nvPicPr>
            <p:blipFill>
              <a:blip r:embed="rId33"/>
              <a:stretch>
                <a:fillRect/>
              </a:stretch>
            </p:blipFill>
            <p:spPr>
              <a:xfrm>
                <a:off x="3209413" y="2914032"/>
                <a:ext cx="138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1" name="Freihand 80">
                <a:extLst>
                  <a:ext uri="{FF2B5EF4-FFF2-40B4-BE49-F238E27FC236}">
                    <a16:creationId xmlns:a16="http://schemas.microsoft.com/office/drawing/2014/main" id="{832CFA24-DFD4-44EA-85CD-DEDF1D8F2653}"/>
                  </a:ext>
                </a:extLst>
              </p14:cNvPr>
              <p14:cNvContentPartPr/>
              <p14:nvPr/>
            </p14:nvContentPartPr>
            <p14:xfrm>
              <a:off x="3265573" y="2943912"/>
              <a:ext cx="97560" cy="16560"/>
            </p14:xfrm>
          </p:contentPart>
        </mc:Choice>
        <mc:Fallback>
          <p:pic>
            <p:nvPicPr>
              <p:cNvPr id="81" name="Freihand 80">
                <a:extLst>
                  <a:ext uri="{FF2B5EF4-FFF2-40B4-BE49-F238E27FC236}">
                    <a16:creationId xmlns:a16="http://schemas.microsoft.com/office/drawing/2014/main" id="{832CFA24-DFD4-44EA-85CD-DEDF1D8F2653}"/>
                  </a:ext>
                </a:extLst>
              </p:cNvPr>
              <p:cNvPicPr/>
              <p:nvPr/>
            </p:nvPicPr>
            <p:blipFill>
              <a:blip r:embed="rId35"/>
              <a:stretch>
                <a:fillRect/>
              </a:stretch>
            </p:blipFill>
            <p:spPr>
              <a:xfrm>
                <a:off x="3261253" y="2939592"/>
                <a:ext cx="1062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2" name="Freihand 81">
                <a:extLst>
                  <a:ext uri="{FF2B5EF4-FFF2-40B4-BE49-F238E27FC236}">
                    <a16:creationId xmlns:a16="http://schemas.microsoft.com/office/drawing/2014/main" id="{87CF2F0A-3302-44F9-9054-D535A2E6695C}"/>
                  </a:ext>
                </a:extLst>
              </p14:cNvPr>
              <p14:cNvContentPartPr/>
              <p14:nvPr/>
            </p14:nvContentPartPr>
            <p14:xfrm>
              <a:off x="3487693" y="2852112"/>
              <a:ext cx="100080" cy="99000"/>
            </p14:xfrm>
          </p:contentPart>
        </mc:Choice>
        <mc:Fallback>
          <p:pic>
            <p:nvPicPr>
              <p:cNvPr id="82" name="Freihand 81">
                <a:extLst>
                  <a:ext uri="{FF2B5EF4-FFF2-40B4-BE49-F238E27FC236}">
                    <a16:creationId xmlns:a16="http://schemas.microsoft.com/office/drawing/2014/main" id="{87CF2F0A-3302-44F9-9054-D535A2E6695C}"/>
                  </a:ext>
                </a:extLst>
              </p:cNvPr>
              <p:cNvPicPr/>
              <p:nvPr/>
            </p:nvPicPr>
            <p:blipFill>
              <a:blip r:embed="rId37"/>
              <a:stretch>
                <a:fillRect/>
              </a:stretch>
            </p:blipFill>
            <p:spPr>
              <a:xfrm>
                <a:off x="3483373" y="2847792"/>
                <a:ext cx="108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3" name="Freihand 82">
                <a:extLst>
                  <a:ext uri="{FF2B5EF4-FFF2-40B4-BE49-F238E27FC236}">
                    <a16:creationId xmlns:a16="http://schemas.microsoft.com/office/drawing/2014/main" id="{F465FD22-E7FF-453E-95F2-2492B092D0BE}"/>
                  </a:ext>
                </a:extLst>
              </p14:cNvPr>
              <p14:cNvContentPartPr/>
              <p14:nvPr/>
            </p14:nvContentPartPr>
            <p14:xfrm>
              <a:off x="3630613" y="2887392"/>
              <a:ext cx="23760" cy="20160"/>
            </p14:xfrm>
          </p:contentPart>
        </mc:Choice>
        <mc:Fallback>
          <p:pic>
            <p:nvPicPr>
              <p:cNvPr id="83" name="Freihand 82">
                <a:extLst>
                  <a:ext uri="{FF2B5EF4-FFF2-40B4-BE49-F238E27FC236}">
                    <a16:creationId xmlns:a16="http://schemas.microsoft.com/office/drawing/2014/main" id="{F465FD22-E7FF-453E-95F2-2492B092D0BE}"/>
                  </a:ext>
                </a:extLst>
              </p:cNvPr>
              <p:cNvPicPr/>
              <p:nvPr/>
            </p:nvPicPr>
            <p:blipFill>
              <a:blip r:embed="rId39"/>
              <a:stretch>
                <a:fillRect/>
              </a:stretch>
            </p:blipFill>
            <p:spPr>
              <a:xfrm>
                <a:off x="3626293" y="2883072"/>
                <a:ext cx="32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4" name="Freihand 83">
                <a:extLst>
                  <a:ext uri="{FF2B5EF4-FFF2-40B4-BE49-F238E27FC236}">
                    <a16:creationId xmlns:a16="http://schemas.microsoft.com/office/drawing/2014/main" id="{EA527F49-A4DE-43DD-8F8F-6AA6AE8A5F0A}"/>
                  </a:ext>
                </a:extLst>
              </p14:cNvPr>
              <p14:cNvContentPartPr/>
              <p14:nvPr/>
            </p14:nvContentPartPr>
            <p14:xfrm>
              <a:off x="3695413" y="2841312"/>
              <a:ext cx="105840" cy="81360"/>
            </p14:xfrm>
          </p:contentPart>
        </mc:Choice>
        <mc:Fallback>
          <p:pic>
            <p:nvPicPr>
              <p:cNvPr id="84" name="Freihand 83">
                <a:extLst>
                  <a:ext uri="{FF2B5EF4-FFF2-40B4-BE49-F238E27FC236}">
                    <a16:creationId xmlns:a16="http://schemas.microsoft.com/office/drawing/2014/main" id="{EA527F49-A4DE-43DD-8F8F-6AA6AE8A5F0A}"/>
                  </a:ext>
                </a:extLst>
              </p:cNvPr>
              <p:cNvPicPr/>
              <p:nvPr/>
            </p:nvPicPr>
            <p:blipFill>
              <a:blip r:embed="rId41"/>
              <a:stretch>
                <a:fillRect/>
              </a:stretch>
            </p:blipFill>
            <p:spPr>
              <a:xfrm>
                <a:off x="3691093" y="2836992"/>
                <a:ext cx="114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5" name="Freihand 84">
                <a:extLst>
                  <a:ext uri="{FF2B5EF4-FFF2-40B4-BE49-F238E27FC236}">
                    <a16:creationId xmlns:a16="http://schemas.microsoft.com/office/drawing/2014/main" id="{89763B35-4DDF-4710-A16B-C895A440C879}"/>
                  </a:ext>
                </a:extLst>
              </p14:cNvPr>
              <p14:cNvContentPartPr/>
              <p14:nvPr/>
            </p14:nvContentPartPr>
            <p14:xfrm>
              <a:off x="2729173" y="2748432"/>
              <a:ext cx="1240200" cy="357840"/>
            </p14:xfrm>
          </p:contentPart>
        </mc:Choice>
        <mc:Fallback>
          <p:pic>
            <p:nvPicPr>
              <p:cNvPr id="85" name="Freihand 84">
                <a:extLst>
                  <a:ext uri="{FF2B5EF4-FFF2-40B4-BE49-F238E27FC236}">
                    <a16:creationId xmlns:a16="http://schemas.microsoft.com/office/drawing/2014/main" id="{89763B35-4DDF-4710-A16B-C895A440C879}"/>
                  </a:ext>
                </a:extLst>
              </p:cNvPr>
              <p:cNvPicPr/>
              <p:nvPr/>
            </p:nvPicPr>
            <p:blipFill>
              <a:blip r:embed="rId43"/>
              <a:stretch>
                <a:fillRect/>
              </a:stretch>
            </p:blipFill>
            <p:spPr>
              <a:xfrm>
                <a:off x="2724853" y="2744112"/>
                <a:ext cx="124884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7" name="Freihand 86">
                <a:extLst>
                  <a:ext uri="{FF2B5EF4-FFF2-40B4-BE49-F238E27FC236}">
                    <a16:creationId xmlns:a16="http://schemas.microsoft.com/office/drawing/2014/main" id="{39D49123-C16B-46E7-8F4D-8FD3D2A1C22D}"/>
                  </a:ext>
                </a:extLst>
              </p14:cNvPr>
              <p14:cNvContentPartPr/>
              <p14:nvPr/>
            </p14:nvContentPartPr>
            <p14:xfrm>
              <a:off x="3996373" y="3681192"/>
              <a:ext cx="311400" cy="178200"/>
            </p14:xfrm>
          </p:contentPart>
        </mc:Choice>
        <mc:Fallback>
          <p:pic>
            <p:nvPicPr>
              <p:cNvPr id="87" name="Freihand 86">
                <a:extLst>
                  <a:ext uri="{FF2B5EF4-FFF2-40B4-BE49-F238E27FC236}">
                    <a16:creationId xmlns:a16="http://schemas.microsoft.com/office/drawing/2014/main" id="{39D49123-C16B-46E7-8F4D-8FD3D2A1C22D}"/>
                  </a:ext>
                </a:extLst>
              </p:cNvPr>
              <p:cNvPicPr/>
              <p:nvPr/>
            </p:nvPicPr>
            <p:blipFill>
              <a:blip r:embed="rId45"/>
              <a:stretch>
                <a:fillRect/>
              </a:stretch>
            </p:blipFill>
            <p:spPr>
              <a:xfrm>
                <a:off x="3992053" y="3676872"/>
                <a:ext cx="3200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8" name="Freihand 87">
                <a:extLst>
                  <a:ext uri="{FF2B5EF4-FFF2-40B4-BE49-F238E27FC236}">
                    <a16:creationId xmlns:a16="http://schemas.microsoft.com/office/drawing/2014/main" id="{32FE3B85-39EF-431C-BD22-720672576DEC}"/>
                  </a:ext>
                </a:extLst>
              </p14:cNvPr>
              <p14:cNvContentPartPr/>
              <p14:nvPr/>
            </p14:nvContentPartPr>
            <p14:xfrm>
              <a:off x="4312093" y="3561312"/>
              <a:ext cx="110880" cy="153000"/>
            </p14:xfrm>
          </p:contentPart>
        </mc:Choice>
        <mc:Fallback>
          <p:pic>
            <p:nvPicPr>
              <p:cNvPr id="88" name="Freihand 87">
                <a:extLst>
                  <a:ext uri="{FF2B5EF4-FFF2-40B4-BE49-F238E27FC236}">
                    <a16:creationId xmlns:a16="http://schemas.microsoft.com/office/drawing/2014/main" id="{32FE3B85-39EF-431C-BD22-720672576DEC}"/>
                  </a:ext>
                </a:extLst>
              </p:cNvPr>
              <p:cNvPicPr/>
              <p:nvPr/>
            </p:nvPicPr>
            <p:blipFill>
              <a:blip r:embed="rId47"/>
              <a:stretch>
                <a:fillRect/>
              </a:stretch>
            </p:blipFill>
            <p:spPr>
              <a:xfrm>
                <a:off x="4307773" y="3556992"/>
                <a:ext cx="119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72" name="Freihand 171">
                <a:extLst>
                  <a:ext uri="{FF2B5EF4-FFF2-40B4-BE49-F238E27FC236}">
                    <a16:creationId xmlns:a16="http://schemas.microsoft.com/office/drawing/2014/main" id="{B19A46BA-6306-4286-AC14-4921A487E948}"/>
                  </a:ext>
                </a:extLst>
              </p14:cNvPr>
              <p14:cNvContentPartPr/>
              <p14:nvPr/>
            </p14:nvContentPartPr>
            <p14:xfrm>
              <a:off x="4711693" y="4671552"/>
              <a:ext cx="226440" cy="97200"/>
            </p14:xfrm>
          </p:contentPart>
        </mc:Choice>
        <mc:Fallback>
          <p:pic>
            <p:nvPicPr>
              <p:cNvPr id="172" name="Freihand 171">
                <a:extLst>
                  <a:ext uri="{FF2B5EF4-FFF2-40B4-BE49-F238E27FC236}">
                    <a16:creationId xmlns:a16="http://schemas.microsoft.com/office/drawing/2014/main" id="{B19A46BA-6306-4286-AC14-4921A487E948}"/>
                  </a:ext>
                </a:extLst>
              </p:cNvPr>
              <p:cNvPicPr/>
              <p:nvPr/>
            </p:nvPicPr>
            <p:blipFill>
              <a:blip r:embed="rId49"/>
              <a:stretch>
                <a:fillRect/>
              </a:stretch>
            </p:blipFill>
            <p:spPr>
              <a:xfrm>
                <a:off x="4707373" y="4667232"/>
                <a:ext cx="235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3" name="Freihand 172">
                <a:extLst>
                  <a:ext uri="{FF2B5EF4-FFF2-40B4-BE49-F238E27FC236}">
                    <a16:creationId xmlns:a16="http://schemas.microsoft.com/office/drawing/2014/main" id="{B605869D-757F-45B5-A68F-FECF48F05A2E}"/>
                  </a:ext>
                </a:extLst>
              </p14:cNvPr>
              <p14:cNvContentPartPr/>
              <p14:nvPr/>
            </p14:nvContentPartPr>
            <p14:xfrm>
              <a:off x="4928773" y="4584432"/>
              <a:ext cx="142560" cy="230040"/>
            </p14:xfrm>
          </p:contentPart>
        </mc:Choice>
        <mc:Fallback>
          <p:pic>
            <p:nvPicPr>
              <p:cNvPr id="173" name="Freihand 172">
                <a:extLst>
                  <a:ext uri="{FF2B5EF4-FFF2-40B4-BE49-F238E27FC236}">
                    <a16:creationId xmlns:a16="http://schemas.microsoft.com/office/drawing/2014/main" id="{B605869D-757F-45B5-A68F-FECF48F05A2E}"/>
                  </a:ext>
                </a:extLst>
              </p:cNvPr>
              <p:cNvPicPr/>
              <p:nvPr/>
            </p:nvPicPr>
            <p:blipFill>
              <a:blip r:embed="rId51"/>
              <a:stretch>
                <a:fillRect/>
              </a:stretch>
            </p:blipFill>
            <p:spPr>
              <a:xfrm>
                <a:off x="4924453" y="4580112"/>
                <a:ext cx="1512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86" name="Freihand 185">
                <a:extLst>
                  <a:ext uri="{FF2B5EF4-FFF2-40B4-BE49-F238E27FC236}">
                    <a16:creationId xmlns:a16="http://schemas.microsoft.com/office/drawing/2014/main" id="{FEF11942-80BE-47F2-9046-D02A1A3254F4}"/>
                  </a:ext>
                </a:extLst>
              </p14:cNvPr>
              <p14:cNvContentPartPr/>
              <p14:nvPr/>
            </p14:nvContentPartPr>
            <p14:xfrm>
              <a:off x="6950893" y="3961632"/>
              <a:ext cx="360" cy="360"/>
            </p14:xfrm>
          </p:contentPart>
        </mc:Choice>
        <mc:Fallback>
          <p:pic>
            <p:nvPicPr>
              <p:cNvPr id="186" name="Freihand 185">
                <a:extLst>
                  <a:ext uri="{FF2B5EF4-FFF2-40B4-BE49-F238E27FC236}">
                    <a16:creationId xmlns:a16="http://schemas.microsoft.com/office/drawing/2014/main" id="{FEF11942-80BE-47F2-9046-D02A1A3254F4}"/>
                  </a:ext>
                </a:extLst>
              </p:cNvPr>
              <p:cNvPicPr/>
              <p:nvPr/>
            </p:nvPicPr>
            <p:blipFill>
              <a:blip r:embed="rId53"/>
              <a:stretch>
                <a:fillRect/>
              </a:stretch>
            </p:blipFill>
            <p:spPr>
              <a:xfrm>
                <a:off x="6946573" y="39573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75" name="Freihand 174">
                <a:extLst>
                  <a:ext uri="{FF2B5EF4-FFF2-40B4-BE49-F238E27FC236}">
                    <a16:creationId xmlns:a16="http://schemas.microsoft.com/office/drawing/2014/main" id="{8222F447-D000-4106-8B75-26CC924BB651}"/>
                  </a:ext>
                </a:extLst>
              </p14:cNvPr>
              <p14:cNvContentPartPr/>
              <p14:nvPr/>
            </p14:nvContentPartPr>
            <p14:xfrm>
              <a:off x="5270773" y="4383552"/>
              <a:ext cx="133920" cy="176400"/>
            </p14:xfrm>
          </p:contentPart>
        </mc:Choice>
        <mc:Fallback>
          <p:pic>
            <p:nvPicPr>
              <p:cNvPr id="175" name="Freihand 174">
                <a:extLst>
                  <a:ext uri="{FF2B5EF4-FFF2-40B4-BE49-F238E27FC236}">
                    <a16:creationId xmlns:a16="http://schemas.microsoft.com/office/drawing/2014/main" id="{8222F447-D000-4106-8B75-26CC924BB651}"/>
                  </a:ext>
                </a:extLst>
              </p:cNvPr>
              <p:cNvPicPr/>
              <p:nvPr/>
            </p:nvPicPr>
            <p:blipFill>
              <a:blip r:embed="rId55"/>
              <a:stretch>
                <a:fillRect/>
              </a:stretch>
            </p:blipFill>
            <p:spPr>
              <a:xfrm>
                <a:off x="5266453" y="4379232"/>
                <a:ext cx="142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76" name="Freihand 175">
                <a:extLst>
                  <a:ext uri="{FF2B5EF4-FFF2-40B4-BE49-F238E27FC236}">
                    <a16:creationId xmlns:a16="http://schemas.microsoft.com/office/drawing/2014/main" id="{B355A8F1-0751-4E1E-BCB3-FB233E09B464}"/>
                  </a:ext>
                </a:extLst>
              </p14:cNvPr>
              <p14:cNvContentPartPr/>
              <p14:nvPr/>
            </p14:nvContentPartPr>
            <p14:xfrm>
              <a:off x="5296693" y="4464552"/>
              <a:ext cx="115200" cy="19800"/>
            </p14:xfrm>
          </p:contentPart>
        </mc:Choice>
        <mc:Fallback>
          <p:pic>
            <p:nvPicPr>
              <p:cNvPr id="176" name="Freihand 175">
                <a:extLst>
                  <a:ext uri="{FF2B5EF4-FFF2-40B4-BE49-F238E27FC236}">
                    <a16:creationId xmlns:a16="http://schemas.microsoft.com/office/drawing/2014/main" id="{B355A8F1-0751-4E1E-BCB3-FB233E09B464}"/>
                  </a:ext>
                </a:extLst>
              </p:cNvPr>
              <p:cNvPicPr/>
              <p:nvPr/>
            </p:nvPicPr>
            <p:blipFill>
              <a:blip r:embed="rId57"/>
              <a:stretch>
                <a:fillRect/>
              </a:stretch>
            </p:blipFill>
            <p:spPr>
              <a:xfrm>
                <a:off x="5292373" y="4460232"/>
                <a:ext cx="123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77" name="Freihand 176">
                <a:extLst>
                  <a:ext uri="{FF2B5EF4-FFF2-40B4-BE49-F238E27FC236}">
                    <a16:creationId xmlns:a16="http://schemas.microsoft.com/office/drawing/2014/main" id="{6CD84A18-79F8-42C1-8C8C-7895352CB224}"/>
                  </a:ext>
                </a:extLst>
              </p14:cNvPr>
              <p14:cNvContentPartPr/>
              <p14:nvPr/>
            </p14:nvContentPartPr>
            <p14:xfrm>
              <a:off x="5427733" y="4387512"/>
              <a:ext cx="265320" cy="114840"/>
            </p14:xfrm>
          </p:contentPart>
        </mc:Choice>
        <mc:Fallback>
          <p:pic>
            <p:nvPicPr>
              <p:cNvPr id="177" name="Freihand 176">
                <a:extLst>
                  <a:ext uri="{FF2B5EF4-FFF2-40B4-BE49-F238E27FC236}">
                    <a16:creationId xmlns:a16="http://schemas.microsoft.com/office/drawing/2014/main" id="{6CD84A18-79F8-42C1-8C8C-7895352CB224}"/>
                  </a:ext>
                </a:extLst>
              </p:cNvPr>
              <p:cNvPicPr/>
              <p:nvPr/>
            </p:nvPicPr>
            <p:blipFill>
              <a:blip r:embed="rId59"/>
              <a:stretch>
                <a:fillRect/>
              </a:stretch>
            </p:blipFill>
            <p:spPr>
              <a:xfrm>
                <a:off x="5423413" y="4383192"/>
                <a:ext cx="2739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78" name="Freihand 177">
                <a:extLst>
                  <a:ext uri="{FF2B5EF4-FFF2-40B4-BE49-F238E27FC236}">
                    <a16:creationId xmlns:a16="http://schemas.microsoft.com/office/drawing/2014/main" id="{99BDC623-D591-4ACE-B48B-72B19E32AE0B}"/>
                  </a:ext>
                </a:extLst>
              </p14:cNvPr>
              <p14:cNvContentPartPr/>
              <p14:nvPr/>
            </p14:nvContentPartPr>
            <p14:xfrm>
              <a:off x="5710333" y="4351512"/>
              <a:ext cx="96480" cy="101160"/>
            </p14:xfrm>
          </p:contentPart>
        </mc:Choice>
        <mc:Fallback>
          <p:pic>
            <p:nvPicPr>
              <p:cNvPr id="178" name="Freihand 177">
                <a:extLst>
                  <a:ext uri="{FF2B5EF4-FFF2-40B4-BE49-F238E27FC236}">
                    <a16:creationId xmlns:a16="http://schemas.microsoft.com/office/drawing/2014/main" id="{99BDC623-D591-4ACE-B48B-72B19E32AE0B}"/>
                  </a:ext>
                </a:extLst>
              </p:cNvPr>
              <p:cNvPicPr/>
              <p:nvPr/>
            </p:nvPicPr>
            <p:blipFill>
              <a:blip r:embed="rId61"/>
              <a:stretch>
                <a:fillRect/>
              </a:stretch>
            </p:blipFill>
            <p:spPr>
              <a:xfrm>
                <a:off x="5706013" y="4347192"/>
                <a:ext cx="1051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79" name="Freihand 178">
                <a:extLst>
                  <a:ext uri="{FF2B5EF4-FFF2-40B4-BE49-F238E27FC236}">
                    <a16:creationId xmlns:a16="http://schemas.microsoft.com/office/drawing/2014/main" id="{34367F91-8E08-4439-A0A8-7F8A8880B7CA}"/>
                  </a:ext>
                </a:extLst>
              </p14:cNvPr>
              <p14:cNvContentPartPr/>
              <p14:nvPr/>
            </p14:nvContentPartPr>
            <p14:xfrm>
              <a:off x="5801773" y="4269792"/>
              <a:ext cx="117000" cy="137520"/>
            </p14:xfrm>
          </p:contentPart>
        </mc:Choice>
        <mc:Fallback>
          <p:pic>
            <p:nvPicPr>
              <p:cNvPr id="179" name="Freihand 178">
                <a:extLst>
                  <a:ext uri="{FF2B5EF4-FFF2-40B4-BE49-F238E27FC236}">
                    <a16:creationId xmlns:a16="http://schemas.microsoft.com/office/drawing/2014/main" id="{34367F91-8E08-4439-A0A8-7F8A8880B7CA}"/>
                  </a:ext>
                </a:extLst>
              </p:cNvPr>
              <p:cNvPicPr/>
              <p:nvPr/>
            </p:nvPicPr>
            <p:blipFill>
              <a:blip r:embed="rId63"/>
              <a:stretch>
                <a:fillRect/>
              </a:stretch>
            </p:blipFill>
            <p:spPr>
              <a:xfrm>
                <a:off x="5797453" y="4265472"/>
                <a:ext cx="125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80" name="Freihand 179">
                <a:extLst>
                  <a:ext uri="{FF2B5EF4-FFF2-40B4-BE49-F238E27FC236}">
                    <a16:creationId xmlns:a16="http://schemas.microsoft.com/office/drawing/2014/main" id="{90DCCDBA-CB85-41A5-BC29-3E32AD5B5986}"/>
                  </a:ext>
                </a:extLst>
              </p14:cNvPr>
              <p14:cNvContentPartPr/>
              <p14:nvPr/>
            </p14:nvContentPartPr>
            <p14:xfrm>
              <a:off x="5925253" y="4169352"/>
              <a:ext cx="271080" cy="203040"/>
            </p14:xfrm>
          </p:contentPart>
        </mc:Choice>
        <mc:Fallback>
          <p:pic>
            <p:nvPicPr>
              <p:cNvPr id="180" name="Freihand 179">
                <a:extLst>
                  <a:ext uri="{FF2B5EF4-FFF2-40B4-BE49-F238E27FC236}">
                    <a16:creationId xmlns:a16="http://schemas.microsoft.com/office/drawing/2014/main" id="{90DCCDBA-CB85-41A5-BC29-3E32AD5B5986}"/>
                  </a:ext>
                </a:extLst>
              </p:cNvPr>
              <p:cNvPicPr/>
              <p:nvPr/>
            </p:nvPicPr>
            <p:blipFill>
              <a:blip r:embed="rId65"/>
              <a:stretch>
                <a:fillRect/>
              </a:stretch>
            </p:blipFill>
            <p:spPr>
              <a:xfrm>
                <a:off x="5920933" y="4165032"/>
                <a:ext cx="2797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81" name="Freihand 180">
                <a:extLst>
                  <a:ext uri="{FF2B5EF4-FFF2-40B4-BE49-F238E27FC236}">
                    <a16:creationId xmlns:a16="http://schemas.microsoft.com/office/drawing/2014/main" id="{B25ABC6B-C2A7-41CB-B56B-46ECE1EA691A}"/>
                  </a:ext>
                </a:extLst>
              </p14:cNvPr>
              <p14:cNvContentPartPr/>
              <p14:nvPr/>
            </p14:nvContentPartPr>
            <p14:xfrm>
              <a:off x="6207493" y="4234512"/>
              <a:ext cx="81000" cy="82080"/>
            </p14:xfrm>
          </p:contentPart>
        </mc:Choice>
        <mc:Fallback>
          <p:pic>
            <p:nvPicPr>
              <p:cNvPr id="181" name="Freihand 180">
                <a:extLst>
                  <a:ext uri="{FF2B5EF4-FFF2-40B4-BE49-F238E27FC236}">
                    <a16:creationId xmlns:a16="http://schemas.microsoft.com/office/drawing/2014/main" id="{B25ABC6B-C2A7-41CB-B56B-46ECE1EA691A}"/>
                  </a:ext>
                </a:extLst>
              </p:cNvPr>
              <p:cNvPicPr/>
              <p:nvPr/>
            </p:nvPicPr>
            <p:blipFill>
              <a:blip r:embed="rId67"/>
              <a:stretch>
                <a:fillRect/>
              </a:stretch>
            </p:blipFill>
            <p:spPr>
              <a:xfrm>
                <a:off x="6203173" y="4230192"/>
                <a:ext cx="896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82" name="Freihand 181">
                <a:extLst>
                  <a:ext uri="{FF2B5EF4-FFF2-40B4-BE49-F238E27FC236}">
                    <a16:creationId xmlns:a16="http://schemas.microsoft.com/office/drawing/2014/main" id="{BC7FDD0C-F0EA-4DC4-9FB2-D6EDD0208F53}"/>
                  </a:ext>
                </a:extLst>
              </p14:cNvPr>
              <p14:cNvContentPartPr/>
              <p14:nvPr/>
            </p14:nvContentPartPr>
            <p14:xfrm>
              <a:off x="6314413" y="4219392"/>
              <a:ext cx="105480" cy="93240"/>
            </p14:xfrm>
          </p:contentPart>
        </mc:Choice>
        <mc:Fallback>
          <p:pic>
            <p:nvPicPr>
              <p:cNvPr id="182" name="Freihand 181">
                <a:extLst>
                  <a:ext uri="{FF2B5EF4-FFF2-40B4-BE49-F238E27FC236}">
                    <a16:creationId xmlns:a16="http://schemas.microsoft.com/office/drawing/2014/main" id="{BC7FDD0C-F0EA-4DC4-9FB2-D6EDD0208F53}"/>
                  </a:ext>
                </a:extLst>
              </p:cNvPr>
              <p:cNvPicPr/>
              <p:nvPr/>
            </p:nvPicPr>
            <p:blipFill>
              <a:blip r:embed="rId69"/>
              <a:stretch>
                <a:fillRect/>
              </a:stretch>
            </p:blipFill>
            <p:spPr>
              <a:xfrm>
                <a:off x="6310093" y="4215072"/>
                <a:ext cx="1141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83" name="Freihand 182">
                <a:extLst>
                  <a:ext uri="{FF2B5EF4-FFF2-40B4-BE49-F238E27FC236}">
                    <a16:creationId xmlns:a16="http://schemas.microsoft.com/office/drawing/2014/main" id="{0C3A696D-B300-47D1-8B95-D8E60A00C314}"/>
                  </a:ext>
                </a:extLst>
              </p14:cNvPr>
              <p14:cNvContentPartPr/>
              <p14:nvPr/>
            </p14:nvContentPartPr>
            <p14:xfrm>
              <a:off x="6463453" y="4198152"/>
              <a:ext cx="106920" cy="169920"/>
            </p14:xfrm>
          </p:contentPart>
        </mc:Choice>
        <mc:Fallback>
          <p:pic>
            <p:nvPicPr>
              <p:cNvPr id="183" name="Freihand 182">
                <a:extLst>
                  <a:ext uri="{FF2B5EF4-FFF2-40B4-BE49-F238E27FC236}">
                    <a16:creationId xmlns:a16="http://schemas.microsoft.com/office/drawing/2014/main" id="{0C3A696D-B300-47D1-8B95-D8E60A00C314}"/>
                  </a:ext>
                </a:extLst>
              </p:cNvPr>
              <p:cNvPicPr/>
              <p:nvPr/>
            </p:nvPicPr>
            <p:blipFill>
              <a:blip r:embed="rId71"/>
              <a:stretch>
                <a:fillRect/>
              </a:stretch>
            </p:blipFill>
            <p:spPr>
              <a:xfrm>
                <a:off x="6459133" y="4193832"/>
                <a:ext cx="115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84" name="Freihand 183">
                <a:extLst>
                  <a:ext uri="{FF2B5EF4-FFF2-40B4-BE49-F238E27FC236}">
                    <a16:creationId xmlns:a16="http://schemas.microsoft.com/office/drawing/2014/main" id="{F168E615-DD3B-44D8-AE65-41605CD427A3}"/>
                  </a:ext>
                </a:extLst>
              </p14:cNvPr>
              <p14:cNvContentPartPr/>
              <p14:nvPr/>
            </p14:nvContentPartPr>
            <p14:xfrm>
              <a:off x="6600973" y="4093392"/>
              <a:ext cx="413640" cy="160560"/>
            </p14:xfrm>
          </p:contentPart>
        </mc:Choice>
        <mc:Fallback>
          <p:pic>
            <p:nvPicPr>
              <p:cNvPr id="184" name="Freihand 183">
                <a:extLst>
                  <a:ext uri="{FF2B5EF4-FFF2-40B4-BE49-F238E27FC236}">
                    <a16:creationId xmlns:a16="http://schemas.microsoft.com/office/drawing/2014/main" id="{F168E615-DD3B-44D8-AE65-41605CD427A3}"/>
                  </a:ext>
                </a:extLst>
              </p:cNvPr>
              <p:cNvPicPr/>
              <p:nvPr/>
            </p:nvPicPr>
            <p:blipFill>
              <a:blip r:embed="rId73"/>
              <a:stretch>
                <a:fillRect/>
              </a:stretch>
            </p:blipFill>
            <p:spPr>
              <a:xfrm>
                <a:off x="6596653" y="4089072"/>
                <a:ext cx="4222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85" name="Freihand 184">
                <a:extLst>
                  <a:ext uri="{FF2B5EF4-FFF2-40B4-BE49-F238E27FC236}">
                    <a16:creationId xmlns:a16="http://schemas.microsoft.com/office/drawing/2014/main" id="{16A26583-0215-4DA2-ACA0-DD73C37EA5C6}"/>
                  </a:ext>
                </a:extLst>
              </p14:cNvPr>
              <p14:cNvContentPartPr/>
              <p14:nvPr/>
            </p14:nvContentPartPr>
            <p14:xfrm>
              <a:off x="7046293" y="4120392"/>
              <a:ext cx="267480" cy="30960"/>
            </p14:xfrm>
          </p:contentPart>
        </mc:Choice>
        <mc:Fallback>
          <p:pic>
            <p:nvPicPr>
              <p:cNvPr id="185" name="Freihand 184">
                <a:extLst>
                  <a:ext uri="{FF2B5EF4-FFF2-40B4-BE49-F238E27FC236}">
                    <a16:creationId xmlns:a16="http://schemas.microsoft.com/office/drawing/2014/main" id="{16A26583-0215-4DA2-ACA0-DD73C37EA5C6}"/>
                  </a:ext>
                </a:extLst>
              </p:cNvPr>
              <p:cNvPicPr/>
              <p:nvPr/>
            </p:nvPicPr>
            <p:blipFill>
              <a:blip r:embed="rId75"/>
              <a:stretch>
                <a:fillRect/>
              </a:stretch>
            </p:blipFill>
            <p:spPr>
              <a:xfrm>
                <a:off x="7041973" y="4116072"/>
                <a:ext cx="276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88" name="Freihand 187">
                <a:extLst>
                  <a:ext uri="{FF2B5EF4-FFF2-40B4-BE49-F238E27FC236}">
                    <a16:creationId xmlns:a16="http://schemas.microsoft.com/office/drawing/2014/main" id="{944D662F-D510-4C70-89A6-495CA8FB2939}"/>
                  </a:ext>
                </a:extLst>
              </p14:cNvPr>
              <p14:cNvContentPartPr/>
              <p14:nvPr/>
            </p14:nvContentPartPr>
            <p14:xfrm>
              <a:off x="5603773" y="4607832"/>
              <a:ext cx="178920" cy="100800"/>
            </p14:xfrm>
          </p:contentPart>
        </mc:Choice>
        <mc:Fallback>
          <p:pic>
            <p:nvPicPr>
              <p:cNvPr id="188" name="Freihand 187">
                <a:extLst>
                  <a:ext uri="{FF2B5EF4-FFF2-40B4-BE49-F238E27FC236}">
                    <a16:creationId xmlns:a16="http://schemas.microsoft.com/office/drawing/2014/main" id="{944D662F-D510-4C70-89A6-495CA8FB2939}"/>
                  </a:ext>
                </a:extLst>
              </p:cNvPr>
              <p:cNvPicPr/>
              <p:nvPr/>
            </p:nvPicPr>
            <p:blipFill>
              <a:blip r:embed="rId77"/>
              <a:stretch>
                <a:fillRect/>
              </a:stretch>
            </p:blipFill>
            <p:spPr>
              <a:xfrm>
                <a:off x="5599453" y="4603512"/>
                <a:ext cx="187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89" name="Freihand 188">
                <a:extLst>
                  <a:ext uri="{FF2B5EF4-FFF2-40B4-BE49-F238E27FC236}">
                    <a16:creationId xmlns:a16="http://schemas.microsoft.com/office/drawing/2014/main" id="{3584B6E6-9558-4F89-BA1B-157AC04FFF5C}"/>
                  </a:ext>
                </a:extLst>
              </p14:cNvPr>
              <p14:cNvContentPartPr/>
              <p14:nvPr/>
            </p14:nvContentPartPr>
            <p14:xfrm>
              <a:off x="5810413" y="4524312"/>
              <a:ext cx="102960" cy="164880"/>
            </p14:xfrm>
          </p:contentPart>
        </mc:Choice>
        <mc:Fallback>
          <p:pic>
            <p:nvPicPr>
              <p:cNvPr id="189" name="Freihand 188">
                <a:extLst>
                  <a:ext uri="{FF2B5EF4-FFF2-40B4-BE49-F238E27FC236}">
                    <a16:creationId xmlns:a16="http://schemas.microsoft.com/office/drawing/2014/main" id="{3584B6E6-9558-4F89-BA1B-157AC04FFF5C}"/>
                  </a:ext>
                </a:extLst>
              </p:cNvPr>
              <p:cNvPicPr/>
              <p:nvPr/>
            </p:nvPicPr>
            <p:blipFill>
              <a:blip r:embed="rId79"/>
              <a:stretch>
                <a:fillRect/>
              </a:stretch>
            </p:blipFill>
            <p:spPr>
              <a:xfrm>
                <a:off x="5806093" y="4519992"/>
                <a:ext cx="1116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90" name="Freihand 189">
                <a:extLst>
                  <a:ext uri="{FF2B5EF4-FFF2-40B4-BE49-F238E27FC236}">
                    <a16:creationId xmlns:a16="http://schemas.microsoft.com/office/drawing/2014/main" id="{9237E333-57F3-4C7E-A7F4-D8A3B73EACD1}"/>
                  </a:ext>
                </a:extLst>
              </p14:cNvPr>
              <p14:cNvContentPartPr/>
              <p14:nvPr/>
            </p14:nvContentPartPr>
            <p14:xfrm>
              <a:off x="5947213" y="4545912"/>
              <a:ext cx="67320" cy="124200"/>
            </p14:xfrm>
          </p:contentPart>
        </mc:Choice>
        <mc:Fallback>
          <p:pic>
            <p:nvPicPr>
              <p:cNvPr id="190" name="Freihand 189">
                <a:extLst>
                  <a:ext uri="{FF2B5EF4-FFF2-40B4-BE49-F238E27FC236}">
                    <a16:creationId xmlns:a16="http://schemas.microsoft.com/office/drawing/2014/main" id="{9237E333-57F3-4C7E-A7F4-D8A3B73EACD1}"/>
                  </a:ext>
                </a:extLst>
              </p:cNvPr>
              <p:cNvPicPr/>
              <p:nvPr/>
            </p:nvPicPr>
            <p:blipFill>
              <a:blip r:embed="rId81"/>
              <a:stretch>
                <a:fillRect/>
              </a:stretch>
            </p:blipFill>
            <p:spPr>
              <a:xfrm>
                <a:off x="5942893" y="4541592"/>
                <a:ext cx="75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91" name="Freihand 190">
                <a:extLst>
                  <a:ext uri="{FF2B5EF4-FFF2-40B4-BE49-F238E27FC236}">
                    <a16:creationId xmlns:a16="http://schemas.microsoft.com/office/drawing/2014/main" id="{B90BCB12-068A-469D-A12B-DEF65C3D069C}"/>
                  </a:ext>
                </a:extLst>
              </p14:cNvPr>
              <p14:cNvContentPartPr/>
              <p14:nvPr/>
            </p14:nvContentPartPr>
            <p14:xfrm>
              <a:off x="5942173" y="4585872"/>
              <a:ext cx="104040" cy="36000"/>
            </p14:xfrm>
          </p:contentPart>
        </mc:Choice>
        <mc:Fallback>
          <p:pic>
            <p:nvPicPr>
              <p:cNvPr id="191" name="Freihand 190">
                <a:extLst>
                  <a:ext uri="{FF2B5EF4-FFF2-40B4-BE49-F238E27FC236}">
                    <a16:creationId xmlns:a16="http://schemas.microsoft.com/office/drawing/2014/main" id="{B90BCB12-068A-469D-A12B-DEF65C3D069C}"/>
                  </a:ext>
                </a:extLst>
              </p:cNvPr>
              <p:cNvPicPr/>
              <p:nvPr/>
            </p:nvPicPr>
            <p:blipFill>
              <a:blip r:embed="rId83"/>
              <a:stretch>
                <a:fillRect/>
              </a:stretch>
            </p:blipFill>
            <p:spPr>
              <a:xfrm>
                <a:off x="5937853" y="4581552"/>
                <a:ext cx="112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92" name="Freihand 191">
                <a:extLst>
                  <a:ext uri="{FF2B5EF4-FFF2-40B4-BE49-F238E27FC236}">
                    <a16:creationId xmlns:a16="http://schemas.microsoft.com/office/drawing/2014/main" id="{17048BA0-4C49-4601-9E78-F59070F4A80E}"/>
                  </a:ext>
                </a:extLst>
              </p14:cNvPr>
              <p14:cNvContentPartPr/>
              <p14:nvPr/>
            </p14:nvContentPartPr>
            <p14:xfrm>
              <a:off x="6079333" y="4584432"/>
              <a:ext cx="154800" cy="91800"/>
            </p14:xfrm>
          </p:contentPart>
        </mc:Choice>
        <mc:Fallback>
          <p:pic>
            <p:nvPicPr>
              <p:cNvPr id="192" name="Freihand 191">
                <a:extLst>
                  <a:ext uri="{FF2B5EF4-FFF2-40B4-BE49-F238E27FC236}">
                    <a16:creationId xmlns:a16="http://schemas.microsoft.com/office/drawing/2014/main" id="{17048BA0-4C49-4601-9E78-F59070F4A80E}"/>
                  </a:ext>
                </a:extLst>
              </p:cNvPr>
              <p:cNvPicPr/>
              <p:nvPr/>
            </p:nvPicPr>
            <p:blipFill>
              <a:blip r:embed="rId85"/>
              <a:stretch>
                <a:fillRect/>
              </a:stretch>
            </p:blipFill>
            <p:spPr>
              <a:xfrm>
                <a:off x="6075013" y="4580112"/>
                <a:ext cx="163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93" name="Freihand 192">
                <a:extLst>
                  <a:ext uri="{FF2B5EF4-FFF2-40B4-BE49-F238E27FC236}">
                    <a16:creationId xmlns:a16="http://schemas.microsoft.com/office/drawing/2014/main" id="{B558F776-B2D6-4F11-963F-7C350264E262}"/>
                  </a:ext>
                </a:extLst>
              </p14:cNvPr>
              <p14:cNvContentPartPr/>
              <p14:nvPr/>
            </p14:nvContentPartPr>
            <p14:xfrm>
              <a:off x="6274813" y="4502712"/>
              <a:ext cx="87480" cy="105120"/>
            </p14:xfrm>
          </p:contentPart>
        </mc:Choice>
        <mc:Fallback>
          <p:pic>
            <p:nvPicPr>
              <p:cNvPr id="193" name="Freihand 192">
                <a:extLst>
                  <a:ext uri="{FF2B5EF4-FFF2-40B4-BE49-F238E27FC236}">
                    <a16:creationId xmlns:a16="http://schemas.microsoft.com/office/drawing/2014/main" id="{B558F776-B2D6-4F11-963F-7C350264E262}"/>
                  </a:ext>
                </a:extLst>
              </p:cNvPr>
              <p:cNvPicPr/>
              <p:nvPr/>
            </p:nvPicPr>
            <p:blipFill>
              <a:blip r:embed="rId87"/>
              <a:stretch>
                <a:fillRect/>
              </a:stretch>
            </p:blipFill>
            <p:spPr>
              <a:xfrm>
                <a:off x="6270493" y="4498392"/>
                <a:ext cx="961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94" name="Freihand 193">
                <a:extLst>
                  <a:ext uri="{FF2B5EF4-FFF2-40B4-BE49-F238E27FC236}">
                    <a16:creationId xmlns:a16="http://schemas.microsoft.com/office/drawing/2014/main" id="{A4F49821-3D07-4A41-9F18-0F817AB5D608}"/>
                  </a:ext>
                </a:extLst>
              </p14:cNvPr>
              <p14:cNvContentPartPr/>
              <p14:nvPr/>
            </p14:nvContentPartPr>
            <p14:xfrm>
              <a:off x="6387493" y="4555632"/>
              <a:ext cx="76320" cy="80640"/>
            </p14:xfrm>
          </p:contentPart>
        </mc:Choice>
        <mc:Fallback>
          <p:pic>
            <p:nvPicPr>
              <p:cNvPr id="194" name="Freihand 193">
                <a:extLst>
                  <a:ext uri="{FF2B5EF4-FFF2-40B4-BE49-F238E27FC236}">
                    <a16:creationId xmlns:a16="http://schemas.microsoft.com/office/drawing/2014/main" id="{A4F49821-3D07-4A41-9F18-0F817AB5D608}"/>
                  </a:ext>
                </a:extLst>
              </p:cNvPr>
              <p:cNvPicPr/>
              <p:nvPr/>
            </p:nvPicPr>
            <p:blipFill>
              <a:blip r:embed="rId89"/>
              <a:stretch>
                <a:fillRect/>
              </a:stretch>
            </p:blipFill>
            <p:spPr>
              <a:xfrm>
                <a:off x="6383173" y="4551312"/>
                <a:ext cx="84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95" name="Freihand 194">
                <a:extLst>
                  <a:ext uri="{FF2B5EF4-FFF2-40B4-BE49-F238E27FC236}">
                    <a16:creationId xmlns:a16="http://schemas.microsoft.com/office/drawing/2014/main" id="{0A055935-DAAB-4FF0-970D-9A61EB7BC094}"/>
                  </a:ext>
                </a:extLst>
              </p14:cNvPr>
              <p14:cNvContentPartPr/>
              <p14:nvPr/>
            </p14:nvContentPartPr>
            <p14:xfrm>
              <a:off x="6432133" y="4460592"/>
              <a:ext cx="99000" cy="239040"/>
            </p14:xfrm>
          </p:contentPart>
        </mc:Choice>
        <mc:Fallback>
          <p:pic>
            <p:nvPicPr>
              <p:cNvPr id="195" name="Freihand 194">
                <a:extLst>
                  <a:ext uri="{FF2B5EF4-FFF2-40B4-BE49-F238E27FC236}">
                    <a16:creationId xmlns:a16="http://schemas.microsoft.com/office/drawing/2014/main" id="{0A055935-DAAB-4FF0-970D-9A61EB7BC094}"/>
                  </a:ext>
                </a:extLst>
              </p:cNvPr>
              <p:cNvPicPr/>
              <p:nvPr/>
            </p:nvPicPr>
            <p:blipFill>
              <a:blip r:embed="rId91"/>
              <a:stretch>
                <a:fillRect/>
              </a:stretch>
            </p:blipFill>
            <p:spPr>
              <a:xfrm>
                <a:off x="6427813" y="4456272"/>
                <a:ext cx="1076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97" name="Freihand 196">
                <a:extLst>
                  <a:ext uri="{FF2B5EF4-FFF2-40B4-BE49-F238E27FC236}">
                    <a16:creationId xmlns:a16="http://schemas.microsoft.com/office/drawing/2014/main" id="{CE2942EC-1041-4B73-8FB7-C96F8527528B}"/>
                  </a:ext>
                </a:extLst>
              </p14:cNvPr>
              <p14:cNvContentPartPr/>
              <p14:nvPr/>
            </p14:nvContentPartPr>
            <p14:xfrm>
              <a:off x="5207413" y="4718352"/>
              <a:ext cx="165600" cy="83520"/>
            </p14:xfrm>
          </p:contentPart>
        </mc:Choice>
        <mc:Fallback>
          <p:pic>
            <p:nvPicPr>
              <p:cNvPr id="197" name="Freihand 196">
                <a:extLst>
                  <a:ext uri="{FF2B5EF4-FFF2-40B4-BE49-F238E27FC236}">
                    <a16:creationId xmlns:a16="http://schemas.microsoft.com/office/drawing/2014/main" id="{CE2942EC-1041-4B73-8FB7-C96F8527528B}"/>
                  </a:ext>
                </a:extLst>
              </p:cNvPr>
              <p:cNvPicPr/>
              <p:nvPr/>
            </p:nvPicPr>
            <p:blipFill>
              <a:blip r:embed="rId93"/>
              <a:stretch>
                <a:fillRect/>
              </a:stretch>
            </p:blipFill>
            <p:spPr>
              <a:xfrm>
                <a:off x="5203093" y="4714032"/>
                <a:ext cx="174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98" name="Freihand 197">
                <a:extLst>
                  <a:ext uri="{FF2B5EF4-FFF2-40B4-BE49-F238E27FC236}">
                    <a16:creationId xmlns:a16="http://schemas.microsoft.com/office/drawing/2014/main" id="{9CAC0636-60B8-4224-8DAA-FFD27FF43A64}"/>
                  </a:ext>
                </a:extLst>
              </p14:cNvPr>
              <p14:cNvContentPartPr/>
              <p14:nvPr/>
            </p14:nvContentPartPr>
            <p14:xfrm>
              <a:off x="5384893" y="4671912"/>
              <a:ext cx="76680" cy="82800"/>
            </p14:xfrm>
          </p:contentPart>
        </mc:Choice>
        <mc:Fallback>
          <p:pic>
            <p:nvPicPr>
              <p:cNvPr id="198" name="Freihand 197">
                <a:extLst>
                  <a:ext uri="{FF2B5EF4-FFF2-40B4-BE49-F238E27FC236}">
                    <a16:creationId xmlns:a16="http://schemas.microsoft.com/office/drawing/2014/main" id="{9CAC0636-60B8-4224-8DAA-FFD27FF43A64}"/>
                  </a:ext>
                </a:extLst>
              </p:cNvPr>
              <p:cNvPicPr/>
              <p:nvPr/>
            </p:nvPicPr>
            <p:blipFill>
              <a:blip r:embed="rId95"/>
              <a:stretch>
                <a:fillRect/>
              </a:stretch>
            </p:blipFill>
            <p:spPr>
              <a:xfrm>
                <a:off x="5380573" y="4667592"/>
                <a:ext cx="85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99" name="Freihand 198">
                <a:extLst>
                  <a:ext uri="{FF2B5EF4-FFF2-40B4-BE49-F238E27FC236}">
                    <a16:creationId xmlns:a16="http://schemas.microsoft.com/office/drawing/2014/main" id="{E5BAB96A-B12A-481E-B1D7-15597ED87435}"/>
                  </a:ext>
                </a:extLst>
              </p14:cNvPr>
              <p14:cNvContentPartPr/>
              <p14:nvPr/>
            </p14:nvContentPartPr>
            <p14:xfrm>
              <a:off x="5465893" y="4658952"/>
              <a:ext cx="22680" cy="81720"/>
            </p14:xfrm>
          </p:contentPart>
        </mc:Choice>
        <mc:Fallback>
          <p:pic>
            <p:nvPicPr>
              <p:cNvPr id="199" name="Freihand 198">
                <a:extLst>
                  <a:ext uri="{FF2B5EF4-FFF2-40B4-BE49-F238E27FC236}">
                    <a16:creationId xmlns:a16="http://schemas.microsoft.com/office/drawing/2014/main" id="{E5BAB96A-B12A-481E-B1D7-15597ED87435}"/>
                  </a:ext>
                </a:extLst>
              </p:cNvPr>
              <p:cNvPicPr/>
              <p:nvPr/>
            </p:nvPicPr>
            <p:blipFill>
              <a:blip r:embed="rId97"/>
              <a:stretch>
                <a:fillRect/>
              </a:stretch>
            </p:blipFill>
            <p:spPr>
              <a:xfrm>
                <a:off x="5461573" y="4654632"/>
                <a:ext cx="313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00" name="Freihand 199">
                <a:extLst>
                  <a:ext uri="{FF2B5EF4-FFF2-40B4-BE49-F238E27FC236}">
                    <a16:creationId xmlns:a16="http://schemas.microsoft.com/office/drawing/2014/main" id="{A9DAD8E8-BBDC-4EF0-A32F-B7D27FD9E6E3}"/>
                  </a:ext>
                </a:extLst>
              </p14:cNvPr>
              <p14:cNvContentPartPr/>
              <p14:nvPr/>
            </p14:nvContentPartPr>
            <p14:xfrm>
              <a:off x="5449333" y="4652112"/>
              <a:ext cx="93960" cy="52200"/>
            </p14:xfrm>
          </p:contentPart>
        </mc:Choice>
        <mc:Fallback>
          <p:pic>
            <p:nvPicPr>
              <p:cNvPr id="200" name="Freihand 199">
                <a:extLst>
                  <a:ext uri="{FF2B5EF4-FFF2-40B4-BE49-F238E27FC236}">
                    <a16:creationId xmlns:a16="http://schemas.microsoft.com/office/drawing/2014/main" id="{A9DAD8E8-BBDC-4EF0-A32F-B7D27FD9E6E3}"/>
                  </a:ext>
                </a:extLst>
              </p:cNvPr>
              <p:cNvPicPr/>
              <p:nvPr/>
            </p:nvPicPr>
            <p:blipFill>
              <a:blip r:embed="rId99"/>
              <a:stretch>
                <a:fillRect/>
              </a:stretch>
            </p:blipFill>
            <p:spPr>
              <a:xfrm>
                <a:off x="5445013" y="4647792"/>
                <a:ext cx="102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01" name="Freihand 200">
                <a:extLst>
                  <a:ext uri="{FF2B5EF4-FFF2-40B4-BE49-F238E27FC236}">
                    <a16:creationId xmlns:a16="http://schemas.microsoft.com/office/drawing/2014/main" id="{5D90BB5C-DE40-4DDF-BF41-83B8088184DA}"/>
                  </a:ext>
                </a:extLst>
              </p14:cNvPr>
              <p14:cNvContentPartPr/>
              <p14:nvPr/>
            </p14:nvContentPartPr>
            <p14:xfrm>
              <a:off x="6798253" y="4357632"/>
              <a:ext cx="6840" cy="140760"/>
            </p14:xfrm>
          </p:contentPart>
        </mc:Choice>
        <mc:Fallback>
          <p:pic>
            <p:nvPicPr>
              <p:cNvPr id="201" name="Freihand 200">
                <a:extLst>
                  <a:ext uri="{FF2B5EF4-FFF2-40B4-BE49-F238E27FC236}">
                    <a16:creationId xmlns:a16="http://schemas.microsoft.com/office/drawing/2014/main" id="{5D90BB5C-DE40-4DDF-BF41-83B8088184DA}"/>
                  </a:ext>
                </a:extLst>
              </p:cNvPr>
              <p:cNvPicPr/>
              <p:nvPr/>
            </p:nvPicPr>
            <p:blipFill>
              <a:blip r:embed="rId101"/>
              <a:stretch>
                <a:fillRect/>
              </a:stretch>
            </p:blipFill>
            <p:spPr>
              <a:xfrm>
                <a:off x="6793933" y="4353312"/>
                <a:ext cx="15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02" name="Freihand 201">
                <a:extLst>
                  <a:ext uri="{FF2B5EF4-FFF2-40B4-BE49-F238E27FC236}">
                    <a16:creationId xmlns:a16="http://schemas.microsoft.com/office/drawing/2014/main" id="{FB2A58C1-4B8A-4D0B-B3B0-8F0F5AB2BC92}"/>
                  </a:ext>
                </a:extLst>
              </p14:cNvPr>
              <p14:cNvContentPartPr/>
              <p14:nvPr/>
            </p14:nvContentPartPr>
            <p14:xfrm>
              <a:off x="6802573" y="4363392"/>
              <a:ext cx="141120" cy="104040"/>
            </p14:xfrm>
          </p:contentPart>
        </mc:Choice>
        <mc:Fallback>
          <p:pic>
            <p:nvPicPr>
              <p:cNvPr id="202" name="Freihand 201">
                <a:extLst>
                  <a:ext uri="{FF2B5EF4-FFF2-40B4-BE49-F238E27FC236}">
                    <a16:creationId xmlns:a16="http://schemas.microsoft.com/office/drawing/2014/main" id="{FB2A58C1-4B8A-4D0B-B3B0-8F0F5AB2BC92}"/>
                  </a:ext>
                </a:extLst>
              </p:cNvPr>
              <p:cNvPicPr/>
              <p:nvPr/>
            </p:nvPicPr>
            <p:blipFill>
              <a:blip r:embed="rId103"/>
              <a:stretch>
                <a:fillRect/>
              </a:stretch>
            </p:blipFill>
            <p:spPr>
              <a:xfrm>
                <a:off x="6798253" y="4359072"/>
                <a:ext cx="1497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03" name="Freihand 202">
                <a:extLst>
                  <a:ext uri="{FF2B5EF4-FFF2-40B4-BE49-F238E27FC236}">
                    <a16:creationId xmlns:a16="http://schemas.microsoft.com/office/drawing/2014/main" id="{D9E28BFB-74EC-4047-9526-FB50509A0C46}"/>
                  </a:ext>
                </a:extLst>
              </p14:cNvPr>
              <p14:cNvContentPartPr/>
              <p14:nvPr/>
            </p14:nvContentPartPr>
            <p14:xfrm>
              <a:off x="6951973" y="4313712"/>
              <a:ext cx="66960" cy="139320"/>
            </p14:xfrm>
          </p:contentPart>
        </mc:Choice>
        <mc:Fallback>
          <p:pic>
            <p:nvPicPr>
              <p:cNvPr id="203" name="Freihand 202">
                <a:extLst>
                  <a:ext uri="{FF2B5EF4-FFF2-40B4-BE49-F238E27FC236}">
                    <a16:creationId xmlns:a16="http://schemas.microsoft.com/office/drawing/2014/main" id="{D9E28BFB-74EC-4047-9526-FB50509A0C46}"/>
                  </a:ext>
                </a:extLst>
              </p:cNvPr>
              <p:cNvPicPr/>
              <p:nvPr/>
            </p:nvPicPr>
            <p:blipFill>
              <a:blip r:embed="rId105"/>
              <a:stretch>
                <a:fillRect/>
              </a:stretch>
            </p:blipFill>
            <p:spPr>
              <a:xfrm>
                <a:off x="6947653" y="4309392"/>
                <a:ext cx="756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04" name="Freihand 203">
                <a:extLst>
                  <a:ext uri="{FF2B5EF4-FFF2-40B4-BE49-F238E27FC236}">
                    <a16:creationId xmlns:a16="http://schemas.microsoft.com/office/drawing/2014/main" id="{81FBA8A0-D02A-4563-BDE4-15C7A13C51EE}"/>
                  </a:ext>
                </a:extLst>
              </p14:cNvPr>
              <p14:cNvContentPartPr/>
              <p14:nvPr/>
            </p14:nvContentPartPr>
            <p14:xfrm>
              <a:off x="6901213" y="4314792"/>
              <a:ext cx="172080" cy="167760"/>
            </p14:xfrm>
          </p:contentPart>
        </mc:Choice>
        <mc:Fallback>
          <p:pic>
            <p:nvPicPr>
              <p:cNvPr id="204" name="Freihand 203">
                <a:extLst>
                  <a:ext uri="{FF2B5EF4-FFF2-40B4-BE49-F238E27FC236}">
                    <a16:creationId xmlns:a16="http://schemas.microsoft.com/office/drawing/2014/main" id="{81FBA8A0-D02A-4563-BDE4-15C7A13C51EE}"/>
                  </a:ext>
                </a:extLst>
              </p:cNvPr>
              <p:cNvPicPr/>
              <p:nvPr/>
            </p:nvPicPr>
            <p:blipFill>
              <a:blip r:embed="rId107"/>
              <a:stretch>
                <a:fillRect/>
              </a:stretch>
            </p:blipFill>
            <p:spPr>
              <a:xfrm>
                <a:off x="6896893" y="4310472"/>
                <a:ext cx="1807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05" name="Freihand 204">
                <a:extLst>
                  <a:ext uri="{FF2B5EF4-FFF2-40B4-BE49-F238E27FC236}">
                    <a16:creationId xmlns:a16="http://schemas.microsoft.com/office/drawing/2014/main" id="{CB5FC87B-A8DC-416E-A446-1F86FA7B09EC}"/>
                  </a:ext>
                </a:extLst>
              </p14:cNvPr>
              <p14:cNvContentPartPr/>
              <p14:nvPr/>
            </p14:nvContentPartPr>
            <p14:xfrm>
              <a:off x="7129453" y="4333872"/>
              <a:ext cx="55440" cy="2880"/>
            </p14:xfrm>
          </p:contentPart>
        </mc:Choice>
        <mc:Fallback>
          <p:pic>
            <p:nvPicPr>
              <p:cNvPr id="205" name="Freihand 204">
                <a:extLst>
                  <a:ext uri="{FF2B5EF4-FFF2-40B4-BE49-F238E27FC236}">
                    <a16:creationId xmlns:a16="http://schemas.microsoft.com/office/drawing/2014/main" id="{CB5FC87B-A8DC-416E-A446-1F86FA7B09EC}"/>
                  </a:ext>
                </a:extLst>
              </p:cNvPr>
              <p:cNvPicPr/>
              <p:nvPr/>
            </p:nvPicPr>
            <p:blipFill>
              <a:blip r:embed="rId109"/>
              <a:stretch>
                <a:fillRect/>
              </a:stretch>
            </p:blipFill>
            <p:spPr>
              <a:xfrm>
                <a:off x="7125133" y="4329552"/>
                <a:ext cx="640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06" name="Freihand 205">
                <a:extLst>
                  <a:ext uri="{FF2B5EF4-FFF2-40B4-BE49-F238E27FC236}">
                    <a16:creationId xmlns:a16="http://schemas.microsoft.com/office/drawing/2014/main" id="{90B64EC3-AC6E-4457-B655-5AD0FCBB14B5}"/>
                  </a:ext>
                </a:extLst>
              </p14:cNvPr>
              <p14:cNvContentPartPr/>
              <p14:nvPr/>
            </p14:nvContentPartPr>
            <p14:xfrm>
              <a:off x="7184893" y="4406592"/>
              <a:ext cx="6840" cy="10800"/>
            </p14:xfrm>
          </p:contentPart>
        </mc:Choice>
        <mc:Fallback>
          <p:pic>
            <p:nvPicPr>
              <p:cNvPr id="206" name="Freihand 205">
                <a:extLst>
                  <a:ext uri="{FF2B5EF4-FFF2-40B4-BE49-F238E27FC236}">
                    <a16:creationId xmlns:a16="http://schemas.microsoft.com/office/drawing/2014/main" id="{90B64EC3-AC6E-4457-B655-5AD0FCBB14B5}"/>
                  </a:ext>
                </a:extLst>
              </p:cNvPr>
              <p:cNvPicPr/>
              <p:nvPr/>
            </p:nvPicPr>
            <p:blipFill>
              <a:blip r:embed="rId111"/>
              <a:stretch>
                <a:fillRect/>
              </a:stretch>
            </p:blipFill>
            <p:spPr>
              <a:xfrm>
                <a:off x="7180573" y="4402272"/>
                <a:ext cx="154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07" name="Freihand 206">
                <a:extLst>
                  <a:ext uri="{FF2B5EF4-FFF2-40B4-BE49-F238E27FC236}">
                    <a16:creationId xmlns:a16="http://schemas.microsoft.com/office/drawing/2014/main" id="{18F6EED6-3F7A-4BB6-9CC9-663341FE08CF}"/>
                  </a:ext>
                </a:extLst>
              </p14:cNvPr>
              <p14:cNvContentPartPr/>
              <p14:nvPr/>
            </p14:nvContentPartPr>
            <p14:xfrm>
              <a:off x="7322053" y="4273392"/>
              <a:ext cx="205560" cy="114840"/>
            </p14:xfrm>
          </p:contentPart>
        </mc:Choice>
        <mc:Fallback>
          <p:pic>
            <p:nvPicPr>
              <p:cNvPr id="207" name="Freihand 206">
                <a:extLst>
                  <a:ext uri="{FF2B5EF4-FFF2-40B4-BE49-F238E27FC236}">
                    <a16:creationId xmlns:a16="http://schemas.microsoft.com/office/drawing/2014/main" id="{18F6EED6-3F7A-4BB6-9CC9-663341FE08CF}"/>
                  </a:ext>
                </a:extLst>
              </p:cNvPr>
              <p:cNvPicPr/>
              <p:nvPr/>
            </p:nvPicPr>
            <p:blipFill>
              <a:blip r:embed="rId113"/>
              <a:stretch>
                <a:fillRect/>
              </a:stretch>
            </p:blipFill>
            <p:spPr>
              <a:xfrm>
                <a:off x="7317733" y="4269072"/>
                <a:ext cx="214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08" name="Freihand 207">
                <a:extLst>
                  <a:ext uri="{FF2B5EF4-FFF2-40B4-BE49-F238E27FC236}">
                    <a16:creationId xmlns:a16="http://schemas.microsoft.com/office/drawing/2014/main" id="{4C6610EF-20E5-4EF2-AF3E-5FCD3F6ADC7A}"/>
                  </a:ext>
                </a:extLst>
              </p14:cNvPr>
              <p14:cNvContentPartPr/>
              <p14:nvPr/>
            </p14:nvContentPartPr>
            <p14:xfrm>
              <a:off x="7579093" y="4236312"/>
              <a:ext cx="116280" cy="32400"/>
            </p14:xfrm>
          </p:contentPart>
        </mc:Choice>
        <mc:Fallback>
          <p:pic>
            <p:nvPicPr>
              <p:cNvPr id="208" name="Freihand 207">
                <a:extLst>
                  <a:ext uri="{FF2B5EF4-FFF2-40B4-BE49-F238E27FC236}">
                    <a16:creationId xmlns:a16="http://schemas.microsoft.com/office/drawing/2014/main" id="{4C6610EF-20E5-4EF2-AF3E-5FCD3F6ADC7A}"/>
                  </a:ext>
                </a:extLst>
              </p:cNvPr>
              <p:cNvPicPr/>
              <p:nvPr/>
            </p:nvPicPr>
            <p:blipFill>
              <a:blip r:embed="rId115"/>
              <a:stretch>
                <a:fillRect/>
              </a:stretch>
            </p:blipFill>
            <p:spPr>
              <a:xfrm>
                <a:off x="7574773" y="4231992"/>
                <a:ext cx="124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09" name="Freihand 208">
                <a:extLst>
                  <a:ext uri="{FF2B5EF4-FFF2-40B4-BE49-F238E27FC236}">
                    <a16:creationId xmlns:a16="http://schemas.microsoft.com/office/drawing/2014/main" id="{689D1CF2-7558-4A67-8716-452BA44F82A9}"/>
                  </a:ext>
                </a:extLst>
              </p14:cNvPr>
              <p14:cNvContentPartPr/>
              <p14:nvPr/>
            </p14:nvContentPartPr>
            <p14:xfrm>
              <a:off x="7610053" y="4262232"/>
              <a:ext cx="104040" cy="30240"/>
            </p14:xfrm>
          </p:contentPart>
        </mc:Choice>
        <mc:Fallback>
          <p:pic>
            <p:nvPicPr>
              <p:cNvPr id="209" name="Freihand 208">
                <a:extLst>
                  <a:ext uri="{FF2B5EF4-FFF2-40B4-BE49-F238E27FC236}">
                    <a16:creationId xmlns:a16="http://schemas.microsoft.com/office/drawing/2014/main" id="{689D1CF2-7558-4A67-8716-452BA44F82A9}"/>
                  </a:ext>
                </a:extLst>
              </p:cNvPr>
              <p:cNvPicPr/>
              <p:nvPr/>
            </p:nvPicPr>
            <p:blipFill>
              <a:blip r:embed="rId117"/>
              <a:stretch>
                <a:fillRect/>
              </a:stretch>
            </p:blipFill>
            <p:spPr>
              <a:xfrm>
                <a:off x="7605733" y="4257912"/>
                <a:ext cx="1126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10" name="Freihand 209">
                <a:extLst>
                  <a:ext uri="{FF2B5EF4-FFF2-40B4-BE49-F238E27FC236}">
                    <a16:creationId xmlns:a16="http://schemas.microsoft.com/office/drawing/2014/main" id="{564D43C7-72A0-409F-BF09-E6CCD0591C0D}"/>
                  </a:ext>
                </a:extLst>
              </p14:cNvPr>
              <p14:cNvContentPartPr/>
              <p14:nvPr/>
            </p14:nvContentPartPr>
            <p14:xfrm>
              <a:off x="7778533" y="4176192"/>
              <a:ext cx="97560" cy="199440"/>
            </p14:xfrm>
          </p:contentPart>
        </mc:Choice>
        <mc:Fallback>
          <p:pic>
            <p:nvPicPr>
              <p:cNvPr id="210" name="Freihand 209">
                <a:extLst>
                  <a:ext uri="{FF2B5EF4-FFF2-40B4-BE49-F238E27FC236}">
                    <a16:creationId xmlns:a16="http://schemas.microsoft.com/office/drawing/2014/main" id="{564D43C7-72A0-409F-BF09-E6CCD0591C0D}"/>
                  </a:ext>
                </a:extLst>
              </p:cNvPr>
              <p:cNvPicPr/>
              <p:nvPr/>
            </p:nvPicPr>
            <p:blipFill>
              <a:blip r:embed="rId119"/>
              <a:stretch>
                <a:fillRect/>
              </a:stretch>
            </p:blipFill>
            <p:spPr>
              <a:xfrm>
                <a:off x="7774213" y="4171872"/>
                <a:ext cx="1062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11" name="Freihand 210">
                <a:extLst>
                  <a:ext uri="{FF2B5EF4-FFF2-40B4-BE49-F238E27FC236}">
                    <a16:creationId xmlns:a16="http://schemas.microsoft.com/office/drawing/2014/main" id="{CC8841BE-E31D-471B-9E8A-FCA560288D0D}"/>
                  </a:ext>
                </a:extLst>
              </p14:cNvPr>
              <p14:cNvContentPartPr/>
              <p14:nvPr/>
            </p14:nvContentPartPr>
            <p14:xfrm>
              <a:off x="7877173" y="4196352"/>
              <a:ext cx="100440" cy="74520"/>
            </p14:xfrm>
          </p:contentPart>
        </mc:Choice>
        <mc:Fallback>
          <p:pic>
            <p:nvPicPr>
              <p:cNvPr id="211" name="Freihand 210">
                <a:extLst>
                  <a:ext uri="{FF2B5EF4-FFF2-40B4-BE49-F238E27FC236}">
                    <a16:creationId xmlns:a16="http://schemas.microsoft.com/office/drawing/2014/main" id="{CC8841BE-E31D-471B-9E8A-FCA560288D0D}"/>
                  </a:ext>
                </a:extLst>
              </p:cNvPr>
              <p:cNvPicPr/>
              <p:nvPr/>
            </p:nvPicPr>
            <p:blipFill>
              <a:blip r:embed="rId121"/>
              <a:stretch>
                <a:fillRect/>
              </a:stretch>
            </p:blipFill>
            <p:spPr>
              <a:xfrm>
                <a:off x="7872853" y="4192032"/>
                <a:ext cx="109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12" name="Freihand 211">
                <a:extLst>
                  <a:ext uri="{FF2B5EF4-FFF2-40B4-BE49-F238E27FC236}">
                    <a16:creationId xmlns:a16="http://schemas.microsoft.com/office/drawing/2014/main" id="{9B69CC9F-365B-4BF6-AA9F-14CAD3D92824}"/>
                  </a:ext>
                </a:extLst>
              </p14:cNvPr>
              <p14:cNvContentPartPr/>
              <p14:nvPr/>
            </p14:nvContentPartPr>
            <p14:xfrm>
              <a:off x="7988053" y="4106352"/>
              <a:ext cx="85320" cy="120240"/>
            </p14:xfrm>
          </p:contentPart>
        </mc:Choice>
        <mc:Fallback>
          <p:pic>
            <p:nvPicPr>
              <p:cNvPr id="212" name="Freihand 211">
                <a:extLst>
                  <a:ext uri="{FF2B5EF4-FFF2-40B4-BE49-F238E27FC236}">
                    <a16:creationId xmlns:a16="http://schemas.microsoft.com/office/drawing/2014/main" id="{9B69CC9F-365B-4BF6-AA9F-14CAD3D92824}"/>
                  </a:ext>
                </a:extLst>
              </p:cNvPr>
              <p:cNvPicPr/>
              <p:nvPr/>
            </p:nvPicPr>
            <p:blipFill>
              <a:blip r:embed="rId123"/>
              <a:stretch>
                <a:fillRect/>
              </a:stretch>
            </p:blipFill>
            <p:spPr>
              <a:xfrm>
                <a:off x="7983733" y="4102032"/>
                <a:ext cx="93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13" name="Freihand 212">
                <a:extLst>
                  <a:ext uri="{FF2B5EF4-FFF2-40B4-BE49-F238E27FC236}">
                    <a16:creationId xmlns:a16="http://schemas.microsoft.com/office/drawing/2014/main" id="{6823BC49-7AAE-4B13-96CD-DA1EB64BDC33}"/>
                  </a:ext>
                </a:extLst>
              </p14:cNvPr>
              <p14:cNvContentPartPr/>
              <p14:nvPr/>
            </p14:nvContentPartPr>
            <p14:xfrm>
              <a:off x="8086693" y="4081152"/>
              <a:ext cx="137880" cy="147240"/>
            </p14:xfrm>
          </p:contentPart>
        </mc:Choice>
        <mc:Fallback>
          <p:pic>
            <p:nvPicPr>
              <p:cNvPr id="213" name="Freihand 212">
                <a:extLst>
                  <a:ext uri="{FF2B5EF4-FFF2-40B4-BE49-F238E27FC236}">
                    <a16:creationId xmlns:a16="http://schemas.microsoft.com/office/drawing/2014/main" id="{6823BC49-7AAE-4B13-96CD-DA1EB64BDC33}"/>
                  </a:ext>
                </a:extLst>
              </p:cNvPr>
              <p:cNvPicPr/>
              <p:nvPr/>
            </p:nvPicPr>
            <p:blipFill>
              <a:blip r:embed="rId125"/>
              <a:stretch>
                <a:fillRect/>
              </a:stretch>
            </p:blipFill>
            <p:spPr>
              <a:xfrm>
                <a:off x="8082373" y="4076832"/>
                <a:ext cx="146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14" name="Freihand 213">
                <a:extLst>
                  <a:ext uri="{FF2B5EF4-FFF2-40B4-BE49-F238E27FC236}">
                    <a16:creationId xmlns:a16="http://schemas.microsoft.com/office/drawing/2014/main" id="{0E7D9584-99D2-487F-8237-A3B62624635E}"/>
                  </a:ext>
                </a:extLst>
              </p14:cNvPr>
              <p14:cNvContentPartPr/>
              <p14:nvPr/>
            </p14:nvContentPartPr>
            <p14:xfrm>
              <a:off x="8159053" y="4096992"/>
              <a:ext cx="106920" cy="50040"/>
            </p14:xfrm>
          </p:contentPart>
        </mc:Choice>
        <mc:Fallback>
          <p:pic>
            <p:nvPicPr>
              <p:cNvPr id="214" name="Freihand 213">
                <a:extLst>
                  <a:ext uri="{FF2B5EF4-FFF2-40B4-BE49-F238E27FC236}">
                    <a16:creationId xmlns:a16="http://schemas.microsoft.com/office/drawing/2014/main" id="{0E7D9584-99D2-487F-8237-A3B62624635E}"/>
                  </a:ext>
                </a:extLst>
              </p:cNvPr>
              <p:cNvPicPr/>
              <p:nvPr/>
            </p:nvPicPr>
            <p:blipFill>
              <a:blip r:embed="rId127"/>
              <a:stretch>
                <a:fillRect/>
              </a:stretch>
            </p:blipFill>
            <p:spPr>
              <a:xfrm>
                <a:off x="8154733" y="4092672"/>
                <a:ext cx="1155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215" name="Freihand 214">
                <a:extLst>
                  <a:ext uri="{FF2B5EF4-FFF2-40B4-BE49-F238E27FC236}">
                    <a16:creationId xmlns:a16="http://schemas.microsoft.com/office/drawing/2014/main" id="{E874F649-D7CE-4923-ACB8-7722DA15DCE3}"/>
                  </a:ext>
                </a:extLst>
              </p14:cNvPr>
              <p14:cNvContentPartPr/>
              <p14:nvPr/>
            </p14:nvContentPartPr>
            <p14:xfrm>
              <a:off x="8308813" y="4027152"/>
              <a:ext cx="79200" cy="201240"/>
            </p14:xfrm>
          </p:contentPart>
        </mc:Choice>
        <mc:Fallback>
          <p:pic>
            <p:nvPicPr>
              <p:cNvPr id="215" name="Freihand 214">
                <a:extLst>
                  <a:ext uri="{FF2B5EF4-FFF2-40B4-BE49-F238E27FC236}">
                    <a16:creationId xmlns:a16="http://schemas.microsoft.com/office/drawing/2014/main" id="{E874F649-D7CE-4923-ACB8-7722DA15DCE3}"/>
                  </a:ext>
                </a:extLst>
              </p:cNvPr>
              <p:cNvPicPr/>
              <p:nvPr/>
            </p:nvPicPr>
            <p:blipFill>
              <a:blip r:embed="rId129"/>
              <a:stretch>
                <a:fillRect/>
              </a:stretch>
            </p:blipFill>
            <p:spPr>
              <a:xfrm>
                <a:off x="8304493" y="4022832"/>
                <a:ext cx="87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216" name="Freihand 215">
                <a:extLst>
                  <a:ext uri="{FF2B5EF4-FFF2-40B4-BE49-F238E27FC236}">
                    <a16:creationId xmlns:a16="http://schemas.microsoft.com/office/drawing/2014/main" id="{199EA86C-482B-4F4F-8AD1-5A94FC39413E}"/>
                  </a:ext>
                </a:extLst>
              </p14:cNvPr>
              <p14:cNvContentPartPr/>
              <p14:nvPr/>
            </p14:nvContentPartPr>
            <p14:xfrm>
              <a:off x="8389093" y="4062792"/>
              <a:ext cx="111600" cy="86040"/>
            </p14:xfrm>
          </p:contentPart>
        </mc:Choice>
        <mc:Fallback>
          <p:pic>
            <p:nvPicPr>
              <p:cNvPr id="216" name="Freihand 215">
                <a:extLst>
                  <a:ext uri="{FF2B5EF4-FFF2-40B4-BE49-F238E27FC236}">
                    <a16:creationId xmlns:a16="http://schemas.microsoft.com/office/drawing/2014/main" id="{199EA86C-482B-4F4F-8AD1-5A94FC39413E}"/>
                  </a:ext>
                </a:extLst>
              </p:cNvPr>
              <p:cNvPicPr/>
              <p:nvPr/>
            </p:nvPicPr>
            <p:blipFill>
              <a:blip r:embed="rId131"/>
              <a:stretch>
                <a:fillRect/>
              </a:stretch>
            </p:blipFill>
            <p:spPr>
              <a:xfrm>
                <a:off x="8384773" y="4058472"/>
                <a:ext cx="1202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7" name="Freihand 216">
                <a:extLst>
                  <a:ext uri="{FF2B5EF4-FFF2-40B4-BE49-F238E27FC236}">
                    <a16:creationId xmlns:a16="http://schemas.microsoft.com/office/drawing/2014/main" id="{9BC2FF80-CB3A-4089-B05C-44921F80A329}"/>
                  </a:ext>
                </a:extLst>
              </p14:cNvPr>
              <p14:cNvContentPartPr/>
              <p14:nvPr/>
            </p14:nvContentPartPr>
            <p14:xfrm>
              <a:off x="8494213" y="3951912"/>
              <a:ext cx="59760" cy="125640"/>
            </p14:xfrm>
          </p:contentPart>
        </mc:Choice>
        <mc:Fallback>
          <p:pic>
            <p:nvPicPr>
              <p:cNvPr id="217" name="Freihand 216">
                <a:extLst>
                  <a:ext uri="{FF2B5EF4-FFF2-40B4-BE49-F238E27FC236}">
                    <a16:creationId xmlns:a16="http://schemas.microsoft.com/office/drawing/2014/main" id="{9BC2FF80-CB3A-4089-B05C-44921F80A329}"/>
                  </a:ext>
                </a:extLst>
              </p:cNvPr>
              <p:cNvPicPr/>
              <p:nvPr/>
            </p:nvPicPr>
            <p:blipFill>
              <a:blip r:embed="rId133"/>
              <a:stretch>
                <a:fillRect/>
              </a:stretch>
            </p:blipFill>
            <p:spPr>
              <a:xfrm>
                <a:off x="8489893" y="3947592"/>
                <a:ext cx="68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18" name="Freihand 217">
                <a:extLst>
                  <a:ext uri="{FF2B5EF4-FFF2-40B4-BE49-F238E27FC236}">
                    <a16:creationId xmlns:a16="http://schemas.microsoft.com/office/drawing/2014/main" id="{AA12C0C7-A24E-4818-98D3-3D41EE5967A8}"/>
                  </a:ext>
                </a:extLst>
              </p14:cNvPr>
              <p14:cNvContentPartPr/>
              <p14:nvPr/>
            </p14:nvContentPartPr>
            <p14:xfrm>
              <a:off x="8478013" y="4000152"/>
              <a:ext cx="103680" cy="25920"/>
            </p14:xfrm>
          </p:contentPart>
        </mc:Choice>
        <mc:Fallback>
          <p:pic>
            <p:nvPicPr>
              <p:cNvPr id="218" name="Freihand 217">
                <a:extLst>
                  <a:ext uri="{FF2B5EF4-FFF2-40B4-BE49-F238E27FC236}">
                    <a16:creationId xmlns:a16="http://schemas.microsoft.com/office/drawing/2014/main" id="{AA12C0C7-A24E-4818-98D3-3D41EE5967A8}"/>
                  </a:ext>
                </a:extLst>
              </p:cNvPr>
              <p:cNvPicPr/>
              <p:nvPr/>
            </p:nvPicPr>
            <p:blipFill>
              <a:blip r:embed="rId135"/>
              <a:stretch>
                <a:fillRect/>
              </a:stretch>
            </p:blipFill>
            <p:spPr>
              <a:xfrm>
                <a:off x="8473693" y="3995832"/>
                <a:ext cx="1123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19" name="Freihand 218">
                <a:extLst>
                  <a:ext uri="{FF2B5EF4-FFF2-40B4-BE49-F238E27FC236}">
                    <a16:creationId xmlns:a16="http://schemas.microsoft.com/office/drawing/2014/main" id="{84134875-19C0-44F4-9CFE-608554BF5B9F}"/>
                  </a:ext>
                </a:extLst>
              </p14:cNvPr>
              <p14:cNvContentPartPr/>
              <p14:nvPr/>
            </p14:nvContentPartPr>
            <p14:xfrm>
              <a:off x="8608693" y="4004832"/>
              <a:ext cx="137880" cy="85680"/>
            </p14:xfrm>
          </p:contentPart>
        </mc:Choice>
        <mc:Fallback>
          <p:pic>
            <p:nvPicPr>
              <p:cNvPr id="219" name="Freihand 218">
                <a:extLst>
                  <a:ext uri="{FF2B5EF4-FFF2-40B4-BE49-F238E27FC236}">
                    <a16:creationId xmlns:a16="http://schemas.microsoft.com/office/drawing/2014/main" id="{84134875-19C0-44F4-9CFE-608554BF5B9F}"/>
                  </a:ext>
                </a:extLst>
              </p:cNvPr>
              <p:cNvPicPr/>
              <p:nvPr/>
            </p:nvPicPr>
            <p:blipFill>
              <a:blip r:embed="rId137"/>
              <a:stretch>
                <a:fillRect/>
              </a:stretch>
            </p:blipFill>
            <p:spPr>
              <a:xfrm>
                <a:off x="8604373" y="4000512"/>
                <a:ext cx="146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23" name="Freihand 222">
                <a:extLst>
                  <a:ext uri="{FF2B5EF4-FFF2-40B4-BE49-F238E27FC236}">
                    <a16:creationId xmlns:a16="http://schemas.microsoft.com/office/drawing/2014/main" id="{D72C1C6A-1DB2-4E16-A28A-47821A80605A}"/>
                  </a:ext>
                </a:extLst>
              </p14:cNvPr>
              <p14:cNvContentPartPr/>
              <p14:nvPr/>
            </p14:nvContentPartPr>
            <p14:xfrm>
              <a:off x="7812373" y="4094112"/>
              <a:ext cx="993240" cy="408960"/>
            </p14:xfrm>
          </p:contentPart>
        </mc:Choice>
        <mc:Fallback>
          <p:pic>
            <p:nvPicPr>
              <p:cNvPr id="223" name="Freihand 222">
                <a:extLst>
                  <a:ext uri="{FF2B5EF4-FFF2-40B4-BE49-F238E27FC236}">
                    <a16:creationId xmlns:a16="http://schemas.microsoft.com/office/drawing/2014/main" id="{D72C1C6A-1DB2-4E16-A28A-47821A80605A}"/>
                  </a:ext>
                </a:extLst>
              </p:cNvPr>
              <p:cNvPicPr/>
              <p:nvPr/>
            </p:nvPicPr>
            <p:blipFill>
              <a:blip r:embed="rId139"/>
              <a:stretch>
                <a:fillRect/>
              </a:stretch>
            </p:blipFill>
            <p:spPr>
              <a:xfrm>
                <a:off x="7808053" y="4089792"/>
                <a:ext cx="100188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25" name="Freihand 224">
                <a:extLst>
                  <a:ext uri="{FF2B5EF4-FFF2-40B4-BE49-F238E27FC236}">
                    <a16:creationId xmlns:a16="http://schemas.microsoft.com/office/drawing/2014/main" id="{772C9148-D120-45CD-A1CD-045A7C5F3294}"/>
                  </a:ext>
                </a:extLst>
              </p14:cNvPr>
              <p14:cNvContentPartPr/>
              <p14:nvPr/>
            </p14:nvContentPartPr>
            <p14:xfrm>
              <a:off x="2996293" y="4989432"/>
              <a:ext cx="38520" cy="133920"/>
            </p14:xfrm>
          </p:contentPart>
        </mc:Choice>
        <mc:Fallback>
          <p:pic>
            <p:nvPicPr>
              <p:cNvPr id="225" name="Freihand 224">
                <a:extLst>
                  <a:ext uri="{FF2B5EF4-FFF2-40B4-BE49-F238E27FC236}">
                    <a16:creationId xmlns:a16="http://schemas.microsoft.com/office/drawing/2014/main" id="{772C9148-D120-45CD-A1CD-045A7C5F3294}"/>
                  </a:ext>
                </a:extLst>
              </p:cNvPr>
              <p:cNvPicPr/>
              <p:nvPr/>
            </p:nvPicPr>
            <p:blipFill>
              <a:blip r:embed="rId141"/>
              <a:stretch>
                <a:fillRect/>
              </a:stretch>
            </p:blipFill>
            <p:spPr>
              <a:xfrm>
                <a:off x="2991973" y="4985112"/>
                <a:ext cx="47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26" name="Freihand 225">
                <a:extLst>
                  <a:ext uri="{FF2B5EF4-FFF2-40B4-BE49-F238E27FC236}">
                    <a16:creationId xmlns:a16="http://schemas.microsoft.com/office/drawing/2014/main" id="{D8E17A2E-D23B-4836-82AC-AC4B33170D01}"/>
                  </a:ext>
                </a:extLst>
              </p14:cNvPr>
              <p14:cNvContentPartPr/>
              <p14:nvPr/>
            </p14:nvContentPartPr>
            <p14:xfrm>
              <a:off x="3049933" y="5061432"/>
              <a:ext cx="158760" cy="106560"/>
            </p14:xfrm>
          </p:contentPart>
        </mc:Choice>
        <mc:Fallback>
          <p:pic>
            <p:nvPicPr>
              <p:cNvPr id="226" name="Freihand 225">
                <a:extLst>
                  <a:ext uri="{FF2B5EF4-FFF2-40B4-BE49-F238E27FC236}">
                    <a16:creationId xmlns:a16="http://schemas.microsoft.com/office/drawing/2014/main" id="{D8E17A2E-D23B-4836-82AC-AC4B33170D01}"/>
                  </a:ext>
                </a:extLst>
              </p:cNvPr>
              <p:cNvPicPr/>
              <p:nvPr/>
            </p:nvPicPr>
            <p:blipFill>
              <a:blip r:embed="rId143"/>
              <a:stretch>
                <a:fillRect/>
              </a:stretch>
            </p:blipFill>
            <p:spPr>
              <a:xfrm>
                <a:off x="3045613" y="5057112"/>
                <a:ext cx="167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27" name="Freihand 226">
                <a:extLst>
                  <a:ext uri="{FF2B5EF4-FFF2-40B4-BE49-F238E27FC236}">
                    <a16:creationId xmlns:a16="http://schemas.microsoft.com/office/drawing/2014/main" id="{0460282E-AB9A-4559-B52F-6C791995DA9A}"/>
                  </a:ext>
                </a:extLst>
              </p14:cNvPr>
              <p14:cNvContentPartPr/>
              <p14:nvPr/>
            </p14:nvContentPartPr>
            <p14:xfrm>
              <a:off x="3011413" y="5133072"/>
              <a:ext cx="151560" cy="13680"/>
            </p14:xfrm>
          </p:contentPart>
        </mc:Choice>
        <mc:Fallback>
          <p:pic>
            <p:nvPicPr>
              <p:cNvPr id="227" name="Freihand 226">
                <a:extLst>
                  <a:ext uri="{FF2B5EF4-FFF2-40B4-BE49-F238E27FC236}">
                    <a16:creationId xmlns:a16="http://schemas.microsoft.com/office/drawing/2014/main" id="{0460282E-AB9A-4559-B52F-6C791995DA9A}"/>
                  </a:ext>
                </a:extLst>
              </p:cNvPr>
              <p:cNvPicPr/>
              <p:nvPr/>
            </p:nvPicPr>
            <p:blipFill>
              <a:blip r:embed="rId145"/>
              <a:stretch>
                <a:fillRect/>
              </a:stretch>
            </p:blipFill>
            <p:spPr>
              <a:xfrm>
                <a:off x="3007093" y="5128752"/>
                <a:ext cx="160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28" name="Freihand 227">
                <a:extLst>
                  <a:ext uri="{FF2B5EF4-FFF2-40B4-BE49-F238E27FC236}">
                    <a16:creationId xmlns:a16="http://schemas.microsoft.com/office/drawing/2014/main" id="{8D37A922-FC60-4771-ADEC-FAA6E7D7532F}"/>
                  </a:ext>
                </a:extLst>
              </p14:cNvPr>
              <p14:cNvContentPartPr/>
              <p14:nvPr/>
            </p14:nvContentPartPr>
            <p14:xfrm>
              <a:off x="3340813" y="4996632"/>
              <a:ext cx="127440" cy="121320"/>
            </p14:xfrm>
          </p:contentPart>
        </mc:Choice>
        <mc:Fallback>
          <p:pic>
            <p:nvPicPr>
              <p:cNvPr id="228" name="Freihand 227">
                <a:extLst>
                  <a:ext uri="{FF2B5EF4-FFF2-40B4-BE49-F238E27FC236}">
                    <a16:creationId xmlns:a16="http://schemas.microsoft.com/office/drawing/2014/main" id="{8D37A922-FC60-4771-ADEC-FAA6E7D7532F}"/>
                  </a:ext>
                </a:extLst>
              </p:cNvPr>
              <p:cNvPicPr/>
              <p:nvPr/>
            </p:nvPicPr>
            <p:blipFill>
              <a:blip r:embed="rId147"/>
              <a:stretch>
                <a:fillRect/>
              </a:stretch>
            </p:blipFill>
            <p:spPr>
              <a:xfrm>
                <a:off x="3336493" y="4992312"/>
                <a:ext cx="1360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29" name="Freihand 228">
                <a:extLst>
                  <a:ext uri="{FF2B5EF4-FFF2-40B4-BE49-F238E27FC236}">
                    <a16:creationId xmlns:a16="http://schemas.microsoft.com/office/drawing/2014/main" id="{31410144-1EDC-4519-A212-B1C904214237}"/>
                  </a:ext>
                </a:extLst>
              </p14:cNvPr>
              <p14:cNvContentPartPr/>
              <p14:nvPr/>
            </p14:nvContentPartPr>
            <p14:xfrm>
              <a:off x="3420373" y="5065752"/>
              <a:ext cx="101880" cy="51840"/>
            </p14:xfrm>
          </p:contentPart>
        </mc:Choice>
        <mc:Fallback>
          <p:pic>
            <p:nvPicPr>
              <p:cNvPr id="229" name="Freihand 228">
                <a:extLst>
                  <a:ext uri="{FF2B5EF4-FFF2-40B4-BE49-F238E27FC236}">
                    <a16:creationId xmlns:a16="http://schemas.microsoft.com/office/drawing/2014/main" id="{31410144-1EDC-4519-A212-B1C904214237}"/>
                  </a:ext>
                </a:extLst>
              </p:cNvPr>
              <p:cNvPicPr/>
              <p:nvPr/>
            </p:nvPicPr>
            <p:blipFill>
              <a:blip r:embed="rId149"/>
              <a:stretch>
                <a:fillRect/>
              </a:stretch>
            </p:blipFill>
            <p:spPr>
              <a:xfrm>
                <a:off x="3416053" y="5061432"/>
                <a:ext cx="110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30" name="Freihand 229">
                <a:extLst>
                  <a:ext uri="{FF2B5EF4-FFF2-40B4-BE49-F238E27FC236}">
                    <a16:creationId xmlns:a16="http://schemas.microsoft.com/office/drawing/2014/main" id="{B53B7668-EDC5-46D5-8D67-DD4D2BDC56D6}"/>
                  </a:ext>
                </a:extLst>
              </p14:cNvPr>
              <p14:cNvContentPartPr/>
              <p14:nvPr/>
            </p14:nvContentPartPr>
            <p14:xfrm>
              <a:off x="3513253" y="5070792"/>
              <a:ext cx="173880" cy="52920"/>
            </p14:xfrm>
          </p:contentPart>
        </mc:Choice>
        <mc:Fallback>
          <p:pic>
            <p:nvPicPr>
              <p:cNvPr id="230" name="Freihand 229">
                <a:extLst>
                  <a:ext uri="{FF2B5EF4-FFF2-40B4-BE49-F238E27FC236}">
                    <a16:creationId xmlns:a16="http://schemas.microsoft.com/office/drawing/2014/main" id="{B53B7668-EDC5-46D5-8D67-DD4D2BDC56D6}"/>
                  </a:ext>
                </a:extLst>
              </p:cNvPr>
              <p:cNvPicPr/>
              <p:nvPr/>
            </p:nvPicPr>
            <p:blipFill>
              <a:blip r:embed="rId151"/>
              <a:stretch>
                <a:fillRect/>
              </a:stretch>
            </p:blipFill>
            <p:spPr>
              <a:xfrm>
                <a:off x="3508933" y="5066472"/>
                <a:ext cx="1825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31" name="Freihand 230">
                <a:extLst>
                  <a:ext uri="{FF2B5EF4-FFF2-40B4-BE49-F238E27FC236}">
                    <a16:creationId xmlns:a16="http://schemas.microsoft.com/office/drawing/2014/main" id="{AB179463-F283-47AA-8932-485B70BFFDB4}"/>
                  </a:ext>
                </a:extLst>
              </p14:cNvPr>
              <p14:cNvContentPartPr/>
              <p14:nvPr/>
            </p14:nvContentPartPr>
            <p14:xfrm>
              <a:off x="3672013" y="5044872"/>
              <a:ext cx="88920" cy="82080"/>
            </p14:xfrm>
          </p:contentPart>
        </mc:Choice>
        <mc:Fallback>
          <p:pic>
            <p:nvPicPr>
              <p:cNvPr id="231" name="Freihand 230">
                <a:extLst>
                  <a:ext uri="{FF2B5EF4-FFF2-40B4-BE49-F238E27FC236}">
                    <a16:creationId xmlns:a16="http://schemas.microsoft.com/office/drawing/2014/main" id="{AB179463-F283-47AA-8932-485B70BFFDB4}"/>
                  </a:ext>
                </a:extLst>
              </p:cNvPr>
              <p:cNvPicPr/>
              <p:nvPr/>
            </p:nvPicPr>
            <p:blipFill>
              <a:blip r:embed="rId153"/>
              <a:stretch>
                <a:fillRect/>
              </a:stretch>
            </p:blipFill>
            <p:spPr>
              <a:xfrm>
                <a:off x="3667693" y="5040552"/>
                <a:ext cx="97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32" name="Freihand 231">
                <a:extLst>
                  <a:ext uri="{FF2B5EF4-FFF2-40B4-BE49-F238E27FC236}">
                    <a16:creationId xmlns:a16="http://schemas.microsoft.com/office/drawing/2014/main" id="{4E3A1803-499A-4D83-8F49-7E7788F9D35C}"/>
                  </a:ext>
                </a:extLst>
              </p14:cNvPr>
              <p14:cNvContentPartPr/>
              <p14:nvPr/>
            </p14:nvContentPartPr>
            <p14:xfrm>
              <a:off x="3790813" y="5061072"/>
              <a:ext cx="312840" cy="68040"/>
            </p14:xfrm>
          </p:contentPart>
        </mc:Choice>
        <mc:Fallback>
          <p:pic>
            <p:nvPicPr>
              <p:cNvPr id="232" name="Freihand 231">
                <a:extLst>
                  <a:ext uri="{FF2B5EF4-FFF2-40B4-BE49-F238E27FC236}">
                    <a16:creationId xmlns:a16="http://schemas.microsoft.com/office/drawing/2014/main" id="{4E3A1803-499A-4D83-8F49-7E7788F9D35C}"/>
                  </a:ext>
                </a:extLst>
              </p:cNvPr>
              <p:cNvPicPr/>
              <p:nvPr/>
            </p:nvPicPr>
            <p:blipFill>
              <a:blip r:embed="rId155"/>
              <a:stretch>
                <a:fillRect/>
              </a:stretch>
            </p:blipFill>
            <p:spPr>
              <a:xfrm>
                <a:off x="3786493" y="5056752"/>
                <a:ext cx="3214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33" name="Freihand 232">
                <a:extLst>
                  <a:ext uri="{FF2B5EF4-FFF2-40B4-BE49-F238E27FC236}">
                    <a16:creationId xmlns:a16="http://schemas.microsoft.com/office/drawing/2014/main" id="{6297A9C8-5B2E-4935-8778-018E51A10115}"/>
                  </a:ext>
                </a:extLst>
              </p14:cNvPr>
              <p14:cNvContentPartPr/>
              <p14:nvPr/>
            </p14:nvContentPartPr>
            <p14:xfrm>
              <a:off x="4225333" y="5073312"/>
              <a:ext cx="119520" cy="8280"/>
            </p14:xfrm>
          </p:contentPart>
        </mc:Choice>
        <mc:Fallback>
          <p:pic>
            <p:nvPicPr>
              <p:cNvPr id="233" name="Freihand 232">
                <a:extLst>
                  <a:ext uri="{FF2B5EF4-FFF2-40B4-BE49-F238E27FC236}">
                    <a16:creationId xmlns:a16="http://schemas.microsoft.com/office/drawing/2014/main" id="{6297A9C8-5B2E-4935-8778-018E51A10115}"/>
                  </a:ext>
                </a:extLst>
              </p:cNvPr>
              <p:cNvPicPr/>
              <p:nvPr/>
            </p:nvPicPr>
            <p:blipFill>
              <a:blip r:embed="rId157"/>
              <a:stretch>
                <a:fillRect/>
              </a:stretch>
            </p:blipFill>
            <p:spPr>
              <a:xfrm>
                <a:off x="4221013" y="5068992"/>
                <a:ext cx="128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34" name="Freihand 233">
                <a:extLst>
                  <a:ext uri="{FF2B5EF4-FFF2-40B4-BE49-F238E27FC236}">
                    <a16:creationId xmlns:a16="http://schemas.microsoft.com/office/drawing/2014/main" id="{830AF001-8024-4348-B058-32C93E8A5A7C}"/>
                  </a:ext>
                </a:extLst>
              </p14:cNvPr>
              <p14:cNvContentPartPr/>
              <p14:nvPr/>
            </p14:nvContentPartPr>
            <p14:xfrm>
              <a:off x="4466533" y="4995192"/>
              <a:ext cx="18000" cy="117360"/>
            </p14:xfrm>
          </p:contentPart>
        </mc:Choice>
        <mc:Fallback>
          <p:pic>
            <p:nvPicPr>
              <p:cNvPr id="234" name="Freihand 233">
                <a:extLst>
                  <a:ext uri="{FF2B5EF4-FFF2-40B4-BE49-F238E27FC236}">
                    <a16:creationId xmlns:a16="http://schemas.microsoft.com/office/drawing/2014/main" id="{830AF001-8024-4348-B058-32C93E8A5A7C}"/>
                  </a:ext>
                </a:extLst>
              </p:cNvPr>
              <p:cNvPicPr/>
              <p:nvPr/>
            </p:nvPicPr>
            <p:blipFill>
              <a:blip r:embed="rId159"/>
              <a:stretch>
                <a:fillRect/>
              </a:stretch>
            </p:blipFill>
            <p:spPr>
              <a:xfrm>
                <a:off x="4462213" y="4990872"/>
                <a:ext cx="26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35" name="Freihand 234">
                <a:extLst>
                  <a:ext uri="{FF2B5EF4-FFF2-40B4-BE49-F238E27FC236}">
                    <a16:creationId xmlns:a16="http://schemas.microsoft.com/office/drawing/2014/main" id="{6DD7234F-18DD-4C53-92B2-33BEC232FC9D}"/>
                  </a:ext>
                </a:extLst>
              </p14:cNvPr>
              <p14:cNvContentPartPr/>
              <p14:nvPr/>
            </p14:nvContentPartPr>
            <p14:xfrm>
              <a:off x="4375813" y="4989792"/>
              <a:ext cx="192240" cy="53280"/>
            </p14:xfrm>
          </p:contentPart>
        </mc:Choice>
        <mc:Fallback>
          <p:pic>
            <p:nvPicPr>
              <p:cNvPr id="235" name="Freihand 234">
                <a:extLst>
                  <a:ext uri="{FF2B5EF4-FFF2-40B4-BE49-F238E27FC236}">
                    <a16:creationId xmlns:a16="http://schemas.microsoft.com/office/drawing/2014/main" id="{6DD7234F-18DD-4C53-92B2-33BEC232FC9D}"/>
                  </a:ext>
                </a:extLst>
              </p:cNvPr>
              <p:cNvPicPr/>
              <p:nvPr/>
            </p:nvPicPr>
            <p:blipFill>
              <a:blip r:embed="rId161"/>
              <a:stretch>
                <a:fillRect/>
              </a:stretch>
            </p:blipFill>
            <p:spPr>
              <a:xfrm>
                <a:off x="4371493" y="4985472"/>
                <a:ext cx="2008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36" name="Freihand 235">
                <a:extLst>
                  <a:ext uri="{FF2B5EF4-FFF2-40B4-BE49-F238E27FC236}">
                    <a16:creationId xmlns:a16="http://schemas.microsoft.com/office/drawing/2014/main" id="{EDB3F081-3FAE-401E-9542-E2CD74D5FA32}"/>
                  </a:ext>
                </a:extLst>
              </p14:cNvPr>
              <p14:cNvContentPartPr/>
              <p14:nvPr/>
            </p14:nvContentPartPr>
            <p14:xfrm>
              <a:off x="4552573" y="5027232"/>
              <a:ext cx="243720" cy="64440"/>
            </p14:xfrm>
          </p:contentPart>
        </mc:Choice>
        <mc:Fallback>
          <p:pic>
            <p:nvPicPr>
              <p:cNvPr id="236" name="Freihand 235">
                <a:extLst>
                  <a:ext uri="{FF2B5EF4-FFF2-40B4-BE49-F238E27FC236}">
                    <a16:creationId xmlns:a16="http://schemas.microsoft.com/office/drawing/2014/main" id="{EDB3F081-3FAE-401E-9542-E2CD74D5FA32}"/>
                  </a:ext>
                </a:extLst>
              </p:cNvPr>
              <p:cNvPicPr/>
              <p:nvPr/>
            </p:nvPicPr>
            <p:blipFill>
              <a:blip r:embed="rId163"/>
              <a:stretch>
                <a:fillRect/>
              </a:stretch>
            </p:blipFill>
            <p:spPr>
              <a:xfrm>
                <a:off x="4548253" y="5022912"/>
                <a:ext cx="252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37" name="Freihand 236">
                <a:extLst>
                  <a:ext uri="{FF2B5EF4-FFF2-40B4-BE49-F238E27FC236}">
                    <a16:creationId xmlns:a16="http://schemas.microsoft.com/office/drawing/2014/main" id="{49D73A88-C1A2-4D96-9FCB-D373800932F8}"/>
                  </a:ext>
                </a:extLst>
              </p14:cNvPr>
              <p14:cNvContentPartPr/>
              <p14:nvPr/>
            </p14:nvContentPartPr>
            <p14:xfrm>
              <a:off x="4758853" y="4967832"/>
              <a:ext cx="44640" cy="16920"/>
            </p14:xfrm>
          </p:contentPart>
        </mc:Choice>
        <mc:Fallback>
          <p:pic>
            <p:nvPicPr>
              <p:cNvPr id="237" name="Freihand 236">
                <a:extLst>
                  <a:ext uri="{FF2B5EF4-FFF2-40B4-BE49-F238E27FC236}">
                    <a16:creationId xmlns:a16="http://schemas.microsoft.com/office/drawing/2014/main" id="{49D73A88-C1A2-4D96-9FCB-D373800932F8}"/>
                  </a:ext>
                </a:extLst>
              </p:cNvPr>
              <p:cNvPicPr/>
              <p:nvPr/>
            </p:nvPicPr>
            <p:blipFill>
              <a:blip r:embed="rId165"/>
              <a:stretch>
                <a:fillRect/>
              </a:stretch>
            </p:blipFill>
            <p:spPr>
              <a:xfrm>
                <a:off x="4754533" y="4963512"/>
                <a:ext cx="53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38" name="Freihand 237">
                <a:extLst>
                  <a:ext uri="{FF2B5EF4-FFF2-40B4-BE49-F238E27FC236}">
                    <a16:creationId xmlns:a16="http://schemas.microsoft.com/office/drawing/2014/main" id="{0E2854FA-92AB-48F6-9407-062B2465307A}"/>
                  </a:ext>
                </a:extLst>
              </p14:cNvPr>
              <p14:cNvContentPartPr/>
              <p14:nvPr/>
            </p14:nvContentPartPr>
            <p14:xfrm>
              <a:off x="4835173" y="4991592"/>
              <a:ext cx="114480" cy="96480"/>
            </p14:xfrm>
          </p:contentPart>
        </mc:Choice>
        <mc:Fallback>
          <p:pic>
            <p:nvPicPr>
              <p:cNvPr id="238" name="Freihand 237">
                <a:extLst>
                  <a:ext uri="{FF2B5EF4-FFF2-40B4-BE49-F238E27FC236}">
                    <a16:creationId xmlns:a16="http://schemas.microsoft.com/office/drawing/2014/main" id="{0E2854FA-92AB-48F6-9407-062B2465307A}"/>
                  </a:ext>
                </a:extLst>
              </p:cNvPr>
              <p:cNvPicPr/>
              <p:nvPr/>
            </p:nvPicPr>
            <p:blipFill>
              <a:blip r:embed="rId167"/>
              <a:stretch>
                <a:fillRect/>
              </a:stretch>
            </p:blipFill>
            <p:spPr>
              <a:xfrm>
                <a:off x="4830853" y="4987272"/>
                <a:ext cx="123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39" name="Freihand 238">
                <a:extLst>
                  <a:ext uri="{FF2B5EF4-FFF2-40B4-BE49-F238E27FC236}">
                    <a16:creationId xmlns:a16="http://schemas.microsoft.com/office/drawing/2014/main" id="{61464288-F6B8-4E88-92B0-66973D26D19B}"/>
                  </a:ext>
                </a:extLst>
              </p14:cNvPr>
              <p14:cNvContentPartPr/>
              <p14:nvPr/>
            </p14:nvContentPartPr>
            <p14:xfrm>
              <a:off x="4960813" y="4926792"/>
              <a:ext cx="266040" cy="150480"/>
            </p14:xfrm>
          </p:contentPart>
        </mc:Choice>
        <mc:Fallback>
          <p:pic>
            <p:nvPicPr>
              <p:cNvPr id="239" name="Freihand 238">
                <a:extLst>
                  <a:ext uri="{FF2B5EF4-FFF2-40B4-BE49-F238E27FC236}">
                    <a16:creationId xmlns:a16="http://schemas.microsoft.com/office/drawing/2014/main" id="{61464288-F6B8-4E88-92B0-66973D26D19B}"/>
                  </a:ext>
                </a:extLst>
              </p:cNvPr>
              <p:cNvPicPr/>
              <p:nvPr/>
            </p:nvPicPr>
            <p:blipFill>
              <a:blip r:embed="rId169"/>
              <a:stretch>
                <a:fillRect/>
              </a:stretch>
            </p:blipFill>
            <p:spPr>
              <a:xfrm>
                <a:off x="4956493" y="4922472"/>
                <a:ext cx="2746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40" name="Freihand 239">
                <a:extLst>
                  <a:ext uri="{FF2B5EF4-FFF2-40B4-BE49-F238E27FC236}">
                    <a16:creationId xmlns:a16="http://schemas.microsoft.com/office/drawing/2014/main" id="{DDFF1D33-183B-4215-B36E-3068E2DCA11F}"/>
                  </a:ext>
                </a:extLst>
              </p14:cNvPr>
              <p14:cNvContentPartPr/>
              <p14:nvPr/>
            </p14:nvContentPartPr>
            <p14:xfrm>
              <a:off x="5089333" y="4913832"/>
              <a:ext cx="54720" cy="8640"/>
            </p14:xfrm>
          </p:contentPart>
        </mc:Choice>
        <mc:Fallback>
          <p:pic>
            <p:nvPicPr>
              <p:cNvPr id="240" name="Freihand 239">
                <a:extLst>
                  <a:ext uri="{FF2B5EF4-FFF2-40B4-BE49-F238E27FC236}">
                    <a16:creationId xmlns:a16="http://schemas.microsoft.com/office/drawing/2014/main" id="{DDFF1D33-183B-4215-B36E-3068E2DCA11F}"/>
                  </a:ext>
                </a:extLst>
              </p:cNvPr>
              <p:cNvPicPr/>
              <p:nvPr/>
            </p:nvPicPr>
            <p:blipFill>
              <a:blip r:embed="rId171"/>
              <a:stretch>
                <a:fillRect/>
              </a:stretch>
            </p:blipFill>
            <p:spPr>
              <a:xfrm>
                <a:off x="5085013" y="4909512"/>
                <a:ext cx="63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41" name="Freihand 240">
                <a:extLst>
                  <a:ext uri="{FF2B5EF4-FFF2-40B4-BE49-F238E27FC236}">
                    <a16:creationId xmlns:a16="http://schemas.microsoft.com/office/drawing/2014/main" id="{27D27530-C392-43E4-86A7-34FFA3DC74FB}"/>
                  </a:ext>
                </a:extLst>
              </p14:cNvPr>
              <p14:cNvContentPartPr/>
              <p14:nvPr/>
            </p14:nvContentPartPr>
            <p14:xfrm>
              <a:off x="5293453" y="4992672"/>
              <a:ext cx="121680" cy="19440"/>
            </p14:xfrm>
          </p:contentPart>
        </mc:Choice>
        <mc:Fallback>
          <p:pic>
            <p:nvPicPr>
              <p:cNvPr id="241" name="Freihand 240">
                <a:extLst>
                  <a:ext uri="{FF2B5EF4-FFF2-40B4-BE49-F238E27FC236}">
                    <a16:creationId xmlns:a16="http://schemas.microsoft.com/office/drawing/2014/main" id="{27D27530-C392-43E4-86A7-34FFA3DC74FB}"/>
                  </a:ext>
                </a:extLst>
              </p:cNvPr>
              <p:cNvPicPr/>
              <p:nvPr/>
            </p:nvPicPr>
            <p:blipFill>
              <a:blip r:embed="rId173"/>
              <a:stretch>
                <a:fillRect/>
              </a:stretch>
            </p:blipFill>
            <p:spPr>
              <a:xfrm>
                <a:off x="5289133" y="4988352"/>
                <a:ext cx="130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42" name="Freihand 241">
                <a:extLst>
                  <a:ext uri="{FF2B5EF4-FFF2-40B4-BE49-F238E27FC236}">
                    <a16:creationId xmlns:a16="http://schemas.microsoft.com/office/drawing/2014/main" id="{24F0E4B6-A07D-4142-8F18-73C232A0F538}"/>
                  </a:ext>
                </a:extLst>
              </p14:cNvPr>
              <p14:cNvContentPartPr/>
              <p14:nvPr/>
            </p14:nvContentPartPr>
            <p14:xfrm>
              <a:off x="5514133" y="4943712"/>
              <a:ext cx="24120" cy="112320"/>
            </p14:xfrm>
          </p:contentPart>
        </mc:Choice>
        <mc:Fallback>
          <p:pic>
            <p:nvPicPr>
              <p:cNvPr id="242" name="Freihand 241">
                <a:extLst>
                  <a:ext uri="{FF2B5EF4-FFF2-40B4-BE49-F238E27FC236}">
                    <a16:creationId xmlns:a16="http://schemas.microsoft.com/office/drawing/2014/main" id="{24F0E4B6-A07D-4142-8F18-73C232A0F538}"/>
                  </a:ext>
                </a:extLst>
              </p:cNvPr>
              <p:cNvPicPr/>
              <p:nvPr/>
            </p:nvPicPr>
            <p:blipFill>
              <a:blip r:embed="rId175"/>
              <a:stretch>
                <a:fillRect/>
              </a:stretch>
            </p:blipFill>
            <p:spPr>
              <a:xfrm>
                <a:off x="5509813" y="4939392"/>
                <a:ext cx="32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43" name="Freihand 242">
                <a:extLst>
                  <a:ext uri="{FF2B5EF4-FFF2-40B4-BE49-F238E27FC236}">
                    <a16:creationId xmlns:a16="http://schemas.microsoft.com/office/drawing/2014/main" id="{30007088-4388-4A70-A280-5FF5417DE19C}"/>
                  </a:ext>
                </a:extLst>
              </p14:cNvPr>
              <p14:cNvContentPartPr/>
              <p14:nvPr/>
            </p14:nvContentPartPr>
            <p14:xfrm>
              <a:off x="5491453" y="4935792"/>
              <a:ext cx="141120" cy="55800"/>
            </p14:xfrm>
          </p:contentPart>
        </mc:Choice>
        <mc:Fallback>
          <p:pic>
            <p:nvPicPr>
              <p:cNvPr id="243" name="Freihand 242">
                <a:extLst>
                  <a:ext uri="{FF2B5EF4-FFF2-40B4-BE49-F238E27FC236}">
                    <a16:creationId xmlns:a16="http://schemas.microsoft.com/office/drawing/2014/main" id="{30007088-4388-4A70-A280-5FF5417DE19C}"/>
                  </a:ext>
                </a:extLst>
              </p:cNvPr>
              <p:cNvPicPr/>
              <p:nvPr/>
            </p:nvPicPr>
            <p:blipFill>
              <a:blip r:embed="rId177"/>
              <a:stretch>
                <a:fillRect/>
              </a:stretch>
            </p:blipFill>
            <p:spPr>
              <a:xfrm>
                <a:off x="5487133" y="4931472"/>
                <a:ext cx="1497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244" name="Freihand 243">
                <a:extLst>
                  <a:ext uri="{FF2B5EF4-FFF2-40B4-BE49-F238E27FC236}">
                    <a16:creationId xmlns:a16="http://schemas.microsoft.com/office/drawing/2014/main" id="{89AB8E25-C780-41BB-80E4-A5DD228BF4F2}"/>
                  </a:ext>
                </a:extLst>
              </p14:cNvPr>
              <p14:cNvContentPartPr/>
              <p14:nvPr/>
            </p14:nvContentPartPr>
            <p14:xfrm>
              <a:off x="5527093" y="5027232"/>
              <a:ext cx="104040" cy="18720"/>
            </p14:xfrm>
          </p:contentPart>
        </mc:Choice>
        <mc:Fallback>
          <p:pic>
            <p:nvPicPr>
              <p:cNvPr id="244" name="Freihand 243">
                <a:extLst>
                  <a:ext uri="{FF2B5EF4-FFF2-40B4-BE49-F238E27FC236}">
                    <a16:creationId xmlns:a16="http://schemas.microsoft.com/office/drawing/2014/main" id="{89AB8E25-C780-41BB-80E4-A5DD228BF4F2}"/>
                  </a:ext>
                </a:extLst>
              </p:cNvPr>
              <p:cNvPicPr/>
              <p:nvPr/>
            </p:nvPicPr>
            <p:blipFill>
              <a:blip r:embed="rId179"/>
              <a:stretch>
                <a:fillRect/>
              </a:stretch>
            </p:blipFill>
            <p:spPr>
              <a:xfrm>
                <a:off x="5522773" y="5022912"/>
                <a:ext cx="112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45" name="Freihand 244">
                <a:extLst>
                  <a:ext uri="{FF2B5EF4-FFF2-40B4-BE49-F238E27FC236}">
                    <a16:creationId xmlns:a16="http://schemas.microsoft.com/office/drawing/2014/main" id="{FA581986-F50F-4FEC-8D2E-7D0B3F75729A}"/>
                  </a:ext>
                </a:extLst>
              </p14:cNvPr>
              <p14:cNvContentPartPr/>
              <p14:nvPr/>
            </p14:nvContentPartPr>
            <p14:xfrm>
              <a:off x="5630053" y="5002392"/>
              <a:ext cx="159120" cy="50400"/>
            </p14:xfrm>
          </p:contentPart>
        </mc:Choice>
        <mc:Fallback>
          <p:pic>
            <p:nvPicPr>
              <p:cNvPr id="245" name="Freihand 244">
                <a:extLst>
                  <a:ext uri="{FF2B5EF4-FFF2-40B4-BE49-F238E27FC236}">
                    <a16:creationId xmlns:a16="http://schemas.microsoft.com/office/drawing/2014/main" id="{FA581986-F50F-4FEC-8D2E-7D0B3F75729A}"/>
                  </a:ext>
                </a:extLst>
              </p:cNvPr>
              <p:cNvPicPr/>
              <p:nvPr/>
            </p:nvPicPr>
            <p:blipFill>
              <a:blip r:embed="rId181"/>
              <a:stretch>
                <a:fillRect/>
              </a:stretch>
            </p:blipFill>
            <p:spPr>
              <a:xfrm>
                <a:off x="5625733" y="4998072"/>
                <a:ext cx="1677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46" name="Freihand 245">
                <a:extLst>
                  <a:ext uri="{FF2B5EF4-FFF2-40B4-BE49-F238E27FC236}">
                    <a16:creationId xmlns:a16="http://schemas.microsoft.com/office/drawing/2014/main" id="{47056E4E-BBCF-477C-9F53-E647E30C4345}"/>
                  </a:ext>
                </a:extLst>
              </p14:cNvPr>
              <p14:cNvContentPartPr/>
              <p14:nvPr/>
            </p14:nvContentPartPr>
            <p14:xfrm>
              <a:off x="5791333" y="4927512"/>
              <a:ext cx="85320" cy="128880"/>
            </p14:xfrm>
          </p:contentPart>
        </mc:Choice>
        <mc:Fallback>
          <p:pic>
            <p:nvPicPr>
              <p:cNvPr id="246" name="Freihand 245">
                <a:extLst>
                  <a:ext uri="{FF2B5EF4-FFF2-40B4-BE49-F238E27FC236}">
                    <a16:creationId xmlns:a16="http://schemas.microsoft.com/office/drawing/2014/main" id="{47056E4E-BBCF-477C-9F53-E647E30C4345}"/>
                  </a:ext>
                </a:extLst>
              </p:cNvPr>
              <p:cNvPicPr/>
              <p:nvPr/>
            </p:nvPicPr>
            <p:blipFill>
              <a:blip r:embed="rId183"/>
              <a:stretch>
                <a:fillRect/>
              </a:stretch>
            </p:blipFill>
            <p:spPr>
              <a:xfrm>
                <a:off x="5787013" y="4923192"/>
                <a:ext cx="93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47" name="Freihand 246">
                <a:extLst>
                  <a:ext uri="{FF2B5EF4-FFF2-40B4-BE49-F238E27FC236}">
                    <a16:creationId xmlns:a16="http://schemas.microsoft.com/office/drawing/2014/main" id="{0BFA2652-4C2D-40AC-B1BE-EFBDF128C57B}"/>
                  </a:ext>
                </a:extLst>
              </p14:cNvPr>
              <p14:cNvContentPartPr/>
              <p14:nvPr/>
            </p14:nvContentPartPr>
            <p14:xfrm>
              <a:off x="5863333" y="4977552"/>
              <a:ext cx="69480" cy="70200"/>
            </p14:xfrm>
          </p:contentPart>
        </mc:Choice>
        <mc:Fallback>
          <p:pic>
            <p:nvPicPr>
              <p:cNvPr id="247" name="Freihand 246">
                <a:extLst>
                  <a:ext uri="{FF2B5EF4-FFF2-40B4-BE49-F238E27FC236}">
                    <a16:creationId xmlns:a16="http://schemas.microsoft.com/office/drawing/2014/main" id="{0BFA2652-4C2D-40AC-B1BE-EFBDF128C57B}"/>
                  </a:ext>
                </a:extLst>
              </p:cNvPr>
              <p:cNvPicPr/>
              <p:nvPr/>
            </p:nvPicPr>
            <p:blipFill>
              <a:blip r:embed="rId185"/>
              <a:stretch>
                <a:fillRect/>
              </a:stretch>
            </p:blipFill>
            <p:spPr>
              <a:xfrm>
                <a:off x="5859013" y="4973232"/>
                <a:ext cx="78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48" name="Freihand 247">
                <a:extLst>
                  <a:ext uri="{FF2B5EF4-FFF2-40B4-BE49-F238E27FC236}">
                    <a16:creationId xmlns:a16="http://schemas.microsoft.com/office/drawing/2014/main" id="{E37FDFBA-091C-46B6-8897-C18C10384EF1}"/>
                  </a:ext>
                </a:extLst>
              </p14:cNvPr>
              <p14:cNvContentPartPr/>
              <p14:nvPr/>
            </p14:nvContentPartPr>
            <p14:xfrm>
              <a:off x="5946133" y="4903752"/>
              <a:ext cx="132480" cy="131040"/>
            </p14:xfrm>
          </p:contentPart>
        </mc:Choice>
        <mc:Fallback>
          <p:pic>
            <p:nvPicPr>
              <p:cNvPr id="248" name="Freihand 247">
                <a:extLst>
                  <a:ext uri="{FF2B5EF4-FFF2-40B4-BE49-F238E27FC236}">
                    <a16:creationId xmlns:a16="http://schemas.microsoft.com/office/drawing/2014/main" id="{E37FDFBA-091C-46B6-8897-C18C10384EF1}"/>
                  </a:ext>
                </a:extLst>
              </p:cNvPr>
              <p:cNvPicPr/>
              <p:nvPr/>
            </p:nvPicPr>
            <p:blipFill>
              <a:blip r:embed="rId187"/>
              <a:stretch>
                <a:fillRect/>
              </a:stretch>
            </p:blipFill>
            <p:spPr>
              <a:xfrm>
                <a:off x="5941813" y="4899432"/>
                <a:ext cx="141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50" name="Freihand 249">
                <a:extLst>
                  <a:ext uri="{FF2B5EF4-FFF2-40B4-BE49-F238E27FC236}">
                    <a16:creationId xmlns:a16="http://schemas.microsoft.com/office/drawing/2014/main" id="{330E9A60-3D91-441A-A5BA-C155C5FFC913}"/>
                  </a:ext>
                </a:extLst>
              </p14:cNvPr>
              <p14:cNvContentPartPr/>
              <p14:nvPr/>
            </p14:nvContentPartPr>
            <p14:xfrm>
              <a:off x="6116053" y="4938312"/>
              <a:ext cx="192240" cy="70200"/>
            </p14:xfrm>
          </p:contentPart>
        </mc:Choice>
        <mc:Fallback>
          <p:pic>
            <p:nvPicPr>
              <p:cNvPr id="250" name="Freihand 249">
                <a:extLst>
                  <a:ext uri="{FF2B5EF4-FFF2-40B4-BE49-F238E27FC236}">
                    <a16:creationId xmlns:a16="http://schemas.microsoft.com/office/drawing/2014/main" id="{330E9A60-3D91-441A-A5BA-C155C5FFC913}"/>
                  </a:ext>
                </a:extLst>
              </p:cNvPr>
              <p:cNvPicPr/>
              <p:nvPr/>
            </p:nvPicPr>
            <p:blipFill>
              <a:blip r:embed="rId189"/>
              <a:stretch>
                <a:fillRect/>
              </a:stretch>
            </p:blipFill>
            <p:spPr>
              <a:xfrm>
                <a:off x="6111733" y="4933992"/>
                <a:ext cx="200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51" name="Freihand 250">
                <a:extLst>
                  <a:ext uri="{FF2B5EF4-FFF2-40B4-BE49-F238E27FC236}">
                    <a16:creationId xmlns:a16="http://schemas.microsoft.com/office/drawing/2014/main" id="{FDA753E7-4054-4B9D-9F99-668641A50AFC}"/>
                  </a:ext>
                </a:extLst>
              </p14:cNvPr>
              <p14:cNvContentPartPr/>
              <p14:nvPr/>
            </p14:nvContentPartPr>
            <p14:xfrm>
              <a:off x="6257893" y="4855152"/>
              <a:ext cx="14760" cy="25920"/>
            </p14:xfrm>
          </p:contentPart>
        </mc:Choice>
        <mc:Fallback>
          <p:pic>
            <p:nvPicPr>
              <p:cNvPr id="251" name="Freihand 250">
                <a:extLst>
                  <a:ext uri="{FF2B5EF4-FFF2-40B4-BE49-F238E27FC236}">
                    <a16:creationId xmlns:a16="http://schemas.microsoft.com/office/drawing/2014/main" id="{FDA753E7-4054-4B9D-9F99-668641A50AFC}"/>
                  </a:ext>
                </a:extLst>
              </p:cNvPr>
              <p:cNvPicPr/>
              <p:nvPr/>
            </p:nvPicPr>
            <p:blipFill>
              <a:blip r:embed="rId191"/>
              <a:stretch>
                <a:fillRect/>
              </a:stretch>
            </p:blipFill>
            <p:spPr>
              <a:xfrm>
                <a:off x="6253573" y="4850832"/>
                <a:ext cx="234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52" name="Freihand 251">
                <a:extLst>
                  <a:ext uri="{FF2B5EF4-FFF2-40B4-BE49-F238E27FC236}">
                    <a16:creationId xmlns:a16="http://schemas.microsoft.com/office/drawing/2014/main" id="{09E535F3-2B63-4C86-94AD-2744B7258C10}"/>
                  </a:ext>
                </a:extLst>
              </p14:cNvPr>
              <p14:cNvContentPartPr/>
              <p14:nvPr/>
            </p14:nvContentPartPr>
            <p14:xfrm>
              <a:off x="6340693" y="4874232"/>
              <a:ext cx="444240" cy="227520"/>
            </p14:xfrm>
          </p:contentPart>
        </mc:Choice>
        <mc:Fallback>
          <p:pic>
            <p:nvPicPr>
              <p:cNvPr id="252" name="Freihand 251">
                <a:extLst>
                  <a:ext uri="{FF2B5EF4-FFF2-40B4-BE49-F238E27FC236}">
                    <a16:creationId xmlns:a16="http://schemas.microsoft.com/office/drawing/2014/main" id="{09E535F3-2B63-4C86-94AD-2744B7258C10}"/>
                  </a:ext>
                </a:extLst>
              </p:cNvPr>
              <p:cNvPicPr/>
              <p:nvPr/>
            </p:nvPicPr>
            <p:blipFill>
              <a:blip r:embed="rId193"/>
              <a:stretch>
                <a:fillRect/>
              </a:stretch>
            </p:blipFill>
            <p:spPr>
              <a:xfrm>
                <a:off x="6336373" y="4869912"/>
                <a:ext cx="4528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54" name="Freihand 253">
                <a:extLst>
                  <a:ext uri="{FF2B5EF4-FFF2-40B4-BE49-F238E27FC236}">
                    <a16:creationId xmlns:a16="http://schemas.microsoft.com/office/drawing/2014/main" id="{94D681AB-91C7-45E7-8E74-ED2160DB2C50}"/>
                  </a:ext>
                </a:extLst>
              </p14:cNvPr>
              <p14:cNvContentPartPr/>
              <p14:nvPr/>
            </p14:nvContentPartPr>
            <p14:xfrm>
              <a:off x="2960293" y="5335752"/>
              <a:ext cx="144720" cy="6480"/>
            </p14:xfrm>
          </p:contentPart>
        </mc:Choice>
        <mc:Fallback>
          <p:pic>
            <p:nvPicPr>
              <p:cNvPr id="254" name="Freihand 253">
                <a:extLst>
                  <a:ext uri="{FF2B5EF4-FFF2-40B4-BE49-F238E27FC236}">
                    <a16:creationId xmlns:a16="http://schemas.microsoft.com/office/drawing/2014/main" id="{94D681AB-91C7-45E7-8E74-ED2160DB2C50}"/>
                  </a:ext>
                </a:extLst>
              </p:cNvPr>
              <p:cNvPicPr/>
              <p:nvPr/>
            </p:nvPicPr>
            <p:blipFill>
              <a:blip r:embed="rId195"/>
              <a:stretch>
                <a:fillRect/>
              </a:stretch>
            </p:blipFill>
            <p:spPr>
              <a:xfrm>
                <a:off x="2955973" y="5331432"/>
                <a:ext cx="1533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55" name="Freihand 254">
                <a:extLst>
                  <a:ext uri="{FF2B5EF4-FFF2-40B4-BE49-F238E27FC236}">
                    <a16:creationId xmlns:a16="http://schemas.microsoft.com/office/drawing/2014/main" id="{C2C93E12-5660-4826-8CC7-EDDD90F33C49}"/>
                  </a:ext>
                </a:extLst>
              </p14:cNvPr>
              <p14:cNvContentPartPr/>
              <p14:nvPr/>
            </p14:nvContentPartPr>
            <p14:xfrm>
              <a:off x="3098533" y="5277432"/>
              <a:ext cx="96840" cy="122760"/>
            </p14:xfrm>
          </p:contentPart>
        </mc:Choice>
        <mc:Fallback>
          <p:pic>
            <p:nvPicPr>
              <p:cNvPr id="255" name="Freihand 254">
                <a:extLst>
                  <a:ext uri="{FF2B5EF4-FFF2-40B4-BE49-F238E27FC236}">
                    <a16:creationId xmlns:a16="http://schemas.microsoft.com/office/drawing/2014/main" id="{C2C93E12-5660-4826-8CC7-EDDD90F33C49}"/>
                  </a:ext>
                </a:extLst>
              </p:cNvPr>
              <p:cNvPicPr/>
              <p:nvPr/>
            </p:nvPicPr>
            <p:blipFill>
              <a:blip r:embed="rId197"/>
              <a:stretch>
                <a:fillRect/>
              </a:stretch>
            </p:blipFill>
            <p:spPr>
              <a:xfrm>
                <a:off x="3094213" y="5273112"/>
                <a:ext cx="105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57" name="Freihand 256">
                <a:extLst>
                  <a:ext uri="{FF2B5EF4-FFF2-40B4-BE49-F238E27FC236}">
                    <a16:creationId xmlns:a16="http://schemas.microsoft.com/office/drawing/2014/main" id="{13617A7B-F6D6-4CAB-A8F9-7BF5385565ED}"/>
                  </a:ext>
                </a:extLst>
              </p14:cNvPr>
              <p14:cNvContentPartPr/>
              <p14:nvPr/>
            </p14:nvContentPartPr>
            <p14:xfrm>
              <a:off x="3339013" y="5308392"/>
              <a:ext cx="20520" cy="104040"/>
            </p14:xfrm>
          </p:contentPart>
        </mc:Choice>
        <mc:Fallback>
          <p:pic>
            <p:nvPicPr>
              <p:cNvPr id="257" name="Freihand 256">
                <a:extLst>
                  <a:ext uri="{FF2B5EF4-FFF2-40B4-BE49-F238E27FC236}">
                    <a16:creationId xmlns:a16="http://schemas.microsoft.com/office/drawing/2014/main" id="{13617A7B-F6D6-4CAB-A8F9-7BF5385565ED}"/>
                  </a:ext>
                </a:extLst>
              </p:cNvPr>
              <p:cNvPicPr/>
              <p:nvPr/>
            </p:nvPicPr>
            <p:blipFill>
              <a:blip r:embed="rId199"/>
              <a:stretch>
                <a:fillRect/>
              </a:stretch>
            </p:blipFill>
            <p:spPr>
              <a:xfrm>
                <a:off x="3334693" y="5304072"/>
                <a:ext cx="29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58" name="Freihand 257">
                <a:extLst>
                  <a:ext uri="{FF2B5EF4-FFF2-40B4-BE49-F238E27FC236}">
                    <a16:creationId xmlns:a16="http://schemas.microsoft.com/office/drawing/2014/main" id="{6C51E60F-545F-4E21-A713-2A3BCA94005F}"/>
                  </a:ext>
                </a:extLst>
              </p14:cNvPr>
              <p14:cNvContentPartPr/>
              <p14:nvPr/>
            </p14:nvContentPartPr>
            <p14:xfrm>
              <a:off x="3291853" y="5399832"/>
              <a:ext cx="112320" cy="16560"/>
            </p14:xfrm>
          </p:contentPart>
        </mc:Choice>
        <mc:Fallback>
          <p:pic>
            <p:nvPicPr>
              <p:cNvPr id="258" name="Freihand 257">
                <a:extLst>
                  <a:ext uri="{FF2B5EF4-FFF2-40B4-BE49-F238E27FC236}">
                    <a16:creationId xmlns:a16="http://schemas.microsoft.com/office/drawing/2014/main" id="{6C51E60F-545F-4E21-A713-2A3BCA94005F}"/>
                  </a:ext>
                </a:extLst>
              </p:cNvPr>
              <p:cNvPicPr/>
              <p:nvPr/>
            </p:nvPicPr>
            <p:blipFill>
              <a:blip r:embed="rId201"/>
              <a:stretch>
                <a:fillRect/>
              </a:stretch>
            </p:blipFill>
            <p:spPr>
              <a:xfrm>
                <a:off x="3287533" y="5395512"/>
                <a:ext cx="1209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59" name="Freihand 258">
                <a:extLst>
                  <a:ext uri="{FF2B5EF4-FFF2-40B4-BE49-F238E27FC236}">
                    <a16:creationId xmlns:a16="http://schemas.microsoft.com/office/drawing/2014/main" id="{1694C7FE-92B0-474B-85E2-F436CD1E0EE4}"/>
                  </a:ext>
                </a:extLst>
              </p14:cNvPr>
              <p14:cNvContentPartPr/>
              <p14:nvPr/>
            </p14:nvContentPartPr>
            <p14:xfrm>
              <a:off x="3265573" y="5288232"/>
              <a:ext cx="259200" cy="134640"/>
            </p14:xfrm>
          </p:contentPart>
        </mc:Choice>
        <mc:Fallback>
          <p:pic>
            <p:nvPicPr>
              <p:cNvPr id="259" name="Freihand 258">
                <a:extLst>
                  <a:ext uri="{FF2B5EF4-FFF2-40B4-BE49-F238E27FC236}">
                    <a16:creationId xmlns:a16="http://schemas.microsoft.com/office/drawing/2014/main" id="{1694C7FE-92B0-474B-85E2-F436CD1E0EE4}"/>
                  </a:ext>
                </a:extLst>
              </p:cNvPr>
              <p:cNvPicPr/>
              <p:nvPr/>
            </p:nvPicPr>
            <p:blipFill>
              <a:blip r:embed="rId203"/>
              <a:stretch>
                <a:fillRect/>
              </a:stretch>
            </p:blipFill>
            <p:spPr>
              <a:xfrm>
                <a:off x="3261253" y="5283912"/>
                <a:ext cx="267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60" name="Freihand 259">
                <a:extLst>
                  <a:ext uri="{FF2B5EF4-FFF2-40B4-BE49-F238E27FC236}">
                    <a16:creationId xmlns:a16="http://schemas.microsoft.com/office/drawing/2014/main" id="{51CBEE5A-E261-470D-B8F8-236E8FC53726}"/>
                  </a:ext>
                </a:extLst>
              </p14:cNvPr>
              <p14:cNvContentPartPr/>
              <p14:nvPr/>
            </p14:nvContentPartPr>
            <p14:xfrm>
              <a:off x="3546373" y="5294712"/>
              <a:ext cx="185400" cy="119160"/>
            </p14:xfrm>
          </p:contentPart>
        </mc:Choice>
        <mc:Fallback>
          <p:pic>
            <p:nvPicPr>
              <p:cNvPr id="260" name="Freihand 259">
                <a:extLst>
                  <a:ext uri="{FF2B5EF4-FFF2-40B4-BE49-F238E27FC236}">
                    <a16:creationId xmlns:a16="http://schemas.microsoft.com/office/drawing/2014/main" id="{51CBEE5A-E261-470D-B8F8-236E8FC53726}"/>
                  </a:ext>
                </a:extLst>
              </p:cNvPr>
              <p:cNvPicPr/>
              <p:nvPr/>
            </p:nvPicPr>
            <p:blipFill>
              <a:blip r:embed="rId205"/>
              <a:stretch>
                <a:fillRect/>
              </a:stretch>
            </p:blipFill>
            <p:spPr>
              <a:xfrm>
                <a:off x="3542053" y="5290392"/>
                <a:ext cx="194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61" name="Freihand 260">
                <a:extLst>
                  <a:ext uri="{FF2B5EF4-FFF2-40B4-BE49-F238E27FC236}">
                    <a16:creationId xmlns:a16="http://schemas.microsoft.com/office/drawing/2014/main" id="{EDC58E38-823B-4D3A-8BC1-607AFDA75889}"/>
                  </a:ext>
                </a:extLst>
              </p14:cNvPr>
              <p14:cNvContentPartPr/>
              <p14:nvPr/>
            </p14:nvContentPartPr>
            <p14:xfrm>
              <a:off x="3755533" y="5245752"/>
              <a:ext cx="329760" cy="153360"/>
            </p14:xfrm>
          </p:contentPart>
        </mc:Choice>
        <mc:Fallback>
          <p:pic>
            <p:nvPicPr>
              <p:cNvPr id="261" name="Freihand 260">
                <a:extLst>
                  <a:ext uri="{FF2B5EF4-FFF2-40B4-BE49-F238E27FC236}">
                    <a16:creationId xmlns:a16="http://schemas.microsoft.com/office/drawing/2014/main" id="{EDC58E38-823B-4D3A-8BC1-607AFDA75889}"/>
                  </a:ext>
                </a:extLst>
              </p:cNvPr>
              <p:cNvPicPr/>
              <p:nvPr/>
            </p:nvPicPr>
            <p:blipFill>
              <a:blip r:embed="rId207"/>
              <a:stretch>
                <a:fillRect/>
              </a:stretch>
            </p:blipFill>
            <p:spPr>
              <a:xfrm>
                <a:off x="3751213" y="5241432"/>
                <a:ext cx="338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62" name="Freihand 261">
                <a:extLst>
                  <a:ext uri="{FF2B5EF4-FFF2-40B4-BE49-F238E27FC236}">
                    <a16:creationId xmlns:a16="http://schemas.microsoft.com/office/drawing/2014/main" id="{780D7B3D-EBF0-4636-9D43-1A0AF88E7DCD}"/>
                  </a:ext>
                </a:extLst>
              </p14:cNvPr>
              <p14:cNvContentPartPr/>
              <p14:nvPr/>
            </p14:nvContentPartPr>
            <p14:xfrm>
              <a:off x="4110853" y="5322792"/>
              <a:ext cx="79200" cy="125640"/>
            </p14:xfrm>
          </p:contentPart>
        </mc:Choice>
        <mc:Fallback>
          <p:pic>
            <p:nvPicPr>
              <p:cNvPr id="262" name="Freihand 261">
                <a:extLst>
                  <a:ext uri="{FF2B5EF4-FFF2-40B4-BE49-F238E27FC236}">
                    <a16:creationId xmlns:a16="http://schemas.microsoft.com/office/drawing/2014/main" id="{780D7B3D-EBF0-4636-9D43-1A0AF88E7DCD}"/>
                  </a:ext>
                </a:extLst>
              </p:cNvPr>
              <p:cNvPicPr/>
              <p:nvPr/>
            </p:nvPicPr>
            <p:blipFill>
              <a:blip r:embed="rId209"/>
              <a:stretch>
                <a:fillRect/>
              </a:stretch>
            </p:blipFill>
            <p:spPr>
              <a:xfrm>
                <a:off x="4106533" y="5318472"/>
                <a:ext cx="87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63" name="Freihand 262">
                <a:extLst>
                  <a:ext uri="{FF2B5EF4-FFF2-40B4-BE49-F238E27FC236}">
                    <a16:creationId xmlns:a16="http://schemas.microsoft.com/office/drawing/2014/main" id="{24EB1F01-ACDE-405C-9EAE-ADFB19618A00}"/>
                  </a:ext>
                </a:extLst>
              </p14:cNvPr>
              <p14:cNvContentPartPr/>
              <p14:nvPr/>
            </p14:nvContentPartPr>
            <p14:xfrm>
              <a:off x="4232173" y="5339352"/>
              <a:ext cx="169560" cy="34920"/>
            </p14:xfrm>
          </p:contentPart>
        </mc:Choice>
        <mc:Fallback>
          <p:pic>
            <p:nvPicPr>
              <p:cNvPr id="263" name="Freihand 262">
                <a:extLst>
                  <a:ext uri="{FF2B5EF4-FFF2-40B4-BE49-F238E27FC236}">
                    <a16:creationId xmlns:a16="http://schemas.microsoft.com/office/drawing/2014/main" id="{24EB1F01-ACDE-405C-9EAE-ADFB19618A00}"/>
                  </a:ext>
                </a:extLst>
              </p:cNvPr>
              <p:cNvPicPr/>
              <p:nvPr/>
            </p:nvPicPr>
            <p:blipFill>
              <a:blip r:embed="rId211"/>
              <a:stretch>
                <a:fillRect/>
              </a:stretch>
            </p:blipFill>
            <p:spPr>
              <a:xfrm>
                <a:off x="4227853" y="5335032"/>
                <a:ext cx="1782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64" name="Freihand 263">
                <a:extLst>
                  <a:ext uri="{FF2B5EF4-FFF2-40B4-BE49-F238E27FC236}">
                    <a16:creationId xmlns:a16="http://schemas.microsoft.com/office/drawing/2014/main" id="{4C2E474F-1EF5-46E9-960D-43F61D4951FD}"/>
                  </a:ext>
                </a:extLst>
              </p14:cNvPr>
              <p14:cNvContentPartPr/>
              <p14:nvPr/>
            </p14:nvContentPartPr>
            <p14:xfrm>
              <a:off x="4361413" y="5279232"/>
              <a:ext cx="286200" cy="102960"/>
            </p14:xfrm>
          </p:contentPart>
        </mc:Choice>
        <mc:Fallback>
          <p:pic>
            <p:nvPicPr>
              <p:cNvPr id="264" name="Freihand 263">
                <a:extLst>
                  <a:ext uri="{FF2B5EF4-FFF2-40B4-BE49-F238E27FC236}">
                    <a16:creationId xmlns:a16="http://schemas.microsoft.com/office/drawing/2014/main" id="{4C2E474F-1EF5-46E9-960D-43F61D4951FD}"/>
                  </a:ext>
                </a:extLst>
              </p:cNvPr>
              <p:cNvPicPr/>
              <p:nvPr/>
            </p:nvPicPr>
            <p:blipFill>
              <a:blip r:embed="rId213"/>
              <a:stretch>
                <a:fillRect/>
              </a:stretch>
            </p:blipFill>
            <p:spPr>
              <a:xfrm>
                <a:off x="4357093" y="5274912"/>
                <a:ext cx="294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66" name="Freihand 265">
                <a:extLst>
                  <a:ext uri="{FF2B5EF4-FFF2-40B4-BE49-F238E27FC236}">
                    <a16:creationId xmlns:a16="http://schemas.microsoft.com/office/drawing/2014/main" id="{4466AB83-1F76-47B7-AF2E-D339033F67BB}"/>
                  </a:ext>
                </a:extLst>
              </p14:cNvPr>
              <p14:cNvContentPartPr/>
              <p14:nvPr/>
            </p14:nvContentPartPr>
            <p14:xfrm>
              <a:off x="4755613" y="5241792"/>
              <a:ext cx="106200" cy="108720"/>
            </p14:xfrm>
          </p:contentPart>
        </mc:Choice>
        <mc:Fallback>
          <p:pic>
            <p:nvPicPr>
              <p:cNvPr id="266" name="Freihand 265">
                <a:extLst>
                  <a:ext uri="{FF2B5EF4-FFF2-40B4-BE49-F238E27FC236}">
                    <a16:creationId xmlns:a16="http://schemas.microsoft.com/office/drawing/2014/main" id="{4466AB83-1F76-47B7-AF2E-D339033F67BB}"/>
                  </a:ext>
                </a:extLst>
              </p:cNvPr>
              <p:cNvPicPr/>
              <p:nvPr/>
            </p:nvPicPr>
            <p:blipFill>
              <a:blip r:embed="rId215"/>
              <a:stretch>
                <a:fillRect/>
              </a:stretch>
            </p:blipFill>
            <p:spPr>
              <a:xfrm>
                <a:off x="4751293" y="5237472"/>
                <a:ext cx="114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67" name="Freihand 266">
                <a:extLst>
                  <a:ext uri="{FF2B5EF4-FFF2-40B4-BE49-F238E27FC236}">
                    <a16:creationId xmlns:a16="http://schemas.microsoft.com/office/drawing/2014/main" id="{B201F0D9-CD8B-485E-A950-B6FABB6D19CD}"/>
                  </a:ext>
                </a:extLst>
              </p14:cNvPr>
              <p14:cNvContentPartPr/>
              <p14:nvPr/>
            </p14:nvContentPartPr>
            <p14:xfrm>
              <a:off x="4816093" y="5312352"/>
              <a:ext cx="74520" cy="46080"/>
            </p14:xfrm>
          </p:contentPart>
        </mc:Choice>
        <mc:Fallback>
          <p:pic>
            <p:nvPicPr>
              <p:cNvPr id="267" name="Freihand 266">
                <a:extLst>
                  <a:ext uri="{FF2B5EF4-FFF2-40B4-BE49-F238E27FC236}">
                    <a16:creationId xmlns:a16="http://schemas.microsoft.com/office/drawing/2014/main" id="{B201F0D9-CD8B-485E-A950-B6FABB6D19CD}"/>
                  </a:ext>
                </a:extLst>
              </p:cNvPr>
              <p:cNvPicPr/>
              <p:nvPr/>
            </p:nvPicPr>
            <p:blipFill>
              <a:blip r:embed="rId217"/>
              <a:stretch>
                <a:fillRect/>
              </a:stretch>
            </p:blipFill>
            <p:spPr>
              <a:xfrm>
                <a:off x="4811773" y="5308032"/>
                <a:ext cx="83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68" name="Freihand 267">
                <a:extLst>
                  <a:ext uri="{FF2B5EF4-FFF2-40B4-BE49-F238E27FC236}">
                    <a16:creationId xmlns:a16="http://schemas.microsoft.com/office/drawing/2014/main" id="{27AEFA0D-998B-413E-84F1-5BCA2556B5E6}"/>
                  </a:ext>
                </a:extLst>
              </p14:cNvPr>
              <p14:cNvContentPartPr/>
              <p14:nvPr/>
            </p14:nvContentPartPr>
            <p14:xfrm>
              <a:off x="4898893" y="5305512"/>
              <a:ext cx="176760" cy="59760"/>
            </p14:xfrm>
          </p:contentPart>
        </mc:Choice>
        <mc:Fallback>
          <p:pic>
            <p:nvPicPr>
              <p:cNvPr id="268" name="Freihand 267">
                <a:extLst>
                  <a:ext uri="{FF2B5EF4-FFF2-40B4-BE49-F238E27FC236}">
                    <a16:creationId xmlns:a16="http://schemas.microsoft.com/office/drawing/2014/main" id="{27AEFA0D-998B-413E-84F1-5BCA2556B5E6}"/>
                  </a:ext>
                </a:extLst>
              </p:cNvPr>
              <p:cNvPicPr/>
              <p:nvPr/>
            </p:nvPicPr>
            <p:blipFill>
              <a:blip r:embed="rId219"/>
              <a:stretch>
                <a:fillRect/>
              </a:stretch>
            </p:blipFill>
            <p:spPr>
              <a:xfrm>
                <a:off x="4894573" y="5301192"/>
                <a:ext cx="1854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69" name="Freihand 268">
                <a:extLst>
                  <a:ext uri="{FF2B5EF4-FFF2-40B4-BE49-F238E27FC236}">
                    <a16:creationId xmlns:a16="http://schemas.microsoft.com/office/drawing/2014/main" id="{85E5A445-6AB9-43FD-ABBD-F078DBBD1309}"/>
                  </a:ext>
                </a:extLst>
              </p14:cNvPr>
              <p14:cNvContentPartPr/>
              <p14:nvPr/>
            </p14:nvContentPartPr>
            <p14:xfrm>
              <a:off x="5071693" y="5292192"/>
              <a:ext cx="81360" cy="55800"/>
            </p14:xfrm>
          </p:contentPart>
        </mc:Choice>
        <mc:Fallback>
          <p:pic>
            <p:nvPicPr>
              <p:cNvPr id="269" name="Freihand 268">
                <a:extLst>
                  <a:ext uri="{FF2B5EF4-FFF2-40B4-BE49-F238E27FC236}">
                    <a16:creationId xmlns:a16="http://schemas.microsoft.com/office/drawing/2014/main" id="{85E5A445-6AB9-43FD-ABBD-F078DBBD1309}"/>
                  </a:ext>
                </a:extLst>
              </p:cNvPr>
              <p:cNvPicPr/>
              <p:nvPr/>
            </p:nvPicPr>
            <p:blipFill>
              <a:blip r:embed="rId221"/>
              <a:stretch>
                <a:fillRect/>
              </a:stretch>
            </p:blipFill>
            <p:spPr>
              <a:xfrm>
                <a:off x="5067373" y="5287872"/>
                <a:ext cx="90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70" name="Freihand 269">
                <a:extLst>
                  <a:ext uri="{FF2B5EF4-FFF2-40B4-BE49-F238E27FC236}">
                    <a16:creationId xmlns:a16="http://schemas.microsoft.com/office/drawing/2014/main" id="{C38E33B7-B43F-433E-A61C-D6C0F065D5CC}"/>
                  </a:ext>
                </a:extLst>
              </p14:cNvPr>
              <p14:cNvContentPartPr/>
              <p14:nvPr/>
            </p14:nvContentPartPr>
            <p14:xfrm>
              <a:off x="5184733" y="5278872"/>
              <a:ext cx="308880" cy="67680"/>
            </p14:xfrm>
          </p:contentPart>
        </mc:Choice>
        <mc:Fallback>
          <p:pic>
            <p:nvPicPr>
              <p:cNvPr id="270" name="Freihand 269">
                <a:extLst>
                  <a:ext uri="{FF2B5EF4-FFF2-40B4-BE49-F238E27FC236}">
                    <a16:creationId xmlns:a16="http://schemas.microsoft.com/office/drawing/2014/main" id="{C38E33B7-B43F-433E-A61C-D6C0F065D5CC}"/>
                  </a:ext>
                </a:extLst>
              </p:cNvPr>
              <p:cNvPicPr/>
              <p:nvPr/>
            </p:nvPicPr>
            <p:blipFill>
              <a:blip r:embed="rId223"/>
              <a:stretch>
                <a:fillRect/>
              </a:stretch>
            </p:blipFill>
            <p:spPr>
              <a:xfrm>
                <a:off x="5180413" y="5274552"/>
                <a:ext cx="317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71" name="Freihand 270">
                <a:extLst>
                  <a:ext uri="{FF2B5EF4-FFF2-40B4-BE49-F238E27FC236}">
                    <a16:creationId xmlns:a16="http://schemas.microsoft.com/office/drawing/2014/main" id="{5090CEAB-B90E-471C-BE64-46D30E2FB226}"/>
                  </a:ext>
                </a:extLst>
              </p14:cNvPr>
              <p14:cNvContentPartPr/>
              <p14:nvPr/>
            </p14:nvContentPartPr>
            <p14:xfrm>
              <a:off x="5519533" y="5241432"/>
              <a:ext cx="309600" cy="135360"/>
            </p14:xfrm>
          </p:contentPart>
        </mc:Choice>
        <mc:Fallback>
          <p:pic>
            <p:nvPicPr>
              <p:cNvPr id="271" name="Freihand 270">
                <a:extLst>
                  <a:ext uri="{FF2B5EF4-FFF2-40B4-BE49-F238E27FC236}">
                    <a16:creationId xmlns:a16="http://schemas.microsoft.com/office/drawing/2014/main" id="{5090CEAB-B90E-471C-BE64-46D30E2FB226}"/>
                  </a:ext>
                </a:extLst>
              </p:cNvPr>
              <p:cNvPicPr/>
              <p:nvPr/>
            </p:nvPicPr>
            <p:blipFill>
              <a:blip r:embed="rId225"/>
              <a:stretch>
                <a:fillRect/>
              </a:stretch>
            </p:blipFill>
            <p:spPr>
              <a:xfrm>
                <a:off x="5515213" y="5237112"/>
                <a:ext cx="3182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72" name="Freihand 271">
                <a:extLst>
                  <a:ext uri="{FF2B5EF4-FFF2-40B4-BE49-F238E27FC236}">
                    <a16:creationId xmlns:a16="http://schemas.microsoft.com/office/drawing/2014/main" id="{3D7B67B6-2712-4FFF-9022-A9DAFBEEFC52}"/>
                  </a:ext>
                </a:extLst>
              </p14:cNvPr>
              <p14:cNvContentPartPr/>
              <p14:nvPr/>
            </p14:nvContentPartPr>
            <p14:xfrm>
              <a:off x="5804653" y="5286432"/>
              <a:ext cx="96840" cy="75240"/>
            </p14:xfrm>
          </p:contentPart>
        </mc:Choice>
        <mc:Fallback>
          <p:pic>
            <p:nvPicPr>
              <p:cNvPr id="272" name="Freihand 271">
                <a:extLst>
                  <a:ext uri="{FF2B5EF4-FFF2-40B4-BE49-F238E27FC236}">
                    <a16:creationId xmlns:a16="http://schemas.microsoft.com/office/drawing/2014/main" id="{3D7B67B6-2712-4FFF-9022-A9DAFBEEFC52}"/>
                  </a:ext>
                </a:extLst>
              </p:cNvPr>
              <p:cNvPicPr/>
              <p:nvPr/>
            </p:nvPicPr>
            <p:blipFill>
              <a:blip r:embed="rId227"/>
              <a:stretch>
                <a:fillRect/>
              </a:stretch>
            </p:blipFill>
            <p:spPr>
              <a:xfrm>
                <a:off x="5800333" y="5282112"/>
                <a:ext cx="105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73" name="Freihand 272">
                <a:extLst>
                  <a:ext uri="{FF2B5EF4-FFF2-40B4-BE49-F238E27FC236}">
                    <a16:creationId xmlns:a16="http://schemas.microsoft.com/office/drawing/2014/main" id="{AE832DC7-B721-458A-B4B0-BC7184C3A850}"/>
                  </a:ext>
                </a:extLst>
              </p14:cNvPr>
              <p14:cNvContentPartPr/>
              <p14:nvPr/>
            </p14:nvContentPartPr>
            <p14:xfrm>
              <a:off x="5922733" y="5196432"/>
              <a:ext cx="152640" cy="156240"/>
            </p14:xfrm>
          </p:contentPart>
        </mc:Choice>
        <mc:Fallback>
          <p:pic>
            <p:nvPicPr>
              <p:cNvPr id="273" name="Freihand 272">
                <a:extLst>
                  <a:ext uri="{FF2B5EF4-FFF2-40B4-BE49-F238E27FC236}">
                    <a16:creationId xmlns:a16="http://schemas.microsoft.com/office/drawing/2014/main" id="{AE832DC7-B721-458A-B4B0-BC7184C3A850}"/>
                  </a:ext>
                </a:extLst>
              </p:cNvPr>
              <p:cNvPicPr/>
              <p:nvPr/>
            </p:nvPicPr>
            <p:blipFill>
              <a:blip r:embed="rId229"/>
              <a:stretch>
                <a:fillRect/>
              </a:stretch>
            </p:blipFill>
            <p:spPr>
              <a:xfrm>
                <a:off x="5918413" y="5192112"/>
                <a:ext cx="161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74" name="Freihand 273">
                <a:extLst>
                  <a:ext uri="{FF2B5EF4-FFF2-40B4-BE49-F238E27FC236}">
                    <a16:creationId xmlns:a16="http://schemas.microsoft.com/office/drawing/2014/main" id="{824E1D36-BFBA-4CEA-AD21-60A9D599C45D}"/>
                  </a:ext>
                </a:extLst>
              </p14:cNvPr>
              <p14:cNvContentPartPr/>
              <p14:nvPr/>
            </p14:nvContentPartPr>
            <p14:xfrm>
              <a:off x="6103453" y="5269872"/>
              <a:ext cx="151920" cy="66240"/>
            </p14:xfrm>
          </p:contentPart>
        </mc:Choice>
        <mc:Fallback>
          <p:pic>
            <p:nvPicPr>
              <p:cNvPr id="274" name="Freihand 273">
                <a:extLst>
                  <a:ext uri="{FF2B5EF4-FFF2-40B4-BE49-F238E27FC236}">
                    <a16:creationId xmlns:a16="http://schemas.microsoft.com/office/drawing/2014/main" id="{824E1D36-BFBA-4CEA-AD21-60A9D599C45D}"/>
                  </a:ext>
                </a:extLst>
              </p:cNvPr>
              <p:cNvPicPr/>
              <p:nvPr/>
            </p:nvPicPr>
            <p:blipFill>
              <a:blip r:embed="rId231"/>
              <a:stretch>
                <a:fillRect/>
              </a:stretch>
            </p:blipFill>
            <p:spPr>
              <a:xfrm>
                <a:off x="6099133" y="5265552"/>
                <a:ext cx="1605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75" name="Freihand 274">
                <a:extLst>
                  <a:ext uri="{FF2B5EF4-FFF2-40B4-BE49-F238E27FC236}">
                    <a16:creationId xmlns:a16="http://schemas.microsoft.com/office/drawing/2014/main" id="{9F3DB7A6-40DF-4CAC-8D50-8D02898A830A}"/>
                  </a:ext>
                </a:extLst>
              </p14:cNvPr>
              <p14:cNvContentPartPr/>
              <p14:nvPr/>
            </p14:nvContentPartPr>
            <p14:xfrm>
              <a:off x="6242773" y="5200392"/>
              <a:ext cx="52920" cy="53280"/>
            </p14:xfrm>
          </p:contentPart>
        </mc:Choice>
        <mc:Fallback>
          <p:pic>
            <p:nvPicPr>
              <p:cNvPr id="275" name="Freihand 274">
                <a:extLst>
                  <a:ext uri="{FF2B5EF4-FFF2-40B4-BE49-F238E27FC236}">
                    <a16:creationId xmlns:a16="http://schemas.microsoft.com/office/drawing/2014/main" id="{9F3DB7A6-40DF-4CAC-8D50-8D02898A830A}"/>
                  </a:ext>
                </a:extLst>
              </p:cNvPr>
              <p:cNvPicPr/>
              <p:nvPr/>
            </p:nvPicPr>
            <p:blipFill>
              <a:blip r:embed="rId233"/>
              <a:stretch>
                <a:fillRect/>
              </a:stretch>
            </p:blipFill>
            <p:spPr>
              <a:xfrm>
                <a:off x="6238453" y="5196072"/>
                <a:ext cx="615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76" name="Freihand 275">
                <a:extLst>
                  <a:ext uri="{FF2B5EF4-FFF2-40B4-BE49-F238E27FC236}">
                    <a16:creationId xmlns:a16="http://schemas.microsoft.com/office/drawing/2014/main" id="{1A26348A-7CA2-4821-A2BE-1F48E496B8DA}"/>
                  </a:ext>
                </a:extLst>
              </p14:cNvPr>
              <p14:cNvContentPartPr/>
              <p14:nvPr/>
            </p14:nvContentPartPr>
            <p14:xfrm>
              <a:off x="6299293" y="5192472"/>
              <a:ext cx="484560" cy="251280"/>
            </p14:xfrm>
          </p:contentPart>
        </mc:Choice>
        <mc:Fallback>
          <p:pic>
            <p:nvPicPr>
              <p:cNvPr id="276" name="Freihand 275">
                <a:extLst>
                  <a:ext uri="{FF2B5EF4-FFF2-40B4-BE49-F238E27FC236}">
                    <a16:creationId xmlns:a16="http://schemas.microsoft.com/office/drawing/2014/main" id="{1A26348A-7CA2-4821-A2BE-1F48E496B8DA}"/>
                  </a:ext>
                </a:extLst>
              </p:cNvPr>
              <p:cNvPicPr/>
              <p:nvPr/>
            </p:nvPicPr>
            <p:blipFill>
              <a:blip r:embed="rId235"/>
              <a:stretch>
                <a:fillRect/>
              </a:stretch>
            </p:blipFill>
            <p:spPr>
              <a:xfrm>
                <a:off x="6294973" y="5188152"/>
                <a:ext cx="49320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80" name="Freihand 279">
                <a:extLst>
                  <a:ext uri="{FF2B5EF4-FFF2-40B4-BE49-F238E27FC236}">
                    <a16:creationId xmlns:a16="http://schemas.microsoft.com/office/drawing/2014/main" id="{4135BCF9-D610-4892-8594-4305E6874EB4}"/>
                  </a:ext>
                </a:extLst>
              </p14:cNvPr>
              <p14:cNvContentPartPr/>
              <p14:nvPr/>
            </p14:nvContentPartPr>
            <p14:xfrm>
              <a:off x="2435053" y="4415952"/>
              <a:ext cx="391680" cy="767520"/>
            </p14:xfrm>
          </p:contentPart>
        </mc:Choice>
        <mc:Fallback>
          <p:pic>
            <p:nvPicPr>
              <p:cNvPr id="280" name="Freihand 279">
                <a:extLst>
                  <a:ext uri="{FF2B5EF4-FFF2-40B4-BE49-F238E27FC236}">
                    <a16:creationId xmlns:a16="http://schemas.microsoft.com/office/drawing/2014/main" id="{4135BCF9-D610-4892-8594-4305E6874EB4}"/>
                  </a:ext>
                </a:extLst>
              </p:cNvPr>
              <p:cNvPicPr/>
              <p:nvPr/>
            </p:nvPicPr>
            <p:blipFill>
              <a:blip r:embed="rId237"/>
              <a:stretch>
                <a:fillRect/>
              </a:stretch>
            </p:blipFill>
            <p:spPr>
              <a:xfrm>
                <a:off x="2430733" y="4411632"/>
                <a:ext cx="400320" cy="776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81" name="Freihand 280">
                <a:extLst>
                  <a:ext uri="{FF2B5EF4-FFF2-40B4-BE49-F238E27FC236}">
                    <a16:creationId xmlns:a16="http://schemas.microsoft.com/office/drawing/2014/main" id="{CB515870-76CE-4E87-A6E6-6A8DD6CC05E3}"/>
                  </a:ext>
                </a:extLst>
              </p14:cNvPr>
              <p14:cNvContentPartPr/>
              <p14:nvPr/>
            </p14:nvContentPartPr>
            <p14:xfrm>
              <a:off x="2532613" y="4951632"/>
              <a:ext cx="383040" cy="223200"/>
            </p14:xfrm>
          </p:contentPart>
        </mc:Choice>
        <mc:Fallback>
          <p:pic>
            <p:nvPicPr>
              <p:cNvPr id="281" name="Freihand 280">
                <a:extLst>
                  <a:ext uri="{FF2B5EF4-FFF2-40B4-BE49-F238E27FC236}">
                    <a16:creationId xmlns:a16="http://schemas.microsoft.com/office/drawing/2014/main" id="{CB515870-76CE-4E87-A6E6-6A8DD6CC05E3}"/>
                  </a:ext>
                </a:extLst>
              </p:cNvPr>
              <p:cNvPicPr/>
              <p:nvPr/>
            </p:nvPicPr>
            <p:blipFill>
              <a:blip r:embed="rId239"/>
              <a:stretch>
                <a:fillRect/>
              </a:stretch>
            </p:blipFill>
            <p:spPr>
              <a:xfrm>
                <a:off x="2528293" y="4947312"/>
                <a:ext cx="391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83" name="Freihand 282">
                <a:extLst>
                  <a:ext uri="{FF2B5EF4-FFF2-40B4-BE49-F238E27FC236}">
                    <a16:creationId xmlns:a16="http://schemas.microsoft.com/office/drawing/2014/main" id="{D36E91E6-1697-4EB5-AB33-06D5D9B31F5F}"/>
                  </a:ext>
                </a:extLst>
              </p14:cNvPr>
              <p14:cNvContentPartPr/>
              <p14:nvPr/>
            </p14:nvContentPartPr>
            <p14:xfrm>
              <a:off x="2665093" y="4151712"/>
              <a:ext cx="853560" cy="405000"/>
            </p14:xfrm>
          </p:contentPart>
        </mc:Choice>
        <mc:Fallback>
          <p:pic>
            <p:nvPicPr>
              <p:cNvPr id="283" name="Freihand 282">
                <a:extLst>
                  <a:ext uri="{FF2B5EF4-FFF2-40B4-BE49-F238E27FC236}">
                    <a16:creationId xmlns:a16="http://schemas.microsoft.com/office/drawing/2014/main" id="{D36E91E6-1697-4EB5-AB33-06D5D9B31F5F}"/>
                  </a:ext>
                </a:extLst>
              </p:cNvPr>
              <p:cNvPicPr/>
              <p:nvPr/>
            </p:nvPicPr>
            <p:blipFill>
              <a:blip r:embed="rId241"/>
              <a:stretch>
                <a:fillRect/>
              </a:stretch>
            </p:blipFill>
            <p:spPr>
              <a:xfrm>
                <a:off x="2660773" y="4147392"/>
                <a:ext cx="86220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84" name="Freihand 283">
                <a:extLst>
                  <a:ext uri="{FF2B5EF4-FFF2-40B4-BE49-F238E27FC236}">
                    <a16:creationId xmlns:a16="http://schemas.microsoft.com/office/drawing/2014/main" id="{CAF52DD5-5E79-4285-BF17-1E9E4354596C}"/>
                  </a:ext>
                </a:extLst>
              </p14:cNvPr>
              <p14:cNvContentPartPr/>
              <p14:nvPr/>
            </p14:nvContentPartPr>
            <p14:xfrm>
              <a:off x="3474733" y="4449792"/>
              <a:ext cx="165240" cy="146160"/>
            </p14:xfrm>
          </p:contentPart>
        </mc:Choice>
        <mc:Fallback>
          <p:pic>
            <p:nvPicPr>
              <p:cNvPr id="284" name="Freihand 283">
                <a:extLst>
                  <a:ext uri="{FF2B5EF4-FFF2-40B4-BE49-F238E27FC236}">
                    <a16:creationId xmlns:a16="http://schemas.microsoft.com/office/drawing/2014/main" id="{CAF52DD5-5E79-4285-BF17-1E9E4354596C}"/>
                  </a:ext>
                </a:extLst>
              </p:cNvPr>
              <p:cNvPicPr/>
              <p:nvPr/>
            </p:nvPicPr>
            <p:blipFill>
              <a:blip r:embed="rId243"/>
              <a:stretch>
                <a:fillRect/>
              </a:stretch>
            </p:blipFill>
            <p:spPr>
              <a:xfrm>
                <a:off x="3470413" y="4445472"/>
                <a:ext cx="1738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85" name="Freihand 284">
                <a:extLst>
                  <a:ext uri="{FF2B5EF4-FFF2-40B4-BE49-F238E27FC236}">
                    <a16:creationId xmlns:a16="http://schemas.microsoft.com/office/drawing/2014/main" id="{44FABF55-67D0-4C15-8DDB-ABE5668C60BC}"/>
                  </a:ext>
                </a:extLst>
              </p14:cNvPr>
              <p14:cNvContentPartPr/>
              <p14:nvPr/>
            </p14:nvContentPartPr>
            <p14:xfrm>
              <a:off x="2632333" y="4036872"/>
              <a:ext cx="245160" cy="122760"/>
            </p14:xfrm>
          </p:contentPart>
        </mc:Choice>
        <mc:Fallback>
          <p:pic>
            <p:nvPicPr>
              <p:cNvPr id="285" name="Freihand 284">
                <a:extLst>
                  <a:ext uri="{FF2B5EF4-FFF2-40B4-BE49-F238E27FC236}">
                    <a16:creationId xmlns:a16="http://schemas.microsoft.com/office/drawing/2014/main" id="{44FABF55-67D0-4C15-8DDB-ABE5668C60BC}"/>
                  </a:ext>
                </a:extLst>
              </p:cNvPr>
              <p:cNvPicPr/>
              <p:nvPr/>
            </p:nvPicPr>
            <p:blipFill>
              <a:blip r:embed="rId245"/>
              <a:stretch>
                <a:fillRect/>
              </a:stretch>
            </p:blipFill>
            <p:spPr>
              <a:xfrm>
                <a:off x="2628013" y="4032552"/>
                <a:ext cx="2538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86" name="Freihand 285">
                <a:extLst>
                  <a:ext uri="{FF2B5EF4-FFF2-40B4-BE49-F238E27FC236}">
                    <a16:creationId xmlns:a16="http://schemas.microsoft.com/office/drawing/2014/main" id="{51E8A8D1-8C17-4592-A8E4-23148F986948}"/>
                  </a:ext>
                </a:extLst>
              </p14:cNvPr>
              <p14:cNvContentPartPr/>
              <p14:nvPr/>
            </p14:nvContentPartPr>
            <p14:xfrm>
              <a:off x="2488693" y="4013112"/>
              <a:ext cx="90360" cy="103320"/>
            </p14:xfrm>
          </p:contentPart>
        </mc:Choice>
        <mc:Fallback>
          <p:pic>
            <p:nvPicPr>
              <p:cNvPr id="286" name="Freihand 285">
                <a:extLst>
                  <a:ext uri="{FF2B5EF4-FFF2-40B4-BE49-F238E27FC236}">
                    <a16:creationId xmlns:a16="http://schemas.microsoft.com/office/drawing/2014/main" id="{51E8A8D1-8C17-4592-A8E4-23148F986948}"/>
                  </a:ext>
                </a:extLst>
              </p:cNvPr>
              <p:cNvPicPr/>
              <p:nvPr/>
            </p:nvPicPr>
            <p:blipFill>
              <a:blip r:embed="rId247"/>
              <a:stretch>
                <a:fillRect/>
              </a:stretch>
            </p:blipFill>
            <p:spPr>
              <a:xfrm>
                <a:off x="2484373" y="4008792"/>
                <a:ext cx="99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87" name="Freihand 286">
                <a:extLst>
                  <a:ext uri="{FF2B5EF4-FFF2-40B4-BE49-F238E27FC236}">
                    <a16:creationId xmlns:a16="http://schemas.microsoft.com/office/drawing/2014/main" id="{2BDDA5E0-58A8-4E6C-9E89-640205A5DEC7}"/>
                  </a:ext>
                </a:extLst>
              </p14:cNvPr>
              <p14:cNvContentPartPr/>
              <p14:nvPr/>
            </p14:nvContentPartPr>
            <p14:xfrm>
              <a:off x="2462773" y="4018512"/>
              <a:ext cx="134640" cy="91080"/>
            </p14:xfrm>
          </p:contentPart>
        </mc:Choice>
        <mc:Fallback>
          <p:pic>
            <p:nvPicPr>
              <p:cNvPr id="287" name="Freihand 286">
                <a:extLst>
                  <a:ext uri="{FF2B5EF4-FFF2-40B4-BE49-F238E27FC236}">
                    <a16:creationId xmlns:a16="http://schemas.microsoft.com/office/drawing/2014/main" id="{2BDDA5E0-58A8-4E6C-9E89-640205A5DEC7}"/>
                  </a:ext>
                </a:extLst>
              </p:cNvPr>
              <p:cNvPicPr/>
              <p:nvPr/>
            </p:nvPicPr>
            <p:blipFill>
              <a:blip r:embed="rId249"/>
              <a:stretch>
                <a:fillRect/>
              </a:stretch>
            </p:blipFill>
            <p:spPr>
              <a:xfrm>
                <a:off x="2458453" y="4014192"/>
                <a:ext cx="143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88" name="Freihand 287">
                <a:extLst>
                  <a:ext uri="{FF2B5EF4-FFF2-40B4-BE49-F238E27FC236}">
                    <a16:creationId xmlns:a16="http://schemas.microsoft.com/office/drawing/2014/main" id="{4B78D6AE-D0CA-4952-B266-63420A6A934A}"/>
                  </a:ext>
                </a:extLst>
              </p14:cNvPr>
              <p14:cNvContentPartPr/>
              <p14:nvPr/>
            </p14:nvContentPartPr>
            <p14:xfrm>
              <a:off x="2565373" y="4074312"/>
              <a:ext cx="111240" cy="91800"/>
            </p14:xfrm>
          </p:contentPart>
        </mc:Choice>
        <mc:Fallback>
          <p:pic>
            <p:nvPicPr>
              <p:cNvPr id="288" name="Freihand 287">
                <a:extLst>
                  <a:ext uri="{FF2B5EF4-FFF2-40B4-BE49-F238E27FC236}">
                    <a16:creationId xmlns:a16="http://schemas.microsoft.com/office/drawing/2014/main" id="{4B78D6AE-D0CA-4952-B266-63420A6A934A}"/>
                  </a:ext>
                </a:extLst>
              </p:cNvPr>
              <p:cNvPicPr/>
              <p:nvPr/>
            </p:nvPicPr>
            <p:blipFill>
              <a:blip r:embed="rId251"/>
              <a:stretch>
                <a:fillRect/>
              </a:stretch>
            </p:blipFill>
            <p:spPr>
              <a:xfrm>
                <a:off x="2561053" y="4069992"/>
                <a:ext cx="1198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89" name="Freihand 288">
                <a:extLst>
                  <a:ext uri="{FF2B5EF4-FFF2-40B4-BE49-F238E27FC236}">
                    <a16:creationId xmlns:a16="http://schemas.microsoft.com/office/drawing/2014/main" id="{FDC48F70-6C70-45E1-A666-7333A8B33E3A}"/>
                  </a:ext>
                </a:extLst>
              </p14:cNvPr>
              <p14:cNvContentPartPr/>
              <p14:nvPr/>
            </p14:nvContentPartPr>
            <p14:xfrm>
              <a:off x="3481213" y="4584432"/>
              <a:ext cx="102240" cy="75240"/>
            </p14:xfrm>
          </p:contentPart>
        </mc:Choice>
        <mc:Fallback>
          <p:pic>
            <p:nvPicPr>
              <p:cNvPr id="289" name="Freihand 288">
                <a:extLst>
                  <a:ext uri="{FF2B5EF4-FFF2-40B4-BE49-F238E27FC236}">
                    <a16:creationId xmlns:a16="http://schemas.microsoft.com/office/drawing/2014/main" id="{FDC48F70-6C70-45E1-A666-7333A8B33E3A}"/>
                  </a:ext>
                </a:extLst>
              </p:cNvPr>
              <p:cNvPicPr/>
              <p:nvPr/>
            </p:nvPicPr>
            <p:blipFill>
              <a:blip r:embed="rId253"/>
              <a:stretch>
                <a:fillRect/>
              </a:stretch>
            </p:blipFill>
            <p:spPr>
              <a:xfrm>
                <a:off x="3476893" y="4580112"/>
                <a:ext cx="110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90" name="Freihand 289">
                <a:extLst>
                  <a:ext uri="{FF2B5EF4-FFF2-40B4-BE49-F238E27FC236}">
                    <a16:creationId xmlns:a16="http://schemas.microsoft.com/office/drawing/2014/main" id="{9205A8B1-56FC-42BA-825B-5C40DB90A340}"/>
                  </a:ext>
                </a:extLst>
              </p14:cNvPr>
              <p14:cNvContentPartPr/>
              <p14:nvPr/>
            </p14:nvContentPartPr>
            <p14:xfrm>
              <a:off x="3487333" y="4602072"/>
              <a:ext cx="80640" cy="40320"/>
            </p14:xfrm>
          </p:contentPart>
        </mc:Choice>
        <mc:Fallback>
          <p:pic>
            <p:nvPicPr>
              <p:cNvPr id="290" name="Freihand 289">
                <a:extLst>
                  <a:ext uri="{FF2B5EF4-FFF2-40B4-BE49-F238E27FC236}">
                    <a16:creationId xmlns:a16="http://schemas.microsoft.com/office/drawing/2014/main" id="{9205A8B1-56FC-42BA-825B-5C40DB90A340}"/>
                  </a:ext>
                </a:extLst>
              </p:cNvPr>
              <p:cNvPicPr/>
              <p:nvPr/>
            </p:nvPicPr>
            <p:blipFill>
              <a:blip r:embed="rId255"/>
              <a:stretch>
                <a:fillRect/>
              </a:stretch>
            </p:blipFill>
            <p:spPr>
              <a:xfrm>
                <a:off x="3483013" y="4597752"/>
                <a:ext cx="892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91" name="Freihand 290">
                <a:extLst>
                  <a:ext uri="{FF2B5EF4-FFF2-40B4-BE49-F238E27FC236}">
                    <a16:creationId xmlns:a16="http://schemas.microsoft.com/office/drawing/2014/main" id="{AB2D4897-AD32-4EF5-A44D-CEECCFCB6665}"/>
                  </a:ext>
                </a:extLst>
              </p14:cNvPr>
              <p14:cNvContentPartPr/>
              <p14:nvPr/>
            </p14:nvContentPartPr>
            <p14:xfrm>
              <a:off x="3606853" y="4608552"/>
              <a:ext cx="88920" cy="81360"/>
            </p14:xfrm>
          </p:contentPart>
        </mc:Choice>
        <mc:Fallback>
          <p:pic>
            <p:nvPicPr>
              <p:cNvPr id="291" name="Freihand 290">
                <a:extLst>
                  <a:ext uri="{FF2B5EF4-FFF2-40B4-BE49-F238E27FC236}">
                    <a16:creationId xmlns:a16="http://schemas.microsoft.com/office/drawing/2014/main" id="{AB2D4897-AD32-4EF5-A44D-CEECCFCB6665}"/>
                  </a:ext>
                </a:extLst>
              </p:cNvPr>
              <p:cNvPicPr/>
              <p:nvPr/>
            </p:nvPicPr>
            <p:blipFill>
              <a:blip r:embed="rId257"/>
              <a:stretch>
                <a:fillRect/>
              </a:stretch>
            </p:blipFill>
            <p:spPr>
              <a:xfrm>
                <a:off x="3602533" y="4604232"/>
                <a:ext cx="97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92" name="Freihand 291">
                <a:extLst>
                  <a:ext uri="{FF2B5EF4-FFF2-40B4-BE49-F238E27FC236}">
                    <a16:creationId xmlns:a16="http://schemas.microsoft.com/office/drawing/2014/main" id="{ADA29E16-7150-447F-9926-19802E1BEAB1}"/>
                  </a:ext>
                </a:extLst>
              </p14:cNvPr>
              <p14:cNvContentPartPr/>
              <p14:nvPr/>
            </p14:nvContentPartPr>
            <p14:xfrm>
              <a:off x="2904493" y="4056312"/>
              <a:ext cx="477000" cy="372600"/>
            </p14:xfrm>
          </p:contentPart>
        </mc:Choice>
        <mc:Fallback>
          <p:pic>
            <p:nvPicPr>
              <p:cNvPr id="292" name="Freihand 291">
                <a:extLst>
                  <a:ext uri="{FF2B5EF4-FFF2-40B4-BE49-F238E27FC236}">
                    <a16:creationId xmlns:a16="http://schemas.microsoft.com/office/drawing/2014/main" id="{ADA29E16-7150-447F-9926-19802E1BEAB1}"/>
                  </a:ext>
                </a:extLst>
              </p:cNvPr>
              <p:cNvPicPr/>
              <p:nvPr/>
            </p:nvPicPr>
            <p:blipFill>
              <a:blip r:embed="rId259"/>
              <a:stretch>
                <a:fillRect/>
              </a:stretch>
            </p:blipFill>
            <p:spPr>
              <a:xfrm>
                <a:off x="2900173" y="4051992"/>
                <a:ext cx="485640" cy="3812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93" name="Freihand 292">
                <a:extLst>
                  <a:ext uri="{FF2B5EF4-FFF2-40B4-BE49-F238E27FC236}">
                    <a16:creationId xmlns:a16="http://schemas.microsoft.com/office/drawing/2014/main" id="{5966D801-3543-42A5-8B46-27EB0FB02085}"/>
                  </a:ext>
                </a:extLst>
              </p14:cNvPr>
              <p14:cNvContentPartPr/>
              <p14:nvPr/>
            </p14:nvContentPartPr>
            <p14:xfrm>
              <a:off x="2834293" y="4129752"/>
              <a:ext cx="542520" cy="395280"/>
            </p14:xfrm>
          </p:contentPart>
        </mc:Choice>
        <mc:Fallback>
          <p:pic>
            <p:nvPicPr>
              <p:cNvPr id="293" name="Freihand 292">
                <a:extLst>
                  <a:ext uri="{FF2B5EF4-FFF2-40B4-BE49-F238E27FC236}">
                    <a16:creationId xmlns:a16="http://schemas.microsoft.com/office/drawing/2014/main" id="{5966D801-3543-42A5-8B46-27EB0FB02085}"/>
                  </a:ext>
                </a:extLst>
              </p:cNvPr>
              <p:cNvPicPr/>
              <p:nvPr/>
            </p:nvPicPr>
            <p:blipFill>
              <a:blip r:embed="rId261"/>
              <a:stretch>
                <a:fillRect/>
              </a:stretch>
            </p:blipFill>
            <p:spPr>
              <a:xfrm>
                <a:off x="2829973" y="4125432"/>
                <a:ext cx="55116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95" name="Freihand 294">
                <a:extLst>
                  <a:ext uri="{FF2B5EF4-FFF2-40B4-BE49-F238E27FC236}">
                    <a16:creationId xmlns:a16="http://schemas.microsoft.com/office/drawing/2014/main" id="{25847DFE-9D90-4AA9-B271-F2522612FE37}"/>
                  </a:ext>
                </a:extLst>
              </p14:cNvPr>
              <p14:cNvContentPartPr/>
              <p14:nvPr/>
            </p14:nvContentPartPr>
            <p14:xfrm>
              <a:off x="3021133" y="4274832"/>
              <a:ext cx="79920" cy="139680"/>
            </p14:xfrm>
          </p:contentPart>
        </mc:Choice>
        <mc:Fallback>
          <p:pic>
            <p:nvPicPr>
              <p:cNvPr id="295" name="Freihand 294">
                <a:extLst>
                  <a:ext uri="{FF2B5EF4-FFF2-40B4-BE49-F238E27FC236}">
                    <a16:creationId xmlns:a16="http://schemas.microsoft.com/office/drawing/2014/main" id="{25847DFE-9D90-4AA9-B271-F2522612FE37}"/>
                  </a:ext>
                </a:extLst>
              </p:cNvPr>
              <p:cNvPicPr/>
              <p:nvPr/>
            </p:nvPicPr>
            <p:blipFill>
              <a:blip r:embed="rId263"/>
              <a:stretch>
                <a:fillRect/>
              </a:stretch>
            </p:blipFill>
            <p:spPr>
              <a:xfrm>
                <a:off x="3016813" y="4270512"/>
                <a:ext cx="88560" cy="148320"/>
              </a:xfrm>
              <a:prstGeom prst="rect">
                <a:avLst/>
              </a:prstGeom>
            </p:spPr>
          </p:pic>
        </mc:Fallback>
      </mc:AlternateContent>
      <p:grpSp>
        <p:nvGrpSpPr>
          <p:cNvPr id="299" name="Gruppieren 298">
            <a:extLst>
              <a:ext uri="{FF2B5EF4-FFF2-40B4-BE49-F238E27FC236}">
                <a16:creationId xmlns:a16="http://schemas.microsoft.com/office/drawing/2014/main" id="{CC96EBC4-AAB7-424A-8B65-83DDE9CB683E}"/>
              </a:ext>
            </a:extLst>
          </p:cNvPr>
          <p:cNvGrpSpPr/>
          <p:nvPr/>
        </p:nvGrpSpPr>
        <p:grpSpPr>
          <a:xfrm>
            <a:off x="4651213" y="755112"/>
            <a:ext cx="7368840" cy="3129840"/>
            <a:chOff x="4651213" y="755112"/>
            <a:chExt cx="7368840" cy="3129840"/>
          </a:xfrm>
        </p:grpSpPr>
        <mc:AlternateContent xmlns:mc="http://schemas.openxmlformats.org/markup-compatibility/2006">
          <mc:Choice xmlns:p14="http://schemas.microsoft.com/office/powerpoint/2010/main" Requires="p14">
            <p:contentPart p14:bwMode="auto" r:id="rId264">
              <p14:nvContentPartPr>
                <p14:cNvPr id="11" name="Freihand 10">
                  <a:extLst>
                    <a:ext uri="{FF2B5EF4-FFF2-40B4-BE49-F238E27FC236}">
                      <a16:creationId xmlns:a16="http://schemas.microsoft.com/office/drawing/2014/main" id="{5F06C6F4-FF92-4318-B600-AA80FC205044}"/>
                    </a:ext>
                  </a:extLst>
                </p14:cNvPr>
                <p14:cNvContentPartPr/>
                <p14:nvPr/>
              </p14:nvContentPartPr>
              <p14:xfrm>
                <a:off x="9545773" y="1045272"/>
                <a:ext cx="23400" cy="1107720"/>
              </p14:xfrm>
            </p:contentPart>
          </mc:Choice>
          <mc:Fallback>
            <p:pic>
              <p:nvPicPr>
                <p:cNvPr id="11" name="Freihand 10">
                  <a:extLst>
                    <a:ext uri="{FF2B5EF4-FFF2-40B4-BE49-F238E27FC236}">
                      <a16:creationId xmlns:a16="http://schemas.microsoft.com/office/drawing/2014/main" id="{5F06C6F4-FF92-4318-B600-AA80FC205044}"/>
                    </a:ext>
                  </a:extLst>
                </p:cNvPr>
                <p:cNvPicPr/>
                <p:nvPr/>
              </p:nvPicPr>
              <p:blipFill>
                <a:blip r:embed="rId265"/>
                <a:stretch>
                  <a:fillRect/>
                </a:stretch>
              </p:blipFill>
              <p:spPr>
                <a:xfrm>
                  <a:off x="9541453" y="1040952"/>
                  <a:ext cx="32040" cy="1116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2" name="Freihand 11">
                  <a:extLst>
                    <a:ext uri="{FF2B5EF4-FFF2-40B4-BE49-F238E27FC236}">
                      <a16:creationId xmlns:a16="http://schemas.microsoft.com/office/drawing/2014/main" id="{AA754080-F6CF-474B-8717-7B1D003A6374}"/>
                    </a:ext>
                  </a:extLst>
                </p14:cNvPr>
                <p14:cNvContentPartPr/>
                <p14:nvPr/>
              </p14:nvContentPartPr>
              <p14:xfrm>
                <a:off x="9424453" y="2125992"/>
                <a:ext cx="1587600" cy="64080"/>
              </p14:xfrm>
            </p:contentPart>
          </mc:Choice>
          <mc:Fallback>
            <p:pic>
              <p:nvPicPr>
                <p:cNvPr id="12" name="Freihand 11">
                  <a:extLst>
                    <a:ext uri="{FF2B5EF4-FFF2-40B4-BE49-F238E27FC236}">
                      <a16:creationId xmlns:a16="http://schemas.microsoft.com/office/drawing/2014/main" id="{AA754080-F6CF-474B-8717-7B1D003A6374}"/>
                    </a:ext>
                  </a:extLst>
                </p:cNvPr>
                <p:cNvPicPr/>
                <p:nvPr/>
              </p:nvPicPr>
              <p:blipFill>
                <a:blip r:embed="rId267"/>
                <a:stretch>
                  <a:fillRect/>
                </a:stretch>
              </p:blipFill>
              <p:spPr>
                <a:xfrm>
                  <a:off x="9420133" y="2121672"/>
                  <a:ext cx="1596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4" name="Freihand 13">
                  <a:extLst>
                    <a:ext uri="{FF2B5EF4-FFF2-40B4-BE49-F238E27FC236}">
                      <a16:creationId xmlns:a16="http://schemas.microsoft.com/office/drawing/2014/main" id="{3EC5B418-2853-4991-A169-EACAAE61D0C3}"/>
                    </a:ext>
                  </a:extLst>
                </p14:cNvPr>
                <p14:cNvContentPartPr/>
                <p14:nvPr/>
              </p14:nvContentPartPr>
              <p14:xfrm>
                <a:off x="10999453" y="2068392"/>
                <a:ext cx="138600" cy="177840"/>
              </p14:xfrm>
            </p:contentPart>
          </mc:Choice>
          <mc:Fallback>
            <p:pic>
              <p:nvPicPr>
                <p:cNvPr id="14" name="Freihand 13">
                  <a:extLst>
                    <a:ext uri="{FF2B5EF4-FFF2-40B4-BE49-F238E27FC236}">
                      <a16:creationId xmlns:a16="http://schemas.microsoft.com/office/drawing/2014/main" id="{3EC5B418-2853-4991-A169-EACAAE61D0C3}"/>
                    </a:ext>
                  </a:extLst>
                </p:cNvPr>
                <p:cNvPicPr/>
                <p:nvPr/>
              </p:nvPicPr>
              <p:blipFill>
                <a:blip r:embed="rId269"/>
                <a:stretch>
                  <a:fillRect/>
                </a:stretch>
              </p:blipFill>
              <p:spPr>
                <a:xfrm>
                  <a:off x="10995133" y="2064072"/>
                  <a:ext cx="147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 name="Freihand 14">
                  <a:extLst>
                    <a:ext uri="{FF2B5EF4-FFF2-40B4-BE49-F238E27FC236}">
                      <a16:creationId xmlns:a16="http://schemas.microsoft.com/office/drawing/2014/main" id="{D993AF0A-AE06-4EEB-81C6-955E5B7705AB}"/>
                    </a:ext>
                  </a:extLst>
                </p14:cNvPr>
                <p14:cNvContentPartPr/>
                <p14:nvPr/>
              </p14:nvContentPartPr>
              <p14:xfrm>
                <a:off x="9484573" y="884352"/>
                <a:ext cx="212760" cy="201960"/>
              </p14:xfrm>
            </p:contentPart>
          </mc:Choice>
          <mc:Fallback>
            <p:pic>
              <p:nvPicPr>
                <p:cNvPr id="15" name="Freihand 14">
                  <a:extLst>
                    <a:ext uri="{FF2B5EF4-FFF2-40B4-BE49-F238E27FC236}">
                      <a16:creationId xmlns:a16="http://schemas.microsoft.com/office/drawing/2014/main" id="{D993AF0A-AE06-4EEB-81C6-955E5B7705AB}"/>
                    </a:ext>
                  </a:extLst>
                </p:cNvPr>
                <p:cNvPicPr/>
                <p:nvPr/>
              </p:nvPicPr>
              <p:blipFill>
                <a:blip r:embed="rId271"/>
                <a:stretch>
                  <a:fillRect/>
                </a:stretch>
              </p:blipFill>
              <p:spPr>
                <a:xfrm>
                  <a:off x="9480253" y="880032"/>
                  <a:ext cx="2214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 name="Freihand 15">
                  <a:extLst>
                    <a:ext uri="{FF2B5EF4-FFF2-40B4-BE49-F238E27FC236}">
                      <a16:creationId xmlns:a16="http://schemas.microsoft.com/office/drawing/2014/main" id="{2EC567E2-6EA6-4E8E-AD7D-5E0772489DEB}"/>
                    </a:ext>
                  </a:extLst>
                </p14:cNvPr>
                <p14:cNvContentPartPr/>
                <p14:nvPr/>
              </p14:nvContentPartPr>
              <p14:xfrm>
                <a:off x="9261013" y="835032"/>
                <a:ext cx="154800" cy="291240"/>
              </p14:xfrm>
            </p:contentPart>
          </mc:Choice>
          <mc:Fallback>
            <p:pic>
              <p:nvPicPr>
                <p:cNvPr id="16" name="Freihand 15">
                  <a:extLst>
                    <a:ext uri="{FF2B5EF4-FFF2-40B4-BE49-F238E27FC236}">
                      <a16:creationId xmlns:a16="http://schemas.microsoft.com/office/drawing/2014/main" id="{2EC567E2-6EA6-4E8E-AD7D-5E0772489DEB}"/>
                    </a:ext>
                  </a:extLst>
                </p:cNvPr>
                <p:cNvPicPr/>
                <p:nvPr/>
              </p:nvPicPr>
              <p:blipFill>
                <a:blip r:embed="rId273"/>
                <a:stretch>
                  <a:fillRect/>
                </a:stretch>
              </p:blipFill>
              <p:spPr>
                <a:xfrm>
                  <a:off x="9256693" y="830712"/>
                  <a:ext cx="16344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 name="Freihand 18">
                  <a:extLst>
                    <a:ext uri="{FF2B5EF4-FFF2-40B4-BE49-F238E27FC236}">
                      <a16:creationId xmlns:a16="http://schemas.microsoft.com/office/drawing/2014/main" id="{E5A47E0D-D715-4180-BB0E-C2E82CECB832}"/>
                    </a:ext>
                  </a:extLst>
                </p14:cNvPr>
                <p14:cNvContentPartPr/>
                <p14:nvPr/>
              </p14:nvContentPartPr>
              <p14:xfrm>
                <a:off x="9784093" y="1324272"/>
                <a:ext cx="11520" cy="30240"/>
              </p14:xfrm>
            </p:contentPart>
          </mc:Choice>
          <mc:Fallback>
            <p:pic>
              <p:nvPicPr>
                <p:cNvPr id="19" name="Freihand 18">
                  <a:extLst>
                    <a:ext uri="{FF2B5EF4-FFF2-40B4-BE49-F238E27FC236}">
                      <a16:creationId xmlns:a16="http://schemas.microsoft.com/office/drawing/2014/main" id="{E5A47E0D-D715-4180-BB0E-C2E82CECB832}"/>
                    </a:ext>
                  </a:extLst>
                </p:cNvPr>
                <p:cNvPicPr/>
                <p:nvPr/>
              </p:nvPicPr>
              <p:blipFill>
                <a:blip r:embed="rId275"/>
                <a:stretch>
                  <a:fillRect/>
                </a:stretch>
              </p:blipFill>
              <p:spPr>
                <a:xfrm>
                  <a:off x="9779773" y="1319952"/>
                  <a:ext cx="20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 name="Freihand 19">
                  <a:extLst>
                    <a:ext uri="{FF2B5EF4-FFF2-40B4-BE49-F238E27FC236}">
                      <a16:creationId xmlns:a16="http://schemas.microsoft.com/office/drawing/2014/main" id="{F9D07DA1-2D2C-47EA-A862-8B8C25F58A14}"/>
                    </a:ext>
                  </a:extLst>
                </p14:cNvPr>
                <p14:cNvContentPartPr/>
                <p14:nvPr/>
              </p14:nvContentPartPr>
              <p14:xfrm>
                <a:off x="9802813" y="1223472"/>
                <a:ext cx="901440" cy="756000"/>
              </p14:xfrm>
            </p:contentPart>
          </mc:Choice>
          <mc:Fallback>
            <p:pic>
              <p:nvPicPr>
                <p:cNvPr id="20" name="Freihand 19">
                  <a:extLst>
                    <a:ext uri="{FF2B5EF4-FFF2-40B4-BE49-F238E27FC236}">
                      <a16:creationId xmlns:a16="http://schemas.microsoft.com/office/drawing/2014/main" id="{F9D07DA1-2D2C-47EA-A862-8B8C25F58A14}"/>
                    </a:ext>
                  </a:extLst>
                </p:cNvPr>
                <p:cNvPicPr/>
                <p:nvPr/>
              </p:nvPicPr>
              <p:blipFill>
                <a:blip r:embed="rId277"/>
                <a:stretch>
                  <a:fillRect/>
                </a:stretch>
              </p:blipFill>
              <p:spPr>
                <a:xfrm>
                  <a:off x="9798493" y="1219152"/>
                  <a:ext cx="910080" cy="7646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 name="Freihand 20">
                  <a:extLst>
                    <a:ext uri="{FF2B5EF4-FFF2-40B4-BE49-F238E27FC236}">
                      <a16:creationId xmlns:a16="http://schemas.microsoft.com/office/drawing/2014/main" id="{D6799B1B-6002-4526-A944-B93E79240B47}"/>
                    </a:ext>
                  </a:extLst>
                </p14:cNvPr>
                <p14:cNvContentPartPr/>
                <p14:nvPr/>
              </p14:nvContentPartPr>
              <p14:xfrm>
                <a:off x="9640093" y="1145712"/>
                <a:ext cx="1209240" cy="875160"/>
              </p14:xfrm>
            </p:contentPart>
          </mc:Choice>
          <mc:Fallback>
            <p:pic>
              <p:nvPicPr>
                <p:cNvPr id="21" name="Freihand 20">
                  <a:extLst>
                    <a:ext uri="{FF2B5EF4-FFF2-40B4-BE49-F238E27FC236}">
                      <a16:creationId xmlns:a16="http://schemas.microsoft.com/office/drawing/2014/main" id="{D6799B1B-6002-4526-A944-B93E79240B47}"/>
                    </a:ext>
                  </a:extLst>
                </p:cNvPr>
                <p:cNvPicPr/>
                <p:nvPr/>
              </p:nvPicPr>
              <p:blipFill>
                <a:blip r:embed="rId279"/>
                <a:stretch>
                  <a:fillRect/>
                </a:stretch>
              </p:blipFill>
              <p:spPr>
                <a:xfrm>
                  <a:off x="9635773" y="1141392"/>
                  <a:ext cx="1217880" cy="8838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3" name="Freihand 22">
                  <a:extLst>
                    <a:ext uri="{FF2B5EF4-FFF2-40B4-BE49-F238E27FC236}">
                      <a16:creationId xmlns:a16="http://schemas.microsoft.com/office/drawing/2014/main" id="{01658B6B-225D-4A3A-A8BB-E36F9DE716EA}"/>
                    </a:ext>
                  </a:extLst>
                </p14:cNvPr>
                <p14:cNvContentPartPr/>
                <p14:nvPr/>
              </p14:nvContentPartPr>
              <p14:xfrm>
                <a:off x="9544333" y="1081272"/>
                <a:ext cx="276120" cy="220680"/>
              </p14:xfrm>
            </p:contentPart>
          </mc:Choice>
          <mc:Fallback>
            <p:pic>
              <p:nvPicPr>
                <p:cNvPr id="23" name="Freihand 22">
                  <a:extLst>
                    <a:ext uri="{FF2B5EF4-FFF2-40B4-BE49-F238E27FC236}">
                      <a16:creationId xmlns:a16="http://schemas.microsoft.com/office/drawing/2014/main" id="{01658B6B-225D-4A3A-A8BB-E36F9DE716EA}"/>
                    </a:ext>
                  </a:extLst>
                </p:cNvPr>
                <p:cNvPicPr/>
                <p:nvPr/>
              </p:nvPicPr>
              <p:blipFill>
                <a:blip r:embed="rId281"/>
                <a:stretch>
                  <a:fillRect/>
                </a:stretch>
              </p:blipFill>
              <p:spPr>
                <a:xfrm>
                  <a:off x="9540013" y="1076952"/>
                  <a:ext cx="2847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4" name="Freihand 23">
                  <a:extLst>
                    <a:ext uri="{FF2B5EF4-FFF2-40B4-BE49-F238E27FC236}">
                      <a16:creationId xmlns:a16="http://schemas.microsoft.com/office/drawing/2014/main" id="{8177E0B4-DB1E-4DBF-95D6-09C3C2E38BAE}"/>
                    </a:ext>
                  </a:extLst>
                </p14:cNvPr>
                <p14:cNvContentPartPr/>
                <p14:nvPr/>
              </p14:nvContentPartPr>
              <p14:xfrm>
                <a:off x="9630013" y="1640712"/>
                <a:ext cx="231480" cy="6840"/>
              </p14:xfrm>
            </p:contentPart>
          </mc:Choice>
          <mc:Fallback>
            <p:pic>
              <p:nvPicPr>
                <p:cNvPr id="24" name="Freihand 23">
                  <a:extLst>
                    <a:ext uri="{FF2B5EF4-FFF2-40B4-BE49-F238E27FC236}">
                      <a16:creationId xmlns:a16="http://schemas.microsoft.com/office/drawing/2014/main" id="{8177E0B4-DB1E-4DBF-95D6-09C3C2E38BAE}"/>
                    </a:ext>
                  </a:extLst>
                </p:cNvPr>
                <p:cNvPicPr/>
                <p:nvPr/>
              </p:nvPicPr>
              <p:blipFill>
                <a:blip r:embed="rId283"/>
                <a:stretch>
                  <a:fillRect/>
                </a:stretch>
              </p:blipFill>
              <p:spPr>
                <a:xfrm>
                  <a:off x="9625693" y="1636392"/>
                  <a:ext cx="240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5" name="Freihand 24">
                  <a:extLst>
                    <a:ext uri="{FF2B5EF4-FFF2-40B4-BE49-F238E27FC236}">
                      <a16:creationId xmlns:a16="http://schemas.microsoft.com/office/drawing/2014/main" id="{6B9E473C-A43D-4589-9D94-9BB7E9F0DC6A}"/>
                    </a:ext>
                  </a:extLst>
                </p14:cNvPr>
                <p14:cNvContentPartPr/>
                <p14:nvPr/>
              </p14:nvContentPartPr>
              <p14:xfrm>
                <a:off x="10046893" y="1669152"/>
                <a:ext cx="167760" cy="18360"/>
              </p14:xfrm>
            </p:contentPart>
          </mc:Choice>
          <mc:Fallback>
            <p:pic>
              <p:nvPicPr>
                <p:cNvPr id="25" name="Freihand 24">
                  <a:extLst>
                    <a:ext uri="{FF2B5EF4-FFF2-40B4-BE49-F238E27FC236}">
                      <a16:creationId xmlns:a16="http://schemas.microsoft.com/office/drawing/2014/main" id="{6B9E473C-A43D-4589-9D94-9BB7E9F0DC6A}"/>
                    </a:ext>
                  </a:extLst>
                </p:cNvPr>
                <p:cNvPicPr/>
                <p:nvPr/>
              </p:nvPicPr>
              <p:blipFill>
                <a:blip r:embed="rId285"/>
                <a:stretch>
                  <a:fillRect/>
                </a:stretch>
              </p:blipFill>
              <p:spPr>
                <a:xfrm>
                  <a:off x="10042573" y="1664832"/>
                  <a:ext cx="176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6" name="Freihand 25">
                  <a:extLst>
                    <a:ext uri="{FF2B5EF4-FFF2-40B4-BE49-F238E27FC236}">
                      <a16:creationId xmlns:a16="http://schemas.microsoft.com/office/drawing/2014/main" id="{DDD06E50-C3CE-4CFD-A198-853DA16F9C1F}"/>
                    </a:ext>
                  </a:extLst>
                </p14:cNvPr>
                <p14:cNvContentPartPr/>
                <p14:nvPr/>
              </p14:nvContentPartPr>
              <p14:xfrm>
                <a:off x="10832773" y="1912152"/>
                <a:ext cx="360" cy="360"/>
              </p14:xfrm>
            </p:contentPart>
          </mc:Choice>
          <mc:Fallback>
            <p:pic>
              <p:nvPicPr>
                <p:cNvPr id="26" name="Freihand 25">
                  <a:extLst>
                    <a:ext uri="{FF2B5EF4-FFF2-40B4-BE49-F238E27FC236}">
                      <a16:creationId xmlns:a16="http://schemas.microsoft.com/office/drawing/2014/main" id="{DDD06E50-C3CE-4CFD-A198-853DA16F9C1F}"/>
                    </a:ext>
                  </a:extLst>
                </p:cNvPr>
                <p:cNvPicPr/>
                <p:nvPr/>
              </p:nvPicPr>
              <p:blipFill>
                <a:blip r:embed="rId53"/>
                <a:stretch>
                  <a:fillRect/>
                </a:stretch>
              </p:blipFill>
              <p:spPr>
                <a:xfrm>
                  <a:off x="10828453" y="19078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8" name="Freihand 27">
                  <a:extLst>
                    <a:ext uri="{FF2B5EF4-FFF2-40B4-BE49-F238E27FC236}">
                      <a16:creationId xmlns:a16="http://schemas.microsoft.com/office/drawing/2014/main" id="{A2171E5A-D33B-452F-B028-E0A465D48D0D}"/>
                    </a:ext>
                  </a:extLst>
                </p14:cNvPr>
                <p14:cNvContentPartPr/>
                <p14:nvPr/>
              </p14:nvContentPartPr>
              <p14:xfrm>
                <a:off x="10822333" y="1922232"/>
                <a:ext cx="16920" cy="136080"/>
              </p14:xfrm>
            </p:contentPart>
          </mc:Choice>
          <mc:Fallback>
            <p:pic>
              <p:nvPicPr>
                <p:cNvPr id="28" name="Freihand 27">
                  <a:extLst>
                    <a:ext uri="{FF2B5EF4-FFF2-40B4-BE49-F238E27FC236}">
                      <a16:creationId xmlns:a16="http://schemas.microsoft.com/office/drawing/2014/main" id="{A2171E5A-D33B-452F-B028-E0A465D48D0D}"/>
                    </a:ext>
                  </a:extLst>
                </p:cNvPr>
                <p:cNvPicPr/>
                <p:nvPr/>
              </p:nvPicPr>
              <p:blipFill>
                <a:blip r:embed="rId288"/>
                <a:stretch>
                  <a:fillRect/>
                </a:stretch>
              </p:blipFill>
              <p:spPr>
                <a:xfrm>
                  <a:off x="10818013" y="1917912"/>
                  <a:ext cx="25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9" name="Freihand 28">
                  <a:extLst>
                    <a:ext uri="{FF2B5EF4-FFF2-40B4-BE49-F238E27FC236}">
                      <a16:creationId xmlns:a16="http://schemas.microsoft.com/office/drawing/2014/main" id="{8BA8DEDE-61A4-468B-85DC-95116CD7FCCA}"/>
                    </a:ext>
                  </a:extLst>
                </p14:cNvPr>
                <p14:cNvContentPartPr/>
                <p14:nvPr/>
              </p14:nvContentPartPr>
              <p14:xfrm>
                <a:off x="10821253" y="1810632"/>
                <a:ext cx="103320" cy="198720"/>
              </p14:xfrm>
            </p:contentPart>
          </mc:Choice>
          <mc:Fallback>
            <p:pic>
              <p:nvPicPr>
                <p:cNvPr id="29" name="Freihand 28">
                  <a:extLst>
                    <a:ext uri="{FF2B5EF4-FFF2-40B4-BE49-F238E27FC236}">
                      <a16:creationId xmlns:a16="http://schemas.microsoft.com/office/drawing/2014/main" id="{8BA8DEDE-61A4-468B-85DC-95116CD7FCCA}"/>
                    </a:ext>
                  </a:extLst>
                </p:cNvPr>
                <p:cNvPicPr/>
                <p:nvPr/>
              </p:nvPicPr>
              <p:blipFill>
                <a:blip r:embed="rId290"/>
                <a:stretch>
                  <a:fillRect/>
                </a:stretch>
              </p:blipFill>
              <p:spPr>
                <a:xfrm>
                  <a:off x="10816933" y="1806312"/>
                  <a:ext cx="1119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0" name="Freihand 29">
                  <a:extLst>
                    <a:ext uri="{FF2B5EF4-FFF2-40B4-BE49-F238E27FC236}">
                      <a16:creationId xmlns:a16="http://schemas.microsoft.com/office/drawing/2014/main" id="{9E8D8993-4F5C-4F0E-AE53-93FDBF3B7CB0}"/>
                    </a:ext>
                  </a:extLst>
                </p14:cNvPr>
                <p14:cNvContentPartPr/>
                <p14:nvPr/>
              </p14:nvContentPartPr>
              <p14:xfrm>
                <a:off x="10965973" y="1035552"/>
                <a:ext cx="107280" cy="181800"/>
              </p14:xfrm>
            </p:contentPart>
          </mc:Choice>
          <mc:Fallback>
            <p:pic>
              <p:nvPicPr>
                <p:cNvPr id="30" name="Freihand 29">
                  <a:extLst>
                    <a:ext uri="{FF2B5EF4-FFF2-40B4-BE49-F238E27FC236}">
                      <a16:creationId xmlns:a16="http://schemas.microsoft.com/office/drawing/2014/main" id="{9E8D8993-4F5C-4F0E-AE53-93FDBF3B7CB0}"/>
                    </a:ext>
                  </a:extLst>
                </p:cNvPr>
                <p:cNvPicPr/>
                <p:nvPr/>
              </p:nvPicPr>
              <p:blipFill>
                <a:blip r:embed="rId292"/>
                <a:stretch>
                  <a:fillRect/>
                </a:stretch>
              </p:blipFill>
              <p:spPr>
                <a:xfrm>
                  <a:off x="10961653" y="1031232"/>
                  <a:ext cx="1159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1" name="Freihand 30">
                  <a:extLst>
                    <a:ext uri="{FF2B5EF4-FFF2-40B4-BE49-F238E27FC236}">
                      <a16:creationId xmlns:a16="http://schemas.microsoft.com/office/drawing/2014/main" id="{BA42145F-F1B1-4D9E-B75A-3B1F0A5B04C1}"/>
                    </a:ext>
                  </a:extLst>
                </p14:cNvPr>
                <p14:cNvContentPartPr/>
                <p14:nvPr/>
              </p14:nvContentPartPr>
              <p14:xfrm>
                <a:off x="11013493" y="1038792"/>
                <a:ext cx="96480" cy="177840"/>
              </p14:xfrm>
            </p:contentPart>
          </mc:Choice>
          <mc:Fallback>
            <p:pic>
              <p:nvPicPr>
                <p:cNvPr id="31" name="Freihand 30">
                  <a:extLst>
                    <a:ext uri="{FF2B5EF4-FFF2-40B4-BE49-F238E27FC236}">
                      <a16:creationId xmlns:a16="http://schemas.microsoft.com/office/drawing/2014/main" id="{BA42145F-F1B1-4D9E-B75A-3B1F0A5B04C1}"/>
                    </a:ext>
                  </a:extLst>
                </p:cNvPr>
                <p:cNvPicPr/>
                <p:nvPr/>
              </p:nvPicPr>
              <p:blipFill>
                <a:blip r:embed="rId294"/>
                <a:stretch>
                  <a:fillRect/>
                </a:stretch>
              </p:blipFill>
              <p:spPr>
                <a:xfrm>
                  <a:off x="11009173" y="1034472"/>
                  <a:ext cx="1051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33" name="Freihand 32">
                  <a:extLst>
                    <a:ext uri="{FF2B5EF4-FFF2-40B4-BE49-F238E27FC236}">
                      <a16:creationId xmlns:a16="http://schemas.microsoft.com/office/drawing/2014/main" id="{E4E125D0-556A-4E00-8295-0E7ED593543C}"/>
                    </a:ext>
                  </a:extLst>
                </p14:cNvPr>
                <p14:cNvContentPartPr/>
                <p14:nvPr/>
              </p14:nvContentPartPr>
              <p14:xfrm>
                <a:off x="9569533" y="1280352"/>
                <a:ext cx="95400" cy="145800"/>
              </p14:xfrm>
            </p:contentPart>
          </mc:Choice>
          <mc:Fallback>
            <p:pic>
              <p:nvPicPr>
                <p:cNvPr id="33" name="Freihand 32">
                  <a:extLst>
                    <a:ext uri="{FF2B5EF4-FFF2-40B4-BE49-F238E27FC236}">
                      <a16:creationId xmlns:a16="http://schemas.microsoft.com/office/drawing/2014/main" id="{E4E125D0-556A-4E00-8295-0E7ED593543C}"/>
                    </a:ext>
                  </a:extLst>
                </p:cNvPr>
                <p:cNvPicPr/>
                <p:nvPr/>
              </p:nvPicPr>
              <p:blipFill>
                <a:blip r:embed="rId296"/>
                <a:stretch>
                  <a:fillRect/>
                </a:stretch>
              </p:blipFill>
              <p:spPr>
                <a:xfrm>
                  <a:off x="9565213" y="1276032"/>
                  <a:ext cx="1040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34" name="Freihand 33">
                  <a:extLst>
                    <a:ext uri="{FF2B5EF4-FFF2-40B4-BE49-F238E27FC236}">
                      <a16:creationId xmlns:a16="http://schemas.microsoft.com/office/drawing/2014/main" id="{E9030EA8-96F8-47DA-9747-E8355FBA64EB}"/>
                    </a:ext>
                  </a:extLst>
                </p14:cNvPr>
                <p14:cNvContentPartPr/>
                <p14:nvPr/>
              </p14:nvContentPartPr>
              <p14:xfrm>
                <a:off x="9587893" y="1311312"/>
                <a:ext cx="146880" cy="192600"/>
              </p14:xfrm>
            </p:contentPart>
          </mc:Choice>
          <mc:Fallback>
            <p:pic>
              <p:nvPicPr>
                <p:cNvPr id="34" name="Freihand 33">
                  <a:extLst>
                    <a:ext uri="{FF2B5EF4-FFF2-40B4-BE49-F238E27FC236}">
                      <a16:creationId xmlns:a16="http://schemas.microsoft.com/office/drawing/2014/main" id="{E9030EA8-96F8-47DA-9747-E8355FBA64EB}"/>
                    </a:ext>
                  </a:extLst>
                </p:cNvPr>
                <p:cNvPicPr/>
                <p:nvPr/>
              </p:nvPicPr>
              <p:blipFill>
                <a:blip r:embed="rId298"/>
                <a:stretch>
                  <a:fillRect/>
                </a:stretch>
              </p:blipFill>
              <p:spPr>
                <a:xfrm>
                  <a:off x="9583573" y="1306992"/>
                  <a:ext cx="1555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35" name="Freihand 34">
                  <a:extLst>
                    <a:ext uri="{FF2B5EF4-FFF2-40B4-BE49-F238E27FC236}">
                      <a16:creationId xmlns:a16="http://schemas.microsoft.com/office/drawing/2014/main" id="{66D35627-44E4-4825-B990-B0B3186BD4BC}"/>
                    </a:ext>
                  </a:extLst>
                </p14:cNvPr>
                <p14:cNvContentPartPr/>
                <p14:nvPr/>
              </p14:nvContentPartPr>
              <p14:xfrm>
                <a:off x="9644413" y="1339032"/>
                <a:ext cx="173160" cy="201960"/>
              </p14:xfrm>
            </p:contentPart>
          </mc:Choice>
          <mc:Fallback>
            <p:pic>
              <p:nvPicPr>
                <p:cNvPr id="35" name="Freihand 34">
                  <a:extLst>
                    <a:ext uri="{FF2B5EF4-FFF2-40B4-BE49-F238E27FC236}">
                      <a16:creationId xmlns:a16="http://schemas.microsoft.com/office/drawing/2014/main" id="{66D35627-44E4-4825-B990-B0B3186BD4BC}"/>
                    </a:ext>
                  </a:extLst>
                </p:cNvPr>
                <p:cNvPicPr/>
                <p:nvPr/>
              </p:nvPicPr>
              <p:blipFill>
                <a:blip r:embed="rId300"/>
                <a:stretch>
                  <a:fillRect/>
                </a:stretch>
              </p:blipFill>
              <p:spPr>
                <a:xfrm>
                  <a:off x="9640093" y="1334712"/>
                  <a:ext cx="1818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36" name="Freihand 35">
                  <a:extLst>
                    <a:ext uri="{FF2B5EF4-FFF2-40B4-BE49-F238E27FC236}">
                      <a16:creationId xmlns:a16="http://schemas.microsoft.com/office/drawing/2014/main" id="{6DBD999B-9DF8-4891-BBBB-CB6461946DBD}"/>
                    </a:ext>
                  </a:extLst>
                </p14:cNvPr>
                <p14:cNvContentPartPr/>
                <p14:nvPr/>
              </p14:nvContentPartPr>
              <p14:xfrm>
                <a:off x="9766453" y="1400952"/>
                <a:ext cx="139680" cy="142920"/>
              </p14:xfrm>
            </p:contentPart>
          </mc:Choice>
          <mc:Fallback>
            <p:pic>
              <p:nvPicPr>
                <p:cNvPr id="36" name="Freihand 35">
                  <a:extLst>
                    <a:ext uri="{FF2B5EF4-FFF2-40B4-BE49-F238E27FC236}">
                      <a16:creationId xmlns:a16="http://schemas.microsoft.com/office/drawing/2014/main" id="{6DBD999B-9DF8-4891-BBBB-CB6461946DBD}"/>
                    </a:ext>
                  </a:extLst>
                </p:cNvPr>
                <p:cNvPicPr/>
                <p:nvPr/>
              </p:nvPicPr>
              <p:blipFill>
                <a:blip r:embed="rId302"/>
                <a:stretch>
                  <a:fillRect/>
                </a:stretch>
              </p:blipFill>
              <p:spPr>
                <a:xfrm>
                  <a:off x="9762133" y="1396632"/>
                  <a:ext cx="148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37" name="Freihand 36">
                  <a:extLst>
                    <a:ext uri="{FF2B5EF4-FFF2-40B4-BE49-F238E27FC236}">
                      <a16:creationId xmlns:a16="http://schemas.microsoft.com/office/drawing/2014/main" id="{979EBC9B-8156-4250-A8F7-017D26A26C1F}"/>
                    </a:ext>
                  </a:extLst>
                </p14:cNvPr>
                <p14:cNvContentPartPr/>
                <p14:nvPr/>
              </p14:nvContentPartPr>
              <p14:xfrm>
                <a:off x="9866173" y="1474392"/>
                <a:ext cx="174960" cy="83880"/>
              </p14:xfrm>
            </p:contentPart>
          </mc:Choice>
          <mc:Fallback>
            <p:pic>
              <p:nvPicPr>
                <p:cNvPr id="37" name="Freihand 36">
                  <a:extLst>
                    <a:ext uri="{FF2B5EF4-FFF2-40B4-BE49-F238E27FC236}">
                      <a16:creationId xmlns:a16="http://schemas.microsoft.com/office/drawing/2014/main" id="{979EBC9B-8156-4250-A8F7-017D26A26C1F}"/>
                    </a:ext>
                  </a:extLst>
                </p:cNvPr>
                <p:cNvPicPr/>
                <p:nvPr/>
              </p:nvPicPr>
              <p:blipFill>
                <a:blip r:embed="rId304"/>
                <a:stretch>
                  <a:fillRect/>
                </a:stretch>
              </p:blipFill>
              <p:spPr>
                <a:xfrm>
                  <a:off x="9861853" y="1470072"/>
                  <a:ext cx="1836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8" name="Freihand 37">
                  <a:extLst>
                    <a:ext uri="{FF2B5EF4-FFF2-40B4-BE49-F238E27FC236}">
                      <a16:creationId xmlns:a16="http://schemas.microsoft.com/office/drawing/2014/main" id="{0E171551-C1B9-49EC-BDBA-38FBDEE95CB3}"/>
                    </a:ext>
                  </a:extLst>
                </p14:cNvPr>
                <p14:cNvContentPartPr/>
                <p14:nvPr/>
              </p14:nvContentPartPr>
              <p14:xfrm>
                <a:off x="9995773" y="1480152"/>
                <a:ext cx="80280" cy="95760"/>
              </p14:xfrm>
            </p:contentPart>
          </mc:Choice>
          <mc:Fallback>
            <p:pic>
              <p:nvPicPr>
                <p:cNvPr id="38" name="Freihand 37">
                  <a:extLst>
                    <a:ext uri="{FF2B5EF4-FFF2-40B4-BE49-F238E27FC236}">
                      <a16:creationId xmlns:a16="http://schemas.microsoft.com/office/drawing/2014/main" id="{0E171551-C1B9-49EC-BDBA-38FBDEE95CB3}"/>
                    </a:ext>
                  </a:extLst>
                </p:cNvPr>
                <p:cNvPicPr/>
                <p:nvPr/>
              </p:nvPicPr>
              <p:blipFill>
                <a:blip r:embed="rId306"/>
                <a:stretch>
                  <a:fillRect/>
                </a:stretch>
              </p:blipFill>
              <p:spPr>
                <a:xfrm>
                  <a:off x="9991453" y="1475832"/>
                  <a:ext cx="88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39" name="Freihand 38">
                  <a:extLst>
                    <a:ext uri="{FF2B5EF4-FFF2-40B4-BE49-F238E27FC236}">
                      <a16:creationId xmlns:a16="http://schemas.microsoft.com/office/drawing/2014/main" id="{B0DC6F12-00D9-4A83-AA55-2EE279DC7864}"/>
                    </a:ext>
                  </a:extLst>
                </p14:cNvPr>
                <p14:cNvContentPartPr/>
                <p14:nvPr/>
              </p14:nvContentPartPr>
              <p14:xfrm>
                <a:off x="9622093" y="1759512"/>
                <a:ext cx="172080" cy="138600"/>
              </p14:xfrm>
            </p:contentPart>
          </mc:Choice>
          <mc:Fallback>
            <p:pic>
              <p:nvPicPr>
                <p:cNvPr id="39" name="Freihand 38">
                  <a:extLst>
                    <a:ext uri="{FF2B5EF4-FFF2-40B4-BE49-F238E27FC236}">
                      <a16:creationId xmlns:a16="http://schemas.microsoft.com/office/drawing/2014/main" id="{B0DC6F12-00D9-4A83-AA55-2EE279DC7864}"/>
                    </a:ext>
                  </a:extLst>
                </p:cNvPr>
                <p:cNvPicPr/>
                <p:nvPr/>
              </p:nvPicPr>
              <p:blipFill>
                <a:blip r:embed="rId308"/>
                <a:stretch>
                  <a:fillRect/>
                </a:stretch>
              </p:blipFill>
              <p:spPr>
                <a:xfrm>
                  <a:off x="9617773" y="1755192"/>
                  <a:ext cx="180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0" name="Freihand 39">
                  <a:extLst>
                    <a:ext uri="{FF2B5EF4-FFF2-40B4-BE49-F238E27FC236}">
                      <a16:creationId xmlns:a16="http://schemas.microsoft.com/office/drawing/2014/main" id="{9F2CEBB1-BBF9-4D35-85D8-5C6B26078A7A}"/>
                    </a:ext>
                  </a:extLst>
                </p14:cNvPr>
                <p14:cNvContentPartPr/>
                <p14:nvPr/>
              </p14:nvContentPartPr>
              <p14:xfrm>
                <a:off x="9719653" y="1722432"/>
                <a:ext cx="228600" cy="121320"/>
              </p14:xfrm>
            </p:contentPart>
          </mc:Choice>
          <mc:Fallback>
            <p:pic>
              <p:nvPicPr>
                <p:cNvPr id="40" name="Freihand 39">
                  <a:extLst>
                    <a:ext uri="{FF2B5EF4-FFF2-40B4-BE49-F238E27FC236}">
                      <a16:creationId xmlns:a16="http://schemas.microsoft.com/office/drawing/2014/main" id="{9F2CEBB1-BBF9-4D35-85D8-5C6B26078A7A}"/>
                    </a:ext>
                  </a:extLst>
                </p:cNvPr>
                <p:cNvPicPr/>
                <p:nvPr/>
              </p:nvPicPr>
              <p:blipFill>
                <a:blip r:embed="rId310"/>
                <a:stretch>
                  <a:fillRect/>
                </a:stretch>
              </p:blipFill>
              <p:spPr>
                <a:xfrm>
                  <a:off x="9715333" y="1718112"/>
                  <a:ext cx="237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1" name="Freihand 40">
                  <a:extLst>
                    <a:ext uri="{FF2B5EF4-FFF2-40B4-BE49-F238E27FC236}">
                      <a16:creationId xmlns:a16="http://schemas.microsoft.com/office/drawing/2014/main" id="{607D9B32-4102-4C2B-9876-88BE00FBF96D}"/>
                    </a:ext>
                  </a:extLst>
                </p14:cNvPr>
                <p14:cNvContentPartPr/>
                <p14:nvPr/>
              </p14:nvContentPartPr>
              <p14:xfrm>
                <a:off x="9967333" y="1718472"/>
                <a:ext cx="66960" cy="83160"/>
              </p14:xfrm>
            </p:contentPart>
          </mc:Choice>
          <mc:Fallback>
            <p:pic>
              <p:nvPicPr>
                <p:cNvPr id="41" name="Freihand 40">
                  <a:extLst>
                    <a:ext uri="{FF2B5EF4-FFF2-40B4-BE49-F238E27FC236}">
                      <a16:creationId xmlns:a16="http://schemas.microsoft.com/office/drawing/2014/main" id="{607D9B32-4102-4C2B-9876-88BE00FBF96D}"/>
                    </a:ext>
                  </a:extLst>
                </p:cNvPr>
                <p:cNvPicPr/>
                <p:nvPr/>
              </p:nvPicPr>
              <p:blipFill>
                <a:blip r:embed="rId312"/>
                <a:stretch>
                  <a:fillRect/>
                </a:stretch>
              </p:blipFill>
              <p:spPr>
                <a:xfrm>
                  <a:off x="9963013" y="1714152"/>
                  <a:ext cx="756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3" name="Freihand 42">
                  <a:extLst>
                    <a:ext uri="{FF2B5EF4-FFF2-40B4-BE49-F238E27FC236}">
                      <a16:creationId xmlns:a16="http://schemas.microsoft.com/office/drawing/2014/main" id="{FF02CE89-3F6B-4431-AE68-6C8D119B691B}"/>
                    </a:ext>
                  </a:extLst>
                </p14:cNvPr>
                <p14:cNvContentPartPr/>
                <p14:nvPr/>
              </p14:nvContentPartPr>
              <p14:xfrm>
                <a:off x="9786253" y="1059672"/>
                <a:ext cx="212040" cy="309960"/>
              </p14:xfrm>
            </p:contentPart>
          </mc:Choice>
          <mc:Fallback>
            <p:pic>
              <p:nvPicPr>
                <p:cNvPr id="43" name="Freihand 42">
                  <a:extLst>
                    <a:ext uri="{FF2B5EF4-FFF2-40B4-BE49-F238E27FC236}">
                      <a16:creationId xmlns:a16="http://schemas.microsoft.com/office/drawing/2014/main" id="{FF02CE89-3F6B-4431-AE68-6C8D119B691B}"/>
                    </a:ext>
                  </a:extLst>
                </p:cNvPr>
                <p:cNvPicPr/>
                <p:nvPr/>
              </p:nvPicPr>
              <p:blipFill>
                <a:blip r:embed="rId314"/>
                <a:stretch>
                  <a:fillRect/>
                </a:stretch>
              </p:blipFill>
              <p:spPr>
                <a:xfrm>
                  <a:off x="9781933" y="1055352"/>
                  <a:ext cx="22068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4" name="Freihand 43">
                  <a:extLst>
                    <a:ext uri="{FF2B5EF4-FFF2-40B4-BE49-F238E27FC236}">
                      <a16:creationId xmlns:a16="http://schemas.microsoft.com/office/drawing/2014/main" id="{A29FE521-1625-48D3-A5D9-9E505FBA6D05}"/>
                    </a:ext>
                  </a:extLst>
                </p14:cNvPr>
                <p14:cNvContentPartPr/>
                <p14:nvPr/>
              </p14:nvContentPartPr>
              <p14:xfrm>
                <a:off x="10110253" y="777792"/>
                <a:ext cx="80640" cy="182880"/>
              </p14:xfrm>
            </p:contentPart>
          </mc:Choice>
          <mc:Fallback>
            <p:pic>
              <p:nvPicPr>
                <p:cNvPr id="44" name="Freihand 43">
                  <a:extLst>
                    <a:ext uri="{FF2B5EF4-FFF2-40B4-BE49-F238E27FC236}">
                      <a16:creationId xmlns:a16="http://schemas.microsoft.com/office/drawing/2014/main" id="{A29FE521-1625-48D3-A5D9-9E505FBA6D05}"/>
                    </a:ext>
                  </a:extLst>
                </p:cNvPr>
                <p:cNvPicPr/>
                <p:nvPr/>
              </p:nvPicPr>
              <p:blipFill>
                <a:blip r:embed="rId316"/>
                <a:stretch>
                  <a:fillRect/>
                </a:stretch>
              </p:blipFill>
              <p:spPr>
                <a:xfrm>
                  <a:off x="10105933" y="773472"/>
                  <a:ext cx="892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5" name="Freihand 44">
                  <a:extLst>
                    <a:ext uri="{FF2B5EF4-FFF2-40B4-BE49-F238E27FC236}">
                      <a16:creationId xmlns:a16="http://schemas.microsoft.com/office/drawing/2014/main" id="{B318D4F7-48CF-4172-8FF5-F774338A8973}"/>
                    </a:ext>
                  </a:extLst>
                </p14:cNvPr>
                <p14:cNvContentPartPr/>
                <p14:nvPr/>
              </p14:nvContentPartPr>
              <p14:xfrm>
                <a:off x="10164973" y="785352"/>
                <a:ext cx="102240" cy="148680"/>
              </p14:xfrm>
            </p:contentPart>
          </mc:Choice>
          <mc:Fallback>
            <p:pic>
              <p:nvPicPr>
                <p:cNvPr id="45" name="Freihand 44">
                  <a:extLst>
                    <a:ext uri="{FF2B5EF4-FFF2-40B4-BE49-F238E27FC236}">
                      <a16:creationId xmlns:a16="http://schemas.microsoft.com/office/drawing/2014/main" id="{B318D4F7-48CF-4172-8FF5-F774338A8973}"/>
                    </a:ext>
                  </a:extLst>
                </p:cNvPr>
                <p:cNvPicPr/>
                <p:nvPr/>
              </p:nvPicPr>
              <p:blipFill>
                <a:blip r:embed="rId318"/>
                <a:stretch>
                  <a:fillRect/>
                </a:stretch>
              </p:blipFill>
              <p:spPr>
                <a:xfrm>
                  <a:off x="10160653" y="781032"/>
                  <a:ext cx="110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6" name="Freihand 45">
                  <a:extLst>
                    <a:ext uri="{FF2B5EF4-FFF2-40B4-BE49-F238E27FC236}">
                      <a16:creationId xmlns:a16="http://schemas.microsoft.com/office/drawing/2014/main" id="{D7EDF2C0-DFEC-4AEF-8CE1-27F1254CFD62}"/>
                    </a:ext>
                  </a:extLst>
                </p14:cNvPr>
                <p14:cNvContentPartPr/>
                <p14:nvPr/>
              </p14:nvContentPartPr>
              <p14:xfrm>
                <a:off x="10211413" y="755112"/>
                <a:ext cx="149760" cy="156240"/>
              </p14:xfrm>
            </p:contentPart>
          </mc:Choice>
          <mc:Fallback>
            <p:pic>
              <p:nvPicPr>
                <p:cNvPr id="46" name="Freihand 45">
                  <a:extLst>
                    <a:ext uri="{FF2B5EF4-FFF2-40B4-BE49-F238E27FC236}">
                      <a16:creationId xmlns:a16="http://schemas.microsoft.com/office/drawing/2014/main" id="{D7EDF2C0-DFEC-4AEF-8CE1-27F1254CFD62}"/>
                    </a:ext>
                  </a:extLst>
                </p:cNvPr>
                <p:cNvPicPr/>
                <p:nvPr/>
              </p:nvPicPr>
              <p:blipFill>
                <a:blip r:embed="rId320"/>
                <a:stretch>
                  <a:fillRect/>
                </a:stretch>
              </p:blipFill>
              <p:spPr>
                <a:xfrm>
                  <a:off x="10207093" y="750792"/>
                  <a:ext cx="158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7" name="Freihand 46">
                  <a:extLst>
                    <a:ext uri="{FF2B5EF4-FFF2-40B4-BE49-F238E27FC236}">
                      <a16:creationId xmlns:a16="http://schemas.microsoft.com/office/drawing/2014/main" id="{DB930BD9-8DBB-4F9A-B346-8D3654CB4758}"/>
                    </a:ext>
                  </a:extLst>
                </p14:cNvPr>
                <p14:cNvContentPartPr/>
                <p14:nvPr/>
              </p14:nvContentPartPr>
              <p14:xfrm>
                <a:off x="9885613" y="1755192"/>
                <a:ext cx="100440" cy="499680"/>
              </p14:xfrm>
            </p:contentPart>
          </mc:Choice>
          <mc:Fallback>
            <p:pic>
              <p:nvPicPr>
                <p:cNvPr id="47" name="Freihand 46">
                  <a:extLst>
                    <a:ext uri="{FF2B5EF4-FFF2-40B4-BE49-F238E27FC236}">
                      <a16:creationId xmlns:a16="http://schemas.microsoft.com/office/drawing/2014/main" id="{DB930BD9-8DBB-4F9A-B346-8D3654CB4758}"/>
                    </a:ext>
                  </a:extLst>
                </p:cNvPr>
                <p:cNvPicPr/>
                <p:nvPr/>
              </p:nvPicPr>
              <p:blipFill>
                <a:blip r:embed="rId322"/>
                <a:stretch>
                  <a:fillRect/>
                </a:stretch>
              </p:blipFill>
              <p:spPr>
                <a:xfrm>
                  <a:off x="9881293" y="1750872"/>
                  <a:ext cx="10908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 name="Freihand 16">
                  <a:extLst>
                    <a:ext uri="{FF2B5EF4-FFF2-40B4-BE49-F238E27FC236}">
                      <a16:creationId xmlns:a16="http://schemas.microsoft.com/office/drawing/2014/main" id="{0C2A76D7-2152-4719-9F92-C441F1981EDF}"/>
                    </a:ext>
                  </a:extLst>
                </p14:cNvPr>
                <p14:cNvContentPartPr/>
                <p14:nvPr/>
              </p14:nvContentPartPr>
              <p14:xfrm>
                <a:off x="10921693" y="2355672"/>
                <a:ext cx="141480" cy="160200"/>
              </p14:xfrm>
            </p:contentPart>
          </mc:Choice>
          <mc:Fallback>
            <p:pic>
              <p:nvPicPr>
                <p:cNvPr id="17" name="Freihand 16">
                  <a:extLst>
                    <a:ext uri="{FF2B5EF4-FFF2-40B4-BE49-F238E27FC236}">
                      <a16:creationId xmlns:a16="http://schemas.microsoft.com/office/drawing/2014/main" id="{0C2A76D7-2152-4719-9F92-C441F1981EDF}"/>
                    </a:ext>
                  </a:extLst>
                </p:cNvPr>
                <p:cNvPicPr/>
                <p:nvPr/>
              </p:nvPicPr>
              <p:blipFill>
                <a:blip r:embed="rId324"/>
                <a:stretch>
                  <a:fillRect/>
                </a:stretch>
              </p:blipFill>
              <p:spPr>
                <a:xfrm>
                  <a:off x="10917373" y="2351352"/>
                  <a:ext cx="150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 name="Freihand 17">
                  <a:extLst>
                    <a:ext uri="{FF2B5EF4-FFF2-40B4-BE49-F238E27FC236}">
                      <a16:creationId xmlns:a16="http://schemas.microsoft.com/office/drawing/2014/main" id="{E921C621-787A-4E58-8AE2-1540FDC84DF8}"/>
                    </a:ext>
                  </a:extLst>
                </p14:cNvPr>
                <p14:cNvContentPartPr/>
                <p14:nvPr/>
              </p14:nvContentPartPr>
              <p14:xfrm>
                <a:off x="10962373" y="2388072"/>
                <a:ext cx="132840" cy="73800"/>
              </p14:xfrm>
            </p:contentPart>
          </mc:Choice>
          <mc:Fallback>
            <p:pic>
              <p:nvPicPr>
                <p:cNvPr id="18" name="Freihand 17">
                  <a:extLst>
                    <a:ext uri="{FF2B5EF4-FFF2-40B4-BE49-F238E27FC236}">
                      <a16:creationId xmlns:a16="http://schemas.microsoft.com/office/drawing/2014/main" id="{E921C621-787A-4E58-8AE2-1540FDC84DF8}"/>
                    </a:ext>
                  </a:extLst>
                </p:cNvPr>
                <p:cNvPicPr/>
                <p:nvPr/>
              </p:nvPicPr>
              <p:blipFill>
                <a:blip r:embed="rId326"/>
                <a:stretch>
                  <a:fillRect/>
                </a:stretch>
              </p:blipFill>
              <p:spPr>
                <a:xfrm>
                  <a:off x="10958053" y="2383752"/>
                  <a:ext cx="141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8" name="Freihand 47">
                  <a:extLst>
                    <a:ext uri="{FF2B5EF4-FFF2-40B4-BE49-F238E27FC236}">
                      <a16:creationId xmlns:a16="http://schemas.microsoft.com/office/drawing/2014/main" id="{BF2BBBB2-9E75-4C38-A89A-D7858A03DC3B}"/>
                    </a:ext>
                  </a:extLst>
                </p14:cNvPr>
                <p14:cNvContentPartPr/>
                <p14:nvPr/>
              </p14:nvContentPartPr>
              <p14:xfrm>
                <a:off x="9875893" y="2527752"/>
                <a:ext cx="40680" cy="259200"/>
              </p14:xfrm>
            </p:contentPart>
          </mc:Choice>
          <mc:Fallback>
            <p:pic>
              <p:nvPicPr>
                <p:cNvPr id="48" name="Freihand 47">
                  <a:extLst>
                    <a:ext uri="{FF2B5EF4-FFF2-40B4-BE49-F238E27FC236}">
                      <a16:creationId xmlns:a16="http://schemas.microsoft.com/office/drawing/2014/main" id="{BF2BBBB2-9E75-4C38-A89A-D7858A03DC3B}"/>
                    </a:ext>
                  </a:extLst>
                </p:cNvPr>
                <p:cNvPicPr/>
                <p:nvPr/>
              </p:nvPicPr>
              <p:blipFill>
                <a:blip r:embed="rId328"/>
                <a:stretch>
                  <a:fillRect/>
                </a:stretch>
              </p:blipFill>
              <p:spPr>
                <a:xfrm>
                  <a:off x="9871573" y="2523432"/>
                  <a:ext cx="493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9" name="Freihand 48">
                  <a:extLst>
                    <a:ext uri="{FF2B5EF4-FFF2-40B4-BE49-F238E27FC236}">
                      <a16:creationId xmlns:a16="http://schemas.microsoft.com/office/drawing/2014/main" id="{6DB66287-14E2-45EA-9C11-E0FC4F42C56E}"/>
                    </a:ext>
                  </a:extLst>
                </p14:cNvPr>
                <p14:cNvContentPartPr/>
                <p14:nvPr/>
              </p14:nvContentPartPr>
              <p14:xfrm>
                <a:off x="9788053" y="2483112"/>
                <a:ext cx="167760" cy="113400"/>
              </p14:xfrm>
            </p:contentPart>
          </mc:Choice>
          <mc:Fallback>
            <p:pic>
              <p:nvPicPr>
                <p:cNvPr id="49" name="Freihand 48">
                  <a:extLst>
                    <a:ext uri="{FF2B5EF4-FFF2-40B4-BE49-F238E27FC236}">
                      <a16:creationId xmlns:a16="http://schemas.microsoft.com/office/drawing/2014/main" id="{6DB66287-14E2-45EA-9C11-E0FC4F42C56E}"/>
                    </a:ext>
                  </a:extLst>
                </p:cNvPr>
                <p:cNvPicPr/>
                <p:nvPr/>
              </p:nvPicPr>
              <p:blipFill>
                <a:blip r:embed="rId330"/>
                <a:stretch>
                  <a:fillRect/>
                </a:stretch>
              </p:blipFill>
              <p:spPr>
                <a:xfrm>
                  <a:off x="9783733" y="2478792"/>
                  <a:ext cx="176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50" name="Freihand 49">
                  <a:extLst>
                    <a:ext uri="{FF2B5EF4-FFF2-40B4-BE49-F238E27FC236}">
                      <a16:creationId xmlns:a16="http://schemas.microsoft.com/office/drawing/2014/main" id="{19C97D15-55D9-45BE-BE41-A96758B6FD95}"/>
                    </a:ext>
                  </a:extLst>
                </p14:cNvPr>
                <p14:cNvContentPartPr/>
                <p14:nvPr/>
              </p14:nvContentPartPr>
              <p14:xfrm>
                <a:off x="10073533" y="2505432"/>
                <a:ext cx="16560" cy="239400"/>
              </p14:xfrm>
            </p:contentPart>
          </mc:Choice>
          <mc:Fallback>
            <p:pic>
              <p:nvPicPr>
                <p:cNvPr id="50" name="Freihand 49">
                  <a:extLst>
                    <a:ext uri="{FF2B5EF4-FFF2-40B4-BE49-F238E27FC236}">
                      <a16:creationId xmlns:a16="http://schemas.microsoft.com/office/drawing/2014/main" id="{19C97D15-55D9-45BE-BE41-A96758B6FD95}"/>
                    </a:ext>
                  </a:extLst>
                </p:cNvPr>
                <p:cNvPicPr/>
                <p:nvPr/>
              </p:nvPicPr>
              <p:blipFill>
                <a:blip r:embed="rId332"/>
                <a:stretch>
                  <a:fillRect/>
                </a:stretch>
              </p:blipFill>
              <p:spPr>
                <a:xfrm>
                  <a:off x="10069213" y="2501112"/>
                  <a:ext cx="252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51" name="Freihand 50">
                  <a:extLst>
                    <a:ext uri="{FF2B5EF4-FFF2-40B4-BE49-F238E27FC236}">
                      <a16:creationId xmlns:a16="http://schemas.microsoft.com/office/drawing/2014/main" id="{D26C0E53-3B63-49DC-8D1D-E6B2D2CA2AED}"/>
                    </a:ext>
                  </a:extLst>
                </p14:cNvPr>
                <p14:cNvContentPartPr/>
                <p14:nvPr/>
              </p14:nvContentPartPr>
              <p14:xfrm>
                <a:off x="9982093" y="2487072"/>
                <a:ext cx="281520" cy="154440"/>
              </p14:xfrm>
            </p:contentPart>
          </mc:Choice>
          <mc:Fallback>
            <p:pic>
              <p:nvPicPr>
                <p:cNvPr id="51" name="Freihand 50">
                  <a:extLst>
                    <a:ext uri="{FF2B5EF4-FFF2-40B4-BE49-F238E27FC236}">
                      <a16:creationId xmlns:a16="http://schemas.microsoft.com/office/drawing/2014/main" id="{D26C0E53-3B63-49DC-8D1D-E6B2D2CA2AED}"/>
                    </a:ext>
                  </a:extLst>
                </p:cNvPr>
                <p:cNvPicPr/>
                <p:nvPr/>
              </p:nvPicPr>
              <p:blipFill>
                <a:blip r:embed="rId334"/>
                <a:stretch>
                  <a:fillRect/>
                </a:stretch>
              </p:blipFill>
              <p:spPr>
                <a:xfrm>
                  <a:off x="9977773" y="2482752"/>
                  <a:ext cx="290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54" name="Freihand 53">
                  <a:extLst>
                    <a:ext uri="{FF2B5EF4-FFF2-40B4-BE49-F238E27FC236}">
                      <a16:creationId xmlns:a16="http://schemas.microsoft.com/office/drawing/2014/main" id="{6430B008-B7B3-4002-A3C6-F9E47B05D3D5}"/>
                    </a:ext>
                  </a:extLst>
                </p14:cNvPr>
                <p14:cNvContentPartPr/>
                <p14:nvPr/>
              </p14:nvContentPartPr>
              <p14:xfrm>
                <a:off x="10307533" y="2801352"/>
                <a:ext cx="149040" cy="191520"/>
              </p14:xfrm>
            </p:contentPart>
          </mc:Choice>
          <mc:Fallback>
            <p:pic>
              <p:nvPicPr>
                <p:cNvPr id="54" name="Freihand 53">
                  <a:extLst>
                    <a:ext uri="{FF2B5EF4-FFF2-40B4-BE49-F238E27FC236}">
                      <a16:creationId xmlns:a16="http://schemas.microsoft.com/office/drawing/2014/main" id="{6430B008-B7B3-4002-A3C6-F9E47B05D3D5}"/>
                    </a:ext>
                  </a:extLst>
                </p:cNvPr>
                <p:cNvPicPr/>
                <p:nvPr/>
              </p:nvPicPr>
              <p:blipFill>
                <a:blip r:embed="rId336"/>
                <a:stretch>
                  <a:fillRect/>
                </a:stretch>
              </p:blipFill>
              <p:spPr>
                <a:xfrm>
                  <a:off x="10303213" y="2797032"/>
                  <a:ext cx="157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55" name="Freihand 54">
                  <a:extLst>
                    <a:ext uri="{FF2B5EF4-FFF2-40B4-BE49-F238E27FC236}">
                      <a16:creationId xmlns:a16="http://schemas.microsoft.com/office/drawing/2014/main" id="{CDD0951C-750C-4FF7-8563-D936599DDB9C}"/>
                    </a:ext>
                  </a:extLst>
                </p14:cNvPr>
                <p14:cNvContentPartPr/>
                <p14:nvPr/>
              </p14:nvContentPartPr>
              <p14:xfrm>
                <a:off x="10406533" y="2813232"/>
                <a:ext cx="184320" cy="179280"/>
              </p14:xfrm>
            </p:contentPart>
          </mc:Choice>
          <mc:Fallback>
            <p:pic>
              <p:nvPicPr>
                <p:cNvPr id="55" name="Freihand 54">
                  <a:extLst>
                    <a:ext uri="{FF2B5EF4-FFF2-40B4-BE49-F238E27FC236}">
                      <a16:creationId xmlns:a16="http://schemas.microsoft.com/office/drawing/2014/main" id="{CDD0951C-750C-4FF7-8563-D936599DDB9C}"/>
                    </a:ext>
                  </a:extLst>
                </p:cNvPr>
                <p:cNvPicPr/>
                <p:nvPr/>
              </p:nvPicPr>
              <p:blipFill>
                <a:blip r:embed="rId338"/>
                <a:stretch>
                  <a:fillRect/>
                </a:stretch>
              </p:blipFill>
              <p:spPr>
                <a:xfrm>
                  <a:off x="10402213" y="2808912"/>
                  <a:ext cx="1929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56" name="Freihand 55">
                  <a:extLst>
                    <a:ext uri="{FF2B5EF4-FFF2-40B4-BE49-F238E27FC236}">
                      <a16:creationId xmlns:a16="http://schemas.microsoft.com/office/drawing/2014/main" id="{B06C434E-75FF-4196-999D-D3B1D1CC4D4C}"/>
                    </a:ext>
                  </a:extLst>
                </p14:cNvPr>
                <p14:cNvContentPartPr/>
                <p14:nvPr/>
              </p14:nvContentPartPr>
              <p14:xfrm>
                <a:off x="10510573" y="2791272"/>
                <a:ext cx="151200" cy="102240"/>
              </p14:xfrm>
            </p:contentPart>
          </mc:Choice>
          <mc:Fallback>
            <p:pic>
              <p:nvPicPr>
                <p:cNvPr id="56" name="Freihand 55">
                  <a:extLst>
                    <a:ext uri="{FF2B5EF4-FFF2-40B4-BE49-F238E27FC236}">
                      <a16:creationId xmlns:a16="http://schemas.microsoft.com/office/drawing/2014/main" id="{B06C434E-75FF-4196-999D-D3B1D1CC4D4C}"/>
                    </a:ext>
                  </a:extLst>
                </p:cNvPr>
                <p:cNvPicPr/>
                <p:nvPr/>
              </p:nvPicPr>
              <p:blipFill>
                <a:blip r:embed="rId340"/>
                <a:stretch>
                  <a:fillRect/>
                </a:stretch>
              </p:blipFill>
              <p:spPr>
                <a:xfrm>
                  <a:off x="10506253" y="2786952"/>
                  <a:ext cx="1598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57" name="Freihand 56">
                  <a:extLst>
                    <a:ext uri="{FF2B5EF4-FFF2-40B4-BE49-F238E27FC236}">
                      <a16:creationId xmlns:a16="http://schemas.microsoft.com/office/drawing/2014/main" id="{58241519-C697-462B-AE20-66AFF66201B0}"/>
                    </a:ext>
                  </a:extLst>
                </p14:cNvPr>
                <p14:cNvContentPartPr/>
                <p14:nvPr/>
              </p14:nvContentPartPr>
              <p14:xfrm>
                <a:off x="10780573" y="2831952"/>
                <a:ext cx="21600" cy="96480"/>
              </p14:xfrm>
            </p:contentPart>
          </mc:Choice>
          <mc:Fallback>
            <p:pic>
              <p:nvPicPr>
                <p:cNvPr id="57" name="Freihand 56">
                  <a:extLst>
                    <a:ext uri="{FF2B5EF4-FFF2-40B4-BE49-F238E27FC236}">
                      <a16:creationId xmlns:a16="http://schemas.microsoft.com/office/drawing/2014/main" id="{58241519-C697-462B-AE20-66AFF66201B0}"/>
                    </a:ext>
                  </a:extLst>
                </p:cNvPr>
                <p:cNvPicPr/>
                <p:nvPr/>
              </p:nvPicPr>
              <p:blipFill>
                <a:blip r:embed="rId342"/>
                <a:stretch>
                  <a:fillRect/>
                </a:stretch>
              </p:blipFill>
              <p:spPr>
                <a:xfrm>
                  <a:off x="10776253" y="2827632"/>
                  <a:ext cx="30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58" name="Freihand 57">
                  <a:extLst>
                    <a:ext uri="{FF2B5EF4-FFF2-40B4-BE49-F238E27FC236}">
                      <a16:creationId xmlns:a16="http://schemas.microsoft.com/office/drawing/2014/main" id="{9868CB10-520E-4D24-9B32-469D3CED9841}"/>
                    </a:ext>
                  </a:extLst>
                </p14:cNvPr>
                <p14:cNvContentPartPr/>
                <p14:nvPr/>
              </p14:nvContentPartPr>
              <p14:xfrm>
                <a:off x="10708933" y="2844192"/>
                <a:ext cx="148680" cy="46800"/>
              </p14:xfrm>
            </p:contentPart>
          </mc:Choice>
          <mc:Fallback>
            <p:pic>
              <p:nvPicPr>
                <p:cNvPr id="58" name="Freihand 57">
                  <a:extLst>
                    <a:ext uri="{FF2B5EF4-FFF2-40B4-BE49-F238E27FC236}">
                      <a16:creationId xmlns:a16="http://schemas.microsoft.com/office/drawing/2014/main" id="{9868CB10-520E-4D24-9B32-469D3CED9841}"/>
                    </a:ext>
                  </a:extLst>
                </p:cNvPr>
                <p:cNvPicPr/>
                <p:nvPr/>
              </p:nvPicPr>
              <p:blipFill>
                <a:blip r:embed="rId344"/>
                <a:stretch>
                  <a:fillRect/>
                </a:stretch>
              </p:blipFill>
              <p:spPr>
                <a:xfrm>
                  <a:off x="10704613" y="2839872"/>
                  <a:ext cx="157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59" name="Freihand 58">
                  <a:extLst>
                    <a:ext uri="{FF2B5EF4-FFF2-40B4-BE49-F238E27FC236}">
                      <a16:creationId xmlns:a16="http://schemas.microsoft.com/office/drawing/2014/main" id="{9412DE94-83B8-4AAB-90DA-D5A1A4842A6D}"/>
                    </a:ext>
                  </a:extLst>
                </p14:cNvPr>
                <p14:cNvContentPartPr/>
                <p14:nvPr/>
              </p14:nvContentPartPr>
              <p14:xfrm>
                <a:off x="10544413" y="2906832"/>
                <a:ext cx="157680" cy="76320"/>
              </p14:xfrm>
            </p:contentPart>
          </mc:Choice>
          <mc:Fallback>
            <p:pic>
              <p:nvPicPr>
                <p:cNvPr id="59" name="Freihand 58">
                  <a:extLst>
                    <a:ext uri="{FF2B5EF4-FFF2-40B4-BE49-F238E27FC236}">
                      <a16:creationId xmlns:a16="http://schemas.microsoft.com/office/drawing/2014/main" id="{9412DE94-83B8-4AAB-90DA-D5A1A4842A6D}"/>
                    </a:ext>
                  </a:extLst>
                </p:cNvPr>
                <p:cNvPicPr/>
                <p:nvPr/>
              </p:nvPicPr>
              <p:blipFill>
                <a:blip r:embed="rId346"/>
                <a:stretch>
                  <a:fillRect/>
                </a:stretch>
              </p:blipFill>
              <p:spPr>
                <a:xfrm>
                  <a:off x="10540093" y="2902512"/>
                  <a:ext cx="166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60" name="Freihand 59">
                  <a:extLst>
                    <a:ext uri="{FF2B5EF4-FFF2-40B4-BE49-F238E27FC236}">
                      <a16:creationId xmlns:a16="http://schemas.microsoft.com/office/drawing/2014/main" id="{273797D8-D201-4C93-BC01-E283B48304CD}"/>
                    </a:ext>
                  </a:extLst>
                </p14:cNvPr>
                <p14:cNvContentPartPr/>
                <p14:nvPr/>
              </p14:nvContentPartPr>
              <p14:xfrm>
                <a:off x="10993333" y="2773272"/>
                <a:ext cx="51120" cy="140400"/>
              </p14:xfrm>
            </p:contentPart>
          </mc:Choice>
          <mc:Fallback>
            <p:pic>
              <p:nvPicPr>
                <p:cNvPr id="60" name="Freihand 59">
                  <a:extLst>
                    <a:ext uri="{FF2B5EF4-FFF2-40B4-BE49-F238E27FC236}">
                      <a16:creationId xmlns:a16="http://schemas.microsoft.com/office/drawing/2014/main" id="{273797D8-D201-4C93-BC01-E283B48304CD}"/>
                    </a:ext>
                  </a:extLst>
                </p:cNvPr>
                <p:cNvPicPr/>
                <p:nvPr/>
              </p:nvPicPr>
              <p:blipFill>
                <a:blip r:embed="rId348"/>
                <a:stretch>
                  <a:fillRect/>
                </a:stretch>
              </p:blipFill>
              <p:spPr>
                <a:xfrm>
                  <a:off x="10989013" y="2768952"/>
                  <a:ext cx="59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61" name="Freihand 60">
                  <a:extLst>
                    <a:ext uri="{FF2B5EF4-FFF2-40B4-BE49-F238E27FC236}">
                      <a16:creationId xmlns:a16="http://schemas.microsoft.com/office/drawing/2014/main" id="{06DE30EC-032F-4468-89F2-EA16DD6DF48C}"/>
                    </a:ext>
                  </a:extLst>
                </p14:cNvPr>
                <p14:cNvContentPartPr/>
                <p14:nvPr/>
              </p14:nvContentPartPr>
              <p14:xfrm>
                <a:off x="10913053" y="2712432"/>
                <a:ext cx="202680" cy="118440"/>
              </p14:xfrm>
            </p:contentPart>
          </mc:Choice>
          <mc:Fallback>
            <p:pic>
              <p:nvPicPr>
                <p:cNvPr id="61" name="Freihand 60">
                  <a:extLst>
                    <a:ext uri="{FF2B5EF4-FFF2-40B4-BE49-F238E27FC236}">
                      <a16:creationId xmlns:a16="http://schemas.microsoft.com/office/drawing/2014/main" id="{06DE30EC-032F-4468-89F2-EA16DD6DF48C}"/>
                    </a:ext>
                  </a:extLst>
                </p:cNvPr>
                <p:cNvPicPr/>
                <p:nvPr/>
              </p:nvPicPr>
              <p:blipFill>
                <a:blip r:embed="rId350"/>
                <a:stretch>
                  <a:fillRect/>
                </a:stretch>
              </p:blipFill>
              <p:spPr>
                <a:xfrm>
                  <a:off x="10908733" y="2708112"/>
                  <a:ext cx="2113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62" name="Freihand 61">
                  <a:extLst>
                    <a:ext uri="{FF2B5EF4-FFF2-40B4-BE49-F238E27FC236}">
                      <a16:creationId xmlns:a16="http://schemas.microsoft.com/office/drawing/2014/main" id="{A82650A0-EE23-41BD-AFF9-957B36873789}"/>
                    </a:ext>
                  </a:extLst>
                </p14:cNvPr>
                <p14:cNvContentPartPr/>
                <p14:nvPr/>
              </p14:nvContentPartPr>
              <p14:xfrm>
                <a:off x="11174773" y="2695512"/>
                <a:ext cx="29160" cy="165240"/>
              </p14:xfrm>
            </p:contentPart>
          </mc:Choice>
          <mc:Fallback>
            <p:pic>
              <p:nvPicPr>
                <p:cNvPr id="62" name="Freihand 61">
                  <a:extLst>
                    <a:ext uri="{FF2B5EF4-FFF2-40B4-BE49-F238E27FC236}">
                      <a16:creationId xmlns:a16="http://schemas.microsoft.com/office/drawing/2014/main" id="{A82650A0-EE23-41BD-AFF9-957B36873789}"/>
                    </a:ext>
                  </a:extLst>
                </p:cNvPr>
                <p:cNvPicPr/>
                <p:nvPr/>
              </p:nvPicPr>
              <p:blipFill>
                <a:blip r:embed="rId352"/>
                <a:stretch>
                  <a:fillRect/>
                </a:stretch>
              </p:blipFill>
              <p:spPr>
                <a:xfrm>
                  <a:off x="11170453" y="2691192"/>
                  <a:ext cx="378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63" name="Freihand 62">
                  <a:extLst>
                    <a:ext uri="{FF2B5EF4-FFF2-40B4-BE49-F238E27FC236}">
                      <a16:creationId xmlns:a16="http://schemas.microsoft.com/office/drawing/2014/main" id="{3D79ADCF-2A20-4E76-B086-96EB4B036DB5}"/>
                    </a:ext>
                  </a:extLst>
                </p14:cNvPr>
                <p14:cNvContentPartPr/>
                <p14:nvPr/>
              </p14:nvContentPartPr>
              <p14:xfrm>
                <a:off x="11088373" y="2657352"/>
                <a:ext cx="234000" cy="165960"/>
              </p14:xfrm>
            </p:contentPart>
          </mc:Choice>
          <mc:Fallback>
            <p:pic>
              <p:nvPicPr>
                <p:cNvPr id="63" name="Freihand 62">
                  <a:extLst>
                    <a:ext uri="{FF2B5EF4-FFF2-40B4-BE49-F238E27FC236}">
                      <a16:creationId xmlns:a16="http://schemas.microsoft.com/office/drawing/2014/main" id="{3D79ADCF-2A20-4E76-B086-96EB4B036DB5}"/>
                    </a:ext>
                  </a:extLst>
                </p:cNvPr>
                <p:cNvPicPr/>
                <p:nvPr/>
              </p:nvPicPr>
              <p:blipFill>
                <a:blip r:embed="rId354"/>
                <a:stretch>
                  <a:fillRect/>
                </a:stretch>
              </p:blipFill>
              <p:spPr>
                <a:xfrm>
                  <a:off x="11084053" y="2653032"/>
                  <a:ext cx="242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64" name="Freihand 63">
                  <a:extLst>
                    <a:ext uri="{FF2B5EF4-FFF2-40B4-BE49-F238E27FC236}">
                      <a16:creationId xmlns:a16="http://schemas.microsoft.com/office/drawing/2014/main" id="{228E5E01-DC89-4C23-81F4-C458C5C767B0}"/>
                    </a:ext>
                  </a:extLst>
                </p14:cNvPr>
                <p14:cNvContentPartPr/>
                <p14:nvPr/>
              </p14:nvContentPartPr>
              <p14:xfrm>
                <a:off x="11358373" y="2672472"/>
                <a:ext cx="193320" cy="59760"/>
              </p14:xfrm>
            </p:contentPart>
          </mc:Choice>
          <mc:Fallback>
            <p:pic>
              <p:nvPicPr>
                <p:cNvPr id="64" name="Freihand 63">
                  <a:extLst>
                    <a:ext uri="{FF2B5EF4-FFF2-40B4-BE49-F238E27FC236}">
                      <a16:creationId xmlns:a16="http://schemas.microsoft.com/office/drawing/2014/main" id="{228E5E01-DC89-4C23-81F4-C458C5C767B0}"/>
                    </a:ext>
                  </a:extLst>
                </p:cNvPr>
                <p:cNvPicPr/>
                <p:nvPr/>
              </p:nvPicPr>
              <p:blipFill>
                <a:blip r:embed="rId356"/>
                <a:stretch>
                  <a:fillRect/>
                </a:stretch>
              </p:blipFill>
              <p:spPr>
                <a:xfrm>
                  <a:off x="11354053" y="2668152"/>
                  <a:ext cx="201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65" name="Freihand 64">
                  <a:extLst>
                    <a:ext uri="{FF2B5EF4-FFF2-40B4-BE49-F238E27FC236}">
                      <a16:creationId xmlns:a16="http://schemas.microsoft.com/office/drawing/2014/main" id="{02A0A7E5-D611-4593-891A-1006A906B25D}"/>
                    </a:ext>
                  </a:extLst>
                </p14:cNvPr>
                <p14:cNvContentPartPr/>
                <p14:nvPr/>
              </p14:nvContentPartPr>
              <p14:xfrm>
                <a:off x="11391853" y="2750952"/>
                <a:ext cx="201600" cy="20880"/>
              </p14:xfrm>
            </p:contentPart>
          </mc:Choice>
          <mc:Fallback>
            <p:pic>
              <p:nvPicPr>
                <p:cNvPr id="65" name="Freihand 64">
                  <a:extLst>
                    <a:ext uri="{FF2B5EF4-FFF2-40B4-BE49-F238E27FC236}">
                      <a16:creationId xmlns:a16="http://schemas.microsoft.com/office/drawing/2014/main" id="{02A0A7E5-D611-4593-891A-1006A906B25D}"/>
                    </a:ext>
                  </a:extLst>
                </p:cNvPr>
                <p:cNvPicPr/>
                <p:nvPr/>
              </p:nvPicPr>
              <p:blipFill>
                <a:blip r:embed="rId358"/>
                <a:stretch>
                  <a:fillRect/>
                </a:stretch>
              </p:blipFill>
              <p:spPr>
                <a:xfrm>
                  <a:off x="11387533" y="2746632"/>
                  <a:ext cx="2102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66" name="Freihand 65">
                  <a:extLst>
                    <a:ext uri="{FF2B5EF4-FFF2-40B4-BE49-F238E27FC236}">
                      <a16:creationId xmlns:a16="http://schemas.microsoft.com/office/drawing/2014/main" id="{07199D63-32E7-4722-901D-51D6F888060C}"/>
                    </a:ext>
                  </a:extLst>
                </p14:cNvPr>
                <p14:cNvContentPartPr/>
                <p14:nvPr/>
              </p14:nvContentPartPr>
              <p14:xfrm>
                <a:off x="11617933" y="2521992"/>
                <a:ext cx="128880" cy="218520"/>
              </p14:xfrm>
            </p:contentPart>
          </mc:Choice>
          <mc:Fallback>
            <p:pic>
              <p:nvPicPr>
                <p:cNvPr id="66" name="Freihand 65">
                  <a:extLst>
                    <a:ext uri="{FF2B5EF4-FFF2-40B4-BE49-F238E27FC236}">
                      <a16:creationId xmlns:a16="http://schemas.microsoft.com/office/drawing/2014/main" id="{07199D63-32E7-4722-901D-51D6F888060C}"/>
                    </a:ext>
                  </a:extLst>
                </p:cNvPr>
                <p:cNvPicPr/>
                <p:nvPr/>
              </p:nvPicPr>
              <p:blipFill>
                <a:blip r:embed="rId360"/>
                <a:stretch>
                  <a:fillRect/>
                </a:stretch>
              </p:blipFill>
              <p:spPr>
                <a:xfrm>
                  <a:off x="11613613" y="2517672"/>
                  <a:ext cx="1375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67" name="Freihand 66">
                  <a:extLst>
                    <a:ext uri="{FF2B5EF4-FFF2-40B4-BE49-F238E27FC236}">
                      <a16:creationId xmlns:a16="http://schemas.microsoft.com/office/drawing/2014/main" id="{DF616673-54C5-412F-BEB9-F51FBFBDC19F}"/>
                    </a:ext>
                  </a:extLst>
                </p14:cNvPr>
                <p14:cNvContentPartPr/>
                <p14:nvPr/>
              </p14:nvContentPartPr>
              <p14:xfrm>
                <a:off x="11741053" y="2572752"/>
                <a:ext cx="123120" cy="94320"/>
              </p14:xfrm>
            </p:contentPart>
          </mc:Choice>
          <mc:Fallback>
            <p:pic>
              <p:nvPicPr>
                <p:cNvPr id="67" name="Freihand 66">
                  <a:extLst>
                    <a:ext uri="{FF2B5EF4-FFF2-40B4-BE49-F238E27FC236}">
                      <a16:creationId xmlns:a16="http://schemas.microsoft.com/office/drawing/2014/main" id="{DF616673-54C5-412F-BEB9-F51FBFBDC19F}"/>
                    </a:ext>
                  </a:extLst>
                </p:cNvPr>
                <p:cNvPicPr/>
                <p:nvPr/>
              </p:nvPicPr>
              <p:blipFill>
                <a:blip r:embed="rId362"/>
                <a:stretch>
                  <a:fillRect/>
                </a:stretch>
              </p:blipFill>
              <p:spPr>
                <a:xfrm>
                  <a:off x="11736733" y="2568432"/>
                  <a:ext cx="131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68" name="Freihand 67">
                  <a:extLst>
                    <a:ext uri="{FF2B5EF4-FFF2-40B4-BE49-F238E27FC236}">
                      <a16:creationId xmlns:a16="http://schemas.microsoft.com/office/drawing/2014/main" id="{7DA4A00A-F580-4B5D-95A3-43411F834EFE}"/>
                    </a:ext>
                  </a:extLst>
                </p14:cNvPr>
                <p14:cNvContentPartPr/>
                <p14:nvPr/>
              </p14:nvContentPartPr>
              <p14:xfrm>
                <a:off x="11835733" y="2556552"/>
                <a:ext cx="66600" cy="115200"/>
              </p14:xfrm>
            </p:contentPart>
          </mc:Choice>
          <mc:Fallback>
            <p:pic>
              <p:nvPicPr>
                <p:cNvPr id="68" name="Freihand 67">
                  <a:extLst>
                    <a:ext uri="{FF2B5EF4-FFF2-40B4-BE49-F238E27FC236}">
                      <a16:creationId xmlns:a16="http://schemas.microsoft.com/office/drawing/2014/main" id="{7DA4A00A-F580-4B5D-95A3-43411F834EFE}"/>
                    </a:ext>
                  </a:extLst>
                </p:cNvPr>
                <p:cNvPicPr/>
                <p:nvPr/>
              </p:nvPicPr>
              <p:blipFill>
                <a:blip r:embed="rId364"/>
                <a:stretch>
                  <a:fillRect/>
                </a:stretch>
              </p:blipFill>
              <p:spPr>
                <a:xfrm>
                  <a:off x="11831413" y="2552232"/>
                  <a:ext cx="75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69" name="Freihand 68">
                  <a:extLst>
                    <a:ext uri="{FF2B5EF4-FFF2-40B4-BE49-F238E27FC236}">
                      <a16:creationId xmlns:a16="http://schemas.microsoft.com/office/drawing/2014/main" id="{39E7B6F7-65A9-4648-AED3-62135CCF736E}"/>
                    </a:ext>
                  </a:extLst>
                </p14:cNvPr>
                <p14:cNvContentPartPr/>
                <p14:nvPr/>
              </p14:nvContentPartPr>
              <p14:xfrm>
                <a:off x="11841853" y="2513352"/>
                <a:ext cx="178200" cy="122400"/>
              </p14:xfrm>
            </p:contentPart>
          </mc:Choice>
          <mc:Fallback>
            <p:pic>
              <p:nvPicPr>
                <p:cNvPr id="69" name="Freihand 68">
                  <a:extLst>
                    <a:ext uri="{FF2B5EF4-FFF2-40B4-BE49-F238E27FC236}">
                      <a16:creationId xmlns:a16="http://schemas.microsoft.com/office/drawing/2014/main" id="{39E7B6F7-65A9-4648-AED3-62135CCF736E}"/>
                    </a:ext>
                  </a:extLst>
                </p:cNvPr>
                <p:cNvPicPr/>
                <p:nvPr/>
              </p:nvPicPr>
              <p:blipFill>
                <a:blip r:embed="rId366"/>
                <a:stretch>
                  <a:fillRect/>
                </a:stretch>
              </p:blipFill>
              <p:spPr>
                <a:xfrm>
                  <a:off x="11837533" y="2509032"/>
                  <a:ext cx="1868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70" name="Freihand 69">
                  <a:extLst>
                    <a:ext uri="{FF2B5EF4-FFF2-40B4-BE49-F238E27FC236}">
                      <a16:creationId xmlns:a16="http://schemas.microsoft.com/office/drawing/2014/main" id="{C9AB75D0-249F-4764-9AF4-41F8244B6187}"/>
                    </a:ext>
                  </a:extLst>
                </p14:cNvPr>
                <p14:cNvContentPartPr/>
                <p14:nvPr/>
              </p14:nvContentPartPr>
              <p14:xfrm>
                <a:off x="11903053" y="2497512"/>
                <a:ext cx="15120" cy="59400"/>
              </p14:xfrm>
            </p:contentPart>
          </mc:Choice>
          <mc:Fallback>
            <p:pic>
              <p:nvPicPr>
                <p:cNvPr id="70" name="Freihand 69">
                  <a:extLst>
                    <a:ext uri="{FF2B5EF4-FFF2-40B4-BE49-F238E27FC236}">
                      <a16:creationId xmlns:a16="http://schemas.microsoft.com/office/drawing/2014/main" id="{C9AB75D0-249F-4764-9AF4-41F8244B6187}"/>
                    </a:ext>
                  </a:extLst>
                </p:cNvPr>
                <p:cNvPicPr/>
                <p:nvPr/>
              </p:nvPicPr>
              <p:blipFill>
                <a:blip r:embed="rId368"/>
                <a:stretch>
                  <a:fillRect/>
                </a:stretch>
              </p:blipFill>
              <p:spPr>
                <a:xfrm>
                  <a:off x="11898733" y="2493192"/>
                  <a:ext cx="23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90" name="Freihand 89">
                  <a:extLst>
                    <a:ext uri="{FF2B5EF4-FFF2-40B4-BE49-F238E27FC236}">
                      <a16:creationId xmlns:a16="http://schemas.microsoft.com/office/drawing/2014/main" id="{FFB11BB5-1FAC-4ADA-A989-B293A859A17D}"/>
                    </a:ext>
                  </a:extLst>
                </p14:cNvPr>
                <p14:cNvContentPartPr/>
                <p14:nvPr/>
              </p14:nvContentPartPr>
              <p14:xfrm>
                <a:off x="4746253" y="3246312"/>
                <a:ext cx="93240" cy="156600"/>
              </p14:xfrm>
            </p:contentPart>
          </mc:Choice>
          <mc:Fallback>
            <p:pic>
              <p:nvPicPr>
                <p:cNvPr id="90" name="Freihand 89">
                  <a:extLst>
                    <a:ext uri="{FF2B5EF4-FFF2-40B4-BE49-F238E27FC236}">
                      <a16:creationId xmlns:a16="http://schemas.microsoft.com/office/drawing/2014/main" id="{FFB11BB5-1FAC-4ADA-A989-B293A859A17D}"/>
                    </a:ext>
                  </a:extLst>
                </p:cNvPr>
                <p:cNvPicPr/>
                <p:nvPr/>
              </p:nvPicPr>
              <p:blipFill>
                <a:blip r:embed="rId370"/>
                <a:stretch>
                  <a:fillRect/>
                </a:stretch>
              </p:blipFill>
              <p:spPr>
                <a:xfrm>
                  <a:off x="4741933" y="3241992"/>
                  <a:ext cx="1018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91" name="Freihand 90">
                  <a:extLst>
                    <a:ext uri="{FF2B5EF4-FFF2-40B4-BE49-F238E27FC236}">
                      <a16:creationId xmlns:a16="http://schemas.microsoft.com/office/drawing/2014/main" id="{3F76A21F-13EE-4D8E-B31E-DEDCD4E25EC5}"/>
                    </a:ext>
                  </a:extLst>
                </p14:cNvPr>
                <p14:cNvContentPartPr/>
                <p14:nvPr/>
              </p14:nvContentPartPr>
              <p14:xfrm>
                <a:off x="4651213" y="3197352"/>
                <a:ext cx="229320" cy="31320"/>
              </p14:xfrm>
            </p:contentPart>
          </mc:Choice>
          <mc:Fallback>
            <p:pic>
              <p:nvPicPr>
                <p:cNvPr id="91" name="Freihand 90">
                  <a:extLst>
                    <a:ext uri="{FF2B5EF4-FFF2-40B4-BE49-F238E27FC236}">
                      <a16:creationId xmlns:a16="http://schemas.microsoft.com/office/drawing/2014/main" id="{3F76A21F-13EE-4D8E-B31E-DEDCD4E25EC5}"/>
                    </a:ext>
                  </a:extLst>
                </p:cNvPr>
                <p:cNvPicPr/>
                <p:nvPr/>
              </p:nvPicPr>
              <p:blipFill>
                <a:blip r:embed="rId372"/>
                <a:stretch>
                  <a:fillRect/>
                </a:stretch>
              </p:blipFill>
              <p:spPr>
                <a:xfrm>
                  <a:off x="4646893" y="3193032"/>
                  <a:ext cx="237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92" name="Freihand 91">
                  <a:extLst>
                    <a:ext uri="{FF2B5EF4-FFF2-40B4-BE49-F238E27FC236}">
                      <a16:creationId xmlns:a16="http://schemas.microsoft.com/office/drawing/2014/main" id="{93488924-24EE-444D-9A92-80497C00CE29}"/>
                    </a:ext>
                  </a:extLst>
                </p14:cNvPr>
                <p14:cNvContentPartPr/>
                <p14:nvPr/>
              </p14:nvContentPartPr>
              <p14:xfrm>
                <a:off x="4944973" y="3168912"/>
                <a:ext cx="88200" cy="219960"/>
              </p14:xfrm>
            </p:contentPart>
          </mc:Choice>
          <mc:Fallback>
            <p:pic>
              <p:nvPicPr>
                <p:cNvPr id="92" name="Freihand 91">
                  <a:extLst>
                    <a:ext uri="{FF2B5EF4-FFF2-40B4-BE49-F238E27FC236}">
                      <a16:creationId xmlns:a16="http://schemas.microsoft.com/office/drawing/2014/main" id="{93488924-24EE-444D-9A92-80497C00CE29}"/>
                    </a:ext>
                  </a:extLst>
                </p:cNvPr>
                <p:cNvPicPr/>
                <p:nvPr/>
              </p:nvPicPr>
              <p:blipFill>
                <a:blip r:embed="rId374"/>
                <a:stretch>
                  <a:fillRect/>
                </a:stretch>
              </p:blipFill>
              <p:spPr>
                <a:xfrm>
                  <a:off x="4940653" y="3164592"/>
                  <a:ext cx="968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94" name="Freihand 93">
                  <a:extLst>
                    <a:ext uri="{FF2B5EF4-FFF2-40B4-BE49-F238E27FC236}">
                      <a16:creationId xmlns:a16="http://schemas.microsoft.com/office/drawing/2014/main" id="{FE1957F4-6699-4729-9993-7DE2F8FA4B04}"/>
                    </a:ext>
                  </a:extLst>
                </p14:cNvPr>
                <p14:cNvContentPartPr/>
                <p14:nvPr/>
              </p14:nvContentPartPr>
              <p14:xfrm>
                <a:off x="5101933" y="3161712"/>
                <a:ext cx="116640" cy="131400"/>
              </p14:xfrm>
            </p:contentPart>
          </mc:Choice>
          <mc:Fallback>
            <p:pic>
              <p:nvPicPr>
                <p:cNvPr id="94" name="Freihand 93">
                  <a:extLst>
                    <a:ext uri="{FF2B5EF4-FFF2-40B4-BE49-F238E27FC236}">
                      <a16:creationId xmlns:a16="http://schemas.microsoft.com/office/drawing/2014/main" id="{FE1957F4-6699-4729-9993-7DE2F8FA4B04}"/>
                    </a:ext>
                  </a:extLst>
                </p:cNvPr>
                <p:cNvPicPr/>
                <p:nvPr/>
              </p:nvPicPr>
              <p:blipFill>
                <a:blip r:embed="rId376"/>
                <a:stretch>
                  <a:fillRect/>
                </a:stretch>
              </p:blipFill>
              <p:spPr>
                <a:xfrm>
                  <a:off x="5097613" y="3157392"/>
                  <a:ext cx="1252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95" name="Freihand 94">
                  <a:extLst>
                    <a:ext uri="{FF2B5EF4-FFF2-40B4-BE49-F238E27FC236}">
                      <a16:creationId xmlns:a16="http://schemas.microsoft.com/office/drawing/2014/main" id="{08653B78-448B-48A3-9173-03589DE26E7B}"/>
                    </a:ext>
                  </a:extLst>
                </p14:cNvPr>
                <p14:cNvContentPartPr/>
                <p14:nvPr/>
              </p14:nvContentPartPr>
              <p14:xfrm>
                <a:off x="5162773" y="3250992"/>
                <a:ext cx="52200" cy="37440"/>
              </p14:xfrm>
            </p:contentPart>
          </mc:Choice>
          <mc:Fallback>
            <p:pic>
              <p:nvPicPr>
                <p:cNvPr id="95" name="Freihand 94">
                  <a:extLst>
                    <a:ext uri="{FF2B5EF4-FFF2-40B4-BE49-F238E27FC236}">
                      <a16:creationId xmlns:a16="http://schemas.microsoft.com/office/drawing/2014/main" id="{08653B78-448B-48A3-9173-03589DE26E7B}"/>
                    </a:ext>
                  </a:extLst>
                </p:cNvPr>
                <p:cNvPicPr/>
                <p:nvPr/>
              </p:nvPicPr>
              <p:blipFill>
                <a:blip r:embed="rId378"/>
                <a:stretch>
                  <a:fillRect/>
                </a:stretch>
              </p:blipFill>
              <p:spPr>
                <a:xfrm>
                  <a:off x="5158453" y="3246672"/>
                  <a:ext cx="608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96" name="Freihand 95">
                  <a:extLst>
                    <a:ext uri="{FF2B5EF4-FFF2-40B4-BE49-F238E27FC236}">
                      <a16:creationId xmlns:a16="http://schemas.microsoft.com/office/drawing/2014/main" id="{4124698D-BA73-47A6-A1FE-D21AF9DCE97B}"/>
                    </a:ext>
                  </a:extLst>
                </p14:cNvPr>
                <p14:cNvContentPartPr/>
                <p14:nvPr/>
              </p14:nvContentPartPr>
              <p14:xfrm>
                <a:off x="5258173" y="3160992"/>
                <a:ext cx="145800" cy="196920"/>
              </p14:xfrm>
            </p:contentPart>
          </mc:Choice>
          <mc:Fallback>
            <p:pic>
              <p:nvPicPr>
                <p:cNvPr id="96" name="Freihand 95">
                  <a:extLst>
                    <a:ext uri="{FF2B5EF4-FFF2-40B4-BE49-F238E27FC236}">
                      <a16:creationId xmlns:a16="http://schemas.microsoft.com/office/drawing/2014/main" id="{4124698D-BA73-47A6-A1FE-D21AF9DCE97B}"/>
                    </a:ext>
                  </a:extLst>
                </p:cNvPr>
                <p:cNvPicPr/>
                <p:nvPr/>
              </p:nvPicPr>
              <p:blipFill>
                <a:blip r:embed="rId380"/>
                <a:stretch>
                  <a:fillRect/>
                </a:stretch>
              </p:blipFill>
              <p:spPr>
                <a:xfrm>
                  <a:off x="5253853" y="3156672"/>
                  <a:ext cx="154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97" name="Freihand 96">
                  <a:extLst>
                    <a:ext uri="{FF2B5EF4-FFF2-40B4-BE49-F238E27FC236}">
                      <a16:creationId xmlns:a16="http://schemas.microsoft.com/office/drawing/2014/main" id="{BDE520B5-8046-4980-89EC-2394C60DCB57}"/>
                    </a:ext>
                  </a:extLst>
                </p14:cNvPr>
                <p14:cNvContentPartPr/>
                <p14:nvPr/>
              </p14:nvContentPartPr>
              <p14:xfrm>
                <a:off x="5407573" y="3103392"/>
                <a:ext cx="74520" cy="237600"/>
              </p14:xfrm>
            </p:contentPart>
          </mc:Choice>
          <mc:Fallback>
            <p:pic>
              <p:nvPicPr>
                <p:cNvPr id="97" name="Freihand 96">
                  <a:extLst>
                    <a:ext uri="{FF2B5EF4-FFF2-40B4-BE49-F238E27FC236}">
                      <a16:creationId xmlns:a16="http://schemas.microsoft.com/office/drawing/2014/main" id="{BDE520B5-8046-4980-89EC-2394C60DCB57}"/>
                    </a:ext>
                  </a:extLst>
                </p:cNvPr>
                <p:cNvPicPr/>
                <p:nvPr/>
              </p:nvPicPr>
              <p:blipFill>
                <a:blip r:embed="rId382"/>
                <a:stretch>
                  <a:fillRect/>
                </a:stretch>
              </p:blipFill>
              <p:spPr>
                <a:xfrm>
                  <a:off x="5403253" y="3099072"/>
                  <a:ext cx="831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98" name="Freihand 97">
                  <a:extLst>
                    <a:ext uri="{FF2B5EF4-FFF2-40B4-BE49-F238E27FC236}">
                      <a16:creationId xmlns:a16="http://schemas.microsoft.com/office/drawing/2014/main" id="{1976BF3C-E2E7-410E-886F-51CACAA2E8E8}"/>
                    </a:ext>
                  </a:extLst>
                </p14:cNvPr>
                <p14:cNvContentPartPr/>
                <p14:nvPr/>
              </p14:nvContentPartPr>
              <p14:xfrm>
                <a:off x="5649493" y="3205632"/>
                <a:ext cx="173880" cy="5040"/>
              </p14:xfrm>
            </p:contentPart>
          </mc:Choice>
          <mc:Fallback>
            <p:pic>
              <p:nvPicPr>
                <p:cNvPr id="98" name="Freihand 97">
                  <a:extLst>
                    <a:ext uri="{FF2B5EF4-FFF2-40B4-BE49-F238E27FC236}">
                      <a16:creationId xmlns:a16="http://schemas.microsoft.com/office/drawing/2014/main" id="{1976BF3C-E2E7-410E-886F-51CACAA2E8E8}"/>
                    </a:ext>
                  </a:extLst>
                </p:cNvPr>
                <p:cNvPicPr/>
                <p:nvPr/>
              </p:nvPicPr>
              <p:blipFill>
                <a:blip r:embed="rId384"/>
                <a:stretch>
                  <a:fillRect/>
                </a:stretch>
              </p:blipFill>
              <p:spPr>
                <a:xfrm>
                  <a:off x="5645173" y="3201312"/>
                  <a:ext cx="1825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99" name="Freihand 98">
                  <a:extLst>
                    <a:ext uri="{FF2B5EF4-FFF2-40B4-BE49-F238E27FC236}">
                      <a16:creationId xmlns:a16="http://schemas.microsoft.com/office/drawing/2014/main" id="{7E4EF3B6-1D4D-41CB-824E-0295C07F8142}"/>
                    </a:ext>
                  </a:extLst>
                </p14:cNvPr>
                <p14:cNvContentPartPr/>
                <p14:nvPr/>
              </p14:nvContentPartPr>
              <p14:xfrm>
                <a:off x="5683333" y="3246312"/>
                <a:ext cx="160200" cy="6120"/>
              </p14:xfrm>
            </p:contentPart>
          </mc:Choice>
          <mc:Fallback>
            <p:pic>
              <p:nvPicPr>
                <p:cNvPr id="99" name="Freihand 98">
                  <a:extLst>
                    <a:ext uri="{FF2B5EF4-FFF2-40B4-BE49-F238E27FC236}">
                      <a16:creationId xmlns:a16="http://schemas.microsoft.com/office/drawing/2014/main" id="{7E4EF3B6-1D4D-41CB-824E-0295C07F8142}"/>
                    </a:ext>
                  </a:extLst>
                </p:cNvPr>
                <p:cNvPicPr/>
                <p:nvPr/>
              </p:nvPicPr>
              <p:blipFill>
                <a:blip r:embed="rId386"/>
                <a:stretch>
                  <a:fillRect/>
                </a:stretch>
              </p:blipFill>
              <p:spPr>
                <a:xfrm>
                  <a:off x="5679013" y="3241992"/>
                  <a:ext cx="1688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01" name="Freihand 100">
                  <a:extLst>
                    <a:ext uri="{FF2B5EF4-FFF2-40B4-BE49-F238E27FC236}">
                      <a16:creationId xmlns:a16="http://schemas.microsoft.com/office/drawing/2014/main" id="{3B577365-2B6A-4668-A9DC-FF8E66C64710}"/>
                    </a:ext>
                  </a:extLst>
                </p14:cNvPr>
                <p14:cNvContentPartPr/>
                <p14:nvPr/>
              </p14:nvContentPartPr>
              <p14:xfrm>
                <a:off x="5996173" y="3140832"/>
                <a:ext cx="150480" cy="189720"/>
              </p14:xfrm>
            </p:contentPart>
          </mc:Choice>
          <mc:Fallback>
            <p:pic>
              <p:nvPicPr>
                <p:cNvPr id="101" name="Freihand 100">
                  <a:extLst>
                    <a:ext uri="{FF2B5EF4-FFF2-40B4-BE49-F238E27FC236}">
                      <a16:creationId xmlns:a16="http://schemas.microsoft.com/office/drawing/2014/main" id="{3B577365-2B6A-4668-A9DC-FF8E66C64710}"/>
                    </a:ext>
                  </a:extLst>
                </p:cNvPr>
                <p:cNvPicPr/>
                <p:nvPr/>
              </p:nvPicPr>
              <p:blipFill>
                <a:blip r:embed="rId388"/>
                <a:stretch>
                  <a:fillRect/>
                </a:stretch>
              </p:blipFill>
              <p:spPr>
                <a:xfrm>
                  <a:off x="5991853" y="3136512"/>
                  <a:ext cx="159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02" name="Freihand 101">
                  <a:extLst>
                    <a:ext uri="{FF2B5EF4-FFF2-40B4-BE49-F238E27FC236}">
                      <a16:creationId xmlns:a16="http://schemas.microsoft.com/office/drawing/2014/main" id="{32F43F58-D9A5-4D84-82EF-11D8E4981D22}"/>
                    </a:ext>
                  </a:extLst>
                </p14:cNvPr>
                <p14:cNvContentPartPr/>
                <p14:nvPr/>
              </p14:nvContentPartPr>
              <p14:xfrm>
                <a:off x="6237733" y="3139752"/>
                <a:ext cx="111960" cy="53640"/>
              </p14:xfrm>
            </p:contentPart>
          </mc:Choice>
          <mc:Fallback>
            <p:pic>
              <p:nvPicPr>
                <p:cNvPr id="102" name="Freihand 101">
                  <a:extLst>
                    <a:ext uri="{FF2B5EF4-FFF2-40B4-BE49-F238E27FC236}">
                      <a16:creationId xmlns:a16="http://schemas.microsoft.com/office/drawing/2014/main" id="{32F43F58-D9A5-4D84-82EF-11D8E4981D22}"/>
                    </a:ext>
                  </a:extLst>
                </p:cNvPr>
                <p:cNvPicPr/>
                <p:nvPr/>
              </p:nvPicPr>
              <p:blipFill>
                <a:blip r:embed="rId390"/>
                <a:stretch>
                  <a:fillRect/>
                </a:stretch>
              </p:blipFill>
              <p:spPr>
                <a:xfrm>
                  <a:off x="6233413" y="3135432"/>
                  <a:ext cx="120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03" name="Freihand 102">
                  <a:extLst>
                    <a:ext uri="{FF2B5EF4-FFF2-40B4-BE49-F238E27FC236}">
                      <a16:creationId xmlns:a16="http://schemas.microsoft.com/office/drawing/2014/main" id="{5AA49299-A24E-4C8F-9CB4-F983CDFD9C73}"/>
                    </a:ext>
                  </a:extLst>
                </p14:cNvPr>
                <p14:cNvContentPartPr/>
                <p14:nvPr/>
              </p14:nvContentPartPr>
              <p14:xfrm>
                <a:off x="6285973" y="3142272"/>
                <a:ext cx="82800" cy="162360"/>
              </p14:xfrm>
            </p:contentPart>
          </mc:Choice>
          <mc:Fallback>
            <p:pic>
              <p:nvPicPr>
                <p:cNvPr id="103" name="Freihand 102">
                  <a:extLst>
                    <a:ext uri="{FF2B5EF4-FFF2-40B4-BE49-F238E27FC236}">
                      <a16:creationId xmlns:a16="http://schemas.microsoft.com/office/drawing/2014/main" id="{5AA49299-A24E-4C8F-9CB4-F983CDFD9C73}"/>
                    </a:ext>
                  </a:extLst>
                </p:cNvPr>
                <p:cNvPicPr/>
                <p:nvPr/>
              </p:nvPicPr>
              <p:blipFill>
                <a:blip r:embed="rId392"/>
                <a:stretch>
                  <a:fillRect/>
                </a:stretch>
              </p:blipFill>
              <p:spPr>
                <a:xfrm>
                  <a:off x="6281653" y="3137952"/>
                  <a:ext cx="91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04" name="Freihand 103">
                  <a:extLst>
                    <a:ext uri="{FF2B5EF4-FFF2-40B4-BE49-F238E27FC236}">
                      <a16:creationId xmlns:a16="http://schemas.microsoft.com/office/drawing/2014/main" id="{8313841D-4CE0-4F3A-AEB4-5E4165CC4600}"/>
                    </a:ext>
                  </a:extLst>
                </p14:cNvPr>
                <p14:cNvContentPartPr/>
                <p14:nvPr/>
              </p14:nvContentPartPr>
              <p14:xfrm>
                <a:off x="6416653" y="3067032"/>
                <a:ext cx="76320" cy="192600"/>
              </p14:xfrm>
            </p:contentPart>
          </mc:Choice>
          <mc:Fallback>
            <p:pic>
              <p:nvPicPr>
                <p:cNvPr id="104" name="Freihand 103">
                  <a:extLst>
                    <a:ext uri="{FF2B5EF4-FFF2-40B4-BE49-F238E27FC236}">
                      <a16:creationId xmlns:a16="http://schemas.microsoft.com/office/drawing/2014/main" id="{8313841D-4CE0-4F3A-AEB4-5E4165CC4600}"/>
                    </a:ext>
                  </a:extLst>
                </p:cNvPr>
                <p:cNvPicPr/>
                <p:nvPr/>
              </p:nvPicPr>
              <p:blipFill>
                <a:blip r:embed="rId394"/>
                <a:stretch>
                  <a:fillRect/>
                </a:stretch>
              </p:blipFill>
              <p:spPr>
                <a:xfrm>
                  <a:off x="6412333" y="3062712"/>
                  <a:ext cx="849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05" name="Freihand 104">
                  <a:extLst>
                    <a:ext uri="{FF2B5EF4-FFF2-40B4-BE49-F238E27FC236}">
                      <a16:creationId xmlns:a16="http://schemas.microsoft.com/office/drawing/2014/main" id="{32AD0180-6FDB-4BF1-A2E4-C36505A66E72}"/>
                    </a:ext>
                  </a:extLst>
                </p14:cNvPr>
                <p14:cNvContentPartPr/>
                <p14:nvPr/>
              </p14:nvContentPartPr>
              <p14:xfrm>
                <a:off x="6591613" y="3060912"/>
                <a:ext cx="90360" cy="107280"/>
              </p14:xfrm>
            </p:contentPart>
          </mc:Choice>
          <mc:Fallback>
            <p:pic>
              <p:nvPicPr>
                <p:cNvPr id="105" name="Freihand 104">
                  <a:extLst>
                    <a:ext uri="{FF2B5EF4-FFF2-40B4-BE49-F238E27FC236}">
                      <a16:creationId xmlns:a16="http://schemas.microsoft.com/office/drawing/2014/main" id="{32AD0180-6FDB-4BF1-A2E4-C36505A66E72}"/>
                    </a:ext>
                  </a:extLst>
                </p:cNvPr>
                <p:cNvPicPr/>
                <p:nvPr/>
              </p:nvPicPr>
              <p:blipFill>
                <a:blip r:embed="rId396"/>
                <a:stretch>
                  <a:fillRect/>
                </a:stretch>
              </p:blipFill>
              <p:spPr>
                <a:xfrm>
                  <a:off x="6587293" y="3056592"/>
                  <a:ext cx="990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06" name="Freihand 105">
                  <a:extLst>
                    <a:ext uri="{FF2B5EF4-FFF2-40B4-BE49-F238E27FC236}">
                      <a16:creationId xmlns:a16="http://schemas.microsoft.com/office/drawing/2014/main" id="{662DD082-DB64-4C66-B67A-85A654A843AF}"/>
                    </a:ext>
                  </a:extLst>
                </p14:cNvPr>
                <p14:cNvContentPartPr/>
                <p14:nvPr/>
              </p14:nvContentPartPr>
              <p14:xfrm>
                <a:off x="6630853" y="3134352"/>
                <a:ext cx="74160" cy="48960"/>
              </p14:xfrm>
            </p:contentPart>
          </mc:Choice>
          <mc:Fallback>
            <p:pic>
              <p:nvPicPr>
                <p:cNvPr id="106" name="Freihand 105">
                  <a:extLst>
                    <a:ext uri="{FF2B5EF4-FFF2-40B4-BE49-F238E27FC236}">
                      <a16:creationId xmlns:a16="http://schemas.microsoft.com/office/drawing/2014/main" id="{662DD082-DB64-4C66-B67A-85A654A843AF}"/>
                    </a:ext>
                  </a:extLst>
                </p:cNvPr>
                <p:cNvPicPr/>
                <p:nvPr/>
              </p:nvPicPr>
              <p:blipFill>
                <a:blip r:embed="rId398"/>
                <a:stretch>
                  <a:fillRect/>
                </a:stretch>
              </p:blipFill>
              <p:spPr>
                <a:xfrm>
                  <a:off x="6626533" y="3130032"/>
                  <a:ext cx="828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07" name="Freihand 106">
                  <a:extLst>
                    <a:ext uri="{FF2B5EF4-FFF2-40B4-BE49-F238E27FC236}">
                      <a16:creationId xmlns:a16="http://schemas.microsoft.com/office/drawing/2014/main" id="{1F8B18C0-8D34-4404-8AC4-4C64DABF135F}"/>
                    </a:ext>
                  </a:extLst>
                </p14:cNvPr>
                <p14:cNvContentPartPr/>
                <p14:nvPr/>
              </p14:nvContentPartPr>
              <p14:xfrm>
                <a:off x="6746773" y="3165312"/>
                <a:ext cx="7920" cy="68040"/>
              </p14:xfrm>
            </p:contentPart>
          </mc:Choice>
          <mc:Fallback>
            <p:pic>
              <p:nvPicPr>
                <p:cNvPr id="107" name="Freihand 106">
                  <a:extLst>
                    <a:ext uri="{FF2B5EF4-FFF2-40B4-BE49-F238E27FC236}">
                      <a16:creationId xmlns:a16="http://schemas.microsoft.com/office/drawing/2014/main" id="{1F8B18C0-8D34-4404-8AC4-4C64DABF135F}"/>
                    </a:ext>
                  </a:extLst>
                </p:cNvPr>
                <p:cNvPicPr/>
                <p:nvPr/>
              </p:nvPicPr>
              <p:blipFill>
                <a:blip r:embed="rId400"/>
                <a:stretch>
                  <a:fillRect/>
                </a:stretch>
              </p:blipFill>
              <p:spPr>
                <a:xfrm>
                  <a:off x="6742453" y="3160992"/>
                  <a:ext cx="16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08" name="Freihand 107">
                  <a:extLst>
                    <a:ext uri="{FF2B5EF4-FFF2-40B4-BE49-F238E27FC236}">
                      <a16:creationId xmlns:a16="http://schemas.microsoft.com/office/drawing/2014/main" id="{4EAFFC3C-C487-4F58-B923-7E14DAA83344}"/>
                    </a:ext>
                  </a:extLst>
                </p14:cNvPr>
                <p14:cNvContentPartPr/>
                <p14:nvPr/>
              </p14:nvContentPartPr>
              <p14:xfrm>
                <a:off x="6826333" y="3075672"/>
                <a:ext cx="127800" cy="115200"/>
              </p14:xfrm>
            </p:contentPart>
          </mc:Choice>
          <mc:Fallback>
            <p:pic>
              <p:nvPicPr>
                <p:cNvPr id="108" name="Freihand 107">
                  <a:extLst>
                    <a:ext uri="{FF2B5EF4-FFF2-40B4-BE49-F238E27FC236}">
                      <a16:creationId xmlns:a16="http://schemas.microsoft.com/office/drawing/2014/main" id="{4EAFFC3C-C487-4F58-B923-7E14DAA83344}"/>
                    </a:ext>
                  </a:extLst>
                </p:cNvPr>
                <p:cNvPicPr/>
                <p:nvPr/>
              </p:nvPicPr>
              <p:blipFill>
                <a:blip r:embed="rId402"/>
                <a:stretch>
                  <a:fillRect/>
                </a:stretch>
              </p:blipFill>
              <p:spPr>
                <a:xfrm>
                  <a:off x="6822013" y="3071352"/>
                  <a:ext cx="1364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09" name="Freihand 108">
                  <a:extLst>
                    <a:ext uri="{FF2B5EF4-FFF2-40B4-BE49-F238E27FC236}">
                      <a16:creationId xmlns:a16="http://schemas.microsoft.com/office/drawing/2014/main" id="{6FC49870-12D3-476B-932C-6B5BBD2940FC}"/>
                    </a:ext>
                  </a:extLst>
                </p14:cNvPr>
                <p14:cNvContentPartPr/>
                <p14:nvPr/>
              </p14:nvContentPartPr>
              <p14:xfrm>
                <a:off x="6922093" y="3010152"/>
                <a:ext cx="104040" cy="277560"/>
              </p14:xfrm>
            </p:contentPart>
          </mc:Choice>
          <mc:Fallback>
            <p:pic>
              <p:nvPicPr>
                <p:cNvPr id="109" name="Freihand 108">
                  <a:extLst>
                    <a:ext uri="{FF2B5EF4-FFF2-40B4-BE49-F238E27FC236}">
                      <a16:creationId xmlns:a16="http://schemas.microsoft.com/office/drawing/2014/main" id="{6FC49870-12D3-476B-932C-6B5BBD2940FC}"/>
                    </a:ext>
                  </a:extLst>
                </p:cNvPr>
                <p:cNvPicPr/>
                <p:nvPr/>
              </p:nvPicPr>
              <p:blipFill>
                <a:blip r:embed="rId404"/>
                <a:stretch>
                  <a:fillRect/>
                </a:stretch>
              </p:blipFill>
              <p:spPr>
                <a:xfrm>
                  <a:off x="6917773" y="3005832"/>
                  <a:ext cx="1126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10" name="Freihand 109">
                  <a:extLst>
                    <a:ext uri="{FF2B5EF4-FFF2-40B4-BE49-F238E27FC236}">
                      <a16:creationId xmlns:a16="http://schemas.microsoft.com/office/drawing/2014/main" id="{DD54DD28-A294-4F72-B1CC-369233BFBCFB}"/>
                    </a:ext>
                  </a:extLst>
                </p14:cNvPr>
                <p14:cNvContentPartPr/>
                <p14:nvPr/>
              </p14:nvContentPartPr>
              <p14:xfrm>
                <a:off x="7146373" y="3157752"/>
                <a:ext cx="161280" cy="10800"/>
              </p14:xfrm>
            </p:contentPart>
          </mc:Choice>
          <mc:Fallback>
            <p:pic>
              <p:nvPicPr>
                <p:cNvPr id="110" name="Freihand 109">
                  <a:extLst>
                    <a:ext uri="{FF2B5EF4-FFF2-40B4-BE49-F238E27FC236}">
                      <a16:creationId xmlns:a16="http://schemas.microsoft.com/office/drawing/2014/main" id="{DD54DD28-A294-4F72-B1CC-369233BFBCFB}"/>
                    </a:ext>
                  </a:extLst>
                </p:cNvPr>
                <p:cNvPicPr/>
                <p:nvPr/>
              </p:nvPicPr>
              <p:blipFill>
                <a:blip r:embed="rId406"/>
                <a:stretch>
                  <a:fillRect/>
                </a:stretch>
              </p:blipFill>
              <p:spPr>
                <a:xfrm>
                  <a:off x="7142053" y="3153432"/>
                  <a:ext cx="1699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12" name="Freihand 111">
                  <a:extLst>
                    <a:ext uri="{FF2B5EF4-FFF2-40B4-BE49-F238E27FC236}">
                      <a16:creationId xmlns:a16="http://schemas.microsoft.com/office/drawing/2014/main" id="{6A7268C5-3142-48B5-8277-C03E12CA2551}"/>
                    </a:ext>
                  </a:extLst>
                </p14:cNvPr>
                <p14:cNvContentPartPr/>
                <p14:nvPr/>
              </p14:nvContentPartPr>
              <p14:xfrm>
                <a:off x="7428613" y="3073152"/>
                <a:ext cx="170640" cy="103680"/>
              </p14:xfrm>
            </p:contentPart>
          </mc:Choice>
          <mc:Fallback>
            <p:pic>
              <p:nvPicPr>
                <p:cNvPr id="112" name="Freihand 111">
                  <a:extLst>
                    <a:ext uri="{FF2B5EF4-FFF2-40B4-BE49-F238E27FC236}">
                      <a16:creationId xmlns:a16="http://schemas.microsoft.com/office/drawing/2014/main" id="{6A7268C5-3142-48B5-8277-C03E12CA2551}"/>
                    </a:ext>
                  </a:extLst>
                </p:cNvPr>
                <p:cNvPicPr/>
                <p:nvPr/>
              </p:nvPicPr>
              <p:blipFill>
                <a:blip r:embed="rId408"/>
                <a:stretch>
                  <a:fillRect/>
                </a:stretch>
              </p:blipFill>
              <p:spPr>
                <a:xfrm>
                  <a:off x="7424293" y="3068832"/>
                  <a:ext cx="179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13" name="Freihand 112">
                  <a:extLst>
                    <a:ext uri="{FF2B5EF4-FFF2-40B4-BE49-F238E27FC236}">
                      <a16:creationId xmlns:a16="http://schemas.microsoft.com/office/drawing/2014/main" id="{7A4AE725-9ED4-4A15-97BF-D92F5EDF0CC7}"/>
                    </a:ext>
                  </a:extLst>
                </p14:cNvPr>
                <p14:cNvContentPartPr/>
                <p14:nvPr/>
              </p14:nvContentPartPr>
              <p14:xfrm>
                <a:off x="7643893" y="3010152"/>
                <a:ext cx="124560" cy="164520"/>
              </p14:xfrm>
            </p:contentPart>
          </mc:Choice>
          <mc:Fallback>
            <p:pic>
              <p:nvPicPr>
                <p:cNvPr id="113" name="Freihand 112">
                  <a:extLst>
                    <a:ext uri="{FF2B5EF4-FFF2-40B4-BE49-F238E27FC236}">
                      <a16:creationId xmlns:a16="http://schemas.microsoft.com/office/drawing/2014/main" id="{7A4AE725-9ED4-4A15-97BF-D92F5EDF0CC7}"/>
                    </a:ext>
                  </a:extLst>
                </p:cNvPr>
                <p:cNvPicPr/>
                <p:nvPr/>
              </p:nvPicPr>
              <p:blipFill>
                <a:blip r:embed="rId410"/>
                <a:stretch>
                  <a:fillRect/>
                </a:stretch>
              </p:blipFill>
              <p:spPr>
                <a:xfrm>
                  <a:off x="7639573" y="3005832"/>
                  <a:ext cx="133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14" name="Freihand 113">
                  <a:extLst>
                    <a:ext uri="{FF2B5EF4-FFF2-40B4-BE49-F238E27FC236}">
                      <a16:creationId xmlns:a16="http://schemas.microsoft.com/office/drawing/2014/main" id="{7B4C5085-C10F-457D-80AA-4E85B4E825F2}"/>
                    </a:ext>
                  </a:extLst>
                </p14:cNvPr>
                <p14:cNvContentPartPr/>
                <p14:nvPr/>
              </p14:nvContentPartPr>
              <p14:xfrm>
                <a:off x="7841533" y="3091872"/>
                <a:ext cx="116280" cy="9360"/>
              </p14:xfrm>
            </p:contentPart>
          </mc:Choice>
          <mc:Fallback>
            <p:pic>
              <p:nvPicPr>
                <p:cNvPr id="114" name="Freihand 113">
                  <a:extLst>
                    <a:ext uri="{FF2B5EF4-FFF2-40B4-BE49-F238E27FC236}">
                      <a16:creationId xmlns:a16="http://schemas.microsoft.com/office/drawing/2014/main" id="{7B4C5085-C10F-457D-80AA-4E85B4E825F2}"/>
                    </a:ext>
                  </a:extLst>
                </p:cNvPr>
                <p:cNvPicPr/>
                <p:nvPr/>
              </p:nvPicPr>
              <p:blipFill>
                <a:blip r:embed="rId412"/>
                <a:stretch>
                  <a:fillRect/>
                </a:stretch>
              </p:blipFill>
              <p:spPr>
                <a:xfrm>
                  <a:off x="7837213" y="3087552"/>
                  <a:ext cx="1249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16" name="Freihand 115">
                  <a:extLst>
                    <a:ext uri="{FF2B5EF4-FFF2-40B4-BE49-F238E27FC236}">
                      <a16:creationId xmlns:a16="http://schemas.microsoft.com/office/drawing/2014/main" id="{AD211F86-9EC8-4EB0-B245-95765B1E2F4F}"/>
                    </a:ext>
                  </a:extLst>
                </p14:cNvPr>
                <p14:cNvContentPartPr/>
                <p14:nvPr/>
              </p14:nvContentPartPr>
              <p14:xfrm>
                <a:off x="8061493" y="3060912"/>
                <a:ext cx="89640" cy="72360"/>
              </p14:xfrm>
            </p:contentPart>
          </mc:Choice>
          <mc:Fallback>
            <p:pic>
              <p:nvPicPr>
                <p:cNvPr id="116" name="Freihand 115">
                  <a:extLst>
                    <a:ext uri="{FF2B5EF4-FFF2-40B4-BE49-F238E27FC236}">
                      <a16:creationId xmlns:a16="http://schemas.microsoft.com/office/drawing/2014/main" id="{AD211F86-9EC8-4EB0-B245-95765B1E2F4F}"/>
                    </a:ext>
                  </a:extLst>
                </p:cNvPr>
                <p:cNvPicPr/>
                <p:nvPr/>
              </p:nvPicPr>
              <p:blipFill>
                <a:blip r:embed="rId414"/>
                <a:stretch>
                  <a:fillRect/>
                </a:stretch>
              </p:blipFill>
              <p:spPr>
                <a:xfrm>
                  <a:off x="8057173" y="3056592"/>
                  <a:ext cx="982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17" name="Freihand 116">
                  <a:extLst>
                    <a:ext uri="{FF2B5EF4-FFF2-40B4-BE49-F238E27FC236}">
                      <a16:creationId xmlns:a16="http://schemas.microsoft.com/office/drawing/2014/main" id="{9E27463E-21C3-4038-9832-79432EE09BDB}"/>
                    </a:ext>
                  </a:extLst>
                </p14:cNvPr>
                <p14:cNvContentPartPr/>
                <p14:nvPr/>
              </p14:nvContentPartPr>
              <p14:xfrm>
                <a:off x="8082373" y="2986752"/>
                <a:ext cx="29160" cy="7200"/>
              </p14:xfrm>
            </p:contentPart>
          </mc:Choice>
          <mc:Fallback>
            <p:pic>
              <p:nvPicPr>
                <p:cNvPr id="117" name="Freihand 116">
                  <a:extLst>
                    <a:ext uri="{FF2B5EF4-FFF2-40B4-BE49-F238E27FC236}">
                      <a16:creationId xmlns:a16="http://schemas.microsoft.com/office/drawing/2014/main" id="{9E27463E-21C3-4038-9832-79432EE09BDB}"/>
                    </a:ext>
                  </a:extLst>
                </p:cNvPr>
                <p:cNvPicPr/>
                <p:nvPr/>
              </p:nvPicPr>
              <p:blipFill>
                <a:blip r:embed="rId416"/>
                <a:stretch>
                  <a:fillRect/>
                </a:stretch>
              </p:blipFill>
              <p:spPr>
                <a:xfrm>
                  <a:off x="8078053" y="2982432"/>
                  <a:ext cx="37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18" name="Freihand 117">
                  <a:extLst>
                    <a:ext uri="{FF2B5EF4-FFF2-40B4-BE49-F238E27FC236}">
                      <a16:creationId xmlns:a16="http://schemas.microsoft.com/office/drawing/2014/main" id="{17CECD7A-D18E-4538-89B0-E838A7FB2B47}"/>
                    </a:ext>
                  </a:extLst>
                </p14:cNvPr>
                <p14:cNvContentPartPr/>
                <p14:nvPr/>
              </p14:nvContentPartPr>
              <p14:xfrm>
                <a:off x="8194333" y="2965152"/>
                <a:ext cx="151920" cy="167760"/>
              </p14:xfrm>
            </p:contentPart>
          </mc:Choice>
          <mc:Fallback>
            <p:pic>
              <p:nvPicPr>
                <p:cNvPr id="118" name="Freihand 117">
                  <a:extLst>
                    <a:ext uri="{FF2B5EF4-FFF2-40B4-BE49-F238E27FC236}">
                      <a16:creationId xmlns:a16="http://schemas.microsoft.com/office/drawing/2014/main" id="{17CECD7A-D18E-4538-89B0-E838A7FB2B47}"/>
                    </a:ext>
                  </a:extLst>
                </p:cNvPr>
                <p:cNvPicPr/>
                <p:nvPr/>
              </p:nvPicPr>
              <p:blipFill>
                <a:blip r:embed="rId418"/>
                <a:stretch>
                  <a:fillRect/>
                </a:stretch>
              </p:blipFill>
              <p:spPr>
                <a:xfrm>
                  <a:off x="8190013" y="2960832"/>
                  <a:ext cx="160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19" name="Freihand 118">
                  <a:extLst>
                    <a:ext uri="{FF2B5EF4-FFF2-40B4-BE49-F238E27FC236}">
                      <a16:creationId xmlns:a16="http://schemas.microsoft.com/office/drawing/2014/main" id="{8A2E77DD-64C6-4D44-9A6C-D914DF921194}"/>
                    </a:ext>
                  </a:extLst>
                </p14:cNvPr>
                <p14:cNvContentPartPr/>
                <p14:nvPr/>
              </p14:nvContentPartPr>
              <p14:xfrm>
                <a:off x="8276773" y="3066312"/>
                <a:ext cx="56160" cy="55080"/>
              </p14:xfrm>
            </p:contentPart>
          </mc:Choice>
          <mc:Fallback>
            <p:pic>
              <p:nvPicPr>
                <p:cNvPr id="119" name="Freihand 118">
                  <a:extLst>
                    <a:ext uri="{FF2B5EF4-FFF2-40B4-BE49-F238E27FC236}">
                      <a16:creationId xmlns:a16="http://schemas.microsoft.com/office/drawing/2014/main" id="{8A2E77DD-64C6-4D44-9A6C-D914DF921194}"/>
                    </a:ext>
                  </a:extLst>
                </p:cNvPr>
                <p:cNvPicPr/>
                <p:nvPr/>
              </p:nvPicPr>
              <p:blipFill>
                <a:blip r:embed="rId420"/>
                <a:stretch>
                  <a:fillRect/>
                </a:stretch>
              </p:blipFill>
              <p:spPr>
                <a:xfrm>
                  <a:off x="8272453" y="3061992"/>
                  <a:ext cx="64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21" name="Freihand 120">
                  <a:extLst>
                    <a:ext uri="{FF2B5EF4-FFF2-40B4-BE49-F238E27FC236}">
                      <a16:creationId xmlns:a16="http://schemas.microsoft.com/office/drawing/2014/main" id="{5E65034F-06A0-4438-974A-4DE3514F5DAA}"/>
                    </a:ext>
                  </a:extLst>
                </p14:cNvPr>
                <p14:cNvContentPartPr/>
                <p14:nvPr/>
              </p14:nvContentPartPr>
              <p14:xfrm>
                <a:off x="7373173" y="2833032"/>
                <a:ext cx="415080" cy="509760"/>
              </p14:xfrm>
            </p:contentPart>
          </mc:Choice>
          <mc:Fallback>
            <p:pic>
              <p:nvPicPr>
                <p:cNvPr id="121" name="Freihand 120">
                  <a:extLst>
                    <a:ext uri="{FF2B5EF4-FFF2-40B4-BE49-F238E27FC236}">
                      <a16:creationId xmlns:a16="http://schemas.microsoft.com/office/drawing/2014/main" id="{5E65034F-06A0-4438-974A-4DE3514F5DAA}"/>
                    </a:ext>
                  </a:extLst>
                </p:cNvPr>
                <p:cNvPicPr/>
                <p:nvPr/>
              </p:nvPicPr>
              <p:blipFill>
                <a:blip r:embed="rId422"/>
                <a:stretch>
                  <a:fillRect/>
                </a:stretch>
              </p:blipFill>
              <p:spPr>
                <a:xfrm>
                  <a:off x="7368853" y="2828712"/>
                  <a:ext cx="42372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22" name="Freihand 121">
                  <a:extLst>
                    <a:ext uri="{FF2B5EF4-FFF2-40B4-BE49-F238E27FC236}">
                      <a16:creationId xmlns:a16="http://schemas.microsoft.com/office/drawing/2014/main" id="{6356B1DD-EEE1-47B6-9539-40796CC21E9A}"/>
                    </a:ext>
                  </a:extLst>
                </p14:cNvPr>
                <p14:cNvContentPartPr/>
                <p14:nvPr/>
              </p14:nvContentPartPr>
              <p14:xfrm>
                <a:off x="7965373" y="2779752"/>
                <a:ext cx="535320" cy="497160"/>
              </p14:xfrm>
            </p:contentPart>
          </mc:Choice>
          <mc:Fallback>
            <p:pic>
              <p:nvPicPr>
                <p:cNvPr id="122" name="Freihand 121">
                  <a:extLst>
                    <a:ext uri="{FF2B5EF4-FFF2-40B4-BE49-F238E27FC236}">
                      <a16:creationId xmlns:a16="http://schemas.microsoft.com/office/drawing/2014/main" id="{6356B1DD-EEE1-47B6-9539-40796CC21E9A}"/>
                    </a:ext>
                  </a:extLst>
                </p:cNvPr>
                <p:cNvPicPr/>
                <p:nvPr/>
              </p:nvPicPr>
              <p:blipFill>
                <a:blip r:embed="rId424"/>
                <a:stretch>
                  <a:fillRect/>
                </a:stretch>
              </p:blipFill>
              <p:spPr>
                <a:xfrm>
                  <a:off x="7961053" y="2775432"/>
                  <a:ext cx="54396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24" name="Freihand 123">
                  <a:extLst>
                    <a:ext uri="{FF2B5EF4-FFF2-40B4-BE49-F238E27FC236}">
                      <a16:creationId xmlns:a16="http://schemas.microsoft.com/office/drawing/2014/main" id="{528BF291-7373-4632-BEC2-7B92AE3214B5}"/>
                    </a:ext>
                  </a:extLst>
                </p14:cNvPr>
                <p14:cNvContentPartPr/>
                <p14:nvPr/>
              </p14:nvContentPartPr>
              <p14:xfrm>
                <a:off x="6004453" y="2979912"/>
                <a:ext cx="885600" cy="87840"/>
              </p14:xfrm>
            </p:contentPart>
          </mc:Choice>
          <mc:Fallback>
            <p:pic>
              <p:nvPicPr>
                <p:cNvPr id="124" name="Freihand 123">
                  <a:extLst>
                    <a:ext uri="{FF2B5EF4-FFF2-40B4-BE49-F238E27FC236}">
                      <a16:creationId xmlns:a16="http://schemas.microsoft.com/office/drawing/2014/main" id="{528BF291-7373-4632-BEC2-7B92AE3214B5}"/>
                    </a:ext>
                  </a:extLst>
                </p:cNvPr>
                <p:cNvPicPr/>
                <p:nvPr/>
              </p:nvPicPr>
              <p:blipFill>
                <a:blip r:embed="rId426"/>
                <a:stretch>
                  <a:fillRect/>
                </a:stretch>
              </p:blipFill>
              <p:spPr>
                <a:xfrm>
                  <a:off x="6000133" y="2975592"/>
                  <a:ext cx="8942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26" name="Freihand 125">
                  <a:extLst>
                    <a:ext uri="{FF2B5EF4-FFF2-40B4-BE49-F238E27FC236}">
                      <a16:creationId xmlns:a16="http://schemas.microsoft.com/office/drawing/2014/main" id="{AA0E5445-3FED-4C3A-8449-8D1DC66B6D4C}"/>
                    </a:ext>
                  </a:extLst>
                </p14:cNvPr>
                <p14:cNvContentPartPr/>
                <p14:nvPr/>
              </p14:nvContentPartPr>
              <p14:xfrm>
                <a:off x="5738413" y="3500472"/>
                <a:ext cx="212400" cy="11880"/>
              </p14:xfrm>
            </p:contentPart>
          </mc:Choice>
          <mc:Fallback>
            <p:pic>
              <p:nvPicPr>
                <p:cNvPr id="126" name="Freihand 125">
                  <a:extLst>
                    <a:ext uri="{FF2B5EF4-FFF2-40B4-BE49-F238E27FC236}">
                      <a16:creationId xmlns:a16="http://schemas.microsoft.com/office/drawing/2014/main" id="{AA0E5445-3FED-4C3A-8449-8D1DC66B6D4C}"/>
                    </a:ext>
                  </a:extLst>
                </p:cNvPr>
                <p:cNvPicPr/>
                <p:nvPr/>
              </p:nvPicPr>
              <p:blipFill>
                <a:blip r:embed="rId428"/>
                <a:stretch>
                  <a:fillRect/>
                </a:stretch>
              </p:blipFill>
              <p:spPr>
                <a:xfrm>
                  <a:off x="5734093" y="3496152"/>
                  <a:ext cx="2210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27" name="Freihand 126">
                  <a:extLst>
                    <a:ext uri="{FF2B5EF4-FFF2-40B4-BE49-F238E27FC236}">
                      <a16:creationId xmlns:a16="http://schemas.microsoft.com/office/drawing/2014/main" id="{83421EAF-92E5-4BB6-A310-7BF597B5DF73}"/>
                    </a:ext>
                  </a:extLst>
                </p14:cNvPr>
                <p14:cNvContentPartPr/>
                <p14:nvPr/>
              </p14:nvContentPartPr>
              <p14:xfrm>
                <a:off x="5913013" y="3459432"/>
                <a:ext cx="121320" cy="118080"/>
              </p14:xfrm>
            </p:contentPart>
          </mc:Choice>
          <mc:Fallback>
            <p:pic>
              <p:nvPicPr>
                <p:cNvPr id="127" name="Freihand 126">
                  <a:extLst>
                    <a:ext uri="{FF2B5EF4-FFF2-40B4-BE49-F238E27FC236}">
                      <a16:creationId xmlns:a16="http://schemas.microsoft.com/office/drawing/2014/main" id="{83421EAF-92E5-4BB6-A310-7BF597B5DF73}"/>
                    </a:ext>
                  </a:extLst>
                </p:cNvPr>
                <p:cNvPicPr/>
                <p:nvPr/>
              </p:nvPicPr>
              <p:blipFill>
                <a:blip r:embed="rId430"/>
                <a:stretch>
                  <a:fillRect/>
                </a:stretch>
              </p:blipFill>
              <p:spPr>
                <a:xfrm>
                  <a:off x="5908693" y="3455112"/>
                  <a:ext cx="129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28" name="Freihand 127">
                  <a:extLst>
                    <a:ext uri="{FF2B5EF4-FFF2-40B4-BE49-F238E27FC236}">
                      <a16:creationId xmlns:a16="http://schemas.microsoft.com/office/drawing/2014/main" id="{887CD942-7E73-404A-90E7-F00BBE6F7709}"/>
                    </a:ext>
                  </a:extLst>
                </p14:cNvPr>
                <p14:cNvContentPartPr/>
                <p14:nvPr/>
              </p14:nvContentPartPr>
              <p14:xfrm>
                <a:off x="6215413" y="3440352"/>
                <a:ext cx="196560" cy="89280"/>
              </p14:xfrm>
            </p:contentPart>
          </mc:Choice>
          <mc:Fallback>
            <p:pic>
              <p:nvPicPr>
                <p:cNvPr id="128" name="Freihand 127">
                  <a:extLst>
                    <a:ext uri="{FF2B5EF4-FFF2-40B4-BE49-F238E27FC236}">
                      <a16:creationId xmlns:a16="http://schemas.microsoft.com/office/drawing/2014/main" id="{887CD942-7E73-404A-90E7-F00BBE6F7709}"/>
                    </a:ext>
                  </a:extLst>
                </p:cNvPr>
                <p:cNvPicPr/>
                <p:nvPr/>
              </p:nvPicPr>
              <p:blipFill>
                <a:blip r:embed="rId432"/>
                <a:stretch>
                  <a:fillRect/>
                </a:stretch>
              </p:blipFill>
              <p:spPr>
                <a:xfrm>
                  <a:off x="6211093" y="3436032"/>
                  <a:ext cx="205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29" name="Freihand 128">
                  <a:extLst>
                    <a:ext uri="{FF2B5EF4-FFF2-40B4-BE49-F238E27FC236}">
                      <a16:creationId xmlns:a16="http://schemas.microsoft.com/office/drawing/2014/main" id="{81C7A000-D428-4331-989E-676DADD41BD5}"/>
                    </a:ext>
                  </a:extLst>
                </p14:cNvPr>
                <p14:cNvContentPartPr/>
                <p14:nvPr/>
              </p14:nvContentPartPr>
              <p14:xfrm>
                <a:off x="6420253" y="3436752"/>
                <a:ext cx="117720" cy="66600"/>
              </p14:xfrm>
            </p:contentPart>
          </mc:Choice>
          <mc:Fallback>
            <p:pic>
              <p:nvPicPr>
                <p:cNvPr id="129" name="Freihand 128">
                  <a:extLst>
                    <a:ext uri="{FF2B5EF4-FFF2-40B4-BE49-F238E27FC236}">
                      <a16:creationId xmlns:a16="http://schemas.microsoft.com/office/drawing/2014/main" id="{81C7A000-D428-4331-989E-676DADD41BD5}"/>
                    </a:ext>
                  </a:extLst>
                </p:cNvPr>
                <p:cNvPicPr/>
                <p:nvPr/>
              </p:nvPicPr>
              <p:blipFill>
                <a:blip r:embed="rId434"/>
                <a:stretch>
                  <a:fillRect/>
                </a:stretch>
              </p:blipFill>
              <p:spPr>
                <a:xfrm>
                  <a:off x="6415933" y="3432432"/>
                  <a:ext cx="126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30" name="Freihand 129">
                  <a:extLst>
                    <a:ext uri="{FF2B5EF4-FFF2-40B4-BE49-F238E27FC236}">
                      <a16:creationId xmlns:a16="http://schemas.microsoft.com/office/drawing/2014/main" id="{3AEB01F5-3901-47DA-8566-4FC4F7EB4605}"/>
                    </a:ext>
                  </a:extLst>
                </p14:cNvPr>
                <p14:cNvContentPartPr/>
                <p14:nvPr/>
              </p14:nvContentPartPr>
              <p14:xfrm>
                <a:off x="6583693" y="3414792"/>
                <a:ext cx="48960" cy="99000"/>
              </p14:xfrm>
            </p:contentPart>
          </mc:Choice>
          <mc:Fallback>
            <p:pic>
              <p:nvPicPr>
                <p:cNvPr id="130" name="Freihand 129">
                  <a:extLst>
                    <a:ext uri="{FF2B5EF4-FFF2-40B4-BE49-F238E27FC236}">
                      <a16:creationId xmlns:a16="http://schemas.microsoft.com/office/drawing/2014/main" id="{3AEB01F5-3901-47DA-8566-4FC4F7EB4605}"/>
                    </a:ext>
                  </a:extLst>
                </p:cNvPr>
                <p:cNvPicPr/>
                <p:nvPr/>
              </p:nvPicPr>
              <p:blipFill>
                <a:blip r:embed="rId436"/>
                <a:stretch>
                  <a:fillRect/>
                </a:stretch>
              </p:blipFill>
              <p:spPr>
                <a:xfrm>
                  <a:off x="6579373" y="3410472"/>
                  <a:ext cx="57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31" name="Freihand 130">
                  <a:extLst>
                    <a:ext uri="{FF2B5EF4-FFF2-40B4-BE49-F238E27FC236}">
                      <a16:creationId xmlns:a16="http://schemas.microsoft.com/office/drawing/2014/main" id="{5F2BF24A-E67C-4853-AB81-3260A90F6D22}"/>
                    </a:ext>
                  </a:extLst>
                </p14:cNvPr>
                <p14:cNvContentPartPr/>
                <p14:nvPr/>
              </p14:nvContentPartPr>
              <p14:xfrm>
                <a:off x="6557413" y="3443952"/>
                <a:ext cx="124560" cy="54720"/>
              </p14:xfrm>
            </p:contentPart>
          </mc:Choice>
          <mc:Fallback>
            <p:pic>
              <p:nvPicPr>
                <p:cNvPr id="131" name="Freihand 130">
                  <a:extLst>
                    <a:ext uri="{FF2B5EF4-FFF2-40B4-BE49-F238E27FC236}">
                      <a16:creationId xmlns:a16="http://schemas.microsoft.com/office/drawing/2014/main" id="{5F2BF24A-E67C-4853-AB81-3260A90F6D22}"/>
                    </a:ext>
                  </a:extLst>
                </p:cNvPr>
                <p:cNvPicPr/>
                <p:nvPr/>
              </p:nvPicPr>
              <p:blipFill>
                <a:blip r:embed="rId438"/>
                <a:stretch>
                  <a:fillRect/>
                </a:stretch>
              </p:blipFill>
              <p:spPr>
                <a:xfrm>
                  <a:off x="6553093" y="3439632"/>
                  <a:ext cx="133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33" name="Freihand 132">
                  <a:extLst>
                    <a:ext uri="{FF2B5EF4-FFF2-40B4-BE49-F238E27FC236}">
                      <a16:creationId xmlns:a16="http://schemas.microsoft.com/office/drawing/2014/main" id="{A82F88DA-1718-42F2-A88B-DCF9A450BB01}"/>
                    </a:ext>
                  </a:extLst>
                </p14:cNvPr>
                <p14:cNvContentPartPr/>
                <p14:nvPr/>
              </p14:nvContentPartPr>
              <p14:xfrm>
                <a:off x="7230613" y="3355392"/>
                <a:ext cx="230760" cy="161280"/>
              </p14:xfrm>
            </p:contentPart>
          </mc:Choice>
          <mc:Fallback>
            <p:pic>
              <p:nvPicPr>
                <p:cNvPr id="133" name="Freihand 132">
                  <a:extLst>
                    <a:ext uri="{FF2B5EF4-FFF2-40B4-BE49-F238E27FC236}">
                      <a16:creationId xmlns:a16="http://schemas.microsoft.com/office/drawing/2014/main" id="{A82F88DA-1718-42F2-A88B-DCF9A450BB01}"/>
                    </a:ext>
                  </a:extLst>
                </p:cNvPr>
                <p:cNvPicPr/>
                <p:nvPr/>
              </p:nvPicPr>
              <p:blipFill>
                <a:blip r:embed="rId440"/>
                <a:stretch>
                  <a:fillRect/>
                </a:stretch>
              </p:blipFill>
              <p:spPr>
                <a:xfrm>
                  <a:off x="7226293" y="3351072"/>
                  <a:ext cx="2394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34" name="Freihand 133">
                  <a:extLst>
                    <a:ext uri="{FF2B5EF4-FFF2-40B4-BE49-F238E27FC236}">
                      <a16:creationId xmlns:a16="http://schemas.microsoft.com/office/drawing/2014/main" id="{0C495683-8C6F-4838-96D4-8500BC10C084}"/>
                    </a:ext>
                  </a:extLst>
                </p14:cNvPr>
                <p14:cNvContentPartPr/>
                <p14:nvPr/>
              </p14:nvContentPartPr>
              <p14:xfrm>
                <a:off x="7477573" y="3407952"/>
                <a:ext cx="469440" cy="79920"/>
              </p14:xfrm>
            </p:contentPart>
          </mc:Choice>
          <mc:Fallback>
            <p:pic>
              <p:nvPicPr>
                <p:cNvPr id="134" name="Freihand 133">
                  <a:extLst>
                    <a:ext uri="{FF2B5EF4-FFF2-40B4-BE49-F238E27FC236}">
                      <a16:creationId xmlns:a16="http://schemas.microsoft.com/office/drawing/2014/main" id="{0C495683-8C6F-4838-96D4-8500BC10C084}"/>
                    </a:ext>
                  </a:extLst>
                </p:cNvPr>
                <p:cNvPicPr/>
                <p:nvPr/>
              </p:nvPicPr>
              <p:blipFill>
                <a:blip r:embed="rId442"/>
                <a:stretch>
                  <a:fillRect/>
                </a:stretch>
              </p:blipFill>
              <p:spPr>
                <a:xfrm>
                  <a:off x="7473253" y="3403632"/>
                  <a:ext cx="478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35" name="Freihand 134">
                  <a:extLst>
                    <a:ext uri="{FF2B5EF4-FFF2-40B4-BE49-F238E27FC236}">
                      <a16:creationId xmlns:a16="http://schemas.microsoft.com/office/drawing/2014/main" id="{C83F619C-E44B-4EDE-B41A-B9610EEF7C99}"/>
                    </a:ext>
                  </a:extLst>
                </p14:cNvPr>
                <p14:cNvContentPartPr/>
                <p14:nvPr/>
              </p14:nvContentPartPr>
              <p14:xfrm>
                <a:off x="7935493" y="3366192"/>
                <a:ext cx="31680" cy="13320"/>
              </p14:xfrm>
            </p:contentPart>
          </mc:Choice>
          <mc:Fallback>
            <p:pic>
              <p:nvPicPr>
                <p:cNvPr id="135" name="Freihand 134">
                  <a:extLst>
                    <a:ext uri="{FF2B5EF4-FFF2-40B4-BE49-F238E27FC236}">
                      <a16:creationId xmlns:a16="http://schemas.microsoft.com/office/drawing/2014/main" id="{C83F619C-E44B-4EDE-B41A-B9610EEF7C99}"/>
                    </a:ext>
                  </a:extLst>
                </p:cNvPr>
                <p:cNvPicPr/>
                <p:nvPr/>
              </p:nvPicPr>
              <p:blipFill>
                <a:blip r:embed="rId444"/>
                <a:stretch>
                  <a:fillRect/>
                </a:stretch>
              </p:blipFill>
              <p:spPr>
                <a:xfrm>
                  <a:off x="7931173" y="3361872"/>
                  <a:ext cx="403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36" name="Freihand 135">
                  <a:extLst>
                    <a:ext uri="{FF2B5EF4-FFF2-40B4-BE49-F238E27FC236}">
                      <a16:creationId xmlns:a16="http://schemas.microsoft.com/office/drawing/2014/main" id="{145B35DC-824F-4562-8E08-F848EA2F6ACA}"/>
                    </a:ext>
                  </a:extLst>
                </p14:cNvPr>
                <p14:cNvContentPartPr/>
                <p14:nvPr/>
              </p14:nvContentPartPr>
              <p14:xfrm>
                <a:off x="8038093" y="3387432"/>
                <a:ext cx="202320" cy="57600"/>
              </p14:xfrm>
            </p:contentPart>
          </mc:Choice>
          <mc:Fallback>
            <p:pic>
              <p:nvPicPr>
                <p:cNvPr id="136" name="Freihand 135">
                  <a:extLst>
                    <a:ext uri="{FF2B5EF4-FFF2-40B4-BE49-F238E27FC236}">
                      <a16:creationId xmlns:a16="http://schemas.microsoft.com/office/drawing/2014/main" id="{145B35DC-824F-4562-8E08-F848EA2F6ACA}"/>
                    </a:ext>
                  </a:extLst>
                </p:cNvPr>
                <p:cNvPicPr/>
                <p:nvPr/>
              </p:nvPicPr>
              <p:blipFill>
                <a:blip r:embed="rId446"/>
                <a:stretch>
                  <a:fillRect/>
                </a:stretch>
              </p:blipFill>
              <p:spPr>
                <a:xfrm>
                  <a:off x="8033773" y="3383112"/>
                  <a:ext cx="210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37" name="Freihand 136">
                  <a:extLst>
                    <a:ext uri="{FF2B5EF4-FFF2-40B4-BE49-F238E27FC236}">
                      <a16:creationId xmlns:a16="http://schemas.microsoft.com/office/drawing/2014/main" id="{3006E4F3-D3C1-4E49-B3FE-92B3FD59508C}"/>
                    </a:ext>
                  </a:extLst>
                </p14:cNvPr>
                <p14:cNvContentPartPr/>
                <p14:nvPr/>
              </p14:nvContentPartPr>
              <p14:xfrm>
                <a:off x="8260573" y="3371232"/>
                <a:ext cx="158760" cy="75960"/>
              </p14:xfrm>
            </p:contentPart>
          </mc:Choice>
          <mc:Fallback>
            <p:pic>
              <p:nvPicPr>
                <p:cNvPr id="137" name="Freihand 136">
                  <a:extLst>
                    <a:ext uri="{FF2B5EF4-FFF2-40B4-BE49-F238E27FC236}">
                      <a16:creationId xmlns:a16="http://schemas.microsoft.com/office/drawing/2014/main" id="{3006E4F3-D3C1-4E49-B3FE-92B3FD59508C}"/>
                    </a:ext>
                  </a:extLst>
                </p:cNvPr>
                <p:cNvPicPr/>
                <p:nvPr/>
              </p:nvPicPr>
              <p:blipFill>
                <a:blip r:embed="rId448"/>
                <a:stretch>
                  <a:fillRect/>
                </a:stretch>
              </p:blipFill>
              <p:spPr>
                <a:xfrm>
                  <a:off x="8256253" y="3366912"/>
                  <a:ext cx="1674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38" name="Freihand 137">
                  <a:extLst>
                    <a:ext uri="{FF2B5EF4-FFF2-40B4-BE49-F238E27FC236}">
                      <a16:creationId xmlns:a16="http://schemas.microsoft.com/office/drawing/2014/main" id="{6882EBBC-69A3-4EDA-842A-F40983D63D27}"/>
                    </a:ext>
                  </a:extLst>
                </p14:cNvPr>
                <p14:cNvContentPartPr/>
                <p14:nvPr/>
              </p14:nvContentPartPr>
              <p14:xfrm>
                <a:off x="8403853" y="3340272"/>
                <a:ext cx="200520" cy="105480"/>
              </p14:xfrm>
            </p:contentPart>
          </mc:Choice>
          <mc:Fallback>
            <p:pic>
              <p:nvPicPr>
                <p:cNvPr id="138" name="Freihand 137">
                  <a:extLst>
                    <a:ext uri="{FF2B5EF4-FFF2-40B4-BE49-F238E27FC236}">
                      <a16:creationId xmlns:a16="http://schemas.microsoft.com/office/drawing/2014/main" id="{6882EBBC-69A3-4EDA-842A-F40983D63D27}"/>
                    </a:ext>
                  </a:extLst>
                </p:cNvPr>
                <p:cNvPicPr/>
                <p:nvPr/>
              </p:nvPicPr>
              <p:blipFill>
                <a:blip r:embed="rId450"/>
                <a:stretch>
                  <a:fillRect/>
                </a:stretch>
              </p:blipFill>
              <p:spPr>
                <a:xfrm>
                  <a:off x="8399533" y="3335952"/>
                  <a:ext cx="209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40" name="Freihand 139">
                  <a:extLst>
                    <a:ext uri="{FF2B5EF4-FFF2-40B4-BE49-F238E27FC236}">
                      <a16:creationId xmlns:a16="http://schemas.microsoft.com/office/drawing/2014/main" id="{FC11D0F1-92E8-4550-81FF-401BF426B8C2}"/>
                    </a:ext>
                  </a:extLst>
                </p14:cNvPr>
                <p14:cNvContentPartPr/>
                <p14:nvPr/>
              </p14:nvContentPartPr>
              <p14:xfrm>
                <a:off x="8624893" y="3318312"/>
                <a:ext cx="529560" cy="241920"/>
              </p14:xfrm>
            </p:contentPart>
          </mc:Choice>
          <mc:Fallback>
            <p:pic>
              <p:nvPicPr>
                <p:cNvPr id="140" name="Freihand 139">
                  <a:extLst>
                    <a:ext uri="{FF2B5EF4-FFF2-40B4-BE49-F238E27FC236}">
                      <a16:creationId xmlns:a16="http://schemas.microsoft.com/office/drawing/2014/main" id="{FC11D0F1-92E8-4550-81FF-401BF426B8C2}"/>
                    </a:ext>
                  </a:extLst>
                </p:cNvPr>
                <p:cNvPicPr/>
                <p:nvPr/>
              </p:nvPicPr>
              <p:blipFill>
                <a:blip r:embed="rId452"/>
                <a:stretch>
                  <a:fillRect/>
                </a:stretch>
              </p:blipFill>
              <p:spPr>
                <a:xfrm>
                  <a:off x="8620573" y="3313992"/>
                  <a:ext cx="5382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42" name="Freihand 141">
                  <a:extLst>
                    <a:ext uri="{FF2B5EF4-FFF2-40B4-BE49-F238E27FC236}">
                      <a16:creationId xmlns:a16="http://schemas.microsoft.com/office/drawing/2014/main" id="{BEC72E6C-10AA-4193-B429-5FA107233A87}"/>
                    </a:ext>
                  </a:extLst>
                </p14:cNvPr>
                <p14:cNvContentPartPr/>
                <p14:nvPr/>
              </p14:nvContentPartPr>
              <p14:xfrm>
                <a:off x="7530493" y="3663912"/>
                <a:ext cx="245520" cy="24840"/>
              </p14:xfrm>
            </p:contentPart>
          </mc:Choice>
          <mc:Fallback>
            <p:pic>
              <p:nvPicPr>
                <p:cNvPr id="142" name="Freihand 141">
                  <a:extLst>
                    <a:ext uri="{FF2B5EF4-FFF2-40B4-BE49-F238E27FC236}">
                      <a16:creationId xmlns:a16="http://schemas.microsoft.com/office/drawing/2014/main" id="{BEC72E6C-10AA-4193-B429-5FA107233A87}"/>
                    </a:ext>
                  </a:extLst>
                </p:cNvPr>
                <p:cNvPicPr/>
                <p:nvPr/>
              </p:nvPicPr>
              <p:blipFill>
                <a:blip r:embed="rId454"/>
                <a:stretch>
                  <a:fillRect/>
                </a:stretch>
              </p:blipFill>
              <p:spPr>
                <a:xfrm>
                  <a:off x="7526173" y="3659592"/>
                  <a:ext cx="2541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43" name="Freihand 142">
                  <a:extLst>
                    <a:ext uri="{FF2B5EF4-FFF2-40B4-BE49-F238E27FC236}">
                      <a16:creationId xmlns:a16="http://schemas.microsoft.com/office/drawing/2014/main" id="{C0E8D9FE-0C16-4DFE-B63F-0E8F6FA939BF}"/>
                    </a:ext>
                  </a:extLst>
                </p14:cNvPr>
                <p14:cNvContentPartPr/>
                <p14:nvPr/>
              </p14:nvContentPartPr>
              <p14:xfrm>
                <a:off x="7725973" y="3610272"/>
                <a:ext cx="173880" cy="212760"/>
              </p14:xfrm>
            </p:contentPart>
          </mc:Choice>
          <mc:Fallback>
            <p:pic>
              <p:nvPicPr>
                <p:cNvPr id="143" name="Freihand 142">
                  <a:extLst>
                    <a:ext uri="{FF2B5EF4-FFF2-40B4-BE49-F238E27FC236}">
                      <a16:creationId xmlns:a16="http://schemas.microsoft.com/office/drawing/2014/main" id="{C0E8D9FE-0C16-4DFE-B63F-0E8F6FA939BF}"/>
                    </a:ext>
                  </a:extLst>
                </p:cNvPr>
                <p:cNvPicPr/>
                <p:nvPr/>
              </p:nvPicPr>
              <p:blipFill>
                <a:blip r:embed="rId456"/>
                <a:stretch>
                  <a:fillRect/>
                </a:stretch>
              </p:blipFill>
              <p:spPr>
                <a:xfrm>
                  <a:off x="7721653" y="3605952"/>
                  <a:ext cx="182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45" name="Freihand 144">
                  <a:extLst>
                    <a:ext uri="{FF2B5EF4-FFF2-40B4-BE49-F238E27FC236}">
                      <a16:creationId xmlns:a16="http://schemas.microsoft.com/office/drawing/2014/main" id="{40E498D9-068B-48F8-BEBD-43D2703DBE1C}"/>
                    </a:ext>
                  </a:extLst>
                </p14:cNvPr>
                <p14:cNvContentPartPr/>
                <p14:nvPr/>
              </p14:nvContentPartPr>
              <p14:xfrm>
                <a:off x="7589893" y="2873712"/>
                <a:ext cx="231120" cy="411480"/>
              </p14:xfrm>
            </p:contentPart>
          </mc:Choice>
          <mc:Fallback>
            <p:pic>
              <p:nvPicPr>
                <p:cNvPr id="145" name="Freihand 144">
                  <a:extLst>
                    <a:ext uri="{FF2B5EF4-FFF2-40B4-BE49-F238E27FC236}">
                      <a16:creationId xmlns:a16="http://schemas.microsoft.com/office/drawing/2014/main" id="{40E498D9-068B-48F8-BEBD-43D2703DBE1C}"/>
                    </a:ext>
                  </a:extLst>
                </p:cNvPr>
                <p:cNvPicPr/>
                <p:nvPr/>
              </p:nvPicPr>
              <p:blipFill>
                <a:blip r:embed="rId458"/>
                <a:stretch>
                  <a:fillRect/>
                </a:stretch>
              </p:blipFill>
              <p:spPr>
                <a:xfrm>
                  <a:off x="7585573" y="2869392"/>
                  <a:ext cx="23976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46" name="Freihand 145">
                  <a:extLst>
                    <a:ext uri="{FF2B5EF4-FFF2-40B4-BE49-F238E27FC236}">
                      <a16:creationId xmlns:a16="http://schemas.microsoft.com/office/drawing/2014/main" id="{7F5A2242-0512-4753-BFAC-188179B1F96A}"/>
                    </a:ext>
                  </a:extLst>
                </p14:cNvPr>
                <p14:cNvContentPartPr/>
                <p14:nvPr/>
              </p14:nvContentPartPr>
              <p14:xfrm>
                <a:off x="8109733" y="2769672"/>
                <a:ext cx="319320" cy="482400"/>
              </p14:xfrm>
            </p:contentPart>
          </mc:Choice>
          <mc:Fallback>
            <p:pic>
              <p:nvPicPr>
                <p:cNvPr id="146" name="Freihand 145">
                  <a:extLst>
                    <a:ext uri="{FF2B5EF4-FFF2-40B4-BE49-F238E27FC236}">
                      <a16:creationId xmlns:a16="http://schemas.microsoft.com/office/drawing/2014/main" id="{7F5A2242-0512-4753-BFAC-188179B1F96A}"/>
                    </a:ext>
                  </a:extLst>
                </p:cNvPr>
                <p:cNvPicPr/>
                <p:nvPr/>
              </p:nvPicPr>
              <p:blipFill>
                <a:blip r:embed="rId460"/>
                <a:stretch>
                  <a:fillRect/>
                </a:stretch>
              </p:blipFill>
              <p:spPr>
                <a:xfrm>
                  <a:off x="8105413" y="2765352"/>
                  <a:ext cx="32796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48" name="Freihand 147">
                  <a:extLst>
                    <a:ext uri="{FF2B5EF4-FFF2-40B4-BE49-F238E27FC236}">
                      <a16:creationId xmlns:a16="http://schemas.microsoft.com/office/drawing/2014/main" id="{E66A81C1-454A-49B8-A48B-5C4CC2A2BCD0}"/>
                    </a:ext>
                  </a:extLst>
                </p14:cNvPr>
                <p14:cNvContentPartPr/>
                <p14:nvPr/>
              </p14:nvContentPartPr>
              <p14:xfrm>
                <a:off x="8086333" y="3568872"/>
                <a:ext cx="479880" cy="199800"/>
              </p14:xfrm>
            </p:contentPart>
          </mc:Choice>
          <mc:Fallback>
            <p:pic>
              <p:nvPicPr>
                <p:cNvPr id="148" name="Freihand 147">
                  <a:extLst>
                    <a:ext uri="{FF2B5EF4-FFF2-40B4-BE49-F238E27FC236}">
                      <a16:creationId xmlns:a16="http://schemas.microsoft.com/office/drawing/2014/main" id="{E66A81C1-454A-49B8-A48B-5C4CC2A2BCD0}"/>
                    </a:ext>
                  </a:extLst>
                </p:cNvPr>
                <p:cNvPicPr/>
                <p:nvPr/>
              </p:nvPicPr>
              <p:blipFill>
                <a:blip r:embed="rId462"/>
                <a:stretch>
                  <a:fillRect/>
                </a:stretch>
              </p:blipFill>
              <p:spPr>
                <a:xfrm>
                  <a:off x="8082013" y="3564552"/>
                  <a:ext cx="488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49" name="Freihand 148">
                  <a:extLst>
                    <a:ext uri="{FF2B5EF4-FFF2-40B4-BE49-F238E27FC236}">
                      <a16:creationId xmlns:a16="http://schemas.microsoft.com/office/drawing/2014/main" id="{573106C9-F94B-4426-903D-32645E0EF6D4}"/>
                    </a:ext>
                  </a:extLst>
                </p14:cNvPr>
                <p14:cNvContentPartPr/>
                <p14:nvPr/>
              </p14:nvContentPartPr>
              <p14:xfrm>
                <a:off x="8538853" y="3546552"/>
                <a:ext cx="9360" cy="30600"/>
              </p14:xfrm>
            </p:contentPart>
          </mc:Choice>
          <mc:Fallback>
            <p:pic>
              <p:nvPicPr>
                <p:cNvPr id="149" name="Freihand 148">
                  <a:extLst>
                    <a:ext uri="{FF2B5EF4-FFF2-40B4-BE49-F238E27FC236}">
                      <a16:creationId xmlns:a16="http://schemas.microsoft.com/office/drawing/2014/main" id="{573106C9-F94B-4426-903D-32645E0EF6D4}"/>
                    </a:ext>
                  </a:extLst>
                </p:cNvPr>
                <p:cNvPicPr/>
                <p:nvPr/>
              </p:nvPicPr>
              <p:blipFill>
                <a:blip r:embed="rId464"/>
                <a:stretch>
                  <a:fillRect/>
                </a:stretch>
              </p:blipFill>
              <p:spPr>
                <a:xfrm>
                  <a:off x="8534533" y="3542232"/>
                  <a:ext cx="18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50" name="Freihand 149">
                  <a:extLst>
                    <a:ext uri="{FF2B5EF4-FFF2-40B4-BE49-F238E27FC236}">
                      <a16:creationId xmlns:a16="http://schemas.microsoft.com/office/drawing/2014/main" id="{BE77D08C-2C33-40EB-9EC3-BCEB19F7877A}"/>
                    </a:ext>
                  </a:extLst>
                </p14:cNvPr>
                <p14:cNvContentPartPr/>
                <p14:nvPr/>
              </p14:nvContentPartPr>
              <p14:xfrm>
                <a:off x="8588893" y="3512352"/>
                <a:ext cx="129600" cy="220680"/>
              </p14:xfrm>
            </p:contentPart>
          </mc:Choice>
          <mc:Fallback>
            <p:pic>
              <p:nvPicPr>
                <p:cNvPr id="150" name="Freihand 149">
                  <a:extLst>
                    <a:ext uri="{FF2B5EF4-FFF2-40B4-BE49-F238E27FC236}">
                      <a16:creationId xmlns:a16="http://schemas.microsoft.com/office/drawing/2014/main" id="{BE77D08C-2C33-40EB-9EC3-BCEB19F7877A}"/>
                    </a:ext>
                  </a:extLst>
                </p:cNvPr>
                <p:cNvPicPr/>
                <p:nvPr/>
              </p:nvPicPr>
              <p:blipFill>
                <a:blip r:embed="rId466"/>
                <a:stretch>
                  <a:fillRect/>
                </a:stretch>
              </p:blipFill>
              <p:spPr>
                <a:xfrm>
                  <a:off x="8584573" y="3508032"/>
                  <a:ext cx="138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51" name="Freihand 150">
                  <a:extLst>
                    <a:ext uri="{FF2B5EF4-FFF2-40B4-BE49-F238E27FC236}">
                      <a16:creationId xmlns:a16="http://schemas.microsoft.com/office/drawing/2014/main" id="{CEDFC4EC-976C-4AB9-A09A-2B214784F6B9}"/>
                    </a:ext>
                  </a:extLst>
                </p14:cNvPr>
                <p14:cNvContentPartPr/>
                <p14:nvPr/>
              </p14:nvContentPartPr>
              <p14:xfrm>
                <a:off x="8741173" y="3614952"/>
                <a:ext cx="140040" cy="90000"/>
              </p14:xfrm>
            </p:contentPart>
          </mc:Choice>
          <mc:Fallback>
            <p:pic>
              <p:nvPicPr>
                <p:cNvPr id="151" name="Freihand 150">
                  <a:extLst>
                    <a:ext uri="{FF2B5EF4-FFF2-40B4-BE49-F238E27FC236}">
                      <a16:creationId xmlns:a16="http://schemas.microsoft.com/office/drawing/2014/main" id="{CEDFC4EC-976C-4AB9-A09A-2B214784F6B9}"/>
                    </a:ext>
                  </a:extLst>
                </p:cNvPr>
                <p:cNvPicPr/>
                <p:nvPr/>
              </p:nvPicPr>
              <p:blipFill>
                <a:blip r:embed="rId468"/>
                <a:stretch>
                  <a:fillRect/>
                </a:stretch>
              </p:blipFill>
              <p:spPr>
                <a:xfrm>
                  <a:off x="8736853" y="3610632"/>
                  <a:ext cx="148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52" name="Freihand 151">
                  <a:extLst>
                    <a:ext uri="{FF2B5EF4-FFF2-40B4-BE49-F238E27FC236}">
                      <a16:creationId xmlns:a16="http://schemas.microsoft.com/office/drawing/2014/main" id="{EACE7078-9C9A-4082-961F-16EFCB532479}"/>
                    </a:ext>
                  </a:extLst>
                </p14:cNvPr>
                <p14:cNvContentPartPr/>
                <p14:nvPr/>
              </p14:nvContentPartPr>
              <p14:xfrm>
                <a:off x="8879773" y="3623952"/>
                <a:ext cx="106560" cy="74160"/>
              </p14:xfrm>
            </p:contentPart>
          </mc:Choice>
          <mc:Fallback>
            <p:pic>
              <p:nvPicPr>
                <p:cNvPr id="152" name="Freihand 151">
                  <a:extLst>
                    <a:ext uri="{FF2B5EF4-FFF2-40B4-BE49-F238E27FC236}">
                      <a16:creationId xmlns:a16="http://schemas.microsoft.com/office/drawing/2014/main" id="{EACE7078-9C9A-4082-961F-16EFCB532479}"/>
                    </a:ext>
                  </a:extLst>
                </p:cNvPr>
                <p:cNvPicPr/>
                <p:nvPr/>
              </p:nvPicPr>
              <p:blipFill>
                <a:blip r:embed="rId470"/>
                <a:stretch>
                  <a:fillRect/>
                </a:stretch>
              </p:blipFill>
              <p:spPr>
                <a:xfrm>
                  <a:off x="8875453" y="3619632"/>
                  <a:ext cx="1152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53" name="Freihand 152">
                  <a:extLst>
                    <a:ext uri="{FF2B5EF4-FFF2-40B4-BE49-F238E27FC236}">
                      <a16:creationId xmlns:a16="http://schemas.microsoft.com/office/drawing/2014/main" id="{388985F5-0623-410C-B4B5-8FB5F4E7A630}"/>
                    </a:ext>
                  </a:extLst>
                </p14:cNvPr>
                <p14:cNvContentPartPr/>
                <p14:nvPr/>
              </p14:nvContentPartPr>
              <p14:xfrm>
                <a:off x="9006133" y="3534672"/>
                <a:ext cx="138240" cy="145800"/>
              </p14:xfrm>
            </p:contentPart>
          </mc:Choice>
          <mc:Fallback>
            <p:pic>
              <p:nvPicPr>
                <p:cNvPr id="153" name="Freihand 152">
                  <a:extLst>
                    <a:ext uri="{FF2B5EF4-FFF2-40B4-BE49-F238E27FC236}">
                      <a16:creationId xmlns:a16="http://schemas.microsoft.com/office/drawing/2014/main" id="{388985F5-0623-410C-B4B5-8FB5F4E7A630}"/>
                    </a:ext>
                  </a:extLst>
                </p:cNvPr>
                <p:cNvPicPr/>
                <p:nvPr/>
              </p:nvPicPr>
              <p:blipFill>
                <a:blip r:embed="rId472"/>
                <a:stretch>
                  <a:fillRect/>
                </a:stretch>
              </p:blipFill>
              <p:spPr>
                <a:xfrm>
                  <a:off x="9001813" y="3530352"/>
                  <a:ext cx="146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54" name="Freihand 153">
                  <a:extLst>
                    <a:ext uri="{FF2B5EF4-FFF2-40B4-BE49-F238E27FC236}">
                      <a16:creationId xmlns:a16="http://schemas.microsoft.com/office/drawing/2014/main" id="{B7059DE4-7FCB-420D-87B5-464716BB1CF3}"/>
                    </a:ext>
                  </a:extLst>
                </p14:cNvPr>
                <p14:cNvContentPartPr/>
                <p14:nvPr/>
              </p14:nvContentPartPr>
              <p14:xfrm>
                <a:off x="9156253" y="3528912"/>
                <a:ext cx="164880" cy="203400"/>
              </p14:xfrm>
            </p:contentPart>
          </mc:Choice>
          <mc:Fallback>
            <p:pic>
              <p:nvPicPr>
                <p:cNvPr id="154" name="Freihand 153">
                  <a:extLst>
                    <a:ext uri="{FF2B5EF4-FFF2-40B4-BE49-F238E27FC236}">
                      <a16:creationId xmlns:a16="http://schemas.microsoft.com/office/drawing/2014/main" id="{B7059DE4-7FCB-420D-87B5-464716BB1CF3}"/>
                    </a:ext>
                  </a:extLst>
                </p:cNvPr>
                <p:cNvPicPr/>
                <p:nvPr/>
              </p:nvPicPr>
              <p:blipFill>
                <a:blip r:embed="rId474"/>
                <a:stretch>
                  <a:fillRect/>
                </a:stretch>
              </p:blipFill>
              <p:spPr>
                <a:xfrm>
                  <a:off x="9151933" y="3524592"/>
                  <a:ext cx="1735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56" name="Freihand 155">
                  <a:extLst>
                    <a:ext uri="{FF2B5EF4-FFF2-40B4-BE49-F238E27FC236}">
                      <a16:creationId xmlns:a16="http://schemas.microsoft.com/office/drawing/2014/main" id="{4434151C-EC11-4AD0-80C4-F4DF33F2C498}"/>
                    </a:ext>
                  </a:extLst>
                </p14:cNvPr>
                <p14:cNvContentPartPr/>
                <p14:nvPr/>
              </p14:nvContentPartPr>
              <p14:xfrm>
                <a:off x="9321133" y="3591552"/>
                <a:ext cx="157320" cy="196200"/>
              </p14:xfrm>
            </p:contentPart>
          </mc:Choice>
          <mc:Fallback>
            <p:pic>
              <p:nvPicPr>
                <p:cNvPr id="156" name="Freihand 155">
                  <a:extLst>
                    <a:ext uri="{FF2B5EF4-FFF2-40B4-BE49-F238E27FC236}">
                      <a16:creationId xmlns:a16="http://schemas.microsoft.com/office/drawing/2014/main" id="{4434151C-EC11-4AD0-80C4-F4DF33F2C498}"/>
                    </a:ext>
                  </a:extLst>
                </p:cNvPr>
                <p:cNvPicPr/>
                <p:nvPr/>
              </p:nvPicPr>
              <p:blipFill>
                <a:blip r:embed="rId476"/>
                <a:stretch>
                  <a:fillRect/>
                </a:stretch>
              </p:blipFill>
              <p:spPr>
                <a:xfrm>
                  <a:off x="9316813" y="3587232"/>
                  <a:ext cx="165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57" name="Freihand 156">
                  <a:extLst>
                    <a:ext uri="{FF2B5EF4-FFF2-40B4-BE49-F238E27FC236}">
                      <a16:creationId xmlns:a16="http://schemas.microsoft.com/office/drawing/2014/main" id="{66DE29D8-F1B5-49C5-80DE-3D8622AF7086}"/>
                    </a:ext>
                  </a:extLst>
                </p14:cNvPr>
                <p14:cNvContentPartPr/>
                <p14:nvPr/>
              </p14:nvContentPartPr>
              <p14:xfrm>
                <a:off x="9729373" y="3559512"/>
                <a:ext cx="9720" cy="92160"/>
              </p14:xfrm>
            </p:contentPart>
          </mc:Choice>
          <mc:Fallback>
            <p:pic>
              <p:nvPicPr>
                <p:cNvPr id="157" name="Freihand 156">
                  <a:extLst>
                    <a:ext uri="{FF2B5EF4-FFF2-40B4-BE49-F238E27FC236}">
                      <a16:creationId xmlns:a16="http://schemas.microsoft.com/office/drawing/2014/main" id="{66DE29D8-F1B5-49C5-80DE-3D8622AF7086}"/>
                    </a:ext>
                  </a:extLst>
                </p:cNvPr>
                <p:cNvPicPr/>
                <p:nvPr/>
              </p:nvPicPr>
              <p:blipFill>
                <a:blip r:embed="rId478"/>
                <a:stretch>
                  <a:fillRect/>
                </a:stretch>
              </p:blipFill>
              <p:spPr>
                <a:xfrm>
                  <a:off x="9725053" y="3555192"/>
                  <a:ext cx="18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58" name="Freihand 157">
                  <a:extLst>
                    <a:ext uri="{FF2B5EF4-FFF2-40B4-BE49-F238E27FC236}">
                      <a16:creationId xmlns:a16="http://schemas.microsoft.com/office/drawing/2014/main" id="{472652E5-389E-4731-9B35-0E2F199FDC2A}"/>
                    </a:ext>
                  </a:extLst>
                </p14:cNvPr>
                <p14:cNvContentPartPr/>
                <p14:nvPr/>
              </p14:nvContentPartPr>
              <p14:xfrm>
                <a:off x="9679333" y="3569592"/>
                <a:ext cx="146520" cy="44640"/>
              </p14:xfrm>
            </p:contentPart>
          </mc:Choice>
          <mc:Fallback>
            <p:pic>
              <p:nvPicPr>
                <p:cNvPr id="158" name="Freihand 157">
                  <a:extLst>
                    <a:ext uri="{FF2B5EF4-FFF2-40B4-BE49-F238E27FC236}">
                      <a16:creationId xmlns:a16="http://schemas.microsoft.com/office/drawing/2014/main" id="{472652E5-389E-4731-9B35-0E2F199FDC2A}"/>
                    </a:ext>
                  </a:extLst>
                </p:cNvPr>
                <p:cNvPicPr/>
                <p:nvPr/>
              </p:nvPicPr>
              <p:blipFill>
                <a:blip r:embed="rId480"/>
                <a:stretch>
                  <a:fillRect/>
                </a:stretch>
              </p:blipFill>
              <p:spPr>
                <a:xfrm>
                  <a:off x="9675013" y="3565272"/>
                  <a:ext cx="1551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59" name="Freihand 158">
                  <a:extLst>
                    <a:ext uri="{FF2B5EF4-FFF2-40B4-BE49-F238E27FC236}">
                      <a16:creationId xmlns:a16="http://schemas.microsoft.com/office/drawing/2014/main" id="{E0048319-8E0F-4528-8FF2-22F2F57AAC6F}"/>
                    </a:ext>
                  </a:extLst>
                </p14:cNvPr>
                <p14:cNvContentPartPr/>
                <p14:nvPr/>
              </p14:nvContentPartPr>
              <p14:xfrm>
                <a:off x="9951133" y="3465552"/>
                <a:ext cx="136800" cy="115560"/>
              </p14:xfrm>
            </p:contentPart>
          </mc:Choice>
          <mc:Fallback>
            <p:pic>
              <p:nvPicPr>
                <p:cNvPr id="159" name="Freihand 158">
                  <a:extLst>
                    <a:ext uri="{FF2B5EF4-FFF2-40B4-BE49-F238E27FC236}">
                      <a16:creationId xmlns:a16="http://schemas.microsoft.com/office/drawing/2014/main" id="{E0048319-8E0F-4528-8FF2-22F2F57AAC6F}"/>
                    </a:ext>
                  </a:extLst>
                </p:cNvPr>
                <p:cNvPicPr/>
                <p:nvPr/>
              </p:nvPicPr>
              <p:blipFill>
                <a:blip r:embed="rId482"/>
                <a:stretch>
                  <a:fillRect/>
                </a:stretch>
              </p:blipFill>
              <p:spPr>
                <a:xfrm>
                  <a:off x="9946813" y="3461232"/>
                  <a:ext cx="145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60" name="Freihand 159">
                  <a:extLst>
                    <a:ext uri="{FF2B5EF4-FFF2-40B4-BE49-F238E27FC236}">
                      <a16:creationId xmlns:a16="http://schemas.microsoft.com/office/drawing/2014/main" id="{F560D9C3-DD49-4C06-A3E6-28BF6FAF34EE}"/>
                    </a:ext>
                  </a:extLst>
                </p14:cNvPr>
                <p14:cNvContentPartPr/>
                <p14:nvPr/>
              </p14:nvContentPartPr>
              <p14:xfrm>
                <a:off x="10034293" y="3545112"/>
                <a:ext cx="83880" cy="32760"/>
              </p14:xfrm>
            </p:contentPart>
          </mc:Choice>
          <mc:Fallback>
            <p:pic>
              <p:nvPicPr>
                <p:cNvPr id="160" name="Freihand 159">
                  <a:extLst>
                    <a:ext uri="{FF2B5EF4-FFF2-40B4-BE49-F238E27FC236}">
                      <a16:creationId xmlns:a16="http://schemas.microsoft.com/office/drawing/2014/main" id="{F560D9C3-DD49-4C06-A3E6-28BF6FAF34EE}"/>
                    </a:ext>
                  </a:extLst>
                </p:cNvPr>
                <p:cNvPicPr/>
                <p:nvPr/>
              </p:nvPicPr>
              <p:blipFill>
                <a:blip r:embed="rId484"/>
                <a:stretch>
                  <a:fillRect/>
                </a:stretch>
              </p:blipFill>
              <p:spPr>
                <a:xfrm>
                  <a:off x="10029973" y="3540792"/>
                  <a:ext cx="925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61" name="Freihand 160">
                  <a:extLst>
                    <a:ext uri="{FF2B5EF4-FFF2-40B4-BE49-F238E27FC236}">
                      <a16:creationId xmlns:a16="http://schemas.microsoft.com/office/drawing/2014/main" id="{137BC01C-8733-42EB-90B1-A7F254AA5F21}"/>
                    </a:ext>
                  </a:extLst>
                </p14:cNvPr>
                <p14:cNvContentPartPr/>
                <p14:nvPr/>
              </p14:nvContentPartPr>
              <p14:xfrm>
                <a:off x="10097653" y="3499752"/>
                <a:ext cx="99360" cy="88560"/>
              </p14:xfrm>
            </p:contentPart>
          </mc:Choice>
          <mc:Fallback>
            <p:pic>
              <p:nvPicPr>
                <p:cNvPr id="161" name="Freihand 160">
                  <a:extLst>
                    <a:ext uri="{FF2B5EF4-FFF2-40B4-BE49-F238E27FC236}">
                      <a16:creationId xmlns:a16="http://schemas.microsoft.com/office/drawing/2014/main" id="{137BC01C-8733-42EB-90B1-A7F254AA5F21}"/>
                    </a:ext>
                  </a:extLst>
                </p:cNvPr>
                <p:cNvPicPr/>
                <p:nvPr/>
              </p:nvPicPr>
              <p:blipFill>
                <a:blip r:embed="rId486"/>
                <a:stretch>
                  <a:fillRect/>
                </a:stretch>
              </p:blipFill>
              <p:spPr>
                <a:xfrm>
                  <a:off x="10093333" y="3495432"/>
                  <a:ext cx="1080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62" name="Freihand 161">
                  <a:extLst>
                    <a:ext uri="{FF2B5EF4-FFF2-40B4-BE49-F238E27FC236}">
                      <a16:creationId xmlns:a16="http://schemas.microsoft.com/office/drawing/2014/main" id="{751B5F28-0FAE-4607-B671-185BC2C350FA}"/>
                    </a:ext>
                  </a:extLst>
                </p14:cNvPr>
                <p14:cNvContentPartPr/>
                <p14:nvPr/>
              </p14:nvContentPartPr>
              <p14:xfrm>
                <a:off x="10200253" y="3493272"/>
                <a:ext cx="163440" cy="186120"/>
              </p14:xfrm>
            </p:contentPart>
          </mc:Choice>
          <mc:Fallback>
            <p:pic>
              <p:nvPicPr>
                <p:cNvPr id="162" name="Freihand 161">
                  <a:extLst>
                    <a:ext uri="{FF2B5EF4-FFF2-40B4-BE49-F238E27FC236}">
                      <a16:creationId xmlns:a16="http://schemas.microsoft.com/office/drawing/2014/main" id="{751B5F28-0FAE-4607-B671-185BC2C350FA}"/>
                    </a:ext>
                  </a:extLst>
                </p:cNvPr>
                <p:cNvPicPr/>
                <p:nvPr/>
              </p:nvPicPr>
              <p:blipFill>
                <a:blip r:embed="rId488"/>
                <a:stretch>
                  <a:fillRect/>
                </a:stretch>
              </p:blipFill>
              <p:spPr>
                <a:xfrm>
                  <a:off x="10195933" y="3488952"/>
                  <a:ext cx="1720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63" name="Freihand 162">
                  <a:extLst>
                    <a:ext uri="{FF2B5EF4-FFF2-40B4-BE49-F238E27FC236}">
                      <a16:creationId xmlns:a16="http://schemas.microsoft.com/office/drawing/2014/main" id="{8E6704CA-AA71-4E81-820C-2C42B0A69188}"/>
                    </a:ext>
                  </a:extLst>
                </p14:cNvPr>
                <p14:cNvContentPartPr/>
                <p14:nvPr/>
              </p14:nvContentPartPr>
              <p14:xfrm>
                <a:off x="10391413" y="3399312"/>
                <a:ext cx="93960" cy="163440"/>
              </p14:xfrm>
            </p:contentPart>
          </mc:Choice>
          <mc:Fallback>
            <p:pic>
              <p:nvPicPr>
                <p:cNvPr id="163" name="Freihand 162">
                  <a:extLst>
                    <a:ext uri="{FF2B5EF4-FFF2-40B4-BE49-F238E27FC236}">
                      <a16:creationId xmlns:a16="http://schemas.microsoft.com/office/drawing/2014/main" id="{8E6704CA-AA71-4E81-820C-2C42B0A69188}"/>
                    </a:ext>
                  </a:extLst>
                </p:cNvPr>
                <p:cNvPicPr/>
                <p:nvPr/>
              </p:nvPicPr>
              <p:blipFill>
                <a:blip r:embed="rId490"/>
                <a:stretch>
                  <a:fillRect/>
                </a:stretch>
              </p:blipFill>
              <p:spPr>
                <a:xfrm>
                  <a:off x="10387093" y="3394992"/>
                  <a:ext cx="1026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64" name="Freihand 163">
                  <a:extLst>
                    <a:ext uri="{FF2B5EF4-FFF2-40B4-BE49-F238E27FC236}">
                      <a16:creationId xmlns:a16="http://schemas.microsoft.com/office/drawing/2014/main" id="{D2DBB864-8A12-4359-AD0E-B56E0BC922EB}"/>
                    </a:ext>
                  </a:extLst>
                </p14:cNvPr>
                <p14:cNvContentPartPr/>
                <p14:nvPr/>
              </p14:nvContentPartPr>
              <p14:xfrm>
                <a:off x="10489693" y="3394992"/>
                <a:ext cx="198000" cy="147600"/>
              </p14:xfrm>
            </p:contentPart>
          </mc:Choice>
          <mc:Fallback>
            <p:pic>
              <p:nvPicPr>
                <p:cNvPr id="164" name="Freihand 163">
                  <a:extLst>
                    <a:ext uri="{FF2B5EF4-FFF2-40B4-BE49-F238E27FC236}">
                      <a16:creationId xmlns:a16="http://schemas.microsoft.com/office/drawing/2014/main" id="{D2DBB864-8A12-4359-AD0E-B56E0BC922EB}"/>
                    </a:ext>
                  </a:extLst>
                </p:cNvPr>
                <p:cNvPicPr/>
                <p:nvPr/>
              </p:nvPicPr>
              <p:blipFill>
                <a:blip r:embed="rId492"/>
                <a:stretch>
                  <a:fillRect/>
                </a:stretch>
              </p:blipFill>
              <p:spPr>
                <a:xfrm>
                  <a:off x="10485373" y="3390672"/>
                  <a:ext cx="206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65" name="Freihand 164">
                  <a:extLst>
                    <a:ext uri="{FF2B5EF4-FFF2-40B4-BE49-F238E27FC236}">
                      <a16:creationId xmlns:a16="http://schemas.microsoft.com/office/drawing/2014/main" id="{086E8B82-BA28-4813-AFCA-460CE8B86277}"/>
                    </a:ext>
                  </a:extLst>
                </p14:cNvPr>
                <p14:cNvContentPartPr/>
                <p14:nvPr/>
              </p14:nvContentPartPr>
              <p14:xfrm>
                <a:off x="10721893" y="3440712"/>
                <a:ext cx="122760" cy="67680"/>
              </p14:xfrm>
            </p:contentPart>
          </mc:Choice>
          <mc:Fallback>
            <p:pic>
              <p:nvPicPr>
                <p:cNvPr id="165" name="Freihand 164">
                  <a:extLst>
                    <a:ext uri="{FF2B5EF4-FFF2-40B4-BE49-F238E27FC236}">
                      <a16:creationId xmlns:a16="http://schemas.microsoft.com/office/drawing/2014/main" id="{086E8B82-BA28-4813-AFCA-460CE8B86277}"/>
                    </a:ext>
                  </a:extLst>
                </p:cNvPr>
                <p:cNvPicPr/>
                <p:nvPr/>
              </p:nvPicPr>
              <p:blipFill>
                <a:blip r:embed="rId494"/>
                <a:stretch>
                  <a:fillRect/>
                </a:stretch>
              </p:blipFill>
              <p:spPr>
                <a:xfrm>
                  <a:off x="10717573" y="3436392"/>
                  <a:ext cx="1314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66" name="Freihand 165">
                  <a:extLst>
                    <a:ext uri="{FF2B5EF4-FFF2-40B4-BE49-F238E27FC236}">
                      <a16:creationId xmlns:a16="http://schemas.microsoft.com/office/drawing/2014/main" id="{BF2C4E09-14B2-4016-AF73-3A7D6A6FC451}"/>
                    </a:ext>
                  </a:extLst>
                </p14:cNvPr>
                <p14:cNvContentPartPr/>
                <p14:nvPr/>
              </p14:nvContentPartPr>
              <p14:xfrm>
                <a:off x="10854013" y="3436032"/>
                <a:ext cx="71280" cy="66240"/>
              </p14:xfrm>
            </p:contentPart>
          </mc:Choice>
          <mc:Fallback>
            <p:pic>
              <p:nvPicPr>
                <p:cNvPr id="166" name="Freihand 165">
                  <a:extLst>
                    <a:ext uri="{FF2B5EF4-FFF2-40B4-BE49-F238E27FC236}">
                      <a16:creationId xmlns:a16="http://schemas.microsoft.com/office/drawing/2014/main" id="{BF2C4E09-14B2-4016-AF73-3A7D6A6FC451}"/>
                    </a:ext>
                  </a:extLst>
                </p:cNvPr>
                <p:cNvPicPr/>
                <p:nvPr/>
              </p:nvPicPr>
              <p:blipFill>
                <a:blip r:embed="rId496"/>
                <a:stretch>
                  <a:fillRect/>
                </a:stretch>
              </p:blipFill>
              <p:spPr>
                <a:xfrm>
                  <a:off x="10849693" y="3431712"/>
                  <a:ext cx="79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67" name="Freihand 166">
                  <a:extLst>
                    <a:ext uri="{FF2B5EF4-FFF2-40B4-BE49-F238E27FC236}">
                      <a16:creationId xmlns:a16="http://schemas.microsoft.com/office/drawing/2014/main" id="{1627C018-05A3-46D0-B039-32724EB62C42}"/>
                    </a:ext>
                  </a:extLst>
                </p14:cNvPr>
                <p14:cNvContentPartPr/>
                <p14:nvPr/>
              </p14:nvContentPartPr>
              <p14:xfrm>
                <a:off x="10962013" y="3313992"/>
                <a:ext cx="127800" cy="173880"/>
              </p14:xfrm>
            </p:contentPart>
          </mc:Choice>
          <mc:Fallback>
            <p:pic>
              <p:nvPicPr>
                <p:cNvPr id="167" name="Freihand 166">
                  <a:extLst>
                    <a:ext uri="{FF2B5EF4-FFF2-40B4-BE49-F238E27FC236}">
                      <a16:creationId xmlns:a16="http://schemas.microsoft.com/office/drawing/2014/main" id="{1627C018-05A3-46D0-B039-32724EB62C42}"/>
                    </a:ext>
                  </a:extLst>
                </p:cNvPr>
                <p:cNvPicPr/>
                <p:nvPr/>
              </p:nvPicPr>
              <p:blipFill>
                <a:blip r:embed="rId498"/>
                <a:stretch>
                  <a:fillRect/>
                </a:stretch>
              </p:blipFill>
              <p:spPr>
                <a:xfrm>
                  <a:off x="10957693" y="3309672"/>
                  <a:ext cx="136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68" name="Freihand 167">
                  <a:extLst>
                    <a:ext uri="{FF2B5EF4-FFF2-40B4-BE49-F238E27FC236}">
                      <a16:creationId xmlns:a16="http://schemas.microsoft.com/office/drawing/2014/main" id="{E80FFC7B-25C8-483F-8CB2-2029495A4CBB}"/>
                    </a:ext>
                  </a:extLst>
                </p14:cNvPr>
                <p14:cNvContentPartPr/>
                <p14:nvPr/>
              </p14:nvContentPartPr>
              <p14:xfrm>
                <a:off x="11111053" y="3290592"/>
                <a:ext cx="141840" cy="242640"/>
              </p14:xfrm>
            </p:contentPart>
          </mc:Choice>
          <mc:Fallback>
            <p:pic>
              <p:nvPicPr>
                <p:cNvPr id="168" name="Freihand 167">
                  <a:extLst>
                    <a:ext uri="{FF2B5EF4-FFF2-40B4-BE49-F238E27FC236}">
                      <a16:creationId xmlns:a16="http://schemas.microsoft.com/office/drawing/2014/main" id="{E80FFC7B-25C8-483F-8CB2-2029495A4CBB}"/>
                    </a:ext>
                  </a:extLst>
                </p:cNvPr>
                <p:cNvPicPr/>
                <p:nvPr/>
              </p:nvPicPr>
              <p:blipFill>
                <a:blip r:embed="rId500"/>
                <a:stretch>
                  <a:fillRect/>
                </a:stretch>
              </p:blipFill>
              <p:spPr>
                <a:xfrm>
                  <a:off x="11106733" y="3286272"/>
                  <a:ext cx="15048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69" name="Freihand 168">
                  <a:extLst>
                    <a:ext uri="{FF2B5EF4-FFF2-40B4-BE49-F238E27FC236}">
                      <a16:creationId xmlns:a16="http://schemas.microsoft.com/office/drawing/2014/main" id="{6E2B6566-C8BE-4B7B-A005-0D768F0474F6}"/>
                    </a:ext>
                  </a:extLst>
                </p14:cNvPr>
                <p14:cNvContentPartPr/>
                <p14:nvPr/>
              </p14:nvContentPartPr>
              <p14:xfrm>
                <a:off x="11269453" y="3330552"/>
                <a:ext cx="264960" cy="272880"/>
              </p14:xfrm>
            </p:contentPart>
          </mc:Choice>
          <mc:Fallback>
            <p:pic>
              <p:nvPicPr>
                <p:cNvPr id="169" name="Freihand 168">
                  <a:extLst>
                    <a:ext uri="{FF2B5EF4-FFF2-40B4-BE49-F238E27FC236}">
                      <a16:creationId xmlns:a16="http://schemas.microsoft.com/office/drawing/2014/main" id="{6E2B6566-C8BE-4B7B-A005-0D768F0474F6}"/>
                    </a:ext>
                  </a:extLst>
                </p:cNvPr>
                <p:cNvPicPr/>
                <p:nvPr/>
              </p:nvPicPr>
              <p:blipFill>
                <a:blip r:embed="rId502"/>
                <a:stretch>
                  <a:fillRect/>
                </a:stretch>
              </p:blipFill>
              <p:spPr>
                <a:xfrm>
                  <a:off x="11265133" y="3326232"/>
                  <a:ext cx="2736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21" name="Freihand 220">
                  <a:extLst>
                    <a:ext uri="{FF2B5EF4-FFF2-40B4-BE49-F238E27FC236}">
                      <a16:creationId xmlns:a16="http://schemas.microsoft.com/office/drawing/2014/main" id="{C65A98E9-1C46-4F47-B6BD-66833C0E5686}"/>
                    </a:ext>
                  </a:extLst>
                </p14:cNvPr>
                <p14:cNvContentPartPr/>
                <p14:nvPr/>
              </p14:nvContentPartPr>
              <p14:xfrm>
                <a:off x="8714173" y="3731592"/>
                <a:ext cx="893520" cy="153360"/>
              </p14:xfrm>
            </p:contentPart>
          </mc:Choice>
          <mc:Fallback>
            <p:pic>
              <p:nvPicPr>
                <p:cNvPr id="221" name="Freihand 220">
                  <a:extLst>
                    <a:ext uri="{FF2B5EF4-FFF2-40B4-BE49-F238E27FC236}">
                      <a16:creationId xmlns:a16="http://schemas.microsoft.com/office/drawing/2014/main" id="{C65A98E9-1C46-4F47-B6BD-66833C0E5686}"/>
                    </a:ext>
                  </a:extLst>
                </p:cNvPr>
                <p:cNvPicPr/>
                <p:nvPr/>
              </p:nvPicPr>
              <p:blipFill>
                <a:blip r:embed="rId504"/>
                <a:stretch>
                  <a:fillRect/>
                </a:stretch>
              </p:blipFill>
              <p:spPr>
                <a:xfrm>
                  <a:off x="8709853" y="3727272"/>
                  <a:ext cx="9021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22" name="Freihand 221">
                  <a:extLst>
                    <a:ext uri="{FF2B5EF4-FFF2-40B4-BE49-F238E27FC236}">
                      <a16:creationId xmlns:a16="http://schemas.microsoft.com/office/drawing/2014/main" id="{55FC3F84-A292-4F12-A9F9-74229B668096}"/>
                    </a:ext>
                  </a:extLst>
                </p14:cNvPr>
                <p14:cNvContentPartPr/>
                <p14:nvPr/>
              </p14:nvContentPartPr>
              <p14:xfrm>
                <a:off x="10504093" y="3457632"/>
                <a:ext cx="747360" cy="118440"/>
              </p14:xfrm>
            </p:contentPart>
          </mc:Choice>
          <mc:Fallback>
            <p:pic>
              <p:nvPicPr>
                <p:cNvPr id="222" name="Freihand 221">
                  <a:extLst>
                    <a:ext uri="{FF2B5EF4-FFF2-40B4-BE49-F238E27FC236}">
                      <a16:creationId xmlns:a16="http://schemas.microsoft.com/office/drawing/2014/main" id="{55FC3F84-A292-4F12-A9F9-74229B668096}"/>
                    </a:ext>
                  </a:extLst>
                </p:cNvPr>
                <p:cNvPicPr/>
                <p:nvPr/>
              </p:nvPicPr>
              <p:blipFill>
                <a:blip r:embed="rId506"/>
                <a:stretch>
                  <a:fillRect/>
                </a:stretch>
              </p:blipFill>
              <p:spPr>
                <a:xfrm>
                  <a:off x="10499773" y="3453312"/>
                  <a:ext cx="756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297" name="Freihand 296">
                  <a:extLst>
                    <a:ext uri="{FF2B5EF4-FFF2-40B4-BE49-F238E27FC236}">
                      <a16:creationId xmlns:a16="http://schemas.microsoft.com/office/drawing/2014/main" id="{264B12A0-2423-47FB-B674-BF41F36856B1}"/>
                    </a:ext>
                  </a:extLst>
                </p14:cNvPr>
                <p14:cNvContentPartPr/>
                <p14:nvPr/>
              </p14:nvContentPartPr>
              <p14:xfrm>
                <a:off x="5335933" y="2268552"/>
                <a:ext cx="797040" cy="749160"/>
              </p14:xfrm>
            </p:contentPart>
          </mc:Choice>
          <mc:Fallback>
            <p:pic>
              <p:nvPicPr>
                <p:cNvPr id="297" name="Freihand 296">
                  <a:extLst>
                    <a:ext uri="{FF2B5EF4-FFF2-40B4-BE49-F238E27FC236}">
                      <a16:creationId xmlns:a16="http://schemas.microsoft.com/office/drawing/2014/main" id="{264B12A0-2423-47FB-B674-BF41F36856B1}"/>
                    </a:ext>
                  </a:extLst>
                </p:cNvPr>
                <p:cNvPicPr/>
                <p:nvPr/>
              </p:nvPicPr>
              <p:blipFill>
                <a:blip r:embed="rId508"/>
                <a:stretch>
                  <a:fillRect/>
                </a:stretch>
              </p:blipFill>
              <p:spPr>
                <a:xfrm>
                  <a:off x="5331613" y="2264232"/>
                  <a:ext cx="805680" cy="7578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98" name="Freihand 297">
                  <a:extLst>
                    <a:ext uri="{FF2B5EF4-FFF2-40B4-BE49-F238E27FC236}">
                      <a16:creationId xmlns:a16="http://schemas.microsoft.com/office/drawing/2014/main" id="{04AC14F1-916A-465D-A515-041889E47453}"/>
                    </a:ext>
                  </a:extLst>
                </p14:cNvPr>
                <p14:cNvContentPartPr/>
                <p14:nvPr/>
              </p14:nvContentPartPr>
              <p14:xfrm>
                <a:off x="5222893" y="2758872"/>
                <a:ext cx="348480" cy="307080"/>
              </p14:xfrm>
            </p:contentPart>
          </mc:Choice>
          <mc:Fallback>
            <p:pic>
              <p:nvPicPr>
                <p:cNvPr id="298" name="Freihand 297">
                  <a:extLst>
                    <a:ext uri="{FF2B5EF4-FFF2-40B4-BE49-F238E27FC236}">
                      <a16:creationId xmlns:a16="http://schemas.microsoft.com/office/drawing/2014/main" id="{04AC14F1-916A-465D-A515-041889E47453}"/>
                    </a:ext>
                  </a:extLst>
                </p:cNvPr>
                <p:cNvPicPr/>
                <p:nvPr/>
              </p:nvPicPr>
              <p:blipFill>
                <a:blip r:embed="rId510"/>
                <a:stretch>
                  <a:fillRect/>
                </a:stretch>
              </p:blipFill>
              <p:spPr>
                <a:xfrm>
                  <a:off x="5218573" y="2754552"/>
                  <a:ext cx="357120" cy="315720"/>
                </a:xfrm>
                <a:prstGeom prst="rect">
                  <a:avLst/>
                </a:prstGeom>
              </p:spPr>
            </p:pic>
          </mc:Fallback>
        </mc:AlternateContent>
      </p:grpSp>
      <p:grpSp>
        <p:nvGrpSpPr>
          <p:cNvPr id="318" name="Gruppieren 317">
            <a:extLst>
              <a:ext uri="{FF2B5EF4-FFF2-40B4-BE49-F238E27FC236}">
                <a16:creationId xmlns:a16="http://schemas.microsoft.com/office/drawing/2014/main" id="{0711509D-A614-49C9-A19E-9A0F8E16A461}"/>
              </a:ext>
            </a:extLst>
          </p:cNvPr>
          <p:cNvGrpSpPr/>
          <p:nvPr/>
        </p:nvGrpSpPr>
        <p:grpSpPr>
          <a:xfrm>
            <a:off x="6436813" y="1482672"/>
            <a:ext cx="1699200" cy="1066320"/>
            <a:chOff x="6436813" y="1482672"/>
            <a:chExt cx="1699200" cy="1066320"/>
          </a:xfrm>
        </p:grpSpPr>
        <mc:AlternateContent xmlns:mc="http://schemas.openxmlformats.org/markup-compatibility/2006">
          <mc:Choice xmlns:p14="http://schemas.microsoft.com/office/powerpoint/2010/main" Requires="p14">
            <p:contentPart p14:bwMode="auto" r:id="rId511">
              <p14:nvContentPartPr>
                <p14:cNvPr id="300" name="Freihand 299">
                  <a:extLst>
                    <a:ext uri="{FF2B5EF4-FFF2-40B4-BE49-F238E27FC236}">
                      <a16:creationId xmlns:a16="http://schemas.microsoft.com/office/drawing/2014/main" id="{29B1EEB2-C39E-4002-89EF-B9B17EFC38EA}"/>
                    </a:ext>
                  </a:extLst>
                </p14:cNvPr>
                <p14:cNvContentPartPr/>
                <p14:nvPr/>
              </p14:nvContentPartPr>
              <p14:xfrm>
                <a:off x="6671893" y="1796592"/>
                <a:ext cx="49320" cy="670320"/>
              </p14:xfrm>
            </p:contentPart>
          </mc:Choice>
          <mc:Fallback>
            <p:pic>
              <p:nvPicPr>
                <p:cNvPr id="300" name="Freihand 299">
                  <a:extLst>
                    <a:ext uri="{FF2B5EF4-FFF2-40B4-BE49-F238E27FC236}">
                      <a16:creationId xmlns:a16="http://schemas.microsoft.com/office/drawing/2014/main" id="{29B1EEB2-C39E-4002-89EF-B9B17EFC38EA}"/>
                    </a:ext>
                  </a:extLst>
                </p:cNvPr>
                <p:cNvPicPr/>
                <p:nvPr/>
              </p:nvPicPr>
              <p:blipFill>
                <a:blip r:embed="rId512"/>
                <a:stretch>
                  <a:fillRect/>
                </a:stretch>
              </p:blipFill>
              <p:spPr>
                <a:xfrm>
                  <a:off x="6667573" y="1792272"/>
                  <a:ext cx="57960" cy="6789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1" name="Freihand 300">
                  <a:extLst>
                    <a:ext uri="{FF2B5EF4-FFF2-40B4-BE49-F238E27FC236}">
                      <a16:creationId xmlns:a16="http://schemas.microsoft.com/office/drawing/2014/main" id="{B43529C6-4346-482B-9620-91D8E7590B6F}"/>
                    </a:ext>
                  </a:extLst>
                </p14:cNvPr>
                <p14:cNvContentPartPr/>
                <p14:nvPr/>
              </p14:nvContentPartPr>
              <p14:xfrm>
                <a:off x="6532213" y="2380152"/>
                <a:ext cx="1431720" cy="41400"/>
              </p14:xfrm>
            </p:contentPart>
          </mc:Choice>
          <mc:Fallback>
            <p:pic>
              <p:nvPicPr>
                <p:cNvPr id="301" name="Freihand 300">
                  <a:extLst>
                    <a:ext uri="{FF2B5EF4-FFF2-40B4-BE49-F238E27FC236}">
                      <a16:creationId xmlns:a16="http://schemas.microsoft.com/office/drawing/2014/main" id="{B43529C6-4346-482B-9620-91D8E7590B6F}"/>
                    </a:ext>
                  </a:extLst>
                </p:cNvPr>
                <p:cNvPicPr/>
                <p:nvPr/>
              </p:nvPicPr>
              <p:blipFill>
                <a:blip r:embed="rId514"/>
                <a:stretch>
                  <a:fillRect/>
                </a:stretch>
              </p:blipFill>
              <p:spPr>
                <a:xfrm>
                  <a:off x="6527893" y="2375832"/>
                  <a:ext cx="14403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2" name="Freihand 301">
                  <a:extLst>
                    <a:ext uri="{FF2B5EF4-FFF2-40B4-BE49-F238E27FC236}">
                      <a16:creationId xmlns:a16="http://schemas.microsoft.com/office/drawing/2014/main" id="{F525D23A-4856-492C-B3A2-40B0757D6A79}"/>
                    </a:ext>
                  </a:extLst>
                </p14:cNvPr>
                <p14:cNvContentPartPr/>
                <p14:nvPr/>
              </p14:nvContentPartPr>
              <p14:xfrm>
                <a:off x="7963933" y="2337672"/>
                <a:ext cx="144360" cy="141480"/>
              </p14:xfrm>
            </p:contentPart>
          </mc:Choice>
          <mc:Fallback>
            <p:pic>
              <p:nvPicPr>
                <p:cNvPr id="302" name="Freihand 301">
                  <a:extLst>
                    <a:ext uri="{FF2B5EF4-FFF2-40B4-BE49-F238E27FC236}">
                      <a16:creationId xmlns:a16="http://schemas.microsoft.com/office/drawing/2014/main" id="{F525D23A-4856-492C-B3A2-40B0757D6A79}"/>
                    </a:ext>
                  </a:extLst>
                </p:cNvPr>
                <p:cNvPicPr/>
                <p:nvPr/>
              </p:nvPicPr>
              <p:blipFill>
                <a:blip r:embed="rId516"/>
                <a:stretch>
                  <a:fillRect/>
                </a:stretch>
              </p:blipFill>
              <p:spPr>
                <a:xfrm>
                  <a:off x="7959613" y="2333352"/>
                  <a:ext cx="153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03" name="Freihand 302">
                  <a:extLst>
                    <a:ext uri="{FF2B5EF4-FFF2-40B4-BE49-F238E27FC236}">
                      <a16:creationId xmlns:a16="http://schemas.microsoft.com/office/drawing/2014/main" id="{F37C0999-AAF1-4DD4-9083-43DE1E42E0C1}"/>
                    </a:ext>
                  </a:extLst>
                </p14:cNvPr>
                <p14:cNvContentPartPr/>
                <p14:nvPr/>
              </p14:nvContentPartPr>
              <p14:xfrm>
                <a:off x="6554893" y="1698672"/>
                <a:ext cx="248400" cy="172080"/>
              </p14:xfrm>
            </p:contentPart>
          </mc:Choice>
          <mc:Fallback>
            <p:pic>
              <p:nvPicPr>
                <p:cNvPr id="303" name="Freihand 302">
                  <a:extLst>
                    <a:ext uri="{FF2B5EF4-FFF2-40B4-BE49-F238E27FC236}">
                      <a16:creationId xmlns:a16="http://schemas.microsoft.com/office/drawing/2014/main" id="{F37C0999-AAF1-4DD4-9083-43DE1E42E0C1}"/>
                    </a:ext>
                  </a:extLst>
                </p:cNvPr>
                <p:cNvPicPr/>
                <p:nvPr/>
              </p:nvPicPr>
              <p:blipFill>
                <a:blip r:embed="rId518"/>
                <a:stretch>
                  <a:fillRect/>
                </a:stretch>
              </p:blipFill>
              <p:spPr>
                <a:xfrm>
                  <a:off x="6550573" y="1694352"/>
                  <a:ext cx="257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05" name="Freihand 304">
                  <a:extLst>
                    <a:ext uri="{FF2B5EF4-FFF2-40B4-BE49-F238E27FC236}">
                      <a16:creationId xmlns:a16="http://schemas.microsoft.com/office/drawing/2014/main" id="{86B09330-8C5A-4B07-9A5C-89F4E896397F}"/>
                    </a:ext>
                  </a:extLst>
                </p14:cNvPr>
                <p14:cNvContentPartPr/>
                <p14:nvPr/>
              </p14:nvContentPartPr>
              <p14:xfrm>
                <a:off x="6436813" y="1686432"/>
                <a:ext cx="115920" cy="225360"/>
              </p14:xfrm>
            </p:contentPart>
          </mc:Choice>
          <mc:Fallback>
            <p:pic>
              <p:nvPicPr>
                <p:cNvPr id="305" name="Freihand 304">
                  <a:extLst>
                    <a:ext uri="{FF2B5EF4-FFF2-40B4-BE49-F238E27FC236}">
                      <a16:creationId xmlns:a16="http://schemas.microsoft.com/office/drawing/2014/main" id="{86B09330-8C5A-4B07-9A5C-89F4E896397F}"/>
                    </a:ext>
                  </a:extLst>
                </p:cNvPr>
                <p:cNvPicPr/>
                <p:nvPr/>
              </p:nvPicPr>
              <p:blipFill>
                <a:blip r:embed="rId520"/>
                <a:stretch>
                  <a:fillRect/>
                </a:stretch>
              </p:blipFill>
              <p:spPr>
                <a:xfrm>
                  <a:off x="6432493" y="1682112"/>
                  <a:ext cx="1245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06" name="Freihand 305">
                  <a:extLst>
                    <a:ext uri="{FF2B5EF4-FFF2-40B4-BE49-F238E27FC236}">
                      <a16:creationId xmlns:a16="http://schemas.microsoft.com/office/drawing/2014/main" id="{59ED57D5-0986-4667-8203-391D55FB7B98}"/>
                    </a:ext>
                  </a:extLst>
                </p14:cNvPr>
                <p14:cNvContentPartPr/>
                <p14:nvPr/>
              </p14:nvContentPartPr>
              <p14:xfrm>
                <a:off x="7918213" y="2436312"/>
                <a:ext cx="83520" cy="112680"/>
              </p14:xfrm>
            </p:contentPart>
          </mc:Choice>
          <mc:Fallback>
            <p:pic>
              <p:nvPicPr>
                <p:cNvPr id="306" name="Freihand 305">
                  <a:extLst>
                    <a:ext uri="{FF2B5EF4-FFF2-40B4-BE49-F238E27FC236}">
                      <a16:creationId xmlns:a16="http://schemas.microsoft.com/office/drawing/2014/main" id="{59ED57D5-0986-4667-8203-391D55FB7B98}"/>
                    </a:ext>
                  </a:extLst>
                </p:cNvPr>
                <p:cNvPicPr/>
                <p:nvPr/>
              </p:nvPicPr>
              <p:blipFill>
                <a:blip r:embed="rId522"/>
                <a:stretch>
                  <a:fillRect/>
                </a:stretch>
              </p:blipFill>
              <p:spPr>
                <a:xfrm>
                  <a:off x="7913893" y="2431992"/>
                  <a:ext cx="92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07" name="Freihand 306">
                  <a:extLst>
                    <a:ext uri="{FF2B5EF4-FFF2-40B4-BE49-F238E27FC236}">
                      <a16:creationId xmlns:a16="http://schemas.microsoft.com/office/drawing/2014/main" id="{B17A758F-EEA0-47EF-97DE-716CDAE28F12}"/>
                    </a:ext>
                  </a:extLst>
                </p14:cNvPr>
                <p14:cNvContentPartPr/>
                <p14:nvPr/>
              </p14:nvContentPartPr>
              <p14:xfrm>
                <a:off x="7921813" y="2457192"/>
                <a:ext cx="91800" cy="72360"/>
              </p14:xfrm>
            </p:contentPart>
          </mc:Choice>
          <mc:Fallback>
            <p:pic>
              <p:nvPicPr>
                <p:cNvPr id="307" name="Freihand 306">
                  <a:extLst>
                    <a:ext uri="{FF2B5EF4-FFF2-40B4-BE49-F238E27FC236}">
                      <a16:creationId xmlns:a16="http://schemas.microsoft.com/office/drawing/2014/main" id="{B17A758F-EEA0-47EF-97DE-716CDAE28F12}"/>
                    </a:ext>
                  </a:extLst>
                </p:cNvPr>
                <p:cNvPicPr/>
                <p:nvPr/>
              </p:nvPicPr>
              <p:blipFill>
                <a:blip r:embed="rId524"/>
                <a:stretch>
                  <a:fillRect/>
                </a:stretch>
              </p:blipFill>
              <p:spPr>
                <a:xfrm>
                  <a:off x="7917493" y="2452872"/>
                  <a:ext cx="100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08" name="Freihand 307">
                  <a:extLst>
                    <a:ext uri="{FF2B5EF4-FFF2-40B4-BE49-F238E27FC236}">
                      <a16:creationId xmlns:a16="http://schemas.microsoft.com/office/drawing/2014/main" id="{615FB225-E699-4523-B1A5-5F074CA8A1BE}"/>
                    </a:ext>
                  </a:extLst>
                </p14:cNvPr>
                <p14:cNvContentPartPr/>
                <p14:nvPr/>
              </p14:nvContentPartPr>
              <p14:xfrm>
                <a:off x="6522133" y="1729992"/>
                <a:ext cx="1227960" cy="777240"/>
              </p14:xfrm>
            </p:contentPart>
          </mc:Choice>
          <mc:Fallback>
            <p:pic>
              <p:nvPicPr>
                <p:cNvPr id="308" name="Freihand 307">
                  <a:extLst>
                    <a:ext uri="{FF2B5EF4-FFF2-40B4-BE49-F238E27FC236}">
                      <a16:creationId xmlns:a16="http://schemas.microsoft.com/office/drawing/2014/main" id="{615FB225-E699-4523-B1A5-5F074CA8A1BE}"/>
                    </a:ext>
                  </a:extLst>
                </p:cNvPr>
                <p:cNvPicPr/>
                <p:nvPr/>
              </p:nvPicPr>
              <p:blipFill>
                <a:blip r:embed="rId526"/>
                <a:stretch>
                  <a:fillRect/>
                </a:stretch>
              </p:blipFill>
              <p:spPr>
                <a:xfrm>
                  <a:off x="6517813" y="1725672"/>
                  <a:ext cx="1236600" cy="7858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10" name="Freihand 309">
                  <a:extLst>
                    <a:ext uri="{FF2B5EF4-FFF2-40B4-BE49-F238E27FC236}">
                      <a16:creationId xmlns:a16="http://schemas.microsoft.com/office/drawing/2014/main" id="{16BD46EF-1D53-490B-B15C-2D50FE47527C}"/>
                    </a:ext>
                  </a:extLst>
                </p14:cNvPr>
                <p14:cNvContentPartPr/>
                <p14:nvPr/>
              </p14:nvContentPartPr>
              <p14:xfrm>
                <a:off x="6674053" y="1640712"/>
                <a:ext cx="987840" cy="643680"/>
              </p14:xfrm>
            </p:contentPart>
          </mc:Choice>
          <mc:Fallback>
            <p:pic>
              <p:nvPicPr>
                <p:cNvPr id="310" name="Freihand 309">
                  <a:extLst>
                    <a:ext uri="{FF2B5EF4-FFF2-40B4-BE49-F238E27FC236}">
                      <a16:creationId xmlns:a16="http://schemas.microsoft.com/office/drawing/2014/main" id="{16BD46EF-1D53-490B-B15C-2D50FE47527C}"/>
                    </a:ext>
                  </a:extLst>
                </p:cNvPr>
                <p:cNvPicPr/>
                <p:nvPr/>
              </p:nvPicPr>
              <p:blipFill>
                <a:blip r:embed="rId528"/>
                <a:stretch>
                  <a:fillRect/>
                </a:stretch>
              </p:blipFill>
              <p:spPr>
                <a:xfrm>
                  <a:off x="6669733" y="1636392"/>
                  <a:ext cx="996480" cy="6523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11" name="Freihand 310">
                  <a:extLst>
                    <a:ext uri="{FF2B5EF4-FFF2-40B4-BE49-F238E27FC236}">
                      <a16:creationId xmlns:a16="http://schemas.microsoft.com/office/drawing/2014/main" id="{97C2FE73-E579-4807-B9E5-4A2CFE8B828A}"/>
                    </a:ext>
                  </a:extLst>
                </p14:cNvPr>
                <p14:cNvContentPartPr/>
                <p14:nvPr/>
              </p14:nvContentPartPr>
              <p14:xfrm>
                <a:off x="7658653" y="1525872"/>
                <a:ext cx="92880" cy="79920"/>
              </p14:xfrm>
            </p:contentPart>
          </mc:Choice>
          <mc:Fallback>
            <p:pic>
              <p:nvPicPr>
                <p:cNvPr id="311" name="Freihand 310">
                  <a:extLst>
                    <a:ext uri="{FF2B5EF4-FFF2-40B4-BE49-F238E27FC236}">
                      <a16:creationId xmlns:a16="http://schemas.microsoft.com/office/drawing/2014/main" id="{97C2FE73-E579-4807-B9E5-4A2CFE8B828A}"/>
                    </a:ext>
                  </a:extLst>
                </p:cNvPr>
                <p:cNvPicPr/>
                <p:nvPr/>
              </p:nvPicPr>
              <p:blipFill>
                <a:blip r:embed="rId530"/>
                <a:stretch>
                  <a:fillRect/>
                </a:stretch>
              </p:blipFill>
              <p:spPr>
                <a:xfrm>
                  <a:off x="7654333" y="1521552"/>
                  <a:ext cx="101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12" name="Freihand 311">
                  <a:extLst>
                    <a:ext uri="{FF2B5EF4-FFF2-40B4-BE49-F238E27FC236}">
                      <a16:creationId xmlns:a16="http://schemas.microsoft.com/office/drawing/2014/main" id="{298DE4C3-8502-43DF-B1E6-29A9E308D101}"/>
                    </a:ext>
                  </a:extLst>
                </p14:cNvPr>
                <p14:cNvContentPartPr/>
                <p14:nvPr/>
              </p14:nvContentPartPr>
              <p14:xfrm>
                <a:off x="7768093" y="1515072"/>
                <a:ext cx="65520" cy="72000"/>
              </p14:xfrm>
            </p:contentPart>
          </mc:Choice>
          <mc:Fallback>
            <p:pic>
              <p:nvPicPr>
                <p:cNvPr id="312" name="Freihand 311">
                  <a:extLst>
                    <a:ext uri="{FF2B5EF4-FFF2-40B4-BE49-F238E27FC236}">
                      <a16:creationId xmlns:a16="http://schemas.microsoft.com/office/drawing/2014/main" id="{298DE4C3-8502-43DF-B1E6-29A9E308D101}"/>
                    </a:ext>
                  </a:extLst>
                </p:cNvPr>
                <p:cNvPicPr/>
                <p:nvPr/>
              </p:nvPicPr>
              <p:blipFill>
                <a:blip r:embed="rId532"/>
                <a:stretch>
                  <a:fillRect/>
                </a:stretch>
              </p:blipFill>
              <p:spPr>
                <a:xfrm>
                  <a:off x="7763773" y="1510752"/>
                  <a:ext cx="74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13" name="Freihand 312">
                  <a:extLst>
                    <a:ext uri="{FF2B5EF4-FFF2-40B4-BE49-F238E27FC236}">
                      <a16:creationId xmlns:a16="http://schemas.microsoft.com/office/drawing/2014/main" id="{2BB3CFAD-D7C6-45E4-895B-02093FE4E984}"/>
                    </a:ext>
                  </a:extLst>
                </p14:cNvPr>
                <p14:cNvContentPartPr/>
                <p14:nvPr/>
              </p14:nvContentPartPr>
              <p14:xfrm>
                <a:off x="7817773" y="1524792"/>
                <a:ext cx="104400" cy="60840"/>
              </p14:xfrm>
            </p:contentPart>
          </mc:Choice>
          <mc:Fallback>
            <p:pic>
              <p:nvPicPr>
                <p:cNvPr id="313" name="Freihand 312">
                  <a:extLst>
                    <a:ext uri="{FF2B5EF4-FFF2-40B4-BE49-F238E27FC236}">
                      <a16:creationId xmlns:a16="http://schemas.microsoft.com/office/drawing/2014/main" id="{2BB3CFAD-D7C6-45E4-895B-02093FE4E984}"/>
                    </a:ext>
                  </a:extLst>
                </p:cNvPr>
                <p:cNvPicPr/>
                <p:nvPr/>
              </p:nvPicPr>
              <p:blipFill>
                <a:blip r:embed="rId534"/>
                <a:stretch>
                  <a:fillRect/>
                </a:stretch>
              </p:blipFill>
              <p:spPr>
                <a:xfrm>
                  <a:off x="7813453" y="1520472"/>
                  <a:ext cx="113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14" name="Freihand 313">
                  <a:extLst>
                    <a:ext uri="{FF2B5EF4-FFF2-40B4-BE49-F238E27FC236}">
                      <a16:creationId xmlns:a16="http://schemas.microsoft.com/office/drawing/2014/main" id="{EF245B4E-B9B5-441F-B813-886A89A0A783}"/>
                    </a:ext>
                  </a:extLst>
                </p14:cNvPr>
                <p14:cNvContentPartPr/>
                <p14:nvPr/>
              </p14:nvContentPartPr>
              <p14:xfrm>
                <a:off x="7855213" y="1482672"/>
                <a:ext cx="99000" cy="138240"/>
              </p14:xfrm>
            </p:contentPart>
          </mc:Choice>
          <mc:Fallback>
            <p:pic>
              <p:nvPicPr>
                <p:cNvPr id="314" name="Freihand 313">
                  <a:extLst>
                    <a:ext uri="{FF2B5EF4-FFF2-40B4-BE49-F238E27FC236}">
                      <a16:creationId xmlns:a16="http://schemas.microsoft.com/office/drawing/2014/main" id="{EF245B4E-B9B5-441F-B813-886A89A0A783}"/>
                    </a:ext>
                  </a:extLst>
                </p:cNvPr>
                <p:cNvPicPr/>
                <p:nvPr/>
              </p:nvPicPr>
              <p:blipFill>
                <a:blip r:embed="rId536"/>
                <a:stretch>
                  <a:fillRect/>
                </a:stretch>
              </p:blipFill>
              <p:spPr>
                <a:xfrm>
                  <a:off x="7850893" y="1478352"/>
                  <a:ext cx="1076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15" name="Freihand 314">
                  <a:extLst>
                    <a:ext uri="{FF2B5EF4-FFF2-40B4-BE49-F238E27FC236}">
                      <a16:creationId xmlns:a16="http://schemas.microsoft.com/office/drawing/2014/main" id="{6AA4D00F-EA80-43F9-95C2-536EEBA9EA5A}"/>
                    </a:ext>
                  </a:extLst>
                </p14:cNvPr>
                <p14:cNvContentPartPr/>
                <p14:nvPr/>
              </p14:nvContentPartPr>
              <p14:xfrm>
                <a:off x="7860613" y="1688952"/>
                <a:ext cx="78840" cy="139680"/>
              </p14:xfrm>
            </p:contentPart>
          </mc:Choice>
          <mc:Fallback>
            <p:pic>
              <p:nvPicPr>
                <p:cNvPr id="315" name="Freihand 314">
                  <a:extLst>
                    <a:ext uri="{FF2B5EF4-FFF2-40B4-BE49-F238E27FC236}">
                      <a16:creationId xmlns:a16="http://schemas.microsoft.com/office/drawing/2014/main" id="{6AA4D00F-EA80-43F9-95C2-536EEBA9EA5A}"/>
                    </a:ext>
                  </a:extLst>
                </p:cNvPr>
                <p:cNvPicPr/>
                <p:nvPr/>
              </p:nvPicPr>
              <p:blipFill>
                <a:blip r:embed="rId538"/>
                <a:stretch>
                  <a:fillRect/>
                </a:stretch>
              </p:blipFill>
              <p:spPr>
                <a:xfrm>
                  <a:off x="7856293" y="1684632"/>
                  <a:ext cx="874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16" name="Freihand 315">
                  <a:extLst>
                    <a:ext uri="{FF2B5EF4-FFF2-40B4-BE49-F238E27FC236}">
                      <a16:creationId xmlns:a16="http://schemas.microsoft.com/office/drawing/2014/main" id="{791FCFC4-40A0-42EB-8172-00E900542B7D}"/>
                    </a:ext>
                  </a:extLst>
                </p14:cNvPr>
                <p14:cNvContentPartPr/>
                <p14:nvPr/>
              </p14:nvContentPartPr>
              <p14:xfrm>
                <a:off x="8001373" y="1701552"/>
                <a:ext cx="14760" cy="7200"/>
              </p14:xfrm>
            </p:contentPart>
          </mc:Choice>
          <mc:Fallback>
            <p:pic>
              <p:nvPicPr>
                <p:cNvPr id="316" name="Freihand 315">
                  <a:extLst>
                    <a:ext uri="{FF2B5EF4-FFF2-40B4-BE49-F238E27FC236}">
                      <a16:creationId xmlns:a16="http://schemas.microsoft.com/office/drawing/2014/main" id="{791FCFC4-40A0-42EB-8172-00E900542B7D}"/>
                    </a:ext>
                  </a:extLst>
                </p:cNvPr>
                <p:cNvPicPr/>
                <p:nvPr/>
              </p:nvPicPr>
              <p:blipFill>
                <a:blip r:embed="rId540"/>
                <a:stretch>
                  <a:fillRect/>
                </a:stretch>
              </p:blipFill>
              <p:spPr>
                <a:xfrm>
                  <a:off x="7997053" y="1697232"/>
                  <a:ext cx="23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17" name="Freihand 316">
                  <a:extLst>
                    <a:ext uri="{FF2B5EF4-FFF2-40B4-BE49-F238E27FC236}">
                      <a16:creationId xmlns:a16="http://schemas.microsoft.com/office/drawing/2014/main" id="{C4DE76E9-529E-41EE-A543-72C20CC79A0E}"/>
                    </a:ext>
                  </a:extLst>
                </p14:cNvPr>
                <p14:cNvContentPartPr/>
                <p14:nvPr/>
              </p14:nvContentPartPr>
              <p14:xfrm>
                <a:off x="8051773" y="1670592"/>
                <a:ext cx="84240" cy="91440"/>
              </p14:xfrm>
            </p:contentPart>
          </mc:Choice>
          <mc:Fallback>
            <p:pic>
              <p:nvPicPr>
                <p:cNvPr id="317" name="Freihand 316">
                  <a:extLst>
                    <a:ext uri="{FF2B5EF4-FFF2-40B4-BE49-F238E27FC236}">
                      <a16:creationId xmlns:a16="http://schemas.microsoft.com/office/drawing/2014/main" id="{C4DE76E9-529E-41EE-A543-72C20CC79A0E}"/>
                    </a:ext>
                  </a:extLst>
                </p:cNvPr>
                <p:cNvPicPr/>
                <p:nvPr/>
              </p:nvPicPr>
              <p:blipFill>
                <a:blip r:embed="rId542"/>
                <a:stretch>
                  <a:fillRect/>
                </a:stretch>
              </p:blipFill>
              <p:spPr>
                <a:xfrm>
                  <a:off x="8047453" y="1666272"/>
                  <a:ext cx="92880" cy="100080"/>
                </a:xfrm>
                <a:prstGeom prst="rect">
                  <a:avLst/>
                </a:prstGeom>
              </p:spPr>
            </p:pic>
          </mc:Fallback>
        </mc:AlternateContent>
      </p:grpSp>
      <p:grpSp>
        <p:nvGrpSpPr>
          <p:cNvPr id="325" name="Gruppieren 324">
            <a:extLst>
              <a:ext uri="{FF2B5EF4-FFF2-40B4-BE49-F238E27FC236}">
                <a16:creationId xmlns:a16="http://schemas.microsoft.com/office/drawing/2014/main" id="{EF200D5E-B774-47F7-B2D1-404A84E0A539}"/>
              </a:ext>
            </a:extLst>
          </p:cNvPr>
          <p:cNvGrpSpPr/>
          <p:nvPr/>
        </p:nvGrpSpPr>
        <p:grpSpPr>
          <a:xfrm>
            <a:off x="7090213" y="1925112"/>
            <a:ext cx="448920" cy="369000"/>
            <a:chOff x="7090213" y="1925112"/>
            <a:chExt cx="448920" cy="369000"/>
          </a:xfrm>
        </p:grpSpPr>
        <mc:AlternateContent xmlns:mc="http://schemas.openxmlformats.org/markup-compatibility/2006">
          <mc:Choice xmlns:p14="http://schemas.microsoft.com/office/powerpoint/2010/main" Requires="p14">
            <p:contentPart p14:bwMode="auto" r:id="rId543">
              <p14:nvContentPartPr>
                <p14:cNvPr id="319" name="Freihand 318">
                  <a:extLst>
                    <a:ext uri="{FF2B5EF4-FFF2-40B4-BE49-F238E27FC236}">
                      <a16:creationId xmlns:a16="http://schemas.microsoft.com/office/drawing/2014/main" id="{6A38AB30-4259-475E-8B98-7901ECB284AC}"/>
                    </a:ext>
                  </a:extLst>
                </p14:cNvPr>
                <p14:cNvContentPartPr/>
                <p14:nvPr/>
              </p14:nvContentPartPr>
              <p14:xfrm>
                <a:off x="7238533" y="2193672"/>
                <a:ext cx="360" cy="360"/>
              </p14:xfrm>
            </p:contentPart>
          </mc:Choice>
          <mc:Fallback>
            <p:pic>
              <p:nvPicPr>
                <p:cNvPr id="319" name="Freihand 318">
                  <a:extLst>
                    <a:ext uri="{FF2B5EF4-FFF2-40B4-BE49-F238E27FC236}">
                      <a16:creationId xmlns:a16="http://schemas.microsoft.com/office/drawing/2014/main" id="{6A38AB30-4259-475E-8B98-7901ECB284AC}"/>
                    </a:ext>
                  </a:extLst>
                </p:cNvPr>
                <p:cNvPicPr/>
                <p:nvPr/>
              </p:nvPicPr>
              <p:blipFill>
                <a:blip r:embed="rId53"/>
                <a:stretch>
                  <a:fillRect/>
                </a:stretch>
              </p:blipFill>
              <p:spPr>
                <a:xfrm>
                  <a:off x="7234213" y="2189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0" name="Freihand 319">
                  <a:extLst>
                    <a:ext uri="{FF2B5EF4-FFF2-40B4-BE49-F238E27FC236}">
                      <a16:creationId xmlns:a16="http://schemas.microsoft.com/office/drawing/2014/main" id="{90D44DD1-76CA-4672-A8A0-4FA77CC4E06A}"/>
                    </a:ext>
                  </a:extLst>
                </p14:cNvPr>
                <p14:cNvContentPartPr/>
                <p14:nvPr/>
              </p14:nvContentPartPr>
              <p14:xfrm>
                <a:off x="7090213" y="1925112"/>
                <a:ext cx="448920" cy="369000"/>
              </p14:xfrm>
            </p:contentPart>
          </mc:Choice>
          <mc:Fallback>
            <p:pic>
              <p:nvPicPr>
                <p:cNvPr id="320" name="Freihand 319">
                  <a:extLst>
                    <a:ext uri="{FF2B5EF4-FFF2-40B4-BE49-F238E27FC236}">
                      <a16:creationId xmlns:a16="http://schemas.microsoft.com/office/drawing/2014/main" id="{90D44DD1-76CA-4672-A8A0-4FA77CC4E06A}"/>
                    </a:ext>
                  </a:extLst>
                </p:cNvPr>
                <p:cNvPicPr/>
                <p:nvPr/>
              </p:nvPicPr>
              <p:blipFill>
                <a:blip r:embed="rId545"/>
                <a:stretch>
                  <a:fillRect/>
                </a:stretch>
              </p:blipFill>
              <p:spPr>
                <a:xfrm>
                  <a:off x="7085893" y="1920792"/>
                  <a:ext cx="45756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1" name="Freihand 320">
                  <a:extLst>
                    <a:ext uri="{FF2B5EF4-FFF2-40B4-BE49-F238E27FC236}">
                      <a16:creationId xmlns:a16="http://schemas.microsoft.com/office/drawing/2014/main" id="{484B9653-B131-4CF0-8383-21F6F004BBFC}"/>
                    </a:ext>
                  </a:extLst>
                </p14:cNvPr>
                <p14:cNvContentPartPr/>
                <p14:nvPr/>
              </p14:nvContentPartPr>
              <p14:xfrm>
                <a:off x="7280293" y="2023032"/>
                <a:ext cx="9000" cy="22320"/>
              </p14:xfrm>
            </p:contentPart>
          </mc:Choice>
          <mc:Fallback>
            <p:pic>
              <p:nvPicPr>
                <p:cNvPr id="321" name="Freihand 320">
                  <a:extLst>
                    <a:ext uri="{FF2B5EF4-FFF2-40B4-BE49-F238E27FC236}">
                      <a16:creationId xmlns:a16="http://schemas.microsoft.com/office/drawing/2014/main" id="{484B9653-B131-4CF0-8383-21F6F004BBFC}"/>
                    </a:ext>
                  </a:extLst>
                </p:cNvPr>
                <p:cNvPicPr/>
                <p:nvPr/>
              </p:nvPicPr>
              <p:blipFill>
                <a:blip r:embed="rId547"/>
                <a:stretch>
                  <a:fillRect/>
                </a:stretch>
              </p:blipFill>
              <p:spPr>
                <a:xfrm>
                  <a:off x="7275973" y="2018712"/>
                  <a:ext cx="17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2" name="Freihand 321">
                  <a:extLst>
                    <a:ext uri="{FF2B5EF4-FFF2-40B4-BE49-F238E27FC236}">
                      <a16:creationId xmlns:a16="http://schemas.microsoft.com/office/drawing/2014/main" id="{A1366BF6-0235-4C30-8884-4D91E7EB0884}"/>
                    </a:ext>
                  </a:extLst>
                </p14:cNvPr>
                <p14:cNvContentPartPr/>
                <p14:nvPr/>
              </p14:nvContentPartPr>
              <p14:xfrm>
                <a:off x="7288933" y="1944552"/>
                <a:ext cx="33480" cy="186840"/>
              </p14:xfrm>
            </p:contentPart>
          </mc:Choice>
          <mc:Fallback>
            <p:pic>
              <p:nvPicPr>
                <p:cNvPr id="322" name="Freihand 321">
                  <a:extLst>
                    <a:ext uri="{FF2B5EF4-FFF2-40B4-BE49-F238E27FC236}">
                      <a16:creationId xmlns:a16="http://schemas.microsoft.com/office/drawing/2014/main" id="{A1366BF6-0235-4C30-8884-4D91E7EB0884}"/>
                    </a:ext>
                  </a:extLst>
                </p:cNvPr>
                <p:cNvPicPr/>
                <p:nvPr/>
              </p:nvPicPr>
              <p:blipFill>
                <a:blip r:embed="rId549"/>
                <a:stretch>
                  <a:fillRect/>
                </a:stretch>
              </p:blipFill>
              <p:spPr>
                <a:xfrm>
                  <a:off x="7284613" y="1940232"/>
                  <a:ext cx="42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4" name="Freihand 323">
                  <a:extLst>
                    <a:ext uri="{FF2B5EF4-FFF2-40B4-BE49-F238E27FC236}">
                      <a16:creationId xmlns:a16="http://schemas.microsoft.com/office/drawing/2014/main" id="{AB340924-CA5F-457D-8A7B-D5E92DA58709}"/>
                    </a:ext>
                  </a:extLst>
                </p14:cNvPr>
                <p14:cNvContentPartPr/>
                <p14:nvPr/>
              </p14:nvContentPartPr>
              <p14:xfrm>
                <a:off x="7304773" y="1990272"/>
                <a:ext cx="32400" cy="93600"/>
              </p14:xfrm>
            </p:contentPart>
          </mc:Choice>
          <mc:Fallback>
            <p:pic>
              <p:nvPicPr>
                <p:cNvPr id="324" name="Freihand 323">
                  <a:extLst>
                    <a:ext uri="{FF2B5EF4-FFF2-40B4-BE49-F238E27FC236}">
                      <a16:creationId xmlns:a16="http://schemas.microsoft.com/office/drawing/2014/main" id="{AB340924-CA5F-457D-8A7B-D5E92DA58709}"/>
                    </a:ext>
                  </a:extLst>
                </p:cNvPr>
                <p:cNvPicPr/>
                <p:nvPr/>
              </p:nvPicPr>
              <p:blipFill>
                <a:blip r:embed="rId551"/>
                <a:stretch>
                  <a:fillRect/>
                </a:stretch>
              </p:blipFill>
              <p:spPr>
                <a:xfrm>
                  <a:off x="7300453" y="1985952"/>
                  <a:ext cx="41040" cy="102240"/>
                </a:xfrm>
                <a:prstGeom prst="rect">
                  <a:avLst/>
                </a:prstGeom>
              </p:spPr>
            </p:pic>
          </mc:Fallback>
        </mc:AlternateContent>
      </p:grpSp>
    </p:spTree>
    <p:extLst>
      <p:ext uri="{BB962C8B-B14F-4D97-AF65-F5344CB8AC3E}">
        <p14:creationId xmlns:p14="http://schemas.microsoft.com/office/powerpoint/2010/main" val="465948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3617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&gt;∆Y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055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10673444" cy="5496025"/>
          </a:xfrm>
          <a:prstGeom prst="rect">
            <a:avLst/>
          </a:prstGeom>
        </p:spPr>
      </p:pic>
      <p:sp>
        <p:nvSpPr>
          <p:cNvPr id="7" name="TextBox 2"/>
          <p:cNvSpPr txBox="1"/>
          <p:nvPr/>
        </p:nvSpPr>
        <p:spPr>
          <a:xfrm>
            <a:off x="1597048" y="566965"/>
            <a:ext cx="81958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Kosten</a:t>
            </a:r>
            <a:endParaRPr lang="en-US" sz="1400" dirty="0">
              <a:latin typeface="Arial" panose="020B0604020202020204" pitchFamily="34" charset="0"/>
              <a:cs typeface="Arial" panose="020B0604020202020204" pitchFamily="34" charset="0"/>
            </a:endParaRPr>
          </a:p>
        </p:txBody>
      </p:sp>
      <p:sp>
        <p:nvSpPr>
          <p:cNvPr id="8" name="TextBox 2"/>
          <p:cNvSpPr txBox="1"/>
          <p:nvPr/>
        </p:nvSpPr>
        <p:spPr>
          <a:xfrm>
            <a:off x="443654" y="570317"/>
            <a:ext cx="925224"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Umsatz</a:t>
            </a:r>
            <a:endParaRPr lang="en-US" sz="1400" dirty="0">
              <a:latin typeface="Arial" panose="020B0604020202020204" pitchFamily="34" charset="0"/>
              <a:cs typeface="Arial" panose="020B0604020202020204" pitchFamily="34" charset="0"/>
            </a:endParaRPr>
          </a:p>
        </p:txBody>
      </p:sp>
      <p:sp>
        <p:nvSpPr>
          <p:cNvPr id="9" name="TextBox 2"/>
          <p:cNvSpPr txBox="1"/>
          <p:nvPr/>
        </p:nvSpPr>
        <p:spPr>
          <a:xfrm>
            <a:off x="4212771"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Kapitals</a:t>
            </a:r>
            <a:endParaRPr lang="en-US" sz="1200" dirty="0">
              <a:latin typeface="Arial" panose="020B0604020202020204" pitchFamily="34" charset="0"/>
              <a:cs typeface="Arial" panose="020B0604020202020204" pitchFamily="34" charset="0"/>
            </a:endParaRPr>
          </a:p>
        </p:txBody>
      </p:sp>
      <p:sp>
        <p:nvSpPr>
          <p:cNvPr id="10" name="TextBox 2"/>
          <p:cNvSpPr txBox="1"/>
          <p:nvPr/>
        </p:nvSpPr>
        <p:spPr>
          <a:xfrm>
            <a:off x="6430736"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Arbeit</a:t>
            </a:r>
            <a:endParaRPr lang="en-US" sz="1200" dirty="0">
              <a:latin typeface="Arial" panose="020B0604020202020204" pitchFamily="34" charset="0"/>
              <a:cs typeface="Arial" panose="020B0604020202020204" pitchFamily="34" charset="0"/>
            </a:endParaRPr>
          </a:p>
        </p:txBody>
      </p:sp>
      <p:sp>
        <p:nvSpPr>
          <p:cNvPr id="11" name="Rechteck 10"/>
          <p:cNvSpPr/>
          <p:nvPr/>
        </p:nvSpPr>
        <p:spPr>
          <a:xfrm>
            <a:off x="3479481" y="713645"/>
            <a:ext cx="2237014" cy="1030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a:cxnSpLocks/>
          </p:cNvCxnSpPr>
          <p:nvPr/>
        </p:nvCxnSpPr>
        <p:spPr>
          <a:xfrm flipH="1">
            <a:off x="5761265" y="1534886"/>
            <a:ext cx="35623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62C08A61-934B-1C35-B11B-42983528F9DE}"/>
                  </a:ext>
                </a:extLst>
              </p:cNvPr>
              <p:cNvSpPr txBox="1"/>
              <p:nvPr/>
            </p:nvSpPr>
            <p:spPr>
              <a:xfrm>
                <a:off x="2677731" y="3963364"/>
                <a:ext cx="1873499" cy="764505"/>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𝐴</m:t>
                      </m:r>
                      <m:f>
                        <m:fPr>
                          <m:ctrlPr>
                            <a:rPr lang="de-DE" sz="2400" i="1" dirty="0" smtClean="0">
                              <a:latin typeface="Cambria Math" panose="02040503050406030204" pitchFamily="18" charset="0"/>
                            </a:rPr>
                          </m:ctrlPr>
                        </m:fPr>
                        <m:num>
                          <m:r>
                            <a:rPr lang="de-DE" sz="2400" i="1" dirty="0" smtClean="0">
                              <a:latin typeface="Cambria Math" panose="02040503050406030204" pitchFamily="18" charset="0"/>
                            </a:rPr>
                            <m:t>𝜕</m:t>
                          </m:r>
                          <m:r>
                            <a:rPr lang="de-DE" sz="2400" b="0" i="1" dirty="0" smtClean="0">
                              <a:latin typeface="Cambria Math" panose="02040503050406030204" pitchFamily="18" charset="0"/>
                            </a:rPr>
                            <m:t>𝐹</m:t>
                          </m:r>
                        </m:num>
                        <m:den>
                          <m:r>
                            <a:rPr lang="de-DE" sz="2400" i="1" dirty="0">
                              <a:latin typeface="Cambria Math" panose="02040503050406030204" pitchFamily="18" charset="0"/>
                            </a:rPr>
                            <m:t>𝜕</m:t>
                          </m:r>
                          <m:r>
                            <a:rPr lang="de-DE" sz="2400" b="0" i="1" dirty="0" smtClean="0">
                              <a:latin typeface="Cambria Math" panose="02040503050406030204" pitchFamily="18" charset="0"/>
                            </a:rPr>
                            <m:t>𝐾</m:t>
                          </m:r>
                        </m:den>
                      </m:f>
                      <m:r>
                        <a:rPr lang="de-DE" sz="2400" b="0" i="1" dirty="0" smtClean="0">
                          <a:latin typeface="Cambria Math" panose="02040503050406030204" pitchFamily="18" charset="0"/>
                        </a:rPr>
                        <m:t>=</m:t>
                      </m:r>
                      <m:f>
                        <m:fPr>
                          <m:ctrlPr>
                            <a:rPr lang="de-DE" sz="2400" i="1" dirty="0">
                              <a:latin typeface="Cambria Math" panose="02040503050406030204" pitchFamily="18" charset="0"/>
                            </a:rPr>
                          </m:ctrlPr>
                        </m:fPr>
                        <m:num>
                          <m:r>
                            <a:rPr lang="de-DE" sz="2400" b="0" i="1" dirty="0" smtClean="0">
                              <a:latin typeface="Cambria Math" panose="02040503050406030204" pitchFamily="18" charset="0"/>
                            </a:rPr>
                            <m:t>𝑖</m:t>
                          </m:r>
                        </m:num>
                        <m:den>
                          <m:r>
                            <a:rPr lang="de-DE" sz="2400" b="0" i="1" dirty="0" smtClean="0">
                              <a:latin typeface="Cambria Math" panose="02040503050406030204" pitchFamily="18" charset="0"/>
                            </a:rPr>
                            <m:t>𝑝</m:t>
                          </m:r>
                        </m:den>
                      </m:f>
                      <m:r>
                        <a:rPr lang="de-DE" sz="2400" b="0" i="1" dirty="0" smtClean="0">
                          <a:latin typeface="Cambria Math" panose="02040503050406030204" pitchFamily="18" charset="0"/>
                        </a:rPr>
                        <m:t>=</m:t>
                      </m:r>
                      <m:r>
                        <a:rPr lang="de-DE" sz="2400" b="0" i="1" dirty="0" smtClean="0">
                          <a:latin typeface="Cambria Math" panose="02040503050406030204" pitchFamily="18" charset="0"/>
                        </a:rPr>
                        <m:t>𝑟</m:t>
                      </m:r>
                    </m:oMath>
                  </m:oMathPara>
                </a14:m>
                <a:endParaRPr lang="de-DE" sz="2400" dirty="0"/>
              </a:p>
            </p:txBody>
          </p:sp>
        </mc:Choice>
        <mc:Fallback xmlns="">
          <p:sp>
            <p:nvSpPr>
              <p:cNvPr id="4" name="Textfeld 3">
                <a:extLst>
                  <a:ext uri="{FF2B5EF4-FFF2-40B4-BE49-F238E27FC236}">
                    <a16:creationId xmlns:a16="http://schemas.microsoft.com/office/drawing/2014/main" id="{62C08A61-934B-1C35-B11B-42983528F9DE}"/>
                  </a:ext>
                </a:extLst>
              </p:cNvPr>
              <p:cNvSpPr txBox="1">
                <a:spLocks noRot="1" noChangeAspect="1" noMove="1" noResize="1" noEditPoints="1" noAdjustHandles="1" noChangeArrowheads="1" noChangeShapeType="1" noTextEdit="1"/>
              </p:cNvSpPr>
              <p:nvPr/>
            </p:nvSpPr>
            <p:spPr>
              <a:xfrm>
                <a:off x="2677731" y="3963364"/>
                <a:ext cx="1873499" cy="76450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14DD4037-80ED-D18C-BBB2-50B450FDDD81}"/>
                  </a:ext>
                </a:extLst>
              </p:cNvPr>
              <p:cNvSpPr txBox="1"/>
              <p:nvPr/>
            </p:nvSpPr>
            <p:spPr>
              <a:xfrm>
                <a:off x="5365760" y="3866942"/>
                <a:ext cx="1193404" cy="741100"/>
              </a:xfrm>
              <a:prstGeom prst="rect">
                <a:avLst/>
              </a:prstGeom>
              <a:solidFill>
                <a:srgbClr val="FFFFFF"/>
              </a:solidFill>
            </p:spPr>
            <p:txBody>
              <a:bodyPr wrap="square" lIns="0" tIns="0" rIns="0" bIns="0" rtlCol="0">
                <a:spAutoFit/>
              </a:bodyPr>
              <a:lstStyle>
                <a:defPPr>
                  <a:defRPr lang="de-DE"/>
                </a:defPPr>
                <a:lvl1pPr>
                  <a:defRPr sz="24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2</m:t>
                              </m:r>
                            </m:sup>
                          </m:sSup>
                          <m:r>
                            <a:rPr lang="de-DE" dirty="0">
                              <a:latin typeface="Cambria Math" panose="02040503050406030204" pitchFamily="18" charset="0"/>
                            </a:rPr>
                            <m:t>𝐹</m:t>
                          </m:r>
                        </m:num>
                        <m:den>
                          <m:r>
                            <a:rPr lang="de-DE" dirty="0">
                              <a:latin typeface="Cambria Math" panose="02040503050406030204" pitchFamily="18" charset="0"/>
                            </a:rPr>
                            <m:t>𝜕</m:t>
                          </m:r>
                          <m:sSup>
                            <m:sSupPr>
                              <m:ctrlPr>
                                <a:rPr lang="de-DE" i="1" dirty="0">
                                  <a:latin typeface="Cambria Math" panose="02040503050406030204" pitchFamily="18" charset="0"/>
                                </a:rPr>
                              </m:ctrlPr>
                            </m:sSupPr>
                            <m:e>
                              <m:r>
                                <a:rPr lang="de-DE" dirty="0">
                                  <a:latin typeface="Cambria Math" panose="02040503050406030204" pitchFamily="18" charset="0"/>
                                </a:rPr>
                                <m:t>𝐾</m:t>
                              </m:r>
                            </m:e>
                            <m:sup>
                              <m:r>
                                <a:rPr lang="de-DE" dirty="0">
                                  <a:latin typeface="Cambria Math" panose="02040503050406030204" pitchFamily="18" charset="0"/>
                                </a:rPr>
                                <m:t>2</m:t>
                              </m:r>
                            </m:sup>
                          </m:sSup>
                        </m:den>
                      </m:f>
                      <m:r>
                        <a:rPr lang="de-DE" dirty="0">
                          <a:latin typeface="Cambria Math" panose="02040503050406030204" pitchFamily="18" charset="0"/>
                        </a:rPr>
                        <m:t>&lt;0</m:t>
                      </m:r>
                    </m:oMath>
                  </m:oMathPara>
                </a14:m>
                <a:endParaRPr lang="de-DE" dirty="0"/>
              </a:p>
            </p:txBody>
          </p:sp>
        </mc:Choice>
        <mc:Fallback xmlns="">
          <p:sp>
            <p:nvSpPr>
              <p:cNvPr id="21" name="Textfeld 20">
                <a:extLst>
                  <a:ext uri="{FF2B5EF4-FFF2-40B4-BE49-F238E27FC236}">
                    <a16:creationId xmlns:a16="http://schemas.microsoft.com/office/drawing/2014/main" id="{14DD4037-80ED-D18C-BBB2-50B450FDDD81}"/>
                  </a:ext>
                </a:extLst>
              </p:cNvPr>
              <p:cNvSpPr txBox="1">
                <a:spLocks noRot="1" noChangeAspect="1" noMove="1" noResize="1" noEditPoints="1" noAdjustHandles="1" noChangeArrowheads="1" noChangeShapeType="1" noTextEdit="1"/>
              </p:cNvSpPr>
              <p:nvPr/>
            </p:nvSpPr>
            <p:spPr>
              <a:xfrm>
                <a:off x="5365760" y="3866942"/>
                <a:ext cx="1193404" cy="7411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A152424C-8266-8981-1EE8-0B319458C76D}"/>
                  </a:ext>
                </a:extLst>
              </p:cNvPr>
              <p:cNvSpPr txBox="1"/>
              <p:nvPr/>
            </p:nvSpPr>
            <p:spPr>
              <a:xfrm>
                <a:off x="2506161" y="5260578"/>
                <a:ext cx="973320"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m:oMathPara>
                </a14:m>
                <a:endParaRPr lang="de-DE" dirty="0"/>
              </a:p>
            </p:txBody>
          </p:sp>
        </mc:Choice>
        <mc:Fallback xmlns="">
          <p:sp>
            <p:nvSpPr>
              <p:cNvPr id="25" name="Textfeld 24">
                <a:extLst>
                  <a:ext uri="{FF2B5EF4-FFF2-40B4-BE49-F238E27FC236}">
                    <a16:creationId xmlns:a16="http://schemas.microsoft.com/office/drawing/2014/main" id="{A152424C-8266-8981-1EE8-0B319458C76D}"/>
                  </a:ext>
                </a:extLst>
              </p:cNvPr>
              <p:cNvSpPr txBox="1">
                <a:spLocks noRot="1" noChangeAspect="1" noMove="1" noResize="1" noEditPoints="1" noAdjustHandles="1" noChangeArrowheads="1" noChangeShapeType="1" noTextEdit="1"/>
              </p:cNvSpPr>
              <p:nvPr/>
            </p:nvSpPr>
            <p:spPr>
              <a:xfrm>
                <a:off x="2506161" y="5260578"/>
                <a:ext cx="973320" cy="56335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154A5A4B-4C1F-C178-CB20-DDBE97F19184}"/>
                  </a:ext>
                </a:extLst>
              </p:cNvPr>
              <p:cNvSpPr txBox="1"/>
              <p:nvPr/>
            </p:nvSpPr>
            <p:spPr>
              <a:xfrm>
                <a:off x="7406641" y="5255093"/>
                <a:ext cx="1220810" cy="509691"/>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𝐴</m:t>
                      </m:r>
                      <m:f>
                        <m:fPr>
                          <m:ctrlPr>
                            <a:rPr lang="de-DE" sz="1600" i="1" dirty="0" smtClean="0">
                              <a:latin typeface="Cambria Math" panose="02040503050406030204" pitchFamily="18" charset="0"/>
                            </a:rPr>
                          </m:ctrlPr>
                        </m:fPr>
                        <m:num>
                          <m:r>
                            <a:rPr lang="de-DE" sz="1600" i="1" dirty="0" smtClean="0">
                              <a:latin typeface="Cambria Math" panose="02040503050406030204" pitchFamily="18" charset="0"/>
                            </a:rPr>
                            <m:t>𝜕</m:t>
                          </m:r>
                          <m:r>
                            <a:rPr lang="de-DE" sz="1600" b="0" i="1" dirty="0" smtClean="0">
                              <a:latin typeface="Cambria Math" panose="02040503050406030204" pitchFamily="18" charset="0"/>
                            </a:rPr>
                            <m:t>𝐹</m:t>
                          </m:r>
                        </m:num>
                        <m:den>
                          <m:r>
                            <a:rPr lang="de-DE" sz="1600" i="1" dirty="0">
                              <a:latin typeface="Cambria Math" panose="02040503050406030204" pitchFamily="18" charset="0"/>
                            </a:rPr>
                            <m:t>𝜕</m:t>
                          </m:r>
                          <m:r>
                            <a:rPr lang="de-DE" sz="1600" b="0" i="1" dirty="0" smtClean="0">
                              <a:latin typeface="Cambria Math" panose="02040503050406030204" pitchFamily="18" charset="0"/>
                            </a:rPr>
                            <m:t>𝐾</m:t>
                          </m:r>
                        </m:den>
                      </m:f>
                      <m:r>
                        <a:rPr lang="de-DE" sz="1600" b="0" i="1" dirty="0" smtClean="0">
                          <a:latin typeface="Cambria Math" panose="02040503050406030204" pitchFamily="18" charset="0"/>
                        </a:rPr>
                        <m:t>=</m:t>
                      </m:r>
                      <m:f>
                        <m:fPr>
                          <m:ctrlPr>
                            <a:rPr lang="de-DE" sz="1600" i="1" dirty="0">
                              <a:latin typeface="Cambria Math" panose="02040503050406030204" pitchFamily="18" charset="0"/>
                            </a:rPr>
                          </m:ctrlPr>
                        </m:fPr>
                        <m:num>
                          <m:r>
                            <a:rPr lang="de-DE" sz="1600" b="0" i="1" dirty="0" smtClean="0">
                              <a:latin typeface="Cambria Math" panose="02040503050406030204" pitchFamily="18" charset="0"/>
                            </a:rPr>
                            <m:t>𝑖</m:t>
                          </m:r>
                        </m:num>
                        <m:den>
                          <m:r>
                            <a:rPr lang="de-DE" sz="1600" b="0" i="1" dirty="0" smtClean="0">
                              <a:latin typeface="Cambria Math" panose="02040503050406030204" pitchFamily="18" charset="0"/>
                            </a:rPr>
                            <m:t>𝑝</m:t>
                          </m:r>
                        </m:den>
                      </m:f>
                      <m:r>
                        <a:rPr lang="de-DE" sz="1600" b="0" i="0" dirty="0" smtClean="0">
                          <a:latin typeface="Cambria Math" panose="02040503050406030204" pitchFamily="18" charset="0"/>
                        </a:rPr>
                        <m:t>=</m:t>
                      </m:r>
                      <m:r>
                        <m:rPr>
                          <m:sty m:val="p"/>
                        </m:rPr>
                        <a:rPr lang="de-DE" sz="1600" b="0" i="0" dirty="0" smtClean="0">
                          <a:latin typeface="Cambria Math" panose="02040503050406030204" pitchFamily="18" charset="0"/>
                        </a:rPr>
                        <m:t>r</m:t>
                      </m:r>
                    </m:oMath>
                  </m:oMathPara>
                </a14:m>
                <a:endParaRPr lang="de-DE" sz="1600" dirty="0"/>
              </a:p>
            </p:txBody>
          </p:sp>
        </mc:Choice>
        <mc:Fallback xmlns="">
          <p:sp>
            <p:nvSpPr>
              <p:cNvPr id="27" name="Textfeld 26">
                <a:extLst>
                  <a:ext uri="{FF2B5EF4-FFF2-40B4-BE49-F238E27FC236}">
                    <a16:creationId xmlns:a16="http://schemas.microsoft.com/office/drawing/2014/main" id="{154A5A4B-4C1F-C178-CB20-DDBE97F19184}"/>
                  </a:ext>
                </a:extLst>
              </p:cNvPr>
              <p:cNvSpPr txBox="1">
                <a:spLocks noRot="1" noChangeAspect="1" noMove="1" noResize="1" noEditPoints="1" noAdjustHandles="1" noChangeArrowheads="1" noChangeShapeType="1" noTextEdit="1"/>
              </p:cNvSpPr>
              <p:nvPr/>
            </p:nvSpPr>
            <p:spPr>
              <a:xfrm>
                <a:off x="7406641" y="5255093"/>
                <a:ext cx="1220810" cy="509691"/>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F885FC24-D37A-34F3-B595-6654EDF42AFA}"/>
                  </a:ext>
                </a:extLst>
              </p:cNvPr>
              <p:cNvSpPr txBox="1"/>
              <p:nvPr/>
            </p:nvSpPr>
            <p:spPr>
              <a:xfrm>
                <a:off x="2155524" y="5667846"/>
                <a:ext cx="522207"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r>
                            <a:rPr lang="de-DE" b="0" i="1" dirty="0" smtClean="0">
                              <a:latin typeface="Cambria Math" panose="02040503050406030204" pitchFamily="18" charset="0"/>
                            </a:rPr>
                            <m:t>𝑖</m:t>
                          </m:r>
                        </m:num>
                        <m:den>
                          <m:r>
                            <a:rPr lang="de-DE" b="0" i="1" dirty="0" smtClean="0">
                              <a:latin typeface="Cambria Math" panose="02040503050406030204" pitchFamily="18" charset="0"/>
                            </a:rPr>
                            <m:t>𝑝</m:t>
                          </m:r>
                        </m:den>
                      </m:f>
                    </m:oMath>
                  </m:oMathPara>
                </a14:m>
                <a:endParaRPr lang="de-DE" dirty="0"/>
              </a:p>
            </p:txBody>
          </p:sp>
        </mc:Choice>
        <mc:Fallback xmlns="">
          <p:sp>
            <p:nvSpPr>
              <p:cNvPr id="30" name="Textfeld 29">
                <a:extLst>
                  <a:ext uri="{FF2B5EF4-FFF2-40B4-BE49-F238E27FC236}">
                    <a16:creationId xmlns:a16="http://schemas.microsoft.com/office/drawing/2014/main" id="{F885FC24-D37A-34F3-B595-6654EDF42AFA}"/>
                  </a:ext>
                </a:extLst>
              </p:cNvPr>
              <p:cNvSpPr txBox="1">
                <a:spLocks noRot="1" noChangeAspect="1" noMove="1" noResize="1" noEditPoints="1" noAdjustHandles="1" noChangeArrowheads="1" noChangeShapeType="1" noTextEdit="1"/>
              </p:cNvSpPr>
              <p:nvPr/>
            </p:nvSpPr>
            <p:spPr>
              <a:xfrm>
                <a:off x="2155524" y="5667846"/>
                <a:ext cx="522207" cy="56335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5E6355C-26C8-B8D8-2A87-BACEDB14A57A}"/>
                  </a:ext>
                </a:extLst>
              </p:cNvPr>
              <p:cNvSpPr txBox="1"/>
              <p:nvPr/>
            </p:nvSpPr>
            <p:spPr>
              <a:xfrm>
                <a:off x="2688894" y="5889718"/>
                <a:ext cx="5673284" cy="802720"/>
              </a:xfrm>
              <a:prstGeom prst="rect">
                <a:avLst/>
              </a:prstGeom>
              <a:noFill/>
            </p:spPr>
            <p:txBody>
              <a:bodyPr wrap="none" rtlCol="0">
                <a:spAutoFit/>
              </a:bodyPr>
              <a:lstStyle/>
              <a:p>
                <a:r>
                  <a:rPr lang="de-DE" dirty="0"/>
                  <a:t>Die Kapitalnachfrage wird gemäß dem Wirtschaftskreislauf</a:t>
                </a:r>
              </a:p>
              <a:p>
                <a:r>
                  <a:rPr lang="de-DE" dirty="0"/>
                  <a:t>auch als Investitionsnachfrage interpretiert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a14:m>
                <a:r>
                  <a:rPr lang="de-DE" dirty="0"/>
                  <a:t>=I(r)</a:t>
                </a:r>
              </a:p>
            </p:txBody>
          </p:sp>
        </mc:Choice>
        <mc:Fallback xmlns="">
          <p:sp>
            <p:nvSpPr>
              <p:cNvPr id="2" name="Textfeld 1">
                <a:extLst>
                  <a:ext uri="{FF2B5EF4-FFF2-40B4-BE49-F238E27FC236}">
                    <a16:creationId xmlns:a16="http://schemas.microsoft.com/office/drawing/2014/main" id="{55E6355C-26C8-B8D8-2A87-BACEDB14A57A}"/>
                  </a:ext>
                </a:extLst>
              </p:cNvPr>
              <p:cNvSpPr txBox="1">
                <a:spLocks noRot="1" noChangeAspect="1" noMove="1" noResize="1" noEditPoints="1" noAdjustHandles="1" noChangeArrowheads="1" noChangeShapeType="1" noTextEdit="1"/>
              </p:cNvSpPr>
              <p:nvPr/>
            </p:nvSpPr>
            <p:spPr>
              <a:xfrm>
                <a:off x="2688894" y="5889718"/>
                <a:ext cx="5673284" cy="802720"/>
              </a:xfrm>
              <a:prstGeom prst="rect">
                <a:avLst/>
              </a:prstGeom>
              <a:blipFill>
                <a:blip r:embed="rId9"/>
                <a:stretch>
                  <a:fillRect l="-859" t="-3788" r="-322" b="-758"/>
                </a:stretch>
              </a:blipFill>
            </p:spPr>
            <p:txBody>
              <a:bodyPr/>
              <a:lstStyle/>
              <a:p>
                <a:r>
                  <a:rPr lang="de-DE">
                    <a:noFill/>
                  </a:rPr>
                  <a:t> </a:t>
                </a:r>
              </a:p>
            </p:txBody>
          </p:sp>
        </mc:Fallback>
      </mc:AlternateContent>
    </p:spTree>
    <p:extLst>
      <p:ext uri="{BB962C8B-B14F-4D97-AF65-F5344CB8AC3E}">
        <p14:creationId xmlns:p14="http://schemas.microsoft.com/office/powerpoint/2010/main" val="28776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p:spTree>
    <p:extLst>
      <p:ext uri="{BB962C8B-B14F-4D97-AF65-F5344CB8AC3E}">
        <p14:creationId xmlns:p14="http://schemas.microsoft.com/office/powerpoint/2010/main" val="4054231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8173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p:spTree>
    <p:extLst>
      <p:ext uri="{BB962C8B-B14F-4D97-AF65-F5344CB8AC3E}">
        <p14:creationId xmlns:p14="http://schemas.microsoft.com/office/powerpoint/2010/main" val="914159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94887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756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83266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36</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03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err="1"/>
              <a:t>Allgmeines</a:t>
            </a:r>
            <a:r>
              <a:rPr lang="de-DE" sz="2903" b="1" dirty="0"/>
              <a:t> Gleichgewicht</a:t>
            </a:r>
          </a:p>
        </p:txBody>
      </p:sp>
      <p:cxnSp>
        <p:nvCxnSpPr>
          <p:cNvPr id="8" name="Straight Arrow Connector 6"/>
          <p:cNvCxnSpPr/>
          <p:nvPr/>
        </p:nvCxnSpPr>
        <p:spPr>
          <a:xfrm flipV="1">
            <a:off x="2271237" y="1174921"/>
            <a:ext cx="0" cy="35659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2271238" y="4740892"/>
            <a:ext cx="58293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936593" y="1109596"/>
            <a:ext cx="232756" cy="343620"/>
          </a:xfrm>
          <a:prstGeom prst="rect">
            <a:avLst/>
          </a:prstGeom>
          <a:noFill/>
        </p:spPr>
        <p:txBody>
          <a:bodyPr wrap="none" rtlCol="0">
            <a:spAutoFit/>
          </a:bodyPr>
          <a:lstStyle/>
          <a:p>
            <a:r>
              <a:rPr lang="de-DE" sz="1633" dirty="0"/>
              <a:t>i</a:t>
            </a:r>
          </a:p>
        </p:txBody>
      </p:sp>
      <p:sp>
        <p:nvSpPr>
          <p:cNvPr id="11" name="Textfeld 10"/>
          <p:cNvSpPr txBox="1"/>
          <p:nvPr/>
        </p:nvSpPr>
        <p:spPr>
          <a:xfrm>
            <a:off x="7619811" y="4759330"/>
            <a:ext cx="28725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3251103" y="1444648"/>
            <a:ext cx="3723488" cy="247389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744105" y="1893488"/>
            <a:ext cx="2417001" cy="18659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834485" y="3194971"/>
            <a:ext cx="1144929" cy="427361"/>
          </a:xfrm>
          <a:prstGeom prst="rect">
            <a:avLst/>
          </a:prstGeom>
          <a:noFill/>
        </p:spPr>
        <p:txBody>
          <a:bodyPr wrap="none" rtlCol="0">
            <a:spAutoFit/>
          </a:bodyPr>
          <a:lstStyle/>
          <a:p>
            <a:r>
              <a:rPr lang="de-DE" sz="2177" b="1" dirty="0"/>
              <a:t>IS-Kurve</a:t>
            </a:r>
          </a:p>
        </p:txBody>
      </p:sp>
      <p:sp>
        <p:nvSpPr>
          <p:cNvPr id="16" name="Textfeld 15"/>
          <p:cNvSpPr txBox="1"/>
          <p:nvPr/>
        </p:nvSpPr>
        <p:spPr>
          <a:xfrm>
            <a:off x="6422404" y="978948"/>
            <a:ext cx="1302023" cy="427361"/>
          </a:xfrm>
          <a:prstGeom prst="rect">
            <a:avLst/>
          </a:prstGeom>
          <a:noFill/>
        </p:spPr>
        <p:txBody>
          <a:bodyPr wrap="none" rtlCol="0">
            <a:spAutoFit/>
          </a:bodyPr>
          <a:lstStyle/>
          <a:p>
            <a:r>
              <a:rPr lang="de-DE" sz="2177" b="1" dirty="0"/>
              <a:t>LM-Kurve</a:t>
            </a:r>
          </a:p>
        </p:txBody>
      </p:sp>
      <p:sp>
        <p:nvSpPr>
          <p:cNvPr id="4" name="Textfeld 3"/>
          <p:cNvSpPr txBox="1"/>
          <p:nvPr/>
        </p:nvSpPr>
        <p:spPr>
          <a:xfrm>
            <a:off x="4836809" y="4759330"/>
            <a:ext cx="391454" cy="343620"/>
          </a:xfrm>
          <a:prstGeom prst="rect">
            <a:avLst/>
          </a:prstGeom>
          <a:noFill/>
        </p:spPr>
        <p:txBody>
          <a:bodyPr wrap="none" rtlCol="0">
            <a:spAutoFit/>
          </a:bodyPr>
          <a:lstStyle/>
          <a:p>
            <a:r>
              <a:rPr lang="de-DE" sz="1633" dirty="0"/>
              <a:t>Y*</a:t>
            </a:r>
          </a:p>
        </p:txBody>
      </p:sp>
      <p:sp>
        <p:nvSpPr>
          <p:cNvPr id="19" name="Textfeld 18"/>
          <p:cNvSpPr txBox="1"/>
          <p:nvPr/>
        </p:nvSpPr>
        <p:spPr>
          <a:xfrm>
            <a:off x="1991622" y="2668951"/>
            <a:ext cx="336952" cy="343620"/>
          </a:xfrm>
          <a:prstGeom prst="rect">
            <a:avLst/>
          </a:prstGeom>
          <a:noFill/>
        </p:spPr>
        <p:txBody>
          <a:bodyPr wrap="none" rtlCol="0">
            <a:spAutoFit/>
          </a:bodyPr>
          <a:lstStyle/>
          <a:p>
            <a:r>
              <a:rPr lang="de-DE" sz="1633" dirty="0"/>
              <a:t>i*</a:t>
            </a:r>
          </a:p>
        </p:txBody>
      </p:sp>
      <p:cxnSp>
        <p:nvCxnSpPr>
          <p:cNvPr id="21" name="Gerade Verbindung 20"/>
          <p:cNvCxnSpPr/>
          <p:nvPr/>
        </p:nvCxnSpPr>
        <p:spPr>
          <a:xfrm flipH="1">
            <a:off x="2271237" y="2826468"/>
            <a:ext cx="2681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952606" y="2808030"/>
            <a:ext cx="0" cy="193286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63549" y="5523952"/>
            <a:ext cx="8666475" cy="1097416"/>
          </a:xfrm>
          <a:prstGeom prst="rect">
            <a:avLst/>
          </a:prstGeom>
          <a:noFill/>
        </p:spPr>
        <p:txBody>
          <a:bodyPr wrap="none" rtlCol="0">
            <a:spAutoFit/>
          </a:bodyPr>
          <a:lstStyle/>
          <a:p>
            <a:r>
              <a:rPr lang="de-DE" sz="2177" b="1" dirty="0"/>
              <a:t>Der Schnittpunkt von LM- und IS-Kurve ist das allgemeine Gleichgewicht</a:t>
            </a:r>
          </a:p>
          <a:p>
            <a:endParaRPr lang="de-DE" sz="2177" b="1" dirty="0"/>
          </a:p>
          <a:p>
            <a:r>
              <a:rPr lang="de-DE" sz="2177" b="1" dirty="0"/>
              <a:t>→	Güter- und Geldmarkt befinden sich gleichzeitig im Gleichgewicht</a:t>
            </a:r>
          </a:p>
        </p:txBody>
      </p:sp>
      <p:sp>
        <p:nvSpPr>
          <p:cNvPr id="25" name="Rechteck 24"/>
          <p:cNvSpPr/>
          <p:nvPr/>
        </p:nvSpPr>
        <p:spPr>
          <a:xfrm>
            <a:off x="23876" y="5469469"/>
            <a:ext cx="8841732" cy="13064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p:cNvSpPr/>
          <p:nvPr/>
        </p:nvSpPr>
        <p:spPr>
          <a:xfrm>
            <a:off x="1328278" y="5009104"/>
            <a:ext cx="6970059" cy="646331"/>
          </a:xfrm>
          <a:prstGeom prst="rect">
            <a:avLst/>
          </a:prstGeom>
        </p:spPr>
        <p:txBody>
          <a:bodyPr wrap="square">
            <a:spAutoFit/>
          </a:bodyPr>
          <a:lstStyle/>
          <a:p>
            <a:r>
              <a:rPr lang="de-DE" dirty="0">
                <a:hlinkClick r:id="rId3"/>
              </a:rPr>
              <a:t>https://www.youtube.com/watch?v=vDBmYhP91Vs&amp;feature=youtu.be</a:t>
            </a:r>
            <a:endParaRPr lang="de-DE" dirty="0"/>
          </a:p>
          <a:p>
            <a:endParaRPr lang="de-DE" dirty="0"/>
          </a:p>
        </p:txBody>
      </p:sp>
      <p:sp>
        <p:nvSpPr>
          <p:cNvPr id="20" name="Rechteck 19">
            <a:extLst>
              <a:ext uri="{FF2B5EF4-FFF2-40B4-BE49-F238E27FC236}">
                <a16:creationId xmlns:a16="http://schemas.microsoft.com/office/drawing/2014/main" id="{53E181B1-00D2-4DA3-A5CD-7CC3868784D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5F10689A-43B2-46C9-9E82-248075E090E1}"/>
              </a:ext>
            </a:extLst>
          </p:cNvPr>
          <p:cNvGrpSpPr/>
          <p:nvPr/>
        </p:nvGrpSpPr>
        <p:grpSpPr>
          <a:xfrm>
            <a:off x="4943893" y="2683992"/>
            <a:ext cx="605160" cy="155880"/>
            <a:chOff x="4943893" y="2683992"/>
            <a:chExt cx="605160" cy="15588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8E6693F-C46D-41AB-BA6C-BB90E27CBBB5}"/>
                    </a:ext>
                  </a:extLst>
                </p14:cNvPr>
                <p14:cNvContentPartPr/>
                <p14:nvPr/>
              </p14:nvContentPartPr>
              <p14:xfrm>
                <a:off x="4943893" y="2808552"/>
                <a:ext cx="26640" cy="31320"/>
              </p14:xfrm>
            </p:contentPart>
          </mc:Choice>
          <mc:Fallback xmlns="">
            <p:pic>
              <p:nvPicPr>
                <p:cNvPr id="3" name="Freihand 2">
                  <a:extLst>
                    <a:ext uri="{FF2B5EF4-FFF2-40B4-BE49-F238E27FC236}">
                      <a16:creationId xmlns:a16="http://schemas.microsoft.com/office/drawing/2014/main" id="{98E6693F-C46D-41AB-BA6C-BB90E27CBBB5}"/>
                    </a:ext>
                  </a:extLst>
                </p:cNvPr>
                <p:cNvPicPr/>
                <p:nvPr/>
              </p:nvPicPr>
              <p:blipFill>
                <a:blip r:embed="rId5"/>
                <a:stretch>
                  <a:fillRect/>
                </a:stretch>
              </p:blipFill>
              <p:spPr>
                <a:xfrm>
                  <a:off x="4939573" y="2804232"/>
                  <a:ext cx="35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A00C86C9-854D-4FBD-988C-D7FF900CAB75}"/>
                    </a:ext>
                  </a:extLst>
                </p14:cNvPr>
                <p14:cNvContentPartPr/>
                <p14:nvPr/>
              </p14:nvContentPartPr>
              <p14:xfrm>
                <a:off x="5199493" y="2696952"/>
                <a:ext cx="349560" cy="64080"/>
              </p14:xfrm>
            </p:contentPart>
          </mc:Choice>
          <mc:Fallback xmlns="">
            <p:pic>
              <p:nvPicPr>
                <p:cNvPr id="5" name="Freihand 4">
                  <a:extLst>
                    <a:ext uri="{FF2B5EF4-FFF2-40B4-BE49-F238E27FC236}">
                      <a16:creationId xmlns:a16="http://schemas.microsoft.com/office/drawing/2014/main" id="{A00C86C9-854D-4FBD-988C-D7FF900CAB75}"/>
                    </a:ext>
                  </a:extLst>
                </p:cNvPr>
                <p:cNvPicPr/>
                <p:nvPr/>
              </p:nvPicPr>
              <p:blipFill>
                <a:blip r:embed="rId7"/>
                <a:stretch>
                  <a:fillRect/>
                </a:stretch>
              </p:blipFill>
              <p:spPr>
                <a:xfrm>
                  <a:off x="5195173" y="2692632"/>
                  <a:ext cx="358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4EB5FF6B-75A9-40E8-AA35-B60A471966FC}"/>
                    </a:ext>
                  </a:extLst>
                </p14:cNvPr>
                <p14:cNvContentPartPr/>
                <p14:nvPr/>
              </p14:nvContentPartPr>
              <p14:xfrm>
                <a:off x="5124253" y="2683992"/>
                <a:ext cx="245880" cy="125640"/>
              </p14:xfrm>
            </p:contentPart>
          </mc:Choice>
          <mc:Fallback xmlns="">
            <p:pic>
              <p:nvPicPr>
                <p:cNvPr id="7" name="Freihand 6">
                  <a:extLst>
                    <a:ext uri="{FF2B5EF4-FFF2-40B4-BE49-F238E27FC236}">
                      <a16:creationId xmlns:a16="http://schemas.microsoft.com/office/drawing/2014/main" id="{4EB5FF6B-75A9-40E8-AA35-B60A471966FC}"/>
                    </a:ext>
                  </a:extLst>
                </p:cNvPr>
                <p:cNvPicPr/>
                <p:nvPr/>
              </p:nvPicPr>
              <p:blipFill>
                <a:blip r:embed="rId9"/>
                <a:stretch>
                  <a:fillRect/>
                </a:stretch>
              </p:blipFill>
              <p:spPr>
                <a:xfrm>
                  <a:off x="5119933" y="2679672"/>
                  <a:ext cx="254520" cy="134280"/>
                </a:xfrm>
                <a:prstGeom prst="rect">
                  <a:avLst/>
                </a:prstGeom>
              </p:spPr>
            </p:pic>
          </mc:Fallback>
        </mc:AlternateContent>
      </p:grpSp>
      <p:grpSp>
        <p:nvGrpSpPr>
          <p:cNvPr id="61" name="Gruppieren 60">
            <a:extLst>
              <a:ext uri="{FF2B5EF4-FFF2-40B4-BE49-F238E27FC236}">
                <a16:creationId xmlns:a16="http://schemas.microsoft.com/office/drawing/2014/main" id="{2EAFEDBF-9BDB-428C-9AB1-5CE294935BA0}"/>
              </a:ext>
            </a:extLst>
          </p:cNvPr>
          <p:cNvGrpSpPr/>
          <p:nvPr/>
        </p:nvGrpSpPr>
        <p:grpSpPr>
          <a:xfrm>
            <a:off x="5837413" y="1540632"/>
            <a:ext cx="4323600" cy="4656600"/>
            <a:chOff x="5837413" y="1540632"/>
            <a:chExt cx="4323600" cy="4656600"/>
          </a:xfrm>
        </p:grpSpPr>
        <mc:AlternateContent xmlns:mc="http://schemas.openxmlformats.org/markup-compatibility/2006" xmlns:p14="http://schemas.microsoft.com/office/powerpoint/2010/main">
          <mc:Choice Requires="p14">
            <p:contentPart p14:bwMode="auto" r:id="rId10">
              <p14:nvContentPartPr>
                <p14:cNvPr id="17" name="Freihand 16">
                  <a:extLst>
                    <a:ext uri="{FF2B5EF4-FFF2-40B4-BE49-F238E27FC236}">
                      <a16:creationId xmlns:a16="http://schemas.microsoft.com/office/drawing/2014/main" id="{5A3E18D6-A9DE-4014-9E85-3BC55A353427}"/>
                    </a:ext>
                  </a:extLst>
                </p14:cNvPr>
                <p14:cNvContentPartPr/>
                <p14:nvPr/>
              </p14:nvContentPartPr>
              <p14:xfrm>
                <a:off x="5837413" y="2533152"/>
                <a:ext cx="208080" cy="274680"/>
              </p14:xfrm>
            </p:contentPart>
          </mc:Choice>
          <mc:Fallback xmlns="">
            <p:pic>
              <p:nvPicPr>
                <p:cNvPr id="17" name="Freihand 16">
                  <a:extLst>
                    <a:ext uri="{FF2B5EF4-FFF2-40B4-BE49-F238E27FC236}">
                      <a16:creationId xmlns:a16="http://schemas.microsoft.com/office/drawing/2014/main" id="{5A3E18D6-A9DE-4014-9E85-3BC55A353427}"/>
                    </a:ext>
                  </a:extLst>
                </p:cNvPr>
                <p:cNvPicPr/>
                <p:nvPr/>
              </p:nvPicPr>
              <p:blipFill>
                <a:blip r:embed="rId11"/>
                <a:stretch>
                  <a:fillRect/>
                </a:stretch>
              </p:blipFill>
              <p:spPr>
                <a:xfrm>
                  <a:off x="5833093" y="2528832"/>
                  <a:ext cx="2167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Freihand 17">
                  <a:extLst>
                    <a:ext uri="{FF2B5EF4-FFF2-40B4-BE49-F238E27FC236}">
                      <a16:creationId xmlns:a16="http://schemas.microsoft.com/office/drawing/2014/main" id="{7F623E0A-9D15-452E-994E-85CF24E4EF27}"/>
                    </a:ext>
                  </a:extLst>
                </p14:cNvPr>
                <p14:cNvContentPartPr/>
                <p14:nvPr/>
              </p14:nvContentPartPr>
              <p14:xfrm>
                <a:off x="6023893" y="2516592"/>
                <a:ext cx="116640" cy="111240"/>
              </p14:xfrm>
            </p:contentPart>
          </mc:Choice>
          <mc:Fallback xmlns="">
            <p:pic>
              <p:nvPicPr>
                <p:cNvPr id="18" name="Freihand 17">
                  <a:extLst>
                    <a:ext uri="{FF2B5EF4-FFF2-40B4-BE49-F238E27FC236}">
                      <a16:creationId xmlns:a16="http://schemas.microsoft.com/office/drawing/2014/main" id="{7F623E0A-9D15-452E-994E-85CF24E4EF27}"/>
                    </a:ext>
                  </a:extLst>
                </p:cNvPr>
                <p:cNvPicPr/>
                <p:nvPr/>
              </p:nvPicPr>
              <p:blipFill>
                <a:blip r:embed="rId13"/>
                <a:stretch>
                  <a:fillRect/>
                </a:stretch>
              </p:blipFill>
              <p:spPr>
                <a:xfrm>
                  <a:off x="6019573" y="2512272"/>
                  <a:ext cx="125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Freihand 29">
                  <a:extLst>
                    <a:ext uri="{FF2B5EF4-FFF2-40B4-BE49-F238E27FC236}">
                      <a16:creationId xmlns:a16="http://schemas.microsoft.com/office/drawing/2014/main" id="{ABB5211E-0828-478D-B5D6-0844EFB64E4D}"/>
                    </a:ext>
                  </a:extLst>
                </p14:cNvPr>
                <p14:cNvContentPartPr/>
                <p14:nvPr/>
              </p14:nvContentPartPr>
              <p14:xfrm>
                <a:off x="6201013" y="2473392"/>
                <a:ext cx="250200" cy="91080"/>
              </p14:xfrm>
            </p:contentPart>
          </mc:Choice>
          <mc:Fallback xmlns="">
            <p:pic>
              <p:nvPicPr>
                <p:cNvPr id="30" name="Freihand 29">
                  <a:extLst>
                    <a:ext uri="{FF2B5EF4-FFF2-40B4-BE49-F238E27FC236}">
                      <a16:creationId xmlns:a16="http://schemas.microsoft.com/office/drawing/2014/main" id="{ABB5211E-0828-478D-B5D6-0844EFB64E4D}"/>
                    </a:ext>
                  </a:extLst>
                </p:cNvPr>
                <p:cNvPicPr/>
                <p:nvPr/>
              </p:nvPicPr>
              <p:blipFill>
                <a:blip r:embed="rId15"/>
                <a:stretch>
                  <a:fillRect/>
                </a:stretch>
              </p:blipFill>
              <p:spPr>
                <a:xfrm>
                  <a:off x="6196693" y="2469072"/>
                  <a:ext cx="258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Freihand 30">
                  <a:extLst>
                    <a:ext uri="{FF2B5EF4-FFF2-40B4-BE49-F238E27FC236}">
                      <a16:creationId xmlns:a16="http://schemas.microsoft.com/office/drawing/2014/main" id="{CB396B84-0496-4BA2-ACDF-0F2C1E535CB4}"/>
                    </a:ext>
                  </a:extLst>
                </p14:cNvPr>
                <p14:cNvContentPartPr/>
                <p14:nvPr/>
              </p14:nvContentPartPr>
              <p14:xfrm>
                <a:off x="6486853" y="2325432"/>
                <a:ext cx="98640" cy="191160"/>
              </p14:xfrm>
            </p:contentPart>
          </mc:Choice>
          <mc:Fallback xmlns="">
            <p:pic>
              <p:nvPicPr>
                <p:cNvPr id="31" name="Freihand 30">
                  <a:extLst>
                    <a:ext uri="{FF2B5EF4-FFF2-40B4-BE49-F238E27FC236}">
                      <a16:creationId xmlns:a16="http://schemas.microsoft.com/office/drawing/2014/main" id="{CB396B84-0496-4BA2-ACDF-0F2C1E535CB4}"/>
                    </a:ext>
                  </a:extLst>
                </p:cNvPr>
                <p:cNvPicPr/>
                <p:nvPr/>
              </p:nvPicPr>
              <p:blipFill>
                <a:blip r:embed="rId17"/>
                <a:stretch>
                  <a:fillRect/>
                </a:stretch>
              </p:blipFill>
              <p:spPr>
                <a:xfrm>
                  <a:off x="6482533" y="2321112"/>
                  <a:ext cx="107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3" name="Freihand 32">
                  <a:extLst>
                    <a:ext uri="{FF2B5EF4-FFF2-40B4-BE49-F238E27FC236}">
                      <a16:creationId xmlns:a16="http://schemas.microsoft.com/office/drawing/2014/main" id="{C96D37ED-AA5F-461C-A329-35D08ED94999}"/>
                    </a:ext>
                  </a:extLst>
                </p14:cNvPr>
                <p14:cNvContentPartPr/>
                <p14:nvPr/>
              </p14:nvContentPartPr>
              <p14:xfrm>
                <a:off x="6455893" y="2461872"/>
                <a:ext cx="46080" cy="60480"/>
              </p14:xfrm>
            </p:contentPart>
          </mc:Choice>
          <mc:Fallback xmlns="">
            <p:pic>
              <p:nvPicPr>
                <p:cNvPr id="33" name="Freihand 32">
                  <a:extLst>
                    <a:ext uri="{FF2B5EF4-FFF2-40B4-BE49-F238E27FC236}">
                      <a16:creationId xmlns:a16="http://schemas.microsoft.com/office/drawing/2014/main" id="{C96D37ED-AA5F-461C-A329-35D08ED94999}"/>
                    </a:ext>
                  </a:extLst>
                </p:cNvPr>
                <p:cNvPicPr/>
                <p:nvPr/>
              </p:nvPicPr>
              <p:blipFill>
                <a:blip r:embed="rId19"/>
                <a:stretch>
                  <a:fillRect/>
                </a:stretch>
              </p:blipFill>
              <p:spPr>
                <a:xfrm>
                  <a:off x="6451573" y="2457552"/>
                  <a:ext cx="54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 name="Freihand 34">
                  <a:extLst>
                    <a:ext uri="{FF2B5EF4-FFF2-40B4-BE49-F238E27FC236}">
                      <a16:creationId xmlns:a16="http://schemas.microsoft.com/office/drawing/2014/main" id="{8363154C-D2B1-48D4-9D29-61292CC2168C}"/>
                    </a:ext>
                  </a:extLst>
                </p14:cNvPr>
                <p14:cNvContentPartPr/>
                <p14:nvPr/>
              </p14:nvContentPartPr>
              <p14:xfrm>
                <a:off x="6609613" y="2367192"/>
                <a:ext cx="245520" cy="99000"/>
              </p14:xfrm>
            </p:contentPart>
          </mc:Choice>
          <mc:Fallback xmlns="">
            <p:pic>
              <p:nvPicPr>
                <p:cNvPr id="35" name="Freihand 34">
                  <a:extLst>
                    <a:ext uri="{FF2B5EF4-FFF2-40B4-BE49-F238E27FC236}">
                      <a16:creationId xmlns:a16="http://schemas.microsoft.com/office/drawing/2014/main" id="{8363154C-D2B1-48D4-9D29-61292CC2168C}"/>
                    </a:ext>
                  </a:extLst>
                </p:cNvPr>
                <p:cNvPicPr/>
                <p:nvPr/>
              </p:nvPicPr>
              <p:blipFill>
                <a:blip r:embed="rId21"/>
                <a:stretch>
                  <a:fillRect/>
                </a:stretch>
              </p:blipFill>
              <p:spPr>
                <a:xfrm>
                  <a:off x="6605293" y="2362872"/>
                  <a:ext cx="254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Freihand 35">
                  <a:extLst>
                    <a:ext uri="{FF2B5EF4-FFF2-40B4-BE49-F238E27FC236}">
                      <a16:creationId xmlns:a16="http://schemas.microsoft.com/office/drawing/2014/main" id="{02C7EC5C-894F-4D77-B082-C2181EA6CD55}"/>
                    </a:ext>
                  </a:extLst>
                </p14:cNvPr>
                <p14:cNvContentPartPr/>
                <p14:nvPr/>
              </p14:nvContentPartPr>
              <p14:xfrm>
                <a:off x="6850813" y="2263872"/>
                <a:ext cx="61200" cy="156600"/>
              </p14:xfrm>
            </p:contentPart>
          </mc:Choice>
          <mc:Fallback xmlns="">
            <p:pic>
              <p:nvPicPr>
                <p:cNvPr id="36" name="Freihand 35">
                  <a:extLst>
                    <a:ext uri="{FF2B5EF4-FFF2-40B4-BE49-F238E27FC236}">
                      <a16:creationId xmlns:a16="http://schemas.microsoft.com/office/drawing/2014/main" id="{02C7EC5C-894F-4D77-B082-C2181EA6CD55}"/>
                    </a:ext>
                  </a:extLst>
                </p:cNvPr>
                <p:cNvPicPr/>
                <p:nvPr/>
              </p:nvPicPr>
              <p:blipFill>
                <a:blip r:embed="rId23"/>
                <a:stretch>
                  <a:fillRect/>
                </a:stretch>
              </p:blipFill>
              <p:spPr>
                <a:xfrm>
                  <a:off x="6846493" y="2259552"/>
                  <a:ext cx="69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Freihand 36">
                  <a:extLst>
                    <a:ext uri="{FF2B5EF4-FFF2-40B4-BE49-F238E27FC236}">
                      <a16:creationId xmlns:a16="http://schemas.microsoft.com/office/drawing/2014/main" id="{8060C8FC-D0C4-4A50-96A8-ED2A16D52FD3}"/>
                    </a:ext>
                  </a:extLst>
                </p14:cNvPr>
                <p14:cNvContentPartPr/>
                <p14:nvPr/>
              </p14:nvContentPartPr>
              <p14:xfrm>
                <a:off x="6831733" y="2275032"/>
                <a:ext cx="33840" cy="7920"/>
              </p14:xfrm>
            </p:contentPart>
          </mc:Choice>
          <mc:Fallback xmlns="">
            <p:pic>
              <p:nvPicPr>
                <p:cNvPr id="37" name="Freihand 36">
                  <a:extLst>
                    <a:ext uri="{FF2B5EF4-FFF2-40B4-BE49-F238E27FC236}">
                      <a16:creationId xmlns:a16="http://schemas.microsoft.com/office/drawing/2014/main" id="{8060C8FC-D0C4-4A50-96A8-ED2A16D52FD3}"/>
                    </a:ext>
                  </a:extLst>
                </p:cNvPr>
                <p:cNvPicPr/>
                <p:nvPr/>
              </p:nvPicPr>
              <p:blipFill>
                <a:blip r:embed="rId25"/>
                <a:stretch>
                  <a:fillRect/>
                </a:stretch>
              </p:blipFill>
              <p:spPr>
                <a:xfrm>
                  <a:off x="6827413" y="2270712"/>
                  <a:ext cx="42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Freihand 37">
                  <a:extLst>
                    <a:ext uri="{FF2B5EF4-FFF2-40B4-BE49-F238E27FC236}">
                      <a16:creationId xmlns:a16="http://schemas.microsoft.com/office/drawing/2014/main" id="{D6B86F9E-DEF5-47C8-826F-29375EF9AF97}"/>
                    </a:ext>
                  </a:extLst>
                </p14:cNvPr>
                <p14:cNvContentPartPr/>
                <p14:nvPr/>
              </p14:nvContentPartPr>
              <p14:xfrm>
                <a:off x="6931813" y="2317872"/>
                <a:ext cx="82440" cy="80280"/>
              </p14:xfrm>
            </p:contentPart>
          </mc:Choice>
          <mc:Fallback xmlns="">
            <p:pic>
              <p:nvPicPr>
                <p:cNvPr id="38" name="Freihand 37">
                  <a:extLst>
                    <a:ext uri="{FF2B5EF4-FFF2-40B4-BE49-F238E27FC236}">
                      <a16:creationId xmlns:a16="http://schemas.microsoft.com/office/drawing/2014/main" id="{D6B86F9E-DEF5-47C8-826F-29375EF9AF97}"/>
                    </a:ext>
                  </a:extLst>
                </p:cNvPr>
                <p:cNvPicPr/>
                <p:nvPr/>
              </p:nvPicPr>
              <p:blipFill>
                <a:blip r:embed="rId27"/>
                <a:stretch>
                  <a:fillRect/>
                </a:stretch>
              </p:blipFill>
              <p:spPr>
                <a:xfrm>
                  <a:off x="6927493" y="2313552"/>
                  <a:ext cx="91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Freihand 38">
                  <a:extLst>
                    <a:ext uri="{FF2B5EF4-FFF2-40B4-BE49-F238E27FC236}">
                      <a16:creationId xmlns:a16="http://schemas.microsoft.com/office/drawing/2014/main" id="{9A3CCE99-7378-4075-B6B9-1D60D198DDC1}"/>
                    </a:ext>
                  </a:extLst>
                </p14:cNvPr>
                <p14:cNvContentPartPr/>
                <p14:nvPr/>
              </p14:nvContentPartPr>
              <p14:xfrm>
                <a:off x="7027573" y="2162712"/>
                <a:ext cx="132120" cy="204480"/>
              </p14:xfrm>
            </p:contentPart>
          </mc:Choice>
          <mc:Fallback xmlns="">
            <p:pic>
              <p:nvPicPr>
                <p:cNvPr id="39" name="Freihand 38">
                  <a:extLst>
                    <a:ext uri="{FF2B5EF4-FFF2-40B4-BE49-F238E27FC236}">
                      <a16:creationId xmlns:a16="http://schemas.microsoft.com/office/drawing/2014/main" id="{9A3CCE99-7378-4075-B6B9-1D60D198DDC1}"/>
                    </a:ext>
                  </a:extLst>
                </p:cNvPr>
                <p:cNvPicPr/>
                <p:nvPr/>
              </p:nvPicPr>
              <p:blipFill>
                <a:blip r:embed="rId29"/>
                <a:stretch>
                  <a:fillRect/>
                </a:stretch>
              </p:blipFill>
              <p:spPr>
                <a:xfrm>
                  <a:off x="7023253" y="2158392"/>
                  <a:ext cx="1407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1" name="Freihand 40">
                  <a:extLst>
                    <a:ext uri="{FF2B5EF4-FFF2-40B4-BE49-F238E27FC236}">
                      <a16:creationId xmlns:a16="http://schemas.microsoft.com/office/drawing/2014/main" id="{728291F4-62B8-44FB-95FA-3958E7B4BB34}"/>
                    </a:ext>
                  </a:extLst>
                </p14:cNvPr>
                <p14:cNvContentPartPr/>
                <p14:nvPr/>
              </p14:nvContentPartPr>
              <p14:xfrm>
                <a:off x="7215133" y="2096832"/>
                <a:ext cx="262800" cy="213840"/>
              </p14:xfrm>
            </p:contentPart>
          </mc:Choice>
          <mc:Fallback xmlns="">
            <p:pic>
              <p:nvPicPr>
                <p:cNvPr id="41" name="Freihand 40">
                  <a:extLst>
                    <a:ext uri="{FF2B5EF4-FFF2-40B4-BE49-F238E27FC236}">
                      <a16:creationId xmlns:a16="http://schemas.microsoft.com/office/drawing/2014/main" id="{728291F4-62B8-44FB-95FA-3958E7B4BB34}"/>
                    </a:ext>
                  </a:extLst>
                </p:cNvPr>
                <p:cNvPicPr/>
                <p:nvPr/>
              </p:nvPicPr>
              <p:blipFill>
                <a:blip r:embed="rId31"/>
                <a:stretch>
                  <a:fillRect/>
                </a:stretch>
              </p:blipFill>
              <p:spPr>
                <a:xfrm>
                  <a:off x="7210813" y="2092512"/>
                  <a:ext cx="2714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2" name="Freihand 41">
                  <a:extLst>
                    <a:ext uri="{FF2B5EF4-FFF2-40B4-BE49-F238E27FC236}">
                      <a16:creationId xmlns:a16="http://schemas.microsoft.com/office/drawing/2014/main" id="{B25CB493-D434-4A4A-A58D-44E42CD6730A}"/>
                    </a:ext>
                  </a:extLst>
                </p14:cNvPr>
                <p14:cNvContentPartPr/>
                <p14:nvPr/>
              </p14:nvContentPartPr>
              <p14:xfrm>
                <a:off x="7377853" y="2159472"/>
                <a:ext cx="119520" cy="51480"/>
              </p14:xfrm>
            </p:contentPart>
          </mc:Choice>
          <mc:Fallback xmlns="">
            <p:pic>
              <p:nvPicPr>
                <p:cNvPr id="42" name="Freihand 41">
                  <a:extLst>
                    <a:ext uri="{FF2B5EF4-FFF2-40B4-BE49-F238E27FC236}">
                      <a16:creationId xmlns:a16="http://schemas.microsoft.com/office/drawing/2014/main" id="{B25CB493-D434-4A4A-A58D-44E42CD6730A}"/>
                    </a:ext>
                  </a:extLst>
                </p:cNvPr>
                <p:cNvPicPr/>
                <p:nvPr/>
              </p:nvPicPr>
              <p:blipFill>
                <a:blip r:embed="rId33"/>
                <a:stretch>
                  <a:fillRect/>
                </a:stretch>
              </p:blipFill>
              <p:spPr>
                <a:xfrm>
                  <a:off x="7373533" y="2155152"/>
                  <a:ext cx="128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3" name="Freihand 42">
                  <a:extLst>
                    <a:ext uri="{FF2B5EF4-FFF2-40B4-BE49-F238E27FC236}">
                      <a16:creationId xmlns:a16="http://schemas.microsoft.com/office/drawing/2014/main" id="{61CB7CB7-B4A1-459A-BDDF-C79EB4BC8AA6}"/>
                    </a:ext>
                  </a:extLst>
                </p14:cNvPr>
                <p14:cNvContentPartPr/>
                <p14:nvPr/>
              </p14:nvContentPartPr>
              <p14:xfrm>
                <a:off x="7474693" y="2070192"/>
                <a:ext cx="163800" cy="168480"/>
              </p14:xfrm>
            </p:contentPart>
          </mc:Choice>
          <mc:Fallback xmlns="">
            <p:pic>
              <p:nvPicPr>
                <p:cNvPr id="43" name="Freihand 42">
                  <a:extLst>
                    <a:ext uri="{FF2B5EF4-FFF2-40B4-BE49-F238E27FC236}">
                      <a16:creationId xmlns:a16="http://schemas.microsoft.com/office/drawing/2014/main" id="{61CB7CB7-B4A1-459A-BDDF-C79EB4BC8AA6}"/>
                    </a:ext>
                  </a:extLst>
                </p:cNvPr>
                <p:cNvPicPr/>
                <p:nvPr/>
              </p:nvPicPr>
              <p:blipFill>
                <a:blip r:embed="rId35"/>
                <a:stretch>
                  <a:fillRect/>
                </a:stretch>
              </p:blipFill>
              <p:spPr>
                <a:xfrm>
                  <a:off x="7470373" y="2065872"/>
                  <a:ext cx="172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4" name="Freihand 43">
                  <a:extLst>
                    <a:ext uri="{FF2B5EF4-FFF2-40B4-BE49-F238E27FC236}">
                      <a16:creationId xmlns:a16="http://schemas.microsoft.com/office/drawing/2014/main" id="{107F0BB7-C2B2-4CEB-8724-7AEC39D161B2}"/>
                    </a:ext>
                  </a:extLst>
                </p14:cNvPr>
                <p14:cNvContentPartPr/>
                <p14:nvPr/>
              </p14:nvContentPartPr>
              <p14:xfrm>
                <a:off x="7633813" y="2064072"/>
                <a:ext cx="38160" cy="44280"/>
              </p14:xfrm>
            </p:contentPart>
          </mc:Choice>
          <mc:Fallback xmlns="">
            <p:pic>
              <p:nvPicPr>
                <p:cNvPr id="44" name="Freihand 43">
                  <a:extLst>
                    <a:ext uri="{FF2B5EF4-FFF2-40B4-BE49-F238E27FC236}">
                      <a16:creationId xmlns:a16="http://schemas.microsoft.com/office/drawing/2014/main" id="{107F0BB7-C2B2-4CEB-8724-7AEC39D161B2}"/>
                    </a:ext>
                  </a:extLst>
                </p:cNvPr>
                <p:cNvPicPr/>
                <p:nvPr/>
              </p:nvPicPr>
              <p:blipFill>
                <a:blip r:embed="rId37"/>
                <a:stretch>
                  <a:fillRect/>
                </a:stretch>
              </p:blipFill>
              <p:spPr>
                <a:xfrm>
                  <a:off x="7629493" y="2059752"/>
                  <a:ext cx="46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Freihand 44">
                  <a:extLst>
                    <a:ext uri="{FF2B5EF4-FFF2-40B4-BE49-F238E27FC236}">
                      <a16:creationId xmlns:a16="http://schemas.microsoft.com/office/drawing/2014/main" id="{00E39EF9-D667-45AF-8628-EA93D939915C}"/>
                    </a:ext>
                  </a:extLst>
                </p14:cNvPr>
                <p14:cNvContentPartPr/>
                <p14:nvPr/>
              </p14:nvContentPartPr>
              <p14:xfrm>
                <a:off x="7716973" y="1973712"/>
                <a:ext cx="132480" cy="222840"/>
              </p14:xfrm>
            </p:contentPart>
          </mc:Choice>
          <mc:Fallback xmlns="">
            <p:pic>
              <p:nvPicPr>
                <p:cNvPr id="45" name="Freihand 44">
                  <a:extLst>
                    <a:ext uri="{FF2B5EF4-FFF2-40B4-BE49-F238E27FC236}">
                      <a16:creationId xmlns:a16="http://schemas.microsoft.com/office/drawing/2014/main" id="{00E39EF9-D667-45AF-8628-EA93D939915C}"/>
                    </a:ext>
                  </a:extLst>
                </p:cNvPr>
                <p:cNvPicPr/>
                <p:nvPr/>
              </p:nvPicPr>
              <p:blipFill>
                <a:blip r:embed="rId39"/>
                <a:stretch>
                  <a:fillRect/>
                </a:stretch>
              </p:blipFill>
              <p:spPr>
                <a:xfrm>
                  <a:off x="7712653" y="1969392"/>
                  <a:ext cx="1411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6" name="Freihand 45">
                  <a:extLst>
                    <a:ext uri="{FF2B5EF4-FFF2-40B4-BE49-F238E27FC236}">
                      <a16:creationId xmlns:a16="http://schemas.microsoft.com/office/drawing/2014/main" id="{BF1C16E5-A525-466A-820B-96294EFAC53B}"/>
                    </a:ext>
                  </a:extLst>
                </p14:cNvPr>
                <p14:cNvContentPartPr/>
                <p14:nvPr/>
              </p14:nvContentPartPr>
              <p14:xfrm>
                <a:off x="7872493" y="2074512"/>
                <a:ext cx="70920" cy="87120"/>
              </p14:xfrm>
            </p:contentPart>
          </mc:Choice>
          <mc:Fallback xmlns="">
            <p:pic>
              <p:nvPicPr>
                <p:cNvPr id="46" name="Freihand 45">
                  <a:extLst>
                    <a:ext uri="{FF2B5EF4-FFF2-40B4-BE49-F238E27FC236}">
                      <a16:creationId xmlns:a16="http://schemas.microsoft.com/office/drawing/2014/main" id="{BF1C16E5-A525-466A-820B-96294EFAC53B}"/>
                    </a:ext>
                  </a:extLst>
                </p:cNvPr>
                <p:cNvPicPr/>
                <p:nvPr/>
              </p:nvPicPr>
              <p:blipFill>
                <a:blip r:embed="rId41"/>
                <a:stretch>
                  <a:fillRect/>
                </a:stretch>
              </p:blipFill>
              <p:spPr>
                <a:xfrm>
                  <a:off x="7868173" y="2070192"/>
                  <a:ext cx="79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7" name="Freihand 46">
                  <a:extLst>
                    <a:ext uri="{FF2B5EF4-FFF2-40B4-BE49-F238E27FC236}">
                      <a16:creationId xmlns:a16="http://schemas.microsoft.com/office/drawing/2014/main" id="{C534F0FD-3160-4DAB-A8A2-715F7B68E28D}"/>
                    </a:ext>
                  </a:extLst>
                </p14:cNvPr>
                <p14:cNvContentPartPr/>
                <p14:nvPr/>
              </p14:nvContentPartPr>
              <p14:xfrm>
                <a:off x="7969333" y="2045712"/>
                <a:ext cx="96120" cy="102600"/>
              </p14:xfrm>
            </p:contentPart>
          </mc:Choice>
          <mc:Fallback xmlns="">
            <p:pic>
              <p:nvPicPr>
                <p:cNvPr id="47" name="Freihand 46">
                  <a:extLst>
                    <a:ext uri="{FF2B5EF4-FFF2-40B4-BE49-F238E27FC236}">
                      <a16:creationId xmlns:a16="http://schemas.microsoft.com/office/drawing/2014/main" id="{C534F0FD-3160-4DAB-A8A2-715F7B68E28D}"/>
                    </a:ext>
                  </a:extLst>
                </p:cNvPr>
                <p:cNvPicPr/>
                <p:nvPr/>
              </p:nvPicPr>
              <p:blipFill>
                <a:blip r:embed="rId43"/>
                <a:stretch>
                  <a:fillRect/>
                </a:stretch>
              </p:blipFill>
              <p:spPr>
                <a:xfrm>
                  <a:off x="7965013" y="2041392"/>
                  <a:ext cx="104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 name="Freihand 47">
                  <a:extLst>
                    <a:ext uri="{FF2B5EF4-FFF2-40B4-BE49-F238E27FC236}">
                      <a16:creationId xmlns:a16="http://schemas.microsoft.com/office/drawing/2014/main" id="{29949FD6-E20F-436B-8585-C22203AD1F46}"/>
                    </a:ext>
                  </a:extLst>
                </p14:cNvPr>
                <p14:cNvContentPartPr/>
                <p14:nvPr/>
              </p14:nvContentPartPr>
              <p14:xfrm>
                <a:off x="8296213" y="1888392"/>
                <a:ext cx="153720" cy="204840"/>
              </p14:xfrm>
            </p:contentPart>
          </mc:Choice>
          <mc:Fallback xmlns="">
            <p:pic>
              <p:nvPicPr>
                <p:cNvPr id="48" name="Freihand 47">
                  <a:extLst>
                    <a:ext uri="{FF2B5EF4-FFF2-40B4-BE49-F238E27FC236}">
                      <a16:creationId xmlns:a16="http://schemas.microsoft.com/office/drawing/2014/main" id="{29949FD6-E20F-436B-8585-C22203AD1F46}"/>
                    </a:ext>
                  </a:extLst>
                </p:cNvPr>
                <p:cNvPicPr/>
                <p:nvPr/>
              </p:nvPicPr>
              <p:blipFill>
                <a:blip r:embed="rId45"/>
                <a:stretch>
                  <a:fillRect/>
                </a:stretch>
              </p:blipFill>
              <p:spPr>
                <a:xfrm>
                  <a:off x="8291893" y="1884072"/>
                  <a:ext cx="1623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Freihand 48">
                  <a:extLst>
                    <a:ext uri="{FF2B5EF4-FFF2-40B4-BE49-F238E27FC236}">
                      <a16:creationId xmlns:a16="http://schemas.microsoft.com/office/drawing/2014/main" id="{44562787-E6F5-4FAA-928C-A351726E0F6D}"/>
                    </a:ext>
                  </a:extLst>
                </p14:cNvPr>
                <p14:cNvContentPartPr/>
                <p14:nvPr/>
              </p14:nvContentPartPr>
              <p14:xfrm>
                <a:off x="8496373" y="1855272"/>
                <a:ext cx="21600" cy="215280"/>
              </p14:xfrm>
            </p:contentPart>
          </mc:Choice>
          <mc:Fallback xmlns="">
            <p:pic>
              <p:nvPicPr>
                <p:cNvPr id="49" name="Freihand 48">
                  <a:extLst>
                    <a:ext uri="{FF2B5EF4-FFF2-40B4-BE49-F238E27FC236}">
                      <a16:creationId xmlns:a16="http://schemas.microsoft.com/office/drawing/2014/main" id="{44562787-E6F5-4FAA-928C-A351726E0F6D}"/>
                    </a:ext>
                  </a:extLst>
                </p:cNvPr>
                <p:cNvPicPr/>
                <p:nvPr/>
              </p:nvPicPr>
              <p:blipFill>
                <a:blip r:embed="rId47"/>
                <a:stretch>
                  <a:fillRect/>
                </a:stretch>
              </p:blipFill>
              <p:spPr>
                <a:xfrm>
                  <a:off x="8492053" y="1850952"/>
                  <a:ext cx="302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0" name="Freihand 49">
                  <a:extLst>
                    <a:ext uri="{FF2B5EF4-FFF2-40B4-BE49-F238E27FC236}">
                      <a16:creationId xmlns:a16="http://schemas.microsoft.com/office/drawing/2014/main" id="{2A406678-7738-4804-897A-B87FD78E14EA}"/>
                    </a:ext>
                  </a:extLst>
                </p14:cNvPr>
                <p14:cNvContentPartPr/>
                <p14:nvPr/>
              </p14:nvContentPartPr>
              <p14:xfrm>
                <a:off x="8548213" y="1929432"/>
                <a:ext cx="195120" cy="79920"/>
              </p14:xfrm>
            </p:contentPart>
          </mc:Choice>
          <mc:Fallback xmlns="">
            <p:pic>
              <p:nvPicPr>
                <p:cNvPr id="50" name="Freihand 49">
                  <a:extLst>
                    <a:ext uri="{FF2B5EF4-FFF2-40B4-BE49-F238E27FC236}">
                      <a16:creationId xmlns:a16="http://schemas.microsoft.com/office/drawing/2014/main" id="{2A406678-7738-4804-897A-B87FD78E14EA}"/>
                    </a:ext>
                  </a:extLst>
                </p:cNvPr>
                <p:cNvPicPr/>
                <p:nvPr/>
              </p:nvPicPr>
              <p:blipFill>
                <a:blip r:embed="rId49"/>
                <a:stretch>
                  <a:fillRect/>
                </a:stretch>
              </p:blipFill>
              <p:spPr>
                <a:xfrm>
                  <a:off x="8543893" y="1925112"/>
                  <a:ext cx="203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 name="Freihand 50">
                  <a:extLst>
                    <a:ext uri="{FF2B5EF4-FFF2-40B4-BE49-F238E27FC236}">
                      <a16:creationId xmlns:a16="http://schemas.microsoft.com/office/drawing/2014/main" id="{827E22A9-7D95-438D-B17C-3B83ECE82341}"/>
                    </a:ext>
                  </a:extLst>
                </p14:cNvPr>
                <p14:cNvContentPartPr/>
                <p14:nvPr/>
              </p14:nvContentPartPr>
              <p14:xfrm>
                <a:off x="8721733" y="1868952"/>
                <a:ext cx="43560" cy="43200"/>
              </p14:xfrm>
            </p:contentPart>
          </mc:Choice>
          <mc:Fallback xmlns="">
            <p:pic>
              <p:nvPicPr>
                <p:cNvPr id="51" name="Freihand 50">
                  <a:extLst>
                    <a:ext uri="{FF2B5EF4-FFF2-40B4-BE49-F238E27FC236}">
                      <a16:creationId xmlns:a16="http://schemas.microsoft.com/office/drawing/2014/main" id="{827E22A9-7D95-438D-B17C-3B83ECE82341}"/>
                    </a:ext>
                  </a:extLst>
                </p:cNvPr>
                <p:cNvPicPr/>
                <p:nvPr/>
              </p:nvPicPr>
              <p:blipFill>
                <a:blip r:embed="rId51"/>
                <a:stretch>
                  <a:fillRect/>
                </a:stretch>
              </p:blipFill>
              <p:spPr>
                <a:xfrm>
                  <a:off x="8717413" y="1864632"/>
                  <a:ext cx="52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Freihand 51">
                  <a:extLst>
                    <a:ext uri="{FF2B5EF4-FFF2-40B4-BE49-F238E27FC236}">
                      <a16:creationId xmlns:a16="http://schemas.microsoft.com/office/drawing/2014/main" id="{0802B5B8-BEE2-4563-964D-DCC62CE5C2E1}"/>
                    </a:ext>
                  </a:extLst>
                </p14:cNvPr>
                <p14:cNvContentPartPr/>
                <p14:nvPr/>
              </p14:nvContentPartPr>
              <p14:xfrm>
                <a:off x="8809213" y="1772112"/>
                <a:ext cx="110880" cy="208080"/>
              </p14:xfrm>
            </p:contentPart>
          </mc:Choice>
          <mc:Fallback xmlns="">
            <p:pic>
              <p:nvPicPr>
                <p:cNvPr id="52" name="Freihand 51">
                  <a:extLst>
                    <a:ext uri="{FF2B5EF4-FFF2-40B4-BE49-F238E27FC236}">
                      <a16:creationId xmlns:a16="http://schemas.microsoft.com/office/drawing/2014/main" id="{0802B5B8-BEE2-4563-964D-DCC62CE5C2E1}"/>
                    </a:ext>
                  </a:extLst>
                </p:cNvPr>
                <p:cNvPicPr/>
                <p:nvPr/>
              </p:nvPicPr>
              <p:blipFill>
                <a:blip r:embed="rId53"/>
                <a:stretch>
                  <a:fillRect/>
                </a:stretch>
              </p:blipFill>
              <p:spPr>
                <a:xfrm>
                  <a:off x="8804893" y="1767792"/>
                  <a:ext cx="1195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5" name="Freihand 54">
                  <a:extLst>
                    <a:ext uri="{FF2B5EF4-FFF2-40B4-BE49-F238E27FC236}">
                      <a16:creationId xmlns:a16="http://schemas.microsoft.com/office/drawing/2014/main" id="{E0A2E3B3-D109-4EE7-B27A-208CA58FC1DE}"/>
                    </a:ext>
                  </a:extLst>
                </p14:cNvPr>
                <p14:cNvContentPartPr/>
                <p14:nvPr/>
              </p14:nvContentPartPr>
              <p14:xfrm>
                <a:off x="8950693" y="1758432"/>
                <a:ext cx="514800" cy="415080"/>
              </p14:xfrm>
            </p:contentPart>
          </mc:Choice>
          <mc:Fallback xmlns="">
            <p:pic>
              <p:nvPicPr>
                <p:cNvPr id="55" name="Freihand 54">
                  <a:extLst>
                    <a:ext uri="{FF2B5EF4-FFF2-40B4-BE49-F238E27FC236}">
                      <a16:creationId xmlns:a16="http://schemas.microsoft.com/office/drawing/2014/main" id="{E0A2E3B3-D109-4EE7-B27A-208CA58FC1DE}"/>
                    </a:ext>
                  </a:extLst>
                </p:cNvPr>
                <p:cNvPicPr/>
                <p:nvPr/>
              </p:nvPicPr>
              <p:blipFill>
                <a:blip r:embed="rId55"/>
                <a:stretch>
                  <a:fillRect/>
                </a:stretch>
              </p:blipFill>
              <p:spPr>
                <a:xfrm>
                  <a:off x="8946373" y="1754112"/>
                  <a:ext cx="523440" cy="423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6" name="Freihand 55">
                  <a:extLst>
                    <a:ext uri="{FF2B5EF4-FFF2-40B4-BE49-F238E27FC236}">
                      <a16:creationId xmlns:a16="http://schemas.microsoft.com/office/drawing/2014/main" id="{962F10E7-F0C7-4398-B75E-0D5ED0F0534B}"/>
                    </a:ext>
                  </a:extLst>
                </p14:cNvPr>
                <p14:cNvContentPartPr/>
                <p14:nvPr/>
              </p14:nvContentPartPr>
              <p14:xfrm>
                <a:off x="9460813" y="1613352"/>
                <a:ext cx="301680" cy="199440"/>
              </p14:xfrm>
            </p:contentPart>
          </mc:Choice>
          <mc:Fallback xmlns="">
            <p:pic>
              <p:nvPicPr>
                <p:cNvPr id="56" name="Freihand 55">
                  <a:extLst>
                    <a:ext uri="{FF2B5EF4-FFF2-40B4-BE49-F238E27FC236}">
                      <a16:creationId xmlns:a16="http://schemas.microsoft.com/office/drawing/2014/main" id="{962F10E7-F0C7-4398-B75E-0D5ED0F0534B}"/>
                    </a:ext>
                  </a:extLst>
                </p:cNvPr>
                <p:cNvPicPr/>
                <p:nvPr/>
              </p:nvPicPr>
              <p:blipFill>
                <a:blip r:embed="rId57"/>
                <a:stretch>
                  <a:fillRect/>
                </a:stretch>
              </p:blipFill>
              <p:spPr>
                <a:xfrm>
                  <a:off x="9456493" y="1609032"/>
                  <a:ext cx="310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7" name="Freihand 56">
                  <a:extLst>
                    <a:ext uri="{FF2B5EF4-FFF2-40B4-BE49-F238E27FC236}">
                      <a16:creationId xmlns:a16="http://schemas.microsoft.com/office/drawing/2014/main" id="{76BCDCED-664D-40F6-8A43-A2D35721B40B}"/>
                    </a:ext>
                  </a:extLst>
                </p14:cNvPr>
                <p14:cNvContentPartPr/>
                <p14:nvPr/>
              </p14:nvContentPartPr>
              <p14:xfrm>
                <a:off x="9555133" y="1540632"/>
                <a:ext cx="61920" cy="26280"/>
              </p14:xfrm>
            </p:contentPart>
          </mc:Choice>
          <mc:Fallback xmlns="">
            <p:pic>
              <p:nvPicPr>
                <p:cNvPr id="57" name="Freihand 56">
                  <a:extLst>
                    <a:ext uri="{FF2B5EF4-FFF2-40B4-BE49-F238E27FC236}">
                      <a16:creationId xmlns:a16="http://schemas.microsoft.com/office/drawing/2014/main" id="{76BCDCED-664D-40F6-8A43-A2D35721B40B}"/>
                    </a:ext>
                  </a:extLst>
                </p:cNvPr>
                <p:cNvPicPr/>
                <p:nvPr/>
              </p:nvPicPr>
              <p:blipFill>
                <a:blip r:embed="rId59"/>
                <a:stretch>
                  <a:fillRect/>
                </a:stretch>
              </p:blipFill>
              <p:spPr>
                <a:xfrm>
                  <a:off x="9550813" y="1536312"/>
                  <a:ext cx="70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9" name="Freihand 58">
                  <a:extLst>
                    <a:ext uri="{FF2B5EF4-FFF2-40B4-BE49-F238E27FC236}">
                      <a16:creationId xmlns:a16="http://schemas.microsoft.com/office/drawing/2014/main" id="{97B6414D-41BF-45C2-8E17-5AEF94965785}"/>
                    </a:ext>
                  </a:extLst>
                </p14:cNvPr>
                <p14:cNvContentPartPr/>
                <p14:nvPr/>
              </p14:nvContentPartPr>
              <p14:xfrm>
                <a:off x="7539133" y="1596792"/>
                <a:ext cx="2621880" cy="4529520"/>
              </p14:xfrm>
            </p:contentPart>
          </mc:Choice>
          <mc:Fallback xmlns="">
            <p:pic>
              <p:nvPicPr>
                <p:cNvPr id="59" name="Freihand 58">
                  <a:extLst>
                    <a:ext uri="{FF2B5EF4-FFF2-40B4-BE49-F238E27FC236}">
                      <a16:creationId xmlns:a16="http://schemas.microsoft.com/office/drawing/2014/main" id="{97B6414D-41BF-45C2-8E17-5AEF94965785}"/>
                    </a:ext>
                  </a:extLst>
                </p:cNvPr>
                <p:cNvPicPr/>
                <p:nvPr/>
              </p:nvPicPr>
              <p:blipFill>
                <a:blip r:embed="rId61"/>
                <a:stretch>
                  <a:fillRect/>
                </a:stretch>
              </p:blipFill>
              <p:spPr>
                <a:xfrm>
                  <a:off x="7534813" y="1592472"/>
                  <a:ext cx="2630520" cy="4538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0" name="Freihand 59">
                  <a:extLst>
                    <a:ext uri="{FF2B5EF4-FFF2-40B4-BE49-F238E27FC236}">
                      <a16:creationId xmlns:a16="http://schemas.microsoft.com/office/drawing/2014/main" id="{CEF80FF5-9BEA-4F78-AF87-53126AE066A6}"/>
                    </a:ext>
                  </a:extLst>
                </p14:cNvPr>
                <p14:cNvContentPartPr/>
                <p14:nvPr/>
              </p14:nvContentPartPr>
              <p14:xfrm>
                <a:off x="7453453" y="5982672"/>
                <a:ext cx="381240" cy="214560"/>
              </p14:xfrm>
            </p:contentPart>
          </mc:Choice>
          <mc:Fallback xmlns="">
            <p:pic>
              <p:nvPicPr>
                <p:cNvPr id="60" name="Freihand 59">
                  <a:extLst>
                    <a:ext uri="{FF2B5EF4-FFF2-40B4-BE49-F238E27FC236}">
                      <a16:creationId xmlns:a16="http://schemas.microsoft.com/office/drawing/2014/main" id="{CEF80FF5-9BEA-4F78-AF87-53126AE066A6}"/>
                    </a:ext>
                  </a:extLst>
                </p:cNvPr>
                <p:cNvPicPr/>
                <p:nvPr/>
              </p:nvPicPr>
              <p:blipFill>
                <a:blip r:embed="rId63"/>
                <a:stretch>
                  <a:fillRect/>
                </a:stretch>
              </p:blipFill>
              <p:spPr>
                <a:xfrm>
                  <a:off x="7449133" y="5978352"/>
                  <a:ext cx="389880" cy="22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62" name="Freihand 61">
                <a:extLst>
                  <a:ext uri="{FF2B5EF4-FFF2-40B4-BE49-F238E27FC236}">
                    <a16:creationId xmlns:a16="http://schemas.microsoft.com/office/drawing/2014/main" id="{3E3BD91F-E6FC-4732-8E85-8BAAE51FB022}"/>
                  </a:ext>
                </a:extLst>
              </p14:cNvPr>
              <p14:cNvContentPartPr/>
              <p14:nvPr/>
            </p14:nvContentPartPr>
            <p14:xfrm>
              <a:off x="1199173" y="5073312"/>
              <a:ext cx="7091280" cy="399960"/>
            </p14:xfrm>
          </p:contentPart>
        </mc:Choice>
        <mc:Fallback xmlns="">
          <p:pic>
            <p:nvPicPr>
              <p:cNvPr id="62" name="Freihand 61">
                <a:extLst>
                  <a:ext uri="{FF2B5EF4-FFF2-40B4-BE49-F238E27FC236}">
                    <a16:creationId xmlns:a16="http://schemas.microsoft.com/office/drawing/2014/main" id="{3E3BD91F-E6FC-4732-8E85-8BAAE51FB022}"/>
                  </a:ext>
                </a:extLst>
              </p:cNvPr>
              <p:cNvPicPr/>
              <p:nvPr/>
            </p:nvPicPr>
            <p:blipFill>
              <a:blip r:embed="rId65"/>
              <a:stretch>
                <a:fillRect/>
              </a:stretch>
            </p:blipFill>
            <p:spPr>
              <a:xfrm>
                <a:off x="1194853" y="5068992"/>
                <a:ext cx="7099920" cy="408600"/>
              </a:xfrm>
              <a:prstGeom prst="rect">
                <a:avLst/>
              </a:prstGeom>
            </p:spPr>
          </p:pic>
        </mc:Fallback>
      </mc:AlternateContent>
    </p:spTree>
    <p:extLst>
      <p:ext uri="{BB962C8B-B14F-4D97-AF65-F5344CB8AC3E}">
        <p14:creationId xmlns:p14="http://schemas.microsoft.com/office/powerpoint/2010/main" val="2469065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7653" y="672525"/>
            <a:ext cx="8567868" cy="5792821"/>
          </a:xfrm>
          <a:prstGeom prst="rect">
            <a:avLst/>
          </a:prstGeom>
          <a:noFill/>
        </p:spPr>
        <p:txBody>
          <a:bodyPr wrap="square" rtlCol="0">
            <a:noAutofit/>
          </a:bodyPr>
          <a:lstStyle/>
          <a:p>
            <a:pPr lvl="0" hangingPunct="0"/>
            <a:r>
              <a:rPr lang="de-DE" sz="2400" dirty="0">
                <a:latin typeface="Times New Roman" pitchFamily="18"/>
                <a:ea typeface="Droid Sans Fallback" pitchFamily="2"/>
                <a:cs typeface="Lohit Hindi" pitchFamily="2"/>
              </a:rPr>
              <a:t>C(Y)=C</a:t>
            </a:r>
            <a:r>
              <a:rPr lang="de-DE" sz="2400" baseline="-33000" dirty="0">
                <a:latin typeface="Times New Roman" pitchFamily="18"/>
                <a:ea typeface="Droid Sans Fallback" pitchFamily="2"/>
                <a:cs typeface="Lohit Hindi" pitchFamily="2"/>
              </a:rPr>
              <a:t>0</a:t>
            </a:r>
            <a:r>
              <a:rPr lang="de-DE" sz="2400" dirty="0">
                <a:latin typeface="Times New Roman" pitchFamily="18"/>
                <a:ea typeface="Droid Sans Fallback" pitchFamily="2"/>
                <a:cs typeface="Lohit Hindi" pitchFamily="2"/>
              </a:rPr>
              <a:t>+c</a:t>
            </a:r>
            <a:r>
              <a:rPr lang="de-DE" sz="2400" baseline="-33000" dirty="0">
                <a:latin typeface="Times New Roman" pitchFamily="18"/>
                <a:ea typeface="Droid Sans Fallback" pitchFamily="2"/>
                <a:cs typeface="Lohit Hindi" pitchFamily="2"/>
              </a:rPr>
              <a:t>y</a:t>
            </a:r>
            <a:r>
              <a:rPr lang="de-DE" sz="2400" dirty="0">
                <a:latin typeface="Times New Roman" pitchFamily="18"/>
                <a:ea typeface="Arial" pitchFamily="34"/>
                <a:cs typeface="Arial" pitchFamily="34"/>
              </a:rPr>
              <a:t>∙Y=50+0,8Y</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I(i)=I</a:t>
            </a:r>
            <a:r>
              <a:rPr lang="de-DE" sz="2400" baseline="-33000" dirty="0">
                <a:latin typeface="Times New Roman" pitchFamily="18"/>
                <a:ea typeface="Arial" pitchFamily="34"/>
                <a:cs typeface="Arial" pitchFamily="34"/>
              </a:rPr>
              <a:t>0</a:t>
            </a:r>
            <a:r>
              <a:rPr lang="de-DE" sz="2400" dirty="0">
                <a:latin typeface="Times New Roman" pitchFamily="18"/>
                <a:ea typeface="Arial" pitchFamily="34"/>
                <a:cs typeface="Arial" pitchFamily="34"/>
              </a:rPr>
              <a:t>+i</a:t>
            </a:r>
            <a:r>
              <a:rPr lang="de-DE" sz="2400" baseline="-33000" dirty="0">
                <a:latin typeface="Times New Roman" pitchFamily="18"/>
                <a:ea typeface="Arial" pitchFamily="34"/>
                <a:cs typeface="Arial" pitchFamily="34"/>
              </a:rPr>
              <a:t>i</a:t>
            </a:r>
            <a:r>
              <a:rPr lang="de-DE" sz="2400" dirty="0">
                <a:latin typeface="Times New Roman" pitchFamily="18"/>
                <a:ea typeface="Arial" pitchFamily="34"/>
                <a:cs typeface="Arial" pitchFamily="34"/>
              </a:rPr>
              <a:t>∙i=30-300i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G=20</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Unicode MS" pitchFamily="34"/>
                <a:cs typeface="Arial Unicode MS" pitchFamily="34"/>
              </a:rPr>
              <a:t>L(</a:t>
            </a:r>
            <a:r>
              <a:rPr lang="de-DE" sz="2400" dirty="0" err="1">
                <a:latin typeface="Times New Roman" pitchFamily="18"/>
                <a:ea typeface="Arial Unicode MS" pitchFamily="34"/>
                <a:cs typeface="Arial Unicode MS" pitchFamily="34"/>
              </a:rPr>
              <a:t>Y,i</a:t>
            </a:r>
            <a:r>
              <a:rPr lang="de-DE" sz="2400" dirty="0">
                <a:latin typeface="Times New Roman" pitchFamily="18"/>
                <a:ea typeface="Arial Unicode MS" pitchFamily="34"/>
                <a:cs typeface="Arial Unicode MS" pitchFamily="34"/>
              </a:rPr>
              <a:t>)=</a:t>
            </a:r>
            <a:r>
              <a:rPr lang="de-DE" sz="2400" dirty="0" err="1">
                <a:latin typeface="Times New Roman" pitchFamily="18"/>
                <a:ea typeface="Arial Unicode MS" pitchFamily="34"/>
                <a:cs typeface="Arial Unicode MS" pitchFamily="34"/>
              </a:rPr>
              <a:t>l</a:t>
            </a:r>
            <a:r>
              <a:rPr lang="de-DE" sz="2400" baseline="-33000" dirty="0" err="1">
                <a:latin typeface="Times New Roman" pitchFamily="18"/>
                <a:ea typeface="Arial Unicode MS" pitchFamily="34"/>
                <a:cs typeface="Arial Unicode MS" pitchFamily="34"/>
              </a:rPr>
              <a:t>y</a:t>
            </a:r>
            <a:r>
              <a:rPr lang="de-DE" sz="2400" dirty="0" err="1">
                <a:latin typeface="Times New Roman" pitchFamily="18"/>
                <a:ea typeface="Arial" pitchFamily="34"/>
                <a:cs typeface="Arial" pitchFamily="34"/>
              </a:rPr>
              <a:t>∙Y+l</a:t>
            </a:r>
            <a:r>
              <a:rPr lang="de-DE" sz="2400" baseline="-33000" dirty="0" err="1">
                <a:latin typeface="Times New Roman" pitchFamily="18"/>
                <a:ea typeface="Arial" pitchFamily="34"/>
                <a:cs typeface="Arial" pitchFamily="34"/>
              </a:rPr>
              <a:t>i</a:t>
            </a:r>
            <a:r>
              <a:rPr lang="de-DE" sz="2400" dirty="0" err="1">
                <a:latin typeface="Times New Roman" pitchFamily="18"/>
                <a:ea typeface="Arial" pitchFamily="34"/>
                <a:cs typeface="Arial" pitchFamily="34"/>
              </a:rPr>
              <a:t>∙i</a:t>
            </a:r>
            <a:r>
              <a:rPr lang="de-DE" sz="2400" dirty="0">
                <a:latin typeface="Times New Roman" pitchFamily="18"/>
                <a:ea typeface="Arial" pitchFamily="34"/>
                <a:cs typeface="Arial" pitchFamily="34"/>
              </a:rPr>
              <a:t>=0,5Y – 250i</a:t>
            </a:r>
          </a:p>
          <a:p>
            <a:pPr lvl="0" hangingPunct="0"/>
            <a:endParaRPr lang="de-DE" sz="2400" dirty="0">
              <a:latin typeface="Times New Roman" pitchFamily="18"/>
              <a:ea typeface="Arial" pitchFamily="34"/>
              <a:cs typeface="Arial" pitchFamily="34"/>
            </a:endParaRPr>
          </a:p>
          <a:p>
            <a:pPr lvl="0" hangingPunct="0"/>
            <a:r>
              <a:rPr lang="de-DE" sz="2400" dirty="0">
                <a:latin typeface="Times New Roman" pitchFamily="18"/>
                <a:ea typeface="Arial" pitchFamily="34"/>
                <a:cs typeface="Arial" pitchFamily="34"/>
              </a:rPr>
              <a:t>M=400		p=2 </a:t>
            </a:r>
          </a:p>
          <a:p>
            <a:pPr lvl="0" hangingPunct="0"/>
            <a:endParaRPr lang="de-DE" sz="2400" dirty="0">
              <a:latin typeface="Times New Roman" pitchFamily="18"/>
              <a:ea typeface="Arial" pitchFamily="34"/>
              <a:cs typeface="Arial" pitchFamily="34"/>
            </a:endParaRPr>
          </a:p>
          <a:p>
            <a:pPr lvl="0" hangingPunct="0"/>
            <a:endParaRPr lang="de-DE" sz="2400" dirty="0">
              <a:latin typeface="Times New Roman" pitchFamily="18"/>
              <a:ea typeface="Arial" pitchFamily="34"/>
              <a:cs typeface="Arial" pitchFamily="34"/>
            </a:endParaRPr>
          </a:p>
          <a:p>
            <a:pPr marL="457200" lvl="0" indent="-457200" hangingPunct="0">
              <a:buFont typeface="+mj-lt"/>
              <a:buAutoNum type="alphaLcParenR"/>
            </a:pPr>
            <a:r>
              <a:rPr lang="de-DE" sz="2000" dirty="0">
                <a:latin typeface="Times New Roman" pitchFamily="18"/>
                <a:ea typeface="Arial" pitchFamily="34"/>
                <a:cs typeface="Arial" pitchFamily="34"/>
              </a:rPr>
              <a:t>Bestimmen Sie die IS-Kurve</a:t>
            </a:r>
          </a:p>
          <a:p>
            <a:pPr marL="457200" indent="-457200" hangingPunct="0">
              <a:buFont typeface="+mj-lt"/>
              <a:buAutoNum type="alphaLcParenR"/>
            </a:pPr>
            <a:r>
              <a:rPr lang="de-DE" sz="2000" dirty="0">
                <a:latin typeface="Times New Roman" pitchFamily="18"/>
                <a:ea typeface="Arial" pitchFamily="34"/>
                <a:cs typeface="Arial" pitchFamily="34"/>
              </a:rPr>
              <a:t>Bestimmen Sie die LM-Kurve</a:t>
            </a:r>
          </a:p>
          <a:p>
            <a:pPr marL="457200" indent="-457200" hangingPunct="0">
              <a:buFont typeface="+mj-lt"/>
              <a:buAutoNum type="alphaLcParenR"/>
            </a:pPr>
            <a:r>
              <a:rPr lang="de-DE" sz="2000" dirty="0">
                <a:latin typeface="Times New Roman" pitchFamily="18"/>
                <a:ea typeface="Arial" pitchFamily="34"/>
                <a:cs typeface="Arial" pitchFamily="34"/>
              </a:rPr>
              <a:t>Bestimmen Sie das simultane Güter- und Geldmarktgleichgewicht mit dem </a:t>
            </a:r>
            <a:r>
              <a:rPr lang="de-DE" sz="2000" dirty="0" err="1">
                <a:latin typeface="Times New Roman" pitchFamily="18"/>
                <a:ea typeface="Arial" pitchFamily="34"/>
                <a:cs typeface="Arial" pitchFamily="34"/>
              </a:rPr>
              <a:t>Zinsatz</a:t>
            </a:r>
            <a:r>
              <a:rPr lang="de-DE" sz="2000" dirty="0">
                <a:latin typeface="Times New Roman" pitchFamily="18"/>
                <a:ea typeface="Arial" pitchFamily="34"/>
                <a:cs typeface="Arial" pitchFamily="34"/>
              </a:rPr>
              <a:t> i* und Einkommen Y*</a:t>
            </a:r>
          </a:p>
        </p:txBody>
      </p:sp>
      <p:sp>
        <p:nvSpPr>
          <p:cNvPr id="3" name="TextShape 2"/>
          <p:cNvSpPr txBox="1"/>
          <p:nvPr/>
        </p:nvSpPr>
        <p:spPr>
          <a:xfrm>
            <a:off x="2314670" y="55436"/>
            <a:ext cx="7598011" cy="744941"/>
          </a:xfrm>
          <a:prstGeom prst="rect">
            <a:avLst/>
          </a:prstGeom>
          <a:noFill/>
          <a:ln>
            <a:noFill/>
          </a:ln>
        </p:spPr>
        <p:txBody>
          <a:bodyPr lIns="81646" tIns="40823" rIns="81646" bIns="40823" anchor="ctr" anchorCtr="1"/>
          <a:lstStyle/>
          <a:p>
            <a:r>
              <a:rPr lang="de-DE" sz="2903" b="1" dirty="0"/>
              <a:t>Aufgabe</a:t>
            </a:r>
          </a:p>
        </p:txBody>
      </p:sp>
      <p:sp>
        <p:nvSpPr>
          <p:cNvPr id="4" name="Rechteck 3">
            <a:extLst>
              <a:ext uri="{FF2B5EF4-FFF2-40B4-BE49-F238E27FC236}">
                <a16:creationId xmlns:a16="http://schemas.microsoft.com/office/drawing/2014/main" id="{B1A8277C-6542-4FA4-BAE0-354C3E8858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3694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B268280-2FC9-44B6-8717-5B8B4257E62D}"/>
              </a:ext>
            </a:extLst>
          </p:cNvPr>
          <p:cNvPicPr>
            <a:picLocks noChangeAspect="1"/>
          </p:cNvPicPr>
          <p:nvPr/>
        </p:nvPicPr>
        <p:blipFill>
          <a:blip r:embed="rId2"/>
          <a:stretch>
            <a:fillRect/>
          </a:stretch>
        </p:blipFill>
        <p:spPr>
          <a:xfrm>
            <a:off x="106920" y="67111"/>
            <a:ext cx="3977730" cy="2684478"/>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C9422F6-6C39-4D02-82D7-70475313294B}"/>
                  </a:ext>
                </a:extLst>
              </p14:cNvPr>
              <p14:cNvContentPartPr/>
              <p14:nvPr/>
            </p14:nvContentPartPr>
            <p14:xfrm>
              <a:off x="4263493" y="481512"/>
              <a:ext cx="6480" cy="1440"/>
            </p14:xfrm>
          </p:contentPart>
        </mc:Choice>
        <mc:Fallback xmlns="">
          <p:pic>
            <p:nvPicPr>
              <p:cNvPr id="3" name="Freihand 2">
                <a:extLst>
                  <a:ext uri="{FF2B5EF4-FFF2-40B4-BE49-F238E27FC236}">
                    <a16:creationId xmlns:a16="http://schemas.microsoft.com/office/drawing/2014/main" id="{7C9422F6-6C39-4D02-82D7-70475313294B}"/>
                  </a:ext>
                </a:extLst>
              </p:cNvPr>
              <p:cNvPicPr/>
              <p:nvPr/>
            </p:nvPicPr>
            <p:blipFill>
              <a:blip r:embed="rId4"/>
              <a:stretch>
                <a:fillRect/>
              </a:stretch>
            </p:blipFill>
            <p:spPr>
              <a:xfrm>
                <a:off x="4259173" y="477192"/>
                <a:ext cx="15120" cy="10080"/>
              </a:xfrm>
              <a:prstGeom prst="rect">
                <a:avLst/>
              </a:prstGeom>
            </p:spPr>
          </p:pic>
        </mc:Fallback>
      </mc:AlternateContent>
      <p:grpSp>
        <p:nvGrpSpPr>
          <p:cNvPr id="10" name="Gruppieren 9">
            <a:extLst>
              <a:ext uri="{FF2B5EF4-FFF2-40B4-BE49-F238E27FC236}">
                <a16:creationId xmlns:a16="http://schemas.microsoft.com/office/drawing/2014/main" id="{0B71902B-CDDF-44DB-8BDF-E9224AF82118}"/>
              </a:ext>
            </a:extLst>
          </p:cNvPr>
          <p:cNvGrpSpPr/>
          <p:nvPr/>
        </p:nvGrpSpPr>
        <p:grpSpPr>
          <a:xfrm>
            <a:off x="4558693" y="109272"/>
            <a:ext cx="364320" cy="160560"/>
            <a:chOff x="4558693" y="109272"/>
            <a:chExt cx="364320" cy="16056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10F291AB-B49E-4A05-A523-E987FC5ECAD0}"/>
                    </a:ext>
                  </a:extLst>
                </p14:cNvPr>
                <p14:cNvContentPartPr/>
                <p14:nvPr/>
              </p14:nvContentPartPr>
              <p14:xfrm>
                <a:off x="4685413" y="148512"/>
                <a:ext cx="8640" cy="112320"/>
              </p14:xfrm>
            </p:contentPart>
          </mc:Choice>
          <mc:Fallback xmlns="">
            <p:pic>
              <p:nvPicPr>
                <p:cNvPr id="4" name="Freihand 3">
                  <a:extLst>
                    <a:ext uri="{FF2B5EF4-FFF2-40B4-BE49-F238E27FC236}">
                      <a16:creationId xmlns:a16="http://schemas.microsoft.com/office/drawing/2014/main" id="{10F291AB-B49E-4A05-A523-E987FC5ECAD0}"/>
                    </a:ext>
                  </a:extLst>
                </p:cNvPr>
                <p:cNvPicPr/>
                <p:nvPr/>
              </p:nvPicPr>
              <p:blipFill>
                <a:blip r:embed="rId6"/>
                <a:stretch>
                  <a:fillRect/>
                </a:stretch>
              </p:blipFill>
              <p:spPr>
                <a:xfrm>
                  <a:off x="4681093" y="144192"/>
                  <a:ext cx="17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A4916BCF-6478-47E1-8E30-A42B19F3FC92}"/>
                    </a:ext>
                  </a:extLst>
                </p14:cNvPr>
                <p14:cNvContentPartPr/>
                <p14:nvPr/>
              </p14:nvContentPartPr>
              <p14:xfrm>
                <a:off x="4616653" y="253632"/>
                <a:ext cx="149400" cy="16200"/>
              </p14:xfrm>
            </p:contentPart>
          </mc:Choice>
          <mc:Fallback xmlns="">
            <p:pic>
              <p:nvPicPr>
                <p:cNvPr id="5" name="Freihand 4">
                  <a:extLst>
                    <a:ext uri="{FF2B5EF4-FFF2-40B4-BE49-F238E27FC236}">
                      <a16:creationId xmlns:a16="http://schemas.microsoft.com/office/drawing/2014/main" id="{A4916BCF-6478-47E1-8E30-A42B19F3FC92}"/>
                    </a:ext>
                  </a:extLst>
                </p:cNvPr>
                <p:cNvPicPr/>
                <p:nvPr/>
              </p:nvPicPr>
              <p:blipFill>
                <a:blip r:embed="rId8"/>
                <a:stretch>
                  <a:fillRect/>
                </a:stretch>
              </p:blipFill>
              <p:spPr>
                <a:xfrm>
                  <a:off x="4612333" y="249312"/>
                  <a:ext cx="158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82C8D7D2-9660-48CC-9E7E-3526B2DA9AB5}"/>
                    </a:ext>
                  </a:extLst>
                </p14:cNvPr>
                <p14:cNvContentPartPr/>
                <p14:nvPr/>
              </p14:nvContentPartPr>
              <p14:xfrm>
                <a:off x="4558693" y="127992"/>
                <a:ext cx="185400" cy="35640"/>
              </p14:xfrm>
            </p:contentPart>
          </mc:Choice>
          <mc:Fallback xmlns="">
            <p:pic>
              <p:nvPicPr>
                <p:cNvPr id="6" name="Freihand 5">
                  <a:extLst>
                    <a:ext uri="{FF2B5EF4-FFF2-40B4-BE49-F238E27FC236}">
                      <a16:creationId xmlns:a16="http://schemas.microsoft.com/office/drawing/2014/main" id="{82C8D7D2-9660-48CC-9E7E-3526B2DA9AB5}"/>
                    </a:ext>
                  </a:extLst>
                </p:cNvPr>
                <p:cNvPicPr/>
                <p:nvPr/>
              </p:nvPicPr>
              <p:blipFill>
                <a:blip r:embed="rId10"/>
                <a:stretch>
                  <a:fillRect/>
                </a:stretch>
              </p:blipFill>
              <p:spPr>
                <a:xfrm>
                  <a:off x="4554373" y="123672"/>
                  <a:ext cx="1940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95910C7D-2F43-4D18-B855-E72C969DE6CB}"/>
                    </a:ext>
                  </a:extLst>
                </p14:cNvPr>
                <p14:cNvContentPartPr/>
                <p14:nvPr/>
              </p14:nvContentPartPr>
              <p14:xfrm>
                <a:off x="4789813" y="109272"/>
                <a:ext cx="133200" cy="152640"/>
              </p14:xfrm>
            </p:contentPart>
          </mc:Choice>
          <mc:Fallback xmlns="">
            <p:pic>
              <p:nvPicPr>
                <p:cNvPr id="7" name="Freihand 6">
                  <a:extLst>
                    <a:ext uri="{FF2B5EF4-FFF2-40B4-BE49-F238E27FC236}">
                      <a16:creationId xmlns:a16="http://schemas.microsoft.com/office/drawing/2014/main" id="{95910C7D-2F43-4D18-B855-E72C969DE6CB}"/>
                    </a:ext>
                  </a:extLst>
                </p:cNvPr>
                <p:cNvPicPr/>
                <p:nvPr/>
              </p:nvPicPr>
              <p:blipFill>
                <a:blip r:embed="rId12"/>
                <a:stretch>
                  <a:fillRect/>
                </a:stretch>
              </p:blipFill>
              <p:spPr>
                <a:xfrm>
                  <a:off x="4785493" y="104952"/>
                  <a:ext cx="141840" cy="16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AC2F77A6-AAFF-4B94-B666-8C7ADC31FAB2}"/>
                  </a:ext>
                </a:extLst>
              </p14:cNvPr>
              <p14:cNvContentPartPr/>
              <p14:nvPr/>
            </p14:nvContentPartPr>
            <p14:xfrm>
              <a:off x="5091853" y="178392"/>
              <a:ext cx="14040" cy="16200"/>
            </p14:xfrm>
          </p:contentPart>
        </mc:Choice>
        <mc:Fallback xmlns="">
          <p:pic>
            <p:nvPicPr>
              <p:cNvPr id="8" name="Freihand 7">
                <a:extLst>
                  <a:ext uri="{FF2B5EF4-FFF2-40B4-BE49-F238E27FC236}">
                    <a16:creationId xmlns:a16="http://schemas.microsoft.com/office/drawing/2014/main" id="{AC2F77A6-AAFF-4B94-B666-8C7ADC31FAB2}"/>
                  </a:ext>
                </a:extLst>
              </p:cNvPr>
              <p:cNvPicPr/>
              <p:nvPr/>
            </p:nvPicPr>
            <p:blipFill>
              <a:blip r:embed="rId14"/>
              <a:stretch>
                <a:fillRect/>
              </a:stretch>
            </p:blipFill>
            <p:spPr>
              <a:xfrm>
                <a:off x="5087533" y="174072"/>
                <a:ext cx="22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C64C401A-BEE3-48AD-B393-44FD6AB6D857}"/>
                  </a:ext>
                </a:extLst>
              </p14:cNvPr>
              <p14:cNvContentPartPr/>
              <p14:nvPr/>
            </p14:nvContentPartPr>
            <p14:xfrm>
              <a:off x="5083573" y="261192"/>
              <a:ext cx="360" cy="360"/>
            </p14:xfrm>
          </p:contentPart>
        </mc:Choice>
        <mc:Fallback xmlns="">
          <p:pic>
            <p:nvPicPr>
              <p:cNvPr id="9" name="Freihand 8">
                <a:extLst>
                  <a:ext uri="{FF2B5EF4-FFF2-40B4-BE49-F238E27FC236}">
                    <a16:creationId xmlns:a16="http://schemas.microsoft.com/office/drawing/2014/main" id="{C64C401A-BEE3-48AD-B393-44FD6AB6D857}"/>
                  </a:ext>
                </a:extLst>
              </p:cNvPr>
              <p:cNvPicPr/>
              <p:nvPr/>
            </p:nvPicPr>
            <p:blipFill>
              <a:blip r:embed="rId16"/>
              <a:stretch>
                <a:fillRect/>
              </a:stretch>
            </p:blipFill>
            <p:spPr>
              <a:xfrm>
                <a:off x="5079253" y="256872"/>
                <a:ext cx="9000" cy="9000"/>
              </a:xfrm>
              <a:prstGeom prst="rect">
                <a:avLst/>
              </a:prstGeom>
            </p:spPr>
          </p:pic>
        </mc:Fallback>
      </mc:AlternateContent>
      <p:grpSp>
        <p:nvGrpSpPr>
          <p:cNvPr id="20" name="Gruppieren 19">
            <a:extLst>
              <a:ext uri="{FF2B5EF4-FFF2-40B4-BE49-F238E27FC236}">
                <a16:creationId xmlns:a16="http://schemas.microsoft.com/office/drawing/2014/main" id="{81BE97D8-45DF-4D33-8D6D-23D7A8DEB1AA}"/>
              </a:ext>
            </a:extLst>
          </p:cNvPr>
          <p:cNvGrpSpPr/>
          <p:nvPr/>
        </p:nvGrpSpPr>
        <p:grpSpPr>
          <a:xfrm>
            <a:off x="5372293" y="78312"/>
            <a:ext cx="737280" cy="292680"/>
            <a:chOff x="5372293" y="78312"/>
            <a:chExt cx="737280" cy="292680"/>
          </a:xfrm>
        </p:grpSpPr>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0478943B-5C3B-48B4-BA12-798CF1D7252D}"/>
                    </a:ext>
                  </a:extLst>
                </p14:cNvPr>
                <p14:cNvContentPartPr/>
                <p14:nvPr/>
              </p14:nvContentPartPr>
              <p14:xfrm>
                <a:off x="5372293" y="144552"/>
                <a:ext cx="90360" cy="89280"/>
              </p14:xfrm>
            </p:contentPart>
          </mc:Choice>
          <mc:Fallback xmlns="">
            <p:pic>
              <p:nvPicPr>
                <p:cNvPr id="11" name="Freihand 10">
                  <a:extLst>
                    <a:ext uri="{FF2B5EF4-FFF2-40B4-BE49-F238E27FC236}">
                      <a16:creationId xmlns:a16="http://schemas.microsoft.com/office/drawing/2014/main" id="{0478943B-5C3B-48B4-BA12-798CF1D7252D}"/>
                    </a:ext>
                  </a:extLst>
                </p:cNvPr>
                <p:cNvPicPr/>
                <p:nvPr/>
              </p:nvPicPr>
              <p:blipFill>
                <a:blip r:embed="rId18"/>
                <a:stretch>
                  <a:fillRect/>
                </a:stretch>
              </p:blipFill>
              <p:spPr>
                <a:xfrm>
                  <a:off x="5367973" y="140232"/>
                  <a:ext cx="99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2A78C6C0-79EB-44BD-9155-94B348D78A8A}"/>
                    </a:ext>
                  </a:extLst>
                </p14:cNvPr>
                <p14:cNvContentPartPr/>
                <p14:nvPr/>
              </p14:nvContentPartPr>
              <p14:xfrm>
                <a:off x="5420533" y="152832"/>
                <a:ext cx="83160" cy="218160"/>
              </p14:xfrm>
            </p:contentPart>
          </mc:Choice>
          <mc:Fallback xmlns="">
            <p:pic>
              <p:nvPicPr>
                <p:cNvPr id="12" name="Freihand 11">
                  <a:extLst>
                    <a:ext uri="{FF2B5EF4-FFF2-40B4-BE49-F238E27FC236}">
                      <a16:creationId xmlns:a16="http://schemas.microsoft.com/office/drawing/2014/main" id="{2A78C6C0-79EB-44BD-9155-94B348D78A8A}"/>
                    </a:ext>
                  </a:extLst>
                </p:cNvPr>
                <p:cNvPicPr/>
                <p:nvPr/>
              </p:nvPicPr>
              <p:blipFill>
                <a:blip r:embed="rId20"/>
                <a:stretch>
                  <a:fillRect/>
                </a:stretch>
              </p:blipFill>
              <p:spPr>
                <a:xfrm>
                  <a:off x="5416213" y="148512"/>
                  <a:ext cx="918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474DA16-C7CC-437A-8971-877609F01206}"/>
                    </a:ext>
                  </a:extLst>
                </p14:cNvPr>
                <p14:cNvContentPartPr/>
                <p14:nvPr/>
              </p14:nvContentPartPr>
              <p14:xfrm>
                <a:off x="5603053" y="174432"/>
                <a:ext cx="109080" cy="10080"/>
              </p14:xfrm>
            </p:contentPart>
          </mc:Choice>
          <mc:Fallback xmlns="">
            <p:pic>
              <p:nvPicPr>
                <p:cNvPr id="14" name="Freihand 13">
                  <a:extLst>
                    <a:ext uri="{FF2B5EF4-FFF2-40B4-BE49-F238E27FC236}">
                      <a16:creationId xmlns:a16="http://schemas.microsoft.com/office/drawing/2014/main" id="{7474DA16-C7CC-437A-8971-877609F01206}"/>
                    </a:ext>
                  </a:extLst>
                </p:cNvPr>
                <p:cNvPicPr/>
                <p:nvPr/>
              </p:nvPicPr>
              <p:blipFill>
                <a:blip r:embed="rId22"/>
                <a:stretch>
                  <a:fillRect/>
                </a:stretch>
              </p:blipFill>
              <p:spPr>
                <a:xfrm>
                  <a:off x="5598733" y="170112"/>
                  <a:ext cx="117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E963E1C-3191-4241-AF19-E67C7F03E60A}"/>
                    </a:ext>
                  </a:extLst>
                </p14:cNvPr>
                <p14:cNvContentPartPr/>
                <p14:nvPr/>
              </p14:nvContentPartPr>
              <p14:xfrm>
                <a:off x="5610973" y="213312"/>
                <a:ext cx="126000" cy="18000"/>
              </p14:xfrm>
            </p:contentPart>
          </mc:Choice>
          <mc:Fallback xmlns="">
            <p:pic>
              <p:nvPicPr>
                <p:cNvPr id="15" name="Freihand 14">
                  <a:extLst>
                    <a:ext uri="{FF2B5EF4-FFF2-40B4-BE49-F238E27FC236}">
                      <a16:creationId xmlns:a16="http://schemas.microsoft.com/office/drawing/2014/main" id="{3E963E1C-3191-4241-AF19-E67C7F03E60A}"/>
                    </a:ext>
                  </a:extLst>
                </p:cNvPr>
                <p:cNvPicPr/>
                <p:nvPr/>
              </p:nvPicPr>
              <p:blipFill>
                <a:blip r:embed="rId24"/>
                <a:stretch>
                  <a:fillRect/>
                </a:stretch>
              </p:blipFill>
              <p:spPr>
                <a:xfrm>
                  <a:off x="5606653" y="208992"/>
                  <a:ext cx="134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BC42F473-282C-4C86-85E7-D4A3055926E7}"/>
                    </a:ext>
                  </a:extLst>
                </p14:cNvPr>
                <p14:cNvContentPartPr/>
                <p14:nvPr/>
              </p14:nvContentPartPr>
              <p14:xfrm>
                <a:off x="5814013" y="149952"/>
                <a:ext cx="78480" cy="54000"/>
              </p14:xfrm>
            </p:contentPart>
          </mc:Choice>
          <mc:Fallback xmlns="">
            <p:pic>
              <p:nvPicPr>
                <p:cNvPr id="16" name="Freihand 15">
                  <a:extLst>
                    <a:ext uri="{FF2B5EF4-FFF2-40B4-BE49-F238E27FC236}">
                      <a16:creationId xmlns:a16="http://schemas.microsoft.com/office/drawing/2014/main" id="{BC42F473-282C-4C86-85E7-D4A3055926E7}"/>
                    </a:ext>
                  </a:extLst>
                </p:cNvPr>
                <p:cNvPicPr/>
                <p:nvPr/>
              </p:nvPicPr>
              <p:blipFill>
                <a:blip r:embed="rId26"/>
                <a:stretch>
                  <a:fillRect/>
                </a:stretch>
              </p:blipFill>
              <p:spPr>
                <a:xfrm>
                  <a:off x="5809693" y="145632"/>
                  <a:ext cx="871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04F7557F-4689-4889-976A-85E72CD8A7FD}"/>
                    </a:ext>
                  </a:extLst>
                </p14:cNvPr>
                <p14:cNvContentPartPr/>
                <p14:nvPr/>
              </p14:nvContentPartPr>
              <p14:xfrm>
                <a:off x="5853613" y="150672"/>
                <a:ext cx="68760" cy="196560"/>
              </p14:xfrm>
            </p:contentPart>
          </mc:Choice>
          <mc:Fallback xmlns="">
            <p:pic>
              <p:nvPicPr>
                <p:cNvPr id="17" name="Freihand 16">
                  <a:extLst>
                    <a:ext uri="{FF2B5EF4-FFF2-40B4-BE49-F238E27FC236}">
                      <a16:creationId xmlns:a16="http://schemas.microsoft.com/office/drawing/2014/main" id="{04F7557F-4689-4889-976A-85E72CD8A7FD}"/>
                    </a:ext>
                  </a:extLst>
                </p:cNvPr>
                <p:cNvPicPr/>
                <p:nvPr/>
              </p:nvPicPr>
              <p:blipFill>
                <a:blip r:embed="rId28"/>
                <a:stretch>
                  <a:fillRect/>
                </a:stretch>
              </p:blipFill>
              <p:spPr>
                <a:xfrm>
                  <a:off x="5849293" y="146352"/>
                  <a:ext cx="774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C65089A5-F6F2-46D1-AFF9-414945842EE1}"/>
                    </a:ext>
                  </a:extLst>
                </p14:cNvPr>
                <p14:cNvContentPartPr/>
                <p14:nvPr/>
              </p14:nvContentPartPr>
              <p14:xfrm>
                <a:off x="6032893" y="91272"/>
                <a:ext cx="7560" cy="73440"/>
              </p14:xfrm>
            </p:contentPart>
          </mc:Choice>
          <mc:Fallback xmlns="">
            <p:pic>
              <p:nvPicPr>
                <p:cNvPr id="18" name="Freihand 17">
                  <a:extLst>
                    <a:ext uri="{FF2B5EF4-FFF2-40B4-BE49-F238E27FC236}">
                      <a16:creationId xmlns:a16="http://schemas.microsoft.com/office/drawing/2014/main" id="{C65089A5-F6F2-46D1-AFF9-414945842EE1}"/>
                    </a:ext>
                  </a:extLst>
                </p:cNvPr>
                <p:cNvPicPr/>
                <p:nvPr/>
              </p:nvPicPr>
              <p:blipFill>
                <a:blip r:embed="rId30"/>
                <a:stretch>
                  <a:fillRect/>
                </a:stretch>
              </p:blipFill>
              <p:spPr>
                <a:xfrm>
                  <a:off x="6028573" y="86952"/>
                  <a:ext cx="16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9F37BC4D-D219-4CED-BDD2-EB01214C257A}"/>
                    </a:ext>
                  </a:extLst>
                </p14:cNvPr>
                <p14:cNvContentPartPr/>
                <p14:nvPr/>
              </p14:nvContentPartPr>
              <p14:xfrm>
                <a:off x="5949733" y="78312"/>
                <a:ext cx="159840" cy="109440"/>
              </p14:xfrm>
            </p:contentPart>
          </mc:Choice>
          <mc:Fallback xmlns="">
            <p:pic>
              <p:nvPicPr>
                <p:cNvPr id="19" name="Freihand 18">
                  <a:extLst>
                    <a:ext uri="{FF2B5EF4-FFF2-40B4-BE49-F238E27FC236}">
                      <a16:creationId xmlns:a16="http://schemas.microsoft.com/office/drawing/2014/main" id="{9F37BC4D-D219-4CED-BDD2-EB01214C257A}"/>
                    </a:ext>
                  </a:extLst>
                </p:cNvPr>
                <p:cNvPicPr/>
                <p:nvPr/>
              </p:nvPicPr>
              <p:blipFill>
                <a:blip r:embed="rId32"/>
                <a:stretch>
                  <a:fillRect/>
                </a:stretch>
              </p:blipFill>
              <p:spPr>
                <a:xfrm>
                  <a:off x="5945413" y="73992"/>
                  <a:ext cx="168480" cy="118080"/>
                </a:xfrm>
                <a:prstGeom prst="rect">
                  <a:avLst/>
                </a:prstGeom>
              </p:spPr>
            </p:pic>
          </mc:Fallback>
        </mc:AlternateContent>
      </p:grpSp>
      <p:grpSp>
        <p:nvGrpSpPr>
          <p:cNvPr id="34" name="Gruppieren 33">
            <a:extLst>
              <a:ext uri="{FF2B5EF4-FFF2-40B4-BE49-F238E27FC236}">
                <a16:creationId xmlns:a16="http://schemas.microsoft.com/office/drawing/2014/main" id="{F909A487-8622-4BBD-A279-3020F11E2410}"/>
              </a:ext>
            </a:extLst>
          </p:cNvPr>
          <p:cNvGrpSpPr/>
          <p:nvPr/>
        </p:nvGrpSpPr>
        <p:grpSpPr>
          <a:xfrm>
            <a:off x="6914173" y="99552"/>
            <a:ext cx="515160" cy="235080"/>
            <a:chOff x="6914173" y="99552"/>
            <a:chExt cx="515160" cy="235080"/>
          </a:xfrm>
        </p:grpSpPr>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F489F0D4-388F-4DF4-AC04-7CD40FA30EFC}"/>
                    </a:ext>
                  </a:extLst>
                </p14:cNvPr>
                <p14:cNvContentPartPr/>
                <p14:nvPr/>
              </p14:nvContentPartPr>
              <p14:xfrm>
                <a:off x="6914173" y="179832"/>
                <a:ext cx="74160" cy="72720"/>
              </p14:xfrm>
            </p:contentPart>
          </mc:Choice>
          <mc:Fallback xmlns="">
            <p:pic>
              <p:nvPicPr>
                <p:cNvPr id="21" name="Freihand 20">
                  <a:extLst>
                    <a:ext uri="{FF2B5EF4-FFF2-40B4-BE49-F238E27FC236}">
                      <a16:creationId xmlns:a16="http://schemas.microsoft.com/office/drawing/2014/main" id="{F489F0D4-388F-4DF4-AC04-7CD40FA30EFC}"/>
                    </a:ext>
                  </a:extLst>
                </p:cNvPr>
                <p:cNvPicPr/>
                <p:nvPr/>
              </p:nvPicPr>
              <p:blipFill>
                <a:blip r:embed="rId34"/>
                <a:stretch>
                  <a:fillRect/>
                </a:stretch>
              </p:blipFill>
              <p:spPr>
                <a:xfrm>
                  <a:off x="6909853" y="175512"/>
                  <a:ext cx="82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97EA12FA-C206-4820-A483-4FF800E1D94B}"/>
                    </a:ext>
                  </a:extLst>
                </p14:cNvPr>
                <p14:cNvContentPartPr/>
                <p14:nvPr/>
              </p14:nvContentPartPr>
              <p14:xfrm>
                <a:off x="6968173" y="194232"/>
                <a:ext cx="46080" cy="140400"/>
              </p14:xfrm>
            </p:contentPart>
          </mc:Choice>
          <mc:Fallback xmlns="">
            <p:pic>
              <p:nvPicPr>
                <p:cNvPr id="22" name="Freihand 21">
                  <a:extLst>
                    <a:ext uri="{FF2B5EF4-FFF2-40B4-BE49-F238E27FC236}">
                      <a16:creationId xmlns:a16="http://schemas.microsoft.com/office/drawing/2014/main" id="{97EA12FA-C206-4820-A483-4FF800E1D94B}"/>
                    </a:ext>
                  </a:extLst>
                </p:cNvPr>
                <p:cNvPicPr/>
                <p:nvPr/>
              </p:nvPicPr>
              <p:blipFill>
                <a:blip r:embed="rId36"/>
                <a:stretch>
                  <a:fillRect/>
                </a:stretch>
              </p:blipFill>
              <p:spPr>
                <a:xfrm>
                  <a:off x="6963853" y="189912"/>
                  <a:ext cx="547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DF1FF9B2-AAFA-4E00-A6FC-7A1DBECC6730}"/>
                    </a:ext>
                  </a:extLst>
                </p14:cNvPr>
                <p14:cNvContentPartPr/>
                <p14:nvPr/>
              </p14:nvContentPartPr>
              <p14:xfrm>
                <a:off x="7106053" y="122592"/>
                <a:ext cx="12960" cy="87840"/>
              </p14:xfrm>
            </p:contentPart>
          </mc:Choice>
          <mc:Fallback xmlns="">
            <p:pic>
              <p:nvPicPr>
                <p:cNvPr id="23" name="Freihand 22">
                  <a:extLst>
                    <a:ext uri="{FF2B5EF4-FFF2-40B4-BE49-F238E27FC236}">
                      <a16:creationId xmlns:a16="http://schemas.microsoft.com/office/drawing/2014/main" id="{DF1FF9B2-AAFA-4E00-A6FC-7A1DBECC6730}"/>
                    </a:ext>
                  </a:extLst>
                </p:cNvPr>
                <p:cNvPicPr/>
                <p:nvPr/>
              </p:nvPicPr>
              <p:blipFill>
                <a:blip r:embed="rId38"/>
                <a:stretch>
                  <a:fillRect/>
                </a:stretch>
              </p:blipFill>
              <p:spPr>
                <a:xfrm>
                  <a:off x="7101733" y="118272"/>
                  <a:ext cx="21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5CDE23B4-E39E-4578-A0EA-89FDC677AE79}"/>
                    </a:ext>
                  </a:extLst>
                </p14:cNvPr>
                <p14:cNvContentPartPr/>
                <p14:nvPr/>
              </p14:nvContentPartPr>
              <p14:xfrm>
                <a:off x="7022893" y="99552"/>
                <a:ext cx="145800" cy="92880"/>
              </p14:xfrm>
            </p:contentPart>
          </mc:Choice>
          <mc:Fallback xmlns="">
            <p:pic>
              <p:nvPicPr>
                <p:cNvPr id="24" name="Freihand 23">
                  <a:extLst>
                    <a:ext uri="{FF2B5EF4-FFF2-40B4-BE49-F238E27FC236}">
                      <a16:creationId xmlns:a16="http://schemas.microsoft.com/office/drawing/2014/main" id="{5CDE23B4-E39E-4578-A0EA-89FDC677AE79}"/>
                    </a:ext>
                  </a:extLst>
                </p:cNvPr>
                <p:cNvPicPr/>
                <p:nvPr/>
              </p:nvPicPr>
              <p:blipFill>
                <a:blip r:embed="rId40"/>
                <a:stretch>
                  <a:fillRect/>
                </a:stretch>
              </p:blipFill>
              <p:spPr>
                <a:xfrm>
                  <a:off x="7018573" y="95232"/>
                  <a:ext cx="154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5B275DBB-6B2B-4317-9598-81B860BBEFA4}"/>
                    </a:ext>
                  </a:extLst>
                </p14:cNvPr>
                <p14:cNvContentPartPr/>
                <p14:nvPr/>
              </p14:nvContentPartPr>
              <p14:xfrm>
                <a:off x="7242493" y="203592"/>
                <a:ext cx="186840" cy="43920"/>
              </p14:xfrm>
            </p:contentPart>
          </mc:Choice>
          <mc:Fallback xmlns="">
            <p:pic>
              <p:nvPicPr>
                <p:cNvPr id="25" name="Freihand 24">
                  <a:extLst>
                    <a:ext uri="{FF2B5EF4-FFF2-40B4-BE49-F238E27FC236}">
                      <a16:creationId xmlns:a16="http://schemas.microsoft.com/office/drawing/2014/main" id="{5B275DBB-6B2B-4317-9598-81B860BBEFA4}"/>
                    </a:ext>
                  </a:extLst>
                </p:cNvPr>
                <p:cNvPicPr/>
                <p:nvPr/>
              </p:nvPicPr>
              <p:blipFill>
                <a:blip r:embed="rId42"/>
                <a:stretch>
                  <a:fillRect/>
                </a:stretch>
              </p:blipFill>
              <p:spPr>
                <a:xfrm>
                  <a:off x="7238173" y="199272"/>
                  <a:ext cx="195480" cy="52560"/>
                </a:xfrm>
                <a:prstGeom prst="rect">
                  <a:avLst/>
                </a:prstGeom>
              </p:spPr>
            </p:pic>
          </mc:Fallback>
        </mc:AlternateContent>
      </p:grpSp>
      <p:grpSp>
        <p:nvGrpSpPr>
          <p:cNvPr id="33" name="Gruppieren 32">
            <a:extLst>
              <a:ext uri="{FF2B5EF4-FFF2-40B4-BE49-F238E27FC236}">
                <a16:creationId xmlns:a16="http://schemas.microsoft.com/office/drawing/2014/main" id="{ADD6BECE-6504-4E64-98F7-DD294328C713}"/>
              </a:ext>
            </a:extLst>
          </p:cNvPr>
          <p:cNvGrpSpPr/>
          <p:nvPr/>
        </p:nvGrpSpPr>
        <p:grpSpPr>
          <a:xfrm>
            <a:off x="7629133" y="105312"/>
            <a:ext cx="924480" cy="167760"/>
            <a:chOff x="7629133" y="105312"/>
            <a:chExt cx="924480" cy="167760"/>
          </a:xfrm>
        </p:grpSpPr>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6596653E-EE39-45D7-A871-593FD02427C8}"/>
                    </a:ext>
                  </a:extLst>
                </p14:cNvPr>
                <p14:cNvContentPartPr/>
                <p14:nvPr/>
              </p14:nvContentPartPr>
              <p14:xfrm>
                <a:off x="7629133" y="175512"/>
                <a:ext cx="119160" cy="81360"/>
              </p14:xfrm>
            </p:contentPart>
          </mc:Choice>
          <mc:Fallback xmlns="">
            <p:pic>
              <p:nvPicPr>
                <p:cNvPr id="26" name="Freihand 25">
                  <a:extLst>
                    <a:ext uri="{FF2B5EF4-FFF2-40B4-BE49-F238E27FC236}">
                      <a16:creationId xmlns:a16="http://schemas.microsoft.com/office/drawing/2014/main" id="{6596653E-EE39-45D7-A871-593FD02427C8}"/>
                    </a:ext>
                  </a:extLst>
                </p:cNvPr>
                <p:cNvPicPr/>
                <p:nvPr/>
              </p:nvPicPr>
              <p:blipFill>
                <a:blip r:embed="rId44"/>
                <a:stretch>
                  <a:fillRect/>
                </a:stretch>
              </p:blipFill>
              <p:spPr>
                <a:xfrm>
                  <a:off x="7624813" y="171192"/>
                  <a:ext cx="127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0B9C59EB-338F-408A-9FB8-2C39AF57D766}"/>
                    </a:ext>
                  </a:extLst>
                </p14:cNvPr>
                <p14:cNvContentPartPr/>
                <p14:nvPr/>
              </p14:nvContentPartPr>
              <p14:xfrm>
                <a:off x="7886893" y="163272"/>
                <a:ext cx="9720" cy="101880"/>
              </p14:xfrm>
            </p:contentPart>
          </mc:Choice>
          <mc:Fallback xmlns="">
            <p:pic>
              <p:nvPicPr>
                <p:cNvPr id="27" name="Freihand 26">
                  <a:extLst>
                    <a:ext uri="{FF2B5EF4-FFF2-40B4-BE49-F238E27FC236}">
                      <a16:creationId xmlns:a16="http://schemas.microsoft.com/office/drawing/2014/main" id="{0B9C59EB-338F-408A-9FB8-2C39AF57D766}"/>
                    </a:ext>
                  </a:extLst>
                </p:cNvPr>
                <p:cNvPicPr/>
                <p:nvPr/>
              </p:nvPicPr>
              <p:blipFill>
                <a:blip r:embed="rId46"/>
                <a:stretch>
                  <a:fillRect/>
                </a:stretch>
              </p:blipFill>
              <p:spPr>
                <a:xfrm>
                  <a:off x="7882573" y="158952"/>
                  <a:ext cx="18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7CDE205E-71F5-4F79-9ACC-DBF161AFB572}"/>
                    </a:ext>
                  </a:extLst>
                </p14:cNvPr>
                <p14:cNvContentPartPr/>
                <p14:nvPr/>
              </p14:nvContentPartPr>
              <p14:xfrm>
                <a:off x="7826773" y="208632"/>
                <a:ext cx="132120" cy="9360"/>
              </p14:xfrm>
            </p:contentPart>
          </mc:Choice>
          <mc:Fallback xmlns="">
            <p:pic>
              <p:nvPicPr>
                <p:cNvPr id="28" name="Freihand 27">
                  <a:extLst>
                    <a:ext uri="{FF2B5EF4-FFF2-40B4-BE49-F238E27FC236}">
                      <a16:creationId xmlns:a16="http://schemas.microsoft.com/office/drawing/2014/main" id="{7CDE205E-71F5-4F79-9ACC-DBF161AFB572}"/>
                    </a:ext>
                  </a:extLst>
                </p:cNvPr>
                <p:cNvPicPr/>
                <p:nvPr/>
              </p:nvPicPr>
              <p:blipFill>
                <a:blip r:embed="rId48"/>
                <a:stretch>
                  <a:fillRect/>
                </a:stretch>
              </p:blipFill>
              <p:spPr>
                <a:xfrm>
                  <a:off x="7822453" y="204312"/>
                  <a:ext cx="140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7CCEC99E-6FF0-4EC9-81E4-7AF95488D997}"/>
                    </a:ext>
                  </a:extLst>
                </p14:cNvPr>
                <p14:cNvContentPartPr/>
                <p14:nvPr/>
              </p14:nvContentPartPr>
              <p14:xfrm>
                <a:off x="8024413" y="149952"/>
                <a:ext cx="142920" cy="106560"/>
              </p14:xfrm>
            </p:contentPart>
          </mc:Choice>
          <mc:Fallback xmlns="">
            <p:pic>
              <p:nvPicPr>
                <p:cNvPr id="29" name="Freihand 28">
                  <a:extLst>
                    <a:ext uri="{FF2B5EF4-FFF2-40B4-BE49-F238E27FC236}">
                      <a16:creationId xmlns:a16="http://schemas.microsoft.com/office/drawing/2014/main" id="{7CCEC99E-6FF0-4EC9-81E4-7AF95488D997}"/>
                    </a:ext>
                  </a:extLst>
                </p:cNvPr>
                <p:cNvPicPr/>
                <p:nvPr/>
              </p:nvPicPr>
              <p:blipFill>
                <a:blip r:embed="rId50"/>
                <a:stretch>
                  <a:fillRect/>
                </a:stretch>
              </p:blipFill>
              <p:spPr>
                <a:xfrm>
                  <a:off x="8020093" y="145632"/>
                  <a:ext cx="151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7A67AA1F-C74F-4E7E-9056-3455925051E9}"/>
                    </a:ext>
                  </a:extLst>
                </p14:cNvPr>
                <p14:cNvContentPartPr/>
                <p14:nvPr/>
              </p14:nvContentPartPr>
              <p14:xfrm>
                <a:off x="8042053" y="121872"/>
                <a:ext cx="298800" cy="91800"/>
              </p14:xfrm>
            </p:contentPart>
          </mc:Choice>
          <mc:Fallback xmlns="">
            <p:pic>
              <p:nvPicPr>
                <p:cNvPr id="30" name="Freihand 29">
                  <a:extLst>
                    <a:ext uri="{FF2B5EF4-FFF2-40B4-BE49-F238E27FC236}">
                      <a16:creationId xmlns:a16="http://schemas.microsoft.com/office/drawing/2014/main" id="{7A67AA1F-C74F-4E7E-9056-3455925051E9}"/>
                    </a:ext>
                  </a:extLst>
                </p:cNvPr>
                <p:cNvPicPr/>
                <p:nvPr/>
              </p:nvPicPr>
              <p:blipFill>
                <a:blip r:embed="rId52"/>
                <a:stretch>
                  <a:fillRect/>
                </a:stretch>
              </p:blipFill>
              <p:spPr>
                <a:xfrm>
                  <a:off x="8037733" y="117552"/>
                  <a:ext cx="307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C4B9A647-37AB-4A02-8ED2-39870FB8EBB0}"/>
                    </a:ext>
                  </a:extLst>
                </p14:cNvPr>
                <p14:cNvContentPartPr/>
                <p14:nvPr/>
              </p14:nvContentPartPr>
              <p14:xfrm>
                <a:off x="8297293" y="170112"/>
                <a:ext cx="92880" cy="19080"/>
              </p14:xfrm>
            </p:contentPart>
          </mc:Choice>
          <mc:Fallback xmlns="">
            <p:pic>
              <p:nvPicPr>
                <p:cNvPr id="31" name="Freihand 30">
                  <a:extLst>
                    <a:ext uri="{FF2B5EF4-FFF2-40B4-BE49-F238E27FC236}">
                      <a16:creationId xmlns:a16="http://schemas.microsoft.com/office/drawing/2014/main" id="{C4B9A647-37AB-4A02-8ED2-39870FB8EBB0}"/>
                    </a:ext>
                  </a:extLst>
                </p:cNvPr>
                <p:cNvPicPr/>
                <p:nvPr/>
              </p:nvPicPr>
              <p:blipFill>
                <a:blip r:embed="rId54"/>
                <a:stretch>
                  <a:fillRect/>
                </a:stretch>
              </p:blipFill>
              <p:spPr>
                <a:xfrm>
                  <a:off x="8292973" y="165792"/>
                  <a:ext cx="101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71A67F65-9B39-4128-A76E-831DD8220918}"/>
                    </a:ext>
                  </a:extLst>
                </p14:cNvPr>
                <p14:cNvContentPartPr/>
                <p14:nvPr/>
              </p14:nvContentPartPr>
              <p14:xfrm>
                <a:off x="8435533" y="105312"/>
                <a:ext cx="118080" cy="167760"/>
              </p14:xfrm>
            </p:contentPart>
          </mc:Choice>
          <mc:Fallback xmlns="">
            <p:pic>
              <p:nvPicPr>
                <p:cNvPr id="32" name="Freihand 31">
                  <a:extLst>
                    <a:ext uri="{FF2B5EF4-FFF2-40B4-BE49-F238E27FC236}">
                      <a16:creationId xmlns:a16="http://schemas.microsoft.com/office/drawing/2014/main" id="{71A67F65-9B39-4128-A76E-831DD8220918}"/>
                    </a:ext>
                  </a:extLst>
                </p:cNvPr>
                <p:cNvPicPr/>
                <p:nvPr/>
              </p:nvPicPr>
              <p:blipFill>
                <a:blip r:embed="rId56"/>
                <a:stretch>
                  <a:fillRect/>
                </a:stretch>
              </p:blipFill>
              <p:spPr>
                <a:xfrm>
                  <a:off x="8431213" y="100992"/>
                  <a:ext cx="126720" cy="17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29376538-EF40-493E-9007-073210A74A23}"/>
                  </a:ext>
                </a:extLst>
              </p14:cNvPr>
              <p14:cNvContentPartPr/>
              <p14:nvPr/>
            </p14:nvContentPartPr>
            <p14:xfrm>
              <a:off x="1061653" y="300792"/>
              <a:ext cx="590400" cy="40680"/>
            </p14:xfrm>
          </p:contentPart>
        </mc:Choice>
        <mc:Fallback xmlns="">
          <p:pic>
            <p:nvPicPr>
              <p:cNvPr id="35" name="Freihand 34">
                <a:extLst>
                  <a:ext uri="{FF2B5EF4-FFF2-40B4-BE49-F238E27FC236}">
                    <a16:creationId xmlns:a16="http://schemas.microsoft.com/office/drawing/2014/main" id="{29376538-EF40-493E-9007-073210A74A23}"/>
                  </a:ext>
                </a:extLst>
              </p:cNvPr>
              <p:cNvPicPr/>
              <p:nvPr/>
            </p:nvPicPr>
            <p:blipFill>
              <a:blip r:embed="rId58"/>
              <a:stretch>
                <a:fillRect/>
              </a:stretch>
            </p:blipFill>
            <p:spPr>
              <a:xfrm>
                <a:off x="1057333" y="296472"/>
                <a:ext cx="599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3AA38BC9-4332-421D-BDFB-23D62EA0004E}"/>
                  </a:ext>
                </a:extLst>
              </p14:cNvPr>
              <p14:cNvContentPartPr/>
              <p14:nvPr/>
            </p14:nvContentPartPr>
            <p14:xfrm>
              <a:off x="860773" y="605352"/>
              <a:ext cx="442800" cy="25200"/>
            </p14:xfrm>
          </p:contentPart>
        </mc:Choice>
        <mc:Fallback xmlns="">
          <p:pic>
            <p:nvPicPr>
              <p:cNvPr id="36" name="Freihand 35">
                <a:extLst>
                  <a:ext uri="{FF2B5EF4-FFF2-40B4-BE49-F238E27FC236}">
                    <a16:creationId xmlns:a16="http://schemas.microsoft.com/office/drawing/2014/main" id="{3AA38BC9-4332-421D-BDFB-23D62EA0004E}"/>
                  </a:ext>
                </a:extLst>
              </p:cNvPr>
              <p:cNvPicPr/>
              <p:nvPr/>
            </p:nvPicPr>
            <p:blipFill>
              <a:blip r:embed="rId60"/>
              <a:stretch>
                <a:fillRect/>
              </a:stretch>
            </p:blipFill>
            <p:spPr>
              <a:xfrm>
                <a:off x="856453" y="601032"/>
                <a:ext cx="451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8CA62115-F67E-4273-8A7C-87C0E0CE579C}"/>
                  </a:ext>
                </a:extLst>
              </p14:cNvPr>
              <p14:cNvContentPartPr/>
              <p14:nvPr/>
            </p14:nvContentPartPr>
            <p14:xfrm>
              <a:off x="364333" y="974712"/>
              <a:ext cx="239040" cy="38880"/>
            </p14:xfrm>
          </p:contentPart>
        </mc:Choice>
        <mc:Fallback xmlns="">
          <p:pic>
            <p:nvPicPr>
              <p:cNvPr id="37" name="Freihand 36">
                <a:extLst>
                  <a:ext uri="{FF2B5EF4-FFF2-40B4-BE49-F238E27FC236}">
                    <a16:creationId xmlns:a16="http://schemas.microsoft.com/office/drawing/2014/main" id="{8CA62115-F67E-4273-8A7C-87C0E0CE579C}"/>
                  </a:ext>
                </a:extLst>
              </p:cNvPr>
              <p:cNvPicPr/>
              <p:nvPr/>
            </p:nvPicPr>
            <p:blipFill>
              <a:blip r:embed="rId62"/>
              <a:stretch>
                <a:fillRect/>
              </a:stretch>
            </p:blipFill>
            <p:spPr>
              <a:xfrm>
                <a:off x="360013" y="970392"/>
                <a:ext cx="247680" cy="47520"/>
              </a:xfrm>
              <a:prstGeom prst="rect">
                <a:avLst/>
              </a:prstGeom>
            </p:spPr>
          </p:pic>
        </mc:Fallback>
      </mc:AlternateContent>
      <p:grpSp>
        <p:nvGrpSpPr>
          <p:cNvPr id="51" name="Gruppieren 50">
            <a:extLst>
              <a:ext uri="{FF2B5EF4-FFF2-40B4-BE49-F238E27FC236}">
                <a16:creationId xmlns:a16="http://schemas.microsoft.com/office/drawing/2014/main" id="{223C4608-CB8A-4674-88AE-C48B3F779345}"/>
              </a:ext>
            </a:extLst>
          </p:cNvPr>
          <p:cNvGrpSpPr/>
          <p:nvPr/>
        </p:nvGrpSpPr>
        <p:grpSpPr>
          <a:xfrm>
            <a:off x="7282453" y="484752"/>
            <a:ext cx="1074600" cy="161280"/>
            <a:chOff x="7282453" y="484752"/>
            <a:chExt cx="1074600" cy="161280"/>
          </a:xfrm>
        </p:grpSpPr>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5BFCBD4F-C535-4849-8426-6FF0DB5EB346}"/>
                    </a:ext>
                  </a:extLst>
                </p14:cNvPr>
                <p14:cNvContentPartPr/>
                <p14:nvPr/>
              </p14:nvContentPartPr>
              <p14:xfrm>
                <a:off x="7282453" y="526512"/>
                <a:ext cx="106920" cy="5040"/>
              </p14:xfrm>
            </p:contentPart>
          </mc:Choice>
          <mc:Fallback xmlns="">
            <p:pic>
              <p:nvPicPr>
                <p:cNvPr id="38" name="Freihand 37">
                  <a:extLst>
                    <a:ext uri="{FF2B5EF4-FFF2-40B4-BE49-F238E27FC236}">
                      <a16:creationId xmlns:a16="http://schemas.microsoft.com/office/drawing/2014/main" id="{5BFCBD4F-C535-4849-8426-6FF0DB5EB346}"/>
                    </a:ext>
                  </a:extLst>
                </p:cNvPr>
                <p:cNvPicPr/>
                <p:nvPr/>
              </p:nvPicPr>
              <p:blipFill>
                <a:blip r:embed="rId64"/>
                <a:stretch>
                  <a:fillRect/>
                </a:stretch>
              </p:blipFill>
              <p:spPr>
                <a:xfrm>
                  <a:off x="7278133" y="522192"/>
                  <a:ext cx="1155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4B0A16D6-A47F-4E39-80EC-FA9DE5859E4E}"/>
                    </a:ext>
                  </a:extLst>
                </p14:cNvPr>
                <p14:cNvContentPartPr/>
                <p14:nvPr/>
              </p14:nvContentPartPr>
              <p14:xfrm>
                <a:off x="7293613" y="567912"/>
                <a:ext cx="132120" cy="10800"/>
              </p14:xfrm>
            </p:contentPart>
          </mc:Choice>
          <mc:Fallback xmlns="">
            <p:pic>
              <p:nvPicPr>
                <p:cNvPr id="39" name="Freihand 38">
                  <a:extLst>
                    <a:ext uri="{FF2B5EF4-FFF2-40B4-BE49-F238E27FC236}">
                      <a16:creationId xmlns:a16="http://schemas.microsoft.com/office/drawing/2014/main" id="{4B0A16D6-A47F-4E39-80EC-FA9DE5859E4E}"/>
                    </a:ext>
                  </a:extLst>
                </p:cNvPr>
                <p:cNvPicPr/>
                <p:nvPr/>
              </p:nvPicPr>
              <p:blipFill>
                <a:blip r:embed="rId66"/>
                <a:stretch>
                  <a:fillRect/>
                </a:stretch>
              </p:blipFill>
              <p:spPr>
                <a:xfrm>
                  <a:off x="7289293" y="563592"/>
                  <a:ext cx="1407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DE7841DE-F464-4008-AE12-2ACAF14288C1}"/>
                    </a:ext>
                  </a:extLst>
                </p14:cNvPr>
                <p14:cNvContentPartPr/>
                <p14:nvPr/>
              </p14:nvContentPartPr>
              <p14:xfrm>
                <a:off x="7541293" y="522912"/>
                <a:ext cx="63000" cy="92520"/>
              </p14:xfrm>
            </p:contentPart>
          </mc:Choice>
          <mc:Fallback xmlns="">
            <p:pic>
              <p:nvPicPr>
                <p:cNvPr id="41" name="Freihand 40">
                  <a:extLst>
                    <a:ext uri="{FF2B5EF4-FFF2-40B4-BE49-F238E27FC236}">
                      <a16:creationId xmlns:a16="http://schemas.microsoft.com/office/drawing/2014/main" id="{DE7841DE-F464-4008-AE12-2ACAF14288C1}"/>
                    </a:ext>
                  </a:extLst>
                </p:cNvPr>
                <p:cNvPicPr/>
                <p:nvPr/>
              </p:nvPicPr>
              <p:blipFill>
                <a:blip r:embed="rId68"/>
                <a:stretch>
                  <a:fillRect/>
                </a:stretch>
              </p:blipFill>
              <p:spPr>
                <a:xfrm>
                  <a:off x="7536973" y="518592"/>
                  <a:ext cx="71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794252CA-9915-4BD6-B6E1-A21C65D9B52F}"/>
                    </a:ext>
                  </a:extLst>
                </p14:cNvPr>
                <p14:cNvContentPartPr/>
                <p14:nvPr/>
              </p14:nvContentPartPr>
              <p14:xfrm>
                <a:off x="7540573" y="493032"/>
                <a:ext cx="116280" cy="30240"/>
              </p14:xfrm>
            </p:contentPart>
          </mc:Choice>
          <mc:Fallback xmlns="">
            <p:pic>
              <p:nvPicPr>
                <p:cNvPr id="42" name="Freihand 41">
                  <a:extLst>
                    <a:ext uri="{FF2B5EF4-FFF2-40B4-BE49-F238E27FC236}">
                      <a16:creationId xmlns:a16="http://schemas.microsoft.com/office/drawing/2014/main" id="{794252CA-9915-4BD6-B6E1-A21C65D9B52F}"/>
                    </a:ext>
                  </a:extLst>
                </p:cNvPr>
                <p:cNvPicPr/>
                <p:nvPr/>
              </p:nvPicPr>
              <p:blipFill>
                <a:blip r:embed="rId70"/>
                <a:stretch>
                  <a:fillRect/>
                </a:stretch>
              </p:blipFill>
              <p:spPr>
                <a:xfrm>
                  <a:off x="7536253" y="488712"/>
                  <a:ext cx="124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0EC1E8DE-EDAC-4FE7-8EC9-55567928C577}"/>
                    </a:ext>
                  </a:extLst>
                </p14:cNvPr>
                <p14:cNvContentPartPr/>
                <p14:nvPr/>
              </p14:nvContentPartPr>
              <p14:xfrm>
                <a:off x="7672693" y="506712"/>
                <a:ext cx="88560" cy="102240"/>
              </p14:xfrm>
            </p:contentPart>
          </mc:Choice>
          <mc:Fallback xmlns="">
            <p:pic>
              <p:nvPicPr>
                <p:cNvPr id="43" name="Freihand 42">
                  <a:extLst>
                    <a:ext uri="{FF2B5EF4-FFF2-40B4-BE49-F238E27FC236}">
                      <a16:creationId xmlns:a16="http://schemas.microsoft.com/office/drawing/2014/main" id="{0EC1E8DE-EDAC-4FE7-8EC9-55567928C577}"/>
                    </a:ext>
                  </a:extLst>
                </p:cNvPr>
                <p:cNvPicPr/>
                <p:nvPr/>
              </p:nvPicPr>
              <p:blipFill>
                <a:blip r:embed="rId72"/>
                <a:stretch>
                  <a:fillRect/>
                </a:stretch>
              </p:blipFill>
              <p:spPr>
                <a:xfrm>
                  <a:off x="7668373" y="502392"/>
                  <a:ext cx="97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D928DB8A-DB09-4D28-9C79-C95EDB8DF176}"/>
                    </a:ext>
                  </a:extLst>
                </p14:cNvPr>
                <p14:cNvContentPartPr/>
                <p14:nvPr/>
              </p14:nvContentPartPr>
              <p14:xfrm>
                <a:off x="7859893" y="533352"/>
                <a:ext cx="10440" cy="77400"/>
              </p14:xfrm>
            </p:contentPart>
          </mc:Choice>
          <mc:Fallback xmlns="">
            <p:pic>
              <p:nvPicPr>
                <p:cNvPr id="45" name="Freihand 44">
                  <a:extLst>
                    <a:ext uri="{FF2B5EF4-FFF2-40B4-BE49-F238E27FC236}">
                      <a16:creationId xmlns:a16="http://schemas.microsoft.com/office/drawing/2014/main" id="{D928DB8A-DB09-4D28-9C79-C95EDB8DF176}"/>
                    </a:ext>
                  </a:extLst>
                </p:cNvPr>
                <p:cNvPicPr/>
                <p:nvPr/>
              </p:nvPicPr>
              <p:blipFill>
                <a:blip r:embed="rId74"/>
                <a:stretch>
                  <a:fillRect/>
                </a:stretch>
              </p:blipFill>
              <p:spPr>
                <a:xfrm>
                  <a:off x="7855573" y="529032"/>
                  <a:ext cx="19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B59240DE-F147-4A7E-9D81-DB8ED8497D2B}"/>
                    </a:ext>
                  </a:extLst>
                </p14:cNvPr>
                <p14:cNvContentPartPr/>
                <p14:nvPr/>
              </p14:nvContentPartPr>
              <p14:xfrm>
                <a:off x="7835773" y="555672"/>
                <a:ext cx="76320" cy="2520"/>
              </p14:xfrm>
            </p:contentPart>
          </mc:Choice>
          <mc:Fallback xmlns="">
            <p:pic>
              <p:nvPicPr>
                <p:cNvPr id="46" name="Freihand 45">
                  <a:extLst>
                    <a:ext uri="{FF2B5EF4-FFF2-40B4-BE49-F238E27FC236}">
                      <a16:creationId xmlns:a16="http://schemas.microsoft.com/office/drawing/2014/main" id="{B59240DE-F147-4A7E-9D81-DB8ED8497D2B}"/>
                    </a:ext>
                  </a:extLst>
                </p:cNvPr>
                <p:cNvPicPr/>
                <p:nvPr/>
              </p:nvPicPr>
              <p:blipFill>
                <a:blip r:embed="rId76"/>
                <a:stretch>
                  <a:fillRect/>
                </a:stretch>
              </p:blipFill>
              <p:spPr>
                <a:xfrm>
                  <a:off x="7831453" y="551352"/>
                  <a:ext cx="849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A2B98912-DAEF-49B4-B3FF-FB72437B53D7}"/>
                    </a:ext>
                  </a:extLst>
                </p14:cNvPr>
                <p14:cNvContentPartPr/>
                <p14:nvPr/>
              </p14:nvContentPartPr>
              <p14:xfrm>
                <a:off x="7981933" y="504192"/>
                <a:ext cx="95760" cy="135720"/>
              </p14:xfrm>
            </p:contentPart>
          </mc:Choice>
          <mc:Fallback xmlns="">
            <p:pic>
              <p:nvPicPr>
                <p:cNvPr id="47" name="Freihand 46">
                  <a:extLst>
                    <a:ext uri="{FF2B5EF4-FFF2-40B4-BE49-F238E27FC236}">
                      <a16:creationId xmlns:a16="http://schemas.microsoft.com/office/drawing/2014/main" id="{A2B98912-DAEF-49B4-B3FF-FB72437B53D7}"/>
                    </a:ext>
                  </a:extLst>
                </p:cNvPr>
                <p:cNvPicPr/>
                <p:nvPr/>
              </p:nvPicPr>
              <p:blipFill>
                <a:blip r:embed="rId78"/>
                <a:stretch>
                  <a:fillRect/>
                </a:stretch>
              </p:blipFill>
              <p:spPr>
                <a:xfrm>
                  <a:off x="7977613" y="499872"/>
                  <a:ext cx="104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804E86D5-39C5-4FFA-9BC5-5B79425FF8EF}"/>
                    </a:ext>
                  </a:extLst>
                </p14:cNvPr>
                <p14:cNvContentPartPr/>
                <p14:nvPr/>
              </p14:nvContentPartPr>
              <p14:xfrm>
                <a:off x="8115493" y="484752"/>
                <a:ext cx="87120" cy="127080"/>
              </p14:xfrm>
            </p:contentPart>
          </mc:Choice>
          <mc:Fallback xmlns="">
            <p:pic>
              <p:nvPicPr>
                <p:cNvPr id="48" name="Freihand 47">
                  <a:extLst>
                    <a:ext uri="{FF2B5EF4-FFF2-40B4-BE49-F238E27FC236}">
                      <a16:creationId xmlns:a16="http://schemas.microsoft.com/office/drawing/2014/main" id="{804E86D5-39C5-4FFA-9BC5-5B79425FF8EF}"/>
                    </a:ext>
                  </a:extLst>
                </p:cNvPr>
                <p:cNvPicPr/>
                <p:nvPr/>
              </p:nvPicPr>
              <p:blipFill>
                <a:blip r:embed="rId80"/>
                <a:stretch>
                  <a:fillRect/>
                </a:stretch>
              </p:blipFill>
              <p:spPr>
                <a:xfrm>
                  <a:off x="8111173" y="480432"/>
                  <a:ext cx="95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E1D7A840-AD04-4AA9-B83C-FE96529664AC}"/>
                    </a:ext>
                  </a:extLst>
                </p14:cNvPr>
                <p14:cNvContentPartPr/>
                <p14:nvPr/>
              </p14:nvContentPartPr>
              <p14:xfrm>
                <a:off x="8271013" y="515712"/>
                <a:ext cx="69120" cy="40320"/>
              </p14:xfrm>
            </p:contentPart>
          </mc:Choice>
          <mc:Fallback xmlns="">
            <p:pic>
              <p:nvPicPr>
                <p:cNvPr id="49" name="Freihand 48">
                  <a:extLst>
                    <a:ext uri="{FF2B5EF4-FFF2-40B4-BE49-F238E27FC236}">
                      <a16:creationId xmlns:a16="http://schemas.microsoft.com/office/drawing/2014/main" id="{E1D7A840-AD04-4AA9-B83C-FE96529664AC}"/>
                    </a:ext>
                  </a:extLst>
                </p:cNvPr>
                <p:cNvPicPr/>
                <p:nvPr/>
              </p:nvPicPr>
              <p:blipFill>
                <a:blip r:embed="rId82"/>
                <a:stretch>
                  <a:fillRect/>
                </a:stretch>
              </p:blipFill>
              <p:spPr>
                <a:xfrm>
                  <a:off x="8266693" y="511392"/>
                  <a:ext cx="777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F89E6B95-5071-4EF7-86CE-7C7E51BCE484}"/>
                    </a:ext>
                  </a:extLst>
                </p14:cNvPr>
                <p14:cNvContentPartPr/>
                <p14:nvPr/>
              </p14:nvContentPartPr>
              <p14:xfrm>
                <a:off x="8310973" y="525072"/>
                <a:ext cx="46080" cy="120960"/>
              </p14:xfrm>
            </p:contentPart>
          </mc:Choice>
          <mc:Fallback xmlns="">
            <p:pic>
              <p:nvPicPr>
                <p:cNvPr id="50" name="Freihand 49">
                  <a:extLst>
                    <a:ext uri="{FF2B5EF4-FFF2-40B4-BE49-F238E27FC236}">
                      <a16:creationId xmlns:a16="http://schemas.microsoft.com/office/drawing/2014/main" id="{F89E6B95-5071-4EF7-86CE-7C7E51BCE484}"/>
                    </a:ext>
                  </a:extLst>
                </p:cNvPr>
                <p:cNvPicPr/>
                <p:nvPr/>
              </p:nvPicPr>
              <p:blipFill>
                <a:blip r:embed="rId84"/>
                <a:stretch>
                  <a:fillRect/>
                </a:stretch>
              </p:blipFill>
              <p:spPr>
                <a:xfrm>
                  <a:off x="8306653" y="520752"/>
                  <a:ext cx="54720" cy="129600"/>
                </a:xfrm>
                <a:prstGeom prst="rect">
                  <a:avLst/>
                </a:prstGeom>
              </p:spPr>
            </p:pic>
          </mc:Fallback>
        </mc:AlternateContent>
      </p:grpSp>
      <p:grpSp>
        <p:nvGrpSpPr>
          <p:cNvPr id="69" name="Gruppieren 68">
            <a:extLst>
              <a:ext uri="{FF2B5EF4-FFF2-40B4-BE49-F238E27FC236}">
                <a16:creationId xmlns:a16="http://schemas.microsoft.com/office/drawing/2014/main" id="{C3EEE0BE-0159-45A7-BE7B-33F0E681FD94}"/>
              </a:ext>
            </a:extLst>
          </p:cNvPr>
          <p:cNvGrpSpPr/>
          <p:nvPr/>
        </p:nvGrpSpPr>
        <p:grpSpPr>
          <a:xfrm>
            <a:off x="7286413" y="872112"/>
            <a:ext cx="182880" cy="73080"/>
            <a:chOff x="7286413" y="872112"/>
            <a:chExt cx="182880" cy="73080"/>
          </a:xfrm>
        </p:grpSpPr>
        <mc:AlternateContent xmlns:mc="http://schemas.openxmlformats.org/markup-compatibility/2006" xmlns:p14="http://schemas.microsoft.com/office/powerpoint/2010/main">
          <mc:Choice Requires="p14">
            <p:contentPart p14:bwMode="auto" r:id="rId85">
              <p14:nvContentPartPr>
                <p14:cNvPr id="67" name="Freihand 66">
                  <a:extLst>
                    <a:ext uri="{FF2B5EF4-FFF2-40B4-BE49-F238E27FC236}">
                      <a16:creationId xmlns:a16="http://schemas.microsoft.com/office/drawing/2014/main" id="{125232C4-0660-47F7-A9FF-7134036A8B9A}"/>
                    </a:ext>
                  </a:extLst>
                </p14:cNvPr>
                <p14:cNvContentPartPr/>
                <p14:nvPr/>
              </p14:nvContentPartPr>
              <p14:xfrm>
                <a:off x="7286413" y="872112"/>
                <a:ext cx="143280" cy="2160"/>
              </p14:xfrm>
            </p:contentPart>
          </mc:Choice>
          <mc:Fallback xmlns="">
            <p:pic>
              <p:nvPicPr>
                <p:cNvPr id="67" name="Freihand 66">
                  <a:extLst>
                    <a:ext uri="{FF2B5EF4-FFF2-40B4-BE49-F238E27FC236}">
                      <a16:creationId xmlns:a16="http://schemas.microsoft.com/office/drawing/2014/main" id="{125232C4-0660-47F7-A9FF-7134036A8B9A}"/>
                    </a:ext>
                  </a:extLst>
                </p:cNvPr>
                <p:cNvPicPr/>
                <p:nvPr/>
              </p:nvPicPr>
              <p:blipFill>
                <a:blip r:embed="rId86"/>
                <a:stretch>
                  <a:fillRect/>
                </a:stretch>
              </p:blipFill>
              <p:spPr>
                <a:xfrm>
                  <a:off x="7282093" y="867792"/>
                  <a:ext cx="15192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8" name="Freihand 67">
                  <a:extLst>
                    <a:ext uri="{FF2B5EF4-FFF2-40B4-BE49-F238E27FC236}">
                      <a16:creationId xmlns:a16="http://schemas.microsoft.com/office/drawing/2014/main" id="{1E09CF02-8D44-483E-836B-A25A04C15939}"/>
                    </a:ext>
                  </a:extLst>
                </p14:cNvPr>
                <p14:cNvContentPartPr/>
                <p14:nvPr/>
              </p14:nvContentPartPr>
              <p14:xfrm>
                <a:off x="7308373" y="917472"/>
                <a:ext cx="160920" cy="27720"/>
              </p14:xfrm>
            </p:contentPart>
          </mc:Choice>
          <mc:Fallback xmlns="">
            <p:pic>
              <p:nvPicPr>
                <p:cNvPr id="68" name="Freihand 67">
                  <a:extLst>
                    <a:ext uri="{FF2B5EF4-FFF2-40B4-BE49-F238E27FC236}">
                      <a16:creationId xmlns:a16="http://schemas.microsoft.com/office/drawing/2014/main" id="{1E09CF02-8D44-483E-836B-A25A04C15939}"/>
                    </a:ext>
                  </a:extLst>
                </p:cNvPr>
                <p:cNvPicPr/>
                <p:nvPr/>
              </p:nvPicPr>
              <p:blipFill>
                <a:blip r:embed="rId88"/>
                <a:stretch>
                  <a:fillRect/>
                </a:stretch>
              </p:blipFill>
              <p:spPr>
                <a:xfrm>
                  <a:off x="7304053" y="913152"/>
                  <a:ext cx="16956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70" name="Freihand 69">
                <a:extLst>
                  <a:ext uri="{FF2B5EF4-FFF2-40B4-BE49-F238E27FC236}">
                    <a16:creationId xmlns:a16="http://schemas.microsoft.com/office/drawing/2014/main" id="{6346A048-11E6-49B9-9A00-37C76864FCF7}"/>
                  </a:ext>
                </a:extLst>
              </p14:cNvPr>
              <p14:cNvContentPartPr/>
              <p14:nvPr/>
            </p14:nvContentPartPr>
            <p14:xfrm>
              <a:off x="7617253" y="698232"/>
              <a:ext cx="149760" cy="19440"/>
            </p14:xfrm>
          </p:contentPart>
        </mc:Choice>
        <mc:Fallback xmlns="">
          <p:pic>
            <p:nvPicPr>
              <p:cNvPr id="70" name="Freihand 69">
                <a:extLst>
                  <a:ext uri="{FF2B5EF4-FFF2-40B4-BE49-F238E27FC236}">
                    <a16:creationId xmlns:a16="http://schemas.microsoft.com/office/drawing/2014/main" id="{6346A048-11E6-49B9-9A00-37C76864FCF7}"/>
                  </a:ext>
                </a:extLst>
              </p:cNvPr>
              <p:cNvPicPr/>
              <p:nvPr/>
            </p:nvPicPr>
            <p:blipFill>
              <a:blip r:embed="rId90"/>
              <a:stretch>
                <a:fillRect/>
              </a:stretch>
            </p:blipFill>
            <p:spPr>
              <a:xfrm>
                <a:off x="7612933" y="693912"/>
                <a:ext cx="158400" cy="28080"/>
              </a:xfrm>
              <a:prstGeom prst="rect">
                <a:avLst/>
              </a:prstGeom>
            </p:spPr>
          </p:pic>
        </mc:Fallback>
      </mc:AlternateContent>
      <p:grpSp>
        <p:nvGrpSpPr>
          <p:cNvPr id="73" name="Gruppieren 72">
            <a:extLst>
              <a:ext uri="{FF2B5EF4-FFF2-40B4-BE49-F238E27FC236}">
                <a16:creationId xmlns:a16="http://schemas.microsoft.com/office/drawing/2014/main" id="{866487E5-1FD1-4D12-A565-B66F016BD565}"/>
              </a:ext>
            </a:extLst>
          </p:cNvPr>
          <p:cNvGrpSpPr/>
          <p:nvPr/>
        </p:nvGrpSpPr>
        <p:grpSpPr>
          <a:xfrm>
            <a:off x="8514373" y="390072"/>
            <a:ext cx="1532520" cy="287640"/>
            <a:chOff x="8514373" y="390072"/>
            <a:chExt cx="1532520" cy="287640"/>
          </a:xfrm>
        </p:grpSpPr>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16DDD4A3-F52A-42CA-9603-E356FC6F341E}"/>
                    </a:ext>
                  </a:extLst>
                </p14:cNvPr>
                <p14:cNvContentPartPr/>
                <p14:nvPr/>
              </p14:nvContentPartPr>
              <p14:xfrm>
                <a:off x="8545333" y="513552"/>
                <a:ext cx="3240" cy="77040"/>
              </p14:xfrm>
            </p:contentPart>
          </mc:Choice>
          <mc:Fallback xmlns="">
            <p:pic>
              <p:nvPicPr>
                <p:cNvPr id="52" name="Freihand 51">
                  <a:extLst>
                    <a:ext uri="{FF2B5EF4-FFF2-40B4-BE49-F238E27FC236}">
                      <a16:creationId xmlns:a16="http://schemas.microsoft.com/office/drawing/2014/main" id="{16DDD4A3-F52A-42CA-9603-E356FC6F341E}"/>
                    </a:ext>
                  </a:extLst>
                </p:cNvPr>
                <p:cNvPicPr/>
                <p:nvPr/>
              </p:nvPicPr>
              <p:blipFill>
                <a:blip r:embed="rId92"/>
                <a:stretch>
                  <a:fillRect/>
                </a:stretch>
              </p:blipFill>
              <p:spPr>
                <a:xfrm>
                  <a:off x="8541013" y="509232"/>
                  <a:ext cx="118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D480F451-8D65-467A-A1E7-85EAFB052CF2}"/>
                    </a:ext>
                  </a:extLst>
                </p14:cNvPr>
                <p14:cNvContentPartPr/>
                <p14:nvPr/>
              </p14:nvContentPartPr>
              <p14:xfrm>
                <a:off x="8514373" y="544512"/>
                <a:ext cx="74160" cy="2160"/>
              </p14:xfrm>
            </p:contentPart>
          </mc:Choice>
          <mc:Fallback xmlns="">
            <p:pic>
              <p:nvPicPr>
                <p:cNvPr id="53" name="Freihand 52">
                  <a:extLst>
                    <a:ext uri="{FF2B5EF4-FFF2-40B4-BE49-F238E27FC236}">
                      <a16:creationId xmlns:a16="http://schemas.microsoft.com/office/drawing/2014/main" id="{D480F451-8D65-467A-A1E7-85EAFB052CF2}"/>
                    </a:ext>
                  </a:extLst>
                </p:cNvPr>
                <p:cNvPicPr/>
                <p:nvPr/>
              </p:nvPicPr>
              <p:blipFill>
                <a:blip r:embed="rId76"/>
                <a:stretch>
                  <a:fillRect/>
                </a:stretch>
              </p:blipFill>
              <p:spPr>
                <a:xfrm>
                  <a:off x="8510053" y="540192"/>
                  <a:ext cx="828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2F37539D-8A98-480A-9048-17426503853E}"/>
                    </a:ext>
                  </a:extLst>
                </p14:cNvPr>
                <p14:cNvContentPartPr/>
                <p14:nvPr/>
              </p14:nvContentPartPr>
              <p14:xfrm>
                <a:off x="8633173" y="474672"/>
                <a:ext cx="72000" cy="119160"/>
              </p14:xfrm>
            </p:contentPart>
          </mc:Choice>
          <mc:Fallback xmlns="">
            <p:pic>
              <p:nvPicPr>
                <p:cNvPr id="54" name="Freihand 53">
                  <a:extLst>
                    <a:ext uri="{FF2B5EF4-FFF2-40B4-BE49-F238E27FC236}">
                      <a16:creationId xmlns:a16="http://schemas.microsoft.com/office/drawing/2014/main" id="{2F37539D-8A98-480A-9048-17426503853E}"/>
                    </a:ext>
                  </a:extLst>
                </p:cNvPr>
                <p:cNvPicPr/>
                <p:nvPr/>
              </p:nvPicPr>
              <p:blipFill>
                <a:blip r:embed="rId95"/>
                <a:stretch>
                  <a:fillRect/>
                </a:stretch>
              </p:blipFill>
              <p:spPr>
                <a:xfrm>
                  <a:off x="8628853" y="470352"/>
                  <a:ext cx="80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8B54E91A-75C0-4587-A309-0CEE9AB115E6}"/>
                    </a:ext>
                  </a:extLst>
                </p14:cNvPr>
                <p14:cNvContentPartPr/>
                <p14:nvPr/>
              </p14:nvContentPartPr>
              <p14:xfrm>
                <a:off x="8751973" y="494472"/>
                <a:ext cx="104760" cy="73080"/>
              </p14:xfrm>
            </p:contentPart>
          </mc:Choice>
          <mc:Fallback xmlns="">
            <p:pic>
              <p:nvPicPr>
                <p:cNvPr id="55" name="Freihand 54">
                  <a:extLst>
                    <a:ext uri="{FF2B5EF4-FFF2-40B4-BE49-F238E27FC236}">
                      <a16:creationId xmlns:a16="http://schemas.microsoft.com/office/drawing/2014/main" id="{8B54E91A-75C0-4587-A309-0CEE9AB115E6}"/>
                    </a:ext>
                  </a:extLst>
                </p:cNvPr>
                <p:cNvPicPr/>
                <p:nvPr/>
              </p:nvPicPr>
              <p:blipFill>
                <a:blip r:embed="rId97"/>
                <a:stretch>
                  <a:fillRect/>
                </a:stretch>
              </p:blipFill>
              <p:spPr>
                <a:xfrm>
                  <a:off x="8747653" y="490152"/>
                  <a:ext cx="1134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9A13E73E-D669-4A71-8AC7-FA39463A2056}"/>
                    </a:ext>
                  </a:extLst>
                </p14:cNvPr>
                <p14:cNvContentPartPr/>
                <p14:nvPr/>
              </p14:nvContentPartPr>
              <p14:xfrm>
                <a:off x="8948173" y="536232"/>
                <a:ext cx="113760" cy="13320"/>
              </p14:xfrm>
            </p:contentPart>
          </mc:Choice>
          <mc:Fallback xmlns="">
            <p:pic>
              <p:nvPicPr>
                <p:cNvPr id="56" name="Freihand 55">
                  <a:extLst>
                    <a:ext uri="{FF2B5EF4-FFF2-40B4-BE49-F238E27FC236}">
                      <a16:creationId xmlns:a16="http://schemas.microsoft.com/office/drawing/2014/main" id="{9A13E73E-D669-4A71-8AC7-FA39463A2056}"/>
                    </a:ext>
                  </a:extLst>
                </p:cNvPr>
                <p:cNvPicPr/>
                <p:nvPr/>
              </p:nvPicPr>
              <p:blipFill>
                <a:blip r:embed="rId99"/>
                <a:stretch>
                  <a:fillRect/>
                </a:stretch>
              </p:blipFill>
              <p:spPr>
                <a:xfrm>
                  <a:off x="8943853" y="531912"/>
                  <a:ext cx="122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872C0D2A-3CE3-44C1-8364-A04840E623AD}"/>
                    </a:ext>
                  </a:extLst>
                </p14:cNvPr>
                <p14:cNvContentPartPr/>
                <p14:nvPr/>
              </p14:nvContentPartPr>
              <p14:xfrm>
                <a:off x="9124213" y="473592"/>
                <a:ext cx="84600" cy="77400"/>
              </p14:xfrm>
            </p:contentPart>
          </mc:Choice>
          <mc:Fallback xmlns="">
            <p:pic>
              <p:nvPicPr>
                <p:cNvPr id="57" name="Freihand 56">
                  <a:extLst>
                    <a:ext uri="{FF2B5EF4-FFF2-40B4-BE49-F238E27FC236}">
                      <a16:creationId xmlns:a16="http://schemas.microsoft.com/office/drawing/2014/main" id="{872C0D2A-3CE3-44C1-8364-A04840E623AD}"/>
                    </a:ext>
                  </a:extLst>
                </p:cNvPr>
                <p:cNvPicPr/>
                <p:nvPr/>
              </p:nvPicPr>
              <p:blipFill>
                <a:blip r:embed="rId101"/>
                <a:stretch>
                  <a:fillRect/>
                </a:stretch>
              </p:blipFill>
              <p:spPr>
                <a:xfrm>
                  <a:off x="9119893" y="469272"/>
                  <a:ext cx="93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8DE0EB50-3FAA-4B91-9080-D410A71F4688}"/>
                    </a:ext>
                  </a:extLst>
                </p14:cNvPr>
                <p14:cNvContentPartPr/>
                <p14:nvPr/>
              </p14:nvContentPartPr>
              <p14:xfrm>
                <a:off x="9263533" y="476832"/>
                <a:ext cx="90360" cy="66960"/>
              </p14:xfrm>
            </p:contentPart>
          </mc:Choice>
          <mc:Fallback xmlns="">
            <p:pic>
              <p:nvPicPr>
                <p:cNvPr id="58" name="Freihand 57">
                  <a:extLst>
                    <a:ext uri="{FF2B5EF4-FFF2-40B4-BE49-F238E27FC236}">
                      <a16:creationId xmlns:a16="http://schemas.microsoft.com/office/drawing/2014/main" id="{8DE0EB50-3FAA-4B91-9080-D410A71F4688}"/>
                    </a:ext>
                  </a:extLst>
                </p:cNvPr>
                <p:cNvPicPr/>
                <p:nvPr/>
              </p:nvPicPr>
              <p:blipFill>
                <a:blip r:embed="rId103"/>
                <a:stretch>
                  <a:fillRect/>
                </a:stretch>
              </p:blipFill>
              <p:spPr>
                <a:xfrm>
                  <a:off x="9259213" y="472512"/>
                  <a:ext cx="99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2AA98315-A0D2-46C0-AEA1-8203DF08AB7C}"/>
                    </a:ext>
                  </a:extLst>
                </p14:cNvPr>
                <p14:cNvContentPartPr/>
                <p14:nvPr/>
              </p14:nvContentPartPr>
              <p14:xfrm>
                <a:off x="9374773" y="473952"/>
                <a:ext cx="73440" cy="53280"/>
              </p14:xfrm>
            </p:contentPart>
          </mc:Choice>
          <mc:Fallback xmlns="">
            <p:pic>
              <p:nvPicPr>
                <p:cNvPr id="59" name="Freihand 58">
                  <a:extLst>
                    <a:ext uri="{FF2B5EF4-FFF2-40B4-BE49-F238E27FC236}">
                      <a16:creationId xmlns:a16="http://schemas.microsoft.com/office/drawing/2014/main" id="{2AA98315-A0D2-46C0-AEA1-8203DF08AB7C}"/>
                    </a:ext>
                  </a:extLst>
                </p:cNvPr>
                <p:cNvPicPr/>
                <p:nvPr/>
              </p:nvPicPr>
              <p:blipFill>
                <a:blip r:embed="rId105"/>
                <a:stretch>
                  <a:fillRect/>
                </a:stretch>
              </p:blipFill>
              <p:spPr>
                <a:xfrm>
                  <a:off x="9370453" y="469632"/>
                  <a:ext cx="82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E3ED953F-A37C-4BE1-B89B-19BA476BA7D2}"/>
                    </a:ext>
                  </a:extLst>
                </p14:cNvPr>
                <p14:cNvContentPartPr/>
                <p14:nvPr/>
              </p14:nvContentPartPr>
              <p14:xfrm>
                <a:off x="9507253" y="390072"/>
                <a:ext cx="56520" cy="124200"/>
              </p14:xfrm>
            </p:contentPart>
          </mc:Choice>
          <mc:Fallback xmlns="">
            <p:pic>
              <p:nvPicPr>
                <p:cNvPr id="60" name="Freihand 59">
                  <a:extLst>
                    <a:ext uri="{FF2B5EF4-FFF2-40B4-BE49-F238E27FC236}">
                      <a16:creationId xmlns:a16="http://schemas.microsoft.com/office/drawing/2014/main" id="{E3ED953F-A37C-4BE1-B89B-19BA476BA7D2}"/>
                    </a:ext>
                  </a:extLst>
                </p:cNvPr>
                <p:cNvPicPr/>
                <p:nvPr/>
              </p:nvPicPr>
              <p:blipFill>
                <a:blip r:embed="rId107"/>
                <a:stretch>
                  <a:fillRect/>
                </a:stretch>
              </p:blipFill>
              <p:spPr>
                <a:xfrm>
                  <a:off x="9502933" y="385752"/>
                  <a:ext cx="651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Freihand 61">
                  <a:extLst>
                    <a:ext uri="{FF2B5EF4-FFF2-40B4-BE49-F238E27FC236}">
                      <a16:creationId xmlns:a16="http://schemas.microsoft.com/office/drawing/2014/main" id="{3429E086-AD4E-443D-9F0A-8C5F57A8B081}"/>
                    </a:ext>
                  </a:extLst>
                </p14:cNvPr>
                <p14:cNvContentPartPr/>
                <p14:nvPr/>
              </p14:nvContentPartPr>
              <p14:xfrm>
                <a:off x="9704893" y="473952"/>
                <a:ext cx="24480" cy="52920"/>
              </p14:xfrm>
            </p:contentPart>
          </mc:Choice>
          <mc:Fallback xmlns="">
            <p:pic>
              <p:nvPicPr>
                <p:cNvPr id="62" name="Freihand 61">
                  <a:extLst>
                    <a:ext uri="{FF2B5EF4-FFF2-40B4-BE49-F238E27FC236}">
                      <a16:creationId xmlns:a16="http://schemas.microsoft.com/office/drawing/2014/main" id="{3429E086-AD4E-443D-9F0A-8C5F57A8B081}"/>
                    </a:ext>
                  </a:extLst>
                </p:cNvPr>
                <p:cNvPicPr/>
                <p:nvPr/>
              </p:nvPicPr>
              <p:blipFill>
                <a:blip r:embed="rId109"/>
                <a:stretch>
                  <a:fillRect/>
                </a:stretch>
              </p:blipFill>
              <p:spPr>
                <a:xfrm>
                  <a:off x="9700573" y="469632"/>
                  <a:ext cx="33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A1BE98D0-CDAC-4CC8-BAD9-36B12028532C}"/>
                    </a:ext>
                  </a:extLst>
                </p14:cNvPr>
                <p14:cNvContentPartPr/>
                <p14:nvPr/>
              </p14:nvContentPartPr>
              <p14:xfrm>
                <a:off x="9665653" y="496272"/>
                <a:ext cx="102240" cy="9720"/>
              </p14:xfrm>
            </p:contentPart>
          </mc:Choice>
          <mc:Fallback xmlns="">
            <p:pic>
              <p:nvPicPr>
                <p:cNvPr id="63" name="Freihand 62">
                  <a:extLst>
                    <a:ext uri="{FF2B5EF4-FFF2-40B4-BE49-F238E27FC236}">
                      <a16:creationId xmlns:a16="http://schemas.microsoft.com/office/drawing/2014/main" id="{A1BE98D0-CDAC-4CC8-BAD9-36B12028532C}"/>
                    </a:ext>
                  </a:extLst>
                </p:cNvPr>
                <p:cNvPicPr/>
                <p:nvPr/>
              </p:nvPicPr>
              <p:blipFill>
                <a:blip r:embed="rId111"/>
                <a:stretch>
                  <a:fillRect/>
                </a:stretch>
              </p:blipFill>
              <p:spPr>
                <a:xfrm>
                  <a:off x="9661333" y="491952"/>
                  <a:ext cx="1108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Freihand 63">
                  <a:extLst>
                    <a:ext uri="{FF2B5EF4-FFF2-40B4-BE49-F238E27FC236}">
                      <a16:creationId xmlns:a16="http://schemas.microsoft.com/office/drawing/2014/main" id="{679C09D2-FF74-4D8D-B2B2-4FACFCF45531}"/>
                    </a:ext>
                  </a:extLst>
                </p14:cNvPr>
                <p14:cNvContentPartPr/>
                <p14:nvPr/>
              </p14:nvContentPartPr>
              <p14:xfrm>
                <a:off x="9810013" y="437592"/>
                <a:ext cx="96840" cy="80640"/>
              </p14:xfrm>
            </p:contentPart>
          </mc:Choice>
          <mc:Fallback xmlns="">
            <p:pic>
              <p:nvPicPr>
                <p:cNvPr id="64" name="Freihand 63">
                  <a:extLst>
                    <a:ext uri="{FF2B5EF4-FFF2-40B4-BE49-F238E27FC236}">
                      <a16:creationId xmlns:a16="http://schemas.microsoft.com/office/drawing/2014/main" id="{679C09D2-FF74-4D8D-B2B2-4FACFCF45531}"/>
                    </a:ext>
                  </a:extLst>
                </p:cNvPr>
                <p:cNvPicPr/>
                <p:nvPr/>
              </p:nvPicPr>
              <p:blipFill>
                <a:blip r:embed="rId113"/>
                <a:stretch>
                  <a:fillRect/>
                </a:stretch>
              </p:blipFill>
              <p:spPr>
                <a:xfrm>
                  <a:off x="9805693" y="433272"/>
                  <a:ext cx="105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Freihand 64">
                  <a:extLst>
                    <a:ext uri="{FF2B5EF4-FFF2-40B4-BE49-F238E27FC236}">
                      <a16:creationId xmlns:a16="http://schemas.microsoft.com/office/drawing/2014/main" id="{E780BAD2-2695-4A28-8689-58A3AE6117C4}"/>
                    </a:ext>
                  </a:extLst>
                </p14:cNvPr>
                <p14:cNvContentPartPr/>
                <p14:nvPr/>
              </p14:nvContentPartPr>
              <p14:xfrm>
                <a:off x="9968413" y="447312"/>
                <a:ext cx="54360" cy="46440"/>
              </p14:xfrm>
            </p:contentPart>
          </mc:Choice>
          <mc:Fallback xmlns="">
            <p:pic>
              <p:nvPicPr>
                <p:cNvPr id="65" name="Freihand 64">
                  <a:extLst>
                    <a:ext uri="{FF2B5EF4-FFF2-40B4-BE49-F238E27FC236}">
                      <a16:creationId xmlns:a16="http://schemas.microsoft.com/office/drawing/2014/main" id="{E780BAD2-2695-4A28-8689-58A3AE6117C4}"/>
                    </a:ext>
                  </a:extLst>
                </p:cNvPr>
                <p:cNvPicPr/>
                <p:nvPr/>
              </p:nvPicPr>
              <p:blipFill>
                <a:blip r:embed="rId115"/>
                <a:stretch>
                  <a:fillRect/>
                </a:stretch>
              </p:blipFill>
              <p:spPr>
                <a:xfrm>
                  <a:off x="9964093" y="442992"/>
                  <a:ext cx="63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1786202D-ABFD-4A99-8226-BBDAD666AA2E}"/>
                    </a:ext>
                  </a:extLst>
                </p14:cNvPr>
                <p14:cNvContentPartPr/>
                <p14:nvPr/>
              </p14:nvContentPartPr>
              <p14:xfrm>
                <a:off x="8578813" y="652152"/>
                <a:ext cx="299880" cy="25560"/>
              </p14:xfrm>
            </p:contentPart>
          </mc:Choice>
          <mc:Fallback xmlns="">
            <p:pic>
              <p:nvPicPr>
                <p:cNvPr id="71" name="Freihand 70">
                  <a:extLst>
                    <a:ext uri="{FF2B5EF4-FFF2-40B4-BE49-F238E27FC236}">
                      <a16:creationId xmlns:a16="http://schemas.microsoft.com/office/drawing/2014/main" id="{1786202D-ABFD-4A99-8226-BBDAD666AA2E}"/>
                    </a:ext>
                  </a:extLst>
                </p:cNvPr>
                <p:cNvPicPr/>
                <p:nvPr/>
              </p:nvPicPr>
              <p:blipFill>
                <a:blip r:embed="rId117"/>
                <a:stretch>
                  <a:fillRect/>
                </a:stretch>
              </p:blipFill>
              <p:spPr>
                <a:xfrm>
                  <a:off x="8574493" y="647832"/>
                  <a:ext cx="308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DE99963B-AC9F-49BE-B2F2-9AC6EF11D324}"/>
                    </a:ext>
                  </a:extLst>
                </p14:cNvPr>
                <p14:cNvContentPartPr/>
                <p14:nvPr/>
              </p14:nvContentPartPr>
              <p14:xfrm>
                <a:off x="9795253" y="558192"/>
                <a:ext cx="251640" cy="33480"/>
              </p14:xfrm>
            </p:contentPart>
          </mc:Choice>
          <mc:Fallback xmlns="">
            <p:pic>
              <p:nvPicPr>
                <p:cNvPr id="72" name="Freihand 71">
                  <a:extLst>
                    <a:ext uri="{FF2B5EF4-FFF2-40B4-BE49-F238E27FC236}">
                      <a16:creationId xmlns:a16="http://schemas.microsoft.com/office/drawing/2014/main" id="{DE99963B-AC9F-49BE-B2F2-9AC6EF11D324}"/>
                    </a:ext>
                  </a:extLst>
                </p:cNvPr>
                <p:cNvPicPr/>
                <p:nvPr/>
              </p:nvPicPr>
              <p:blipFill>
                <a:blip r:embed="rId119"/>
                <a:stretch>
                  <a:fillRect/>
                </a:stretch>
              </p:blipFill>
              <p:spPr>
                <a:xfrm>
                  <a:off x="9790933" y="553872"/>
                  <a:ext cx="260280" cy="42120"/>
                </a:xfrm>
                <a:prstGeom prst="rect">
                  <a:avLst/>
                </a:prstGeom>
              </p:spPr>
            </p:pic>
          </mc:Fallback>
        </mc:AlternateContent>
      </p:grpSp>
      <p:grpSp>
        <p:nvGrpSpPr>
          <p:cNvPr id="91" name="Gruppieren 90">
            <a:extLst>
              <a:ext uri="{FF2B5EF4-FFF2-40B4-BE49-F238E27FC236}">
                <a16:creationId xmlns:a16="http://schemas.microsoft.com/office/drawing/2014/main" id="{1E17FD72-86ED-4901-92DC-ADDC60116CBE}"/>
              </a:ext>
            </a:extLst>
          </p:cNvPr>
          <p:cNvGrpSpPr/>
          <p:nvPr/>
        </p:nvGrpSpPr>
        <p:grpSpPr>
          <a:xfrm>
            <a:off x="7623013" y="757272"/>
            <a:ext cx="1737000" cy="241920"/>
            <a:chOff x="7623013" y="757272"/>
            <a:chExt cx="1737000" cy="241920"/>
          </a:xfrm>
        </p:grpSpPr>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C052637E-344E-4066-9D60-ED0718B06C25}"/>
                    </a:ext>
                  </a:extLst>
                </p14:cNvPr>
                <p14:cNvContentPartPr/>
                <p14:nvPr/>
              </p14:nvContentPartPr>
              <p14:xfrm>
                <a:off x="7623013" y="893352"/>
                <a:ext cx="73080" cy="105840"/>
              </p14:xfrm>
            </p:contentPart>
          </mc:Choice>
          <mc:Fallback xmlns="">
            <p:pic>
              <p:nvPicPr>
                <p:cNvPr id="74" name="Freihand 73">
                  <a:extLst>
                    <a:ext uri="{FF2B5EF4-FFF2-40B4-BE49-F238E27FC236}">
                      <a16:creationId xmlns:a16="http://schemas.microsoft.com/office/drawing/2014/main" id="{C052637E-344E-4066-9D60-ED0718B06C25}"/>
                    </a:ext>
                  </a:extLst>
                </p:cNvPr>
                <p:cNvPicPr/>
                <p:nvPr/>
              </p:nvPicPr>
              <p:blipFill>
                <a:blip r:embed="rId121"/>
                <a:stretch>
                  <a:fillRect/>
                </a:stretch>
              </p:blipFill>
              <p:spPr>
                <a:xfrm>
                  <a:off x="7618693" y="889032"/>
                  <a:ext cx="81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94DC93E8-E699-46F0-A172-96B34DDE54F5}"/>
                    </a:ext>
                  </a:extLst>
                </p14:cNvPr>
                <p14:cNvContentPartPr/>
                <p14:nvPr/>
              </p14:nvContentPartPr>
              <p14:xfrm>
                <a:off x="7749013" y="892272"/>
                <a:ext cx="70920" cy="67320"/>
              </p14:xfrm>
            </p:contentPart>
          </mc:Choice>
          <mc:Fallback xmlns="">
            <p:pic>
              <p:nvPicPr>
                <p:cNvPr id="75" name="Freihand 74">
                  <a:extLst>
                    <a:ext uri="{FF2B5EF4-FFF2-40B4-BE49-F238E27FC236}">
                      <a16:creationId xmlns:a16="http://schemas.microsoft.com/office/drawing/2014/main" id="{94DC93E8-E699-46F0-A172-96B34DDE54F5}"/>
                    </a:ext>
                  </a:extLst>
                </p:cNvPr>
                <p:cNvPicPr/>
                <p:nvPr/>
              </p:nvPicPr>
              <p:blipFill>
                <a:blip r:embed="rId123"/>
                <a:stretch>
                  <a:fillRect/>
                </a:stretch>
              </p:blipFill>
              <p:spPr>
                <a:xfrm>
                  <a:off x="7744693" y="887952"/>
                  <a:ext cx="795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40ABD5BA-3EE6-4CC8-A267-0979F148D179}"/>
                    </a:ext>
                  </a:extLst>
                </p14:cNvPr>
                <p14:cNvContentPartPr/>
                <p14:nvPr/>
              </p14:nvContentPartPr>
              <p14:xfrm>
                <a:off x="7876453" y="879312"/>
                <a:ext cx="81000" cy="73080"/>
              </p14:xfrm>
            </p:contentPart>
          </mc:Choice>
          <mc:Fallback xmlns="">
            <p:pic>
              <p:nvPicPr>
                <p:cNvPr id="76" name="Freihand 75">
                  <a:extLst>
                    <a:ext uri="{FF2B5EF4-FFF2-40B4-BE49-F238E27FC236}">
                      <a16:creationId xmlns:a16="http://schemas.microsoft.com/office/drawing/2014/main" id="{40ABD5BA-3EE6-4CC8-A267-0979F148D179}"/>
                    </a:ext>
                  </a:extLst>
                </p:cNvPr>
                <p:cNvPicPr/>
                <p:nvPr/>
              </p:nvPicPr>
              <p:blipFill>
                <a:blip r:embed="rId125"/>
                <a:stretch>
                  <a:fillRect/>
                </a:stretch>
              </p:blipFill>
              <p:spPr>
                <a:xfrm>
                  <a:off x="7872133" y="874992"/>
                  <a:ext cx="896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29910253-5FEB-4999-9F3F-03D1C507781F}"/>
                    </a:ext>
                  </a:extLst>
                </p14:cNvPr>
                <p14:cNvContentPartPr/>
                <p14:nvPr/>
              </p14:nvContentPartPr>
              <p14:xfrm>
                <a:off x="8108293" y="872112"/>
                <a:ext cx="10800" cy="79200"/>
              </p14:xfrm>
            </p:contentPart>
          </mc:Choice>
          <mc:Fallback xmlns="">
            <p:pic>
              <p:nvPicPr>
                <p:cNvPr id="78" name="Freihand 77">
                  <a:extLst>
                    <a:ext uri="{FF2B5EF4-FFF2-40B4-BE49-F238E27FC236}">
                      <a16:creationId xmlns:a16="http://schemas.microsoft.com/office/drawing/2014/main" id="{29910253-5FEB-4999-9F3F-03D1C507781F}"/>
                    </a:ext>
                  </a:extLst>
                </p:cNvPr>
                <p:cNvPicPr/>
                <p:nvPr/>
              </p:nvPicPr>
              <p:blipFill>
                <a:blip r:embed="rId127"/>
                <a:stretch>
                  <a:fillRect/>
                </a:stretch>
              </p:blipFill>
              <p:spPr>
                <a:xfrm>
                  <a:off x="8103973" y="867792"/>
                  <a:ext cx="19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9626A2CA-7F1F-4738-8822-78D7AFCCD0AB}"/>
                    </a:ext>
                  </a:extLst>
                </p14:cNvPr>
                <p14:cNvContentPartPr/>
                <p14:nvPr/>
              </p14:nvContentPartPr>
              <p14:xfrm>
                <a:off x="8071933" y="907752"/>
                <a:ext cx="95400" cy="7200"/>
              </p14:xfrm>
            </p:contentPart>
          </mc:Choice>
          <mc:Fallback xmlns="">
            <p:pic>
              <p:nvPicPr>
                <p:cNvPr id="79" name="Freihand 78">
                  <a:extLst>
                    <a:ext uri="{FF2B5EF4-FFF2-40B4-BE49-F238E27FC236}">
                      <a16:creationId xmlns:a16="http://schemas.microsoft.com/office/drawing/2014/main" id="{9626A2CA-7F1F-4738-8822-78D7AFCCD0AB}"/>
                    </a:ext>
                  </a:extLst>
                </p:cNvPr>
                <p:cNvPicPr/>
                <p:nvPr/>
              </p:nvPicPr>
              <p:blipFill>
                <a:blip r:embed="rId129"/>
                <a:stretch>
                  <a:fillRect/>
                </a:stretch>
              </p:blipFill>
              <p:spPr>
                <a:xfrm>
                  <a:off x="8067613" y="903432"/>
                  <a:ext cx="1040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Freihand 79">
                  <a:extLst>
                    <a:ext uri="{FF2B5EF4-FFF2-40B4-BE49-F238E27FC236}">
                      <a16:creationId xmlns:a16="http://schemas.microsoft.com/office/drawing/2014/main" id="{EF00519D-562D-470C-A257-E931A82A6380}"/>
                    </a:ext>
                  </a:extLst>
                </p14:cNvPr>
                <p14:cNvContentPartPr/>
                <p14:nvPr/>
              </p14:nvContentPartPr>
              <p14:xfrm>
                <a:off x="8213413" y="862392"/>
                <a:ext cx="83520" cy="77760"/>
              </p14:xfrm>
            </p:contentPart>
          </mc:Choice>
          <mc:Fallback xmlns="">
            <p:pic>
              <p:nvPicPr>
                <p:cNvPr id="80" name="Freihand 79">
                  <a:extLst>
                    <a:ext uri="{FF2B5EF4-FFF2-40B4-BE49-F238E27FC236}">
                      <a16:creationId xmlns:a16="http://schemas.microsoft.com/office/drawing/2014/main" id="{EF00519D-562D-470C-A257-E931A82A6380}"/>
                    </a:ext>
                  </a:extLst>
                </p:cNvPr>
                <p:cNvPicPr/>
                <p:nvPr/>
              </p:nvPicPr>
              <p:blipFill>
                <a:blip r:embed="rId131"/>
                <a:stretch>
                  <a:fillRect/>
                </a:stretch>
              </p:blipFill>
              <p:spPr>
                <a:xfrm>
                  <a:off x="8209093" y="858072"/>
                  <a:ext cx="92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7A79A42F-CA5F-408D-9F28-1BEF37EDBF73}"/>
                    </a:ext>
                  </a:extLst>
                </p14:cNvPr>
                <p14:cNvContentPartPr/>
                <p14:nvPr/>
              </p14:nvContentPartPr>
              <p14:xfrm>
                <a:off x="8336893" y="920712"/>
                <a:ext cx="28080" cy="54720"/>
              </p14:xfrm>
            </p:contentPart>
          </mc:Choice>
          <mc:Fallback xmlns="">
            <p:pic>
              <p:nvPicPr>
                <p:cNvPr id="81" name="Freihand 80">
                  <a:extLst>
                    <a:ext uri="{FF2B5EF4-FFF2-40B4-BE49-F238E27FC236}">
                      <a16:creationId xmlns:a16="http://schemas.microsoft.com/office/drawing/2014/main" id="{7A79A42F-CA5F-408D-9F28-1BEF37EDBF73}"/>
                    </a:ext>
                  </a:extLst>
                </p:cNvPr>
                <p:cNvPicPr/>
                <p:nvPr/>
              </p:nvPicPr>
              <p:blipFill>
                <a:blip r:embed="rId133"/>
                <a:stretch>
                  <a:fillRect/>
                </a:stretch>
              </p:blipFill>
              <p:spPr>
                <a:xfrm>
                  <a:off x="8332573" y="916392"/>
                  <a:ext cx="36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6430E27C-AC28-40A4-95FD-BE24B9286288}"/>
                    </a:ext>
                  </a:extLst>
                </p14:cNvPr>
                <p14:cNvContentPartPr/>
                <p14:nvPr/>
              </p14:nvContentPartPr>
              <p14:xfrm>
                <a:off x="8409613" y="831792"/>
                <a:ext cx="74880" cy="115200"/>
              </p14:xfrm>
            </p:contentPart>
          </mc:Choice>
          <mc:Fallback xmlns="">
            <p:pic>
              <p:nvPicPr>
                <p:cNvPr id="82" name="Freihand 81">
                  <a:extLst>
                    <a:ext uri="{FF2B5EF4-FFF2-40B4-BE49-F238E27FC236}">
                      <a16:creationId xmlns:a16="http://schemas.microsoft.com/office/drawing/2014/main" id="{6430E27C-AC28-40A4-95FD-BE24B9286288}"/>
                    </a:ext>
                  </a:extLst>
                </p:cNvPr>
                <p:cNvPicPr/>
                <p:nvPr/>
              </p:nvPicPr>
              <p:blipFill>
                <a:blip r:embed="rId135"/>
                <a:stretch>
                  <a:fillRect/>
                </a:stretch>
              </p:blipFill>
              <p:spPr>
                <a:xfrm>
                  <a:off x="8405293" y="827472"/>
                  <a:ext cx="83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A8D2C6F6-9939-418E-9F5D-8EC68F5FCF98}"/>
                    </a:ext>
                  </a:extLst>
                </p14:cNvPr>
                <p14:cNvContentPartPr/>
                <p14:nvPr/>
              </p14:nvContentPartPr>
              <p14:xfrm>
                <a:off x="8538133" y="860952"/>
                <a:ext cx="71640" cy="106560"/>
              </p14:xfrm>
            </p:contentPart>
          </mc:Choice>
          <mc:Fallback xmlns="">
            <p:pic>
              <p:nvPicPr>
                <p:cNvPr id="83" name="Freihand 82">
                  <a:extLst>
                    <a:ext uri="{FF2B5EF4-FFF2-40B4-BE49-F238E27FC236}">
                      <a16:creationId xmlns:a16="http://schemas.microsoft.com/office/drawing/2014/main" id="{A8D2C6F6-9939-418E-9F5D-8EC68F5FCF98}"/>
                    </a:ext>
                  </a:extLst>
                </p:cNvPr>
                <p:cNvPicPr/>
                <p:nvPr/>
              </p:nvPicPr>
              <p:blipFill>
                <a:blip r:embed="rId137"/>
                <a:stretch>
                  <a:fillRect/>
                </a:stretch>
              </p:blipFill>
              <p:spPr>
                <a:xfrm>
                  <a:off x="8533813" y="856632"/>
                  <a:ext cx="80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44DA226D-CF3A-4FDA-8BD4-E2275EFA948E}"/>
                    </a:ext>
                  </a:extLst>
                </p14:cNvPr>
                <p14:cNvContentPartPr/>
                <p14:nvPr/>
              </p14:nvContentPartPr>
              <p14:xfrm>
                <a:off x="8715253" y="890832"/>
                <a:ext cx="93960" cy="14760"/>
              </p14:xfrm>
            </p:contentPart>
          </mc:Choice>
          <mc:Fallback xmlns="">
            <p:pic>
              <p:nvPicPr>
                <p:cNvPr id="85" name="Freihand 84">
                  <a:extLst>
                    <a:ext uri="{FF2B5EF4-FFF2-40B4-BE49-F238E27FC236}">
                      <a16:creationId xmlns:a16="http://schemas.microsoft.com/office/drawing/2014/main" id="{44DA226D-CF3A-4FDA-8BD4-E2275EFA948E}"/>
                    </a:ext>
                  </a:extLst>
                </p:cNvPr>
                <p:cNvPicPr/>
                <p:nvPr/>
              </p:nvPicPr>
              <p:blipFill>
                <a:blip r:embed="rId139"/>
                <a:stretch>
                  <a:fillRect/>
                </a:stretch>
              </p:blipFill>
              <p:spPr>
                <a:xfrm>
                  <a:off x="8710933" y="886512"/>
                  <a:ext cx="102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FF7FA859-E6AA-4EBC-BE01-7F049504DD4D}"/>
                    </a:ext>
                  </a:extLst>
                </p14:cNvPr>
                <p14:cNvContentPartPr/>
                <p14:nvPr/>
              </p14:nvContentPartPr>
              <p14:xfrm>
                <a:off x="8888053" y="823872"/>
                <a:ext cx="63720" cy="105480"/>
              </p14:xfrm>
            </p:contentPart>
          </mc:Choice>
          <mc:Fallback xmlns="">
            <p:pic>
              <p:nvPicPr>
                <p:cNvPr id="86" name="Freihand 85">
                  <a:extLst>
                    <a:ext uri="{FF2B5EF4-FFF2-40B4-BE49-F238E27FC236}">
                      <a16:creationId xmlns:a16="http://schemas.microsoft.com/office/drawing/2014/main" id="{FF7FA859-E6AA-4EBC-BE01-7F049504DD4D}"/>
                    </a:ext>
                  </a:extLst>
                </p:cNvPr>
                <p:cNvPicPr/>
                <p:nvPr/>
              </p:nvPicPr>
              <p:blipFill>
                <a:blip r:embed="rId141"/>
                <a:stretch>
                  <a:fillRect/>
                </a:stretch>
              </p:blipFill>
              <p:spPr>
                <a:xfrm>
                  <a:off x="8883733" y="819552"/>
                  <a:ext cx="72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Freihand 86">
                  <a:extLst>
                    <a:ext uri="{FF2B5EF4-FFF2-40B4-BE49-F238E27FC236}">
                      <a16:creationId xmlns:a16="http://schemas.microsoft.com/office/drawing/2014/main" id="{5424536E-0B1C-4424-980D-912AEA93D27D}"/>
                    </a:ext>
                  </a:extLst>
                </p14:cNvPr>
                <p14:cNvContentPartPr/>
                <p14:nvPr/>
              </p14:nvContentPartPr>
              <p14:xfrm>
                <a:off x="9016213" y="833232"/>
                <a:ext cx="104040" cy="72720"/>
              </p14:xfrm>
            </p:contentPart>
          </mc:Choice>
          <mc:Fallback xmlns="">
            <p:pic>
              <p:nvPicPr>
                <p:cNvPr id="87" name="Freihand 86">
                  <a:extLst>
                    <a:ext uri="{FF2B5EF4-FFF2-40B4-BE49-F238E27FC236}">
                      <a16:creationId xmlns:a16="http://schemas.microsoft.com/office/drawing/2014/main" id="{5424536E-0B1C-4424-980D-912AEA93D27D}"/>
                    </a:ext>
                  </a:extLst>
                </p:cNvPr>
                <p:cNvPicPr/>
                <p:nvPr/>
              </p:nvPicPr>
              <p:blipFill>
                <a:blip r:embed="rId143"/>
                <a:stretch>
                  <a:fillRect/>
                </a:stretch>
              </p:blipFill>
              <p:spPr>
                <a:xfrm>
                  <a:off x="9011893" y="828912"/>
                  <a:ext cx="112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Freihand 87">
                  <a:extLst>
                    <a:ext uri="{FF2B5EF4-FFF2-40B4-BE49-F238E27FC236}">
                      <a16:creationId xmlns:a16="http://schemas.microsoft.com/office/drawing/2014/main" id="{B62AFB17-98EA-4D58-A91E-4C734E5FBB5B}"/>
                    </a:ext>
                  </a:extLst>
                </p14:cNvPr>
                <p14:cNvContentPartPr/>
                <p14:nvPr/>
              </p14:nvContentPartPr>
              <p14:xfrm>
                <a:off x="9129973" y="831432"/>
                <a:ext cx="88200" cy="59040"/>
              </p14:xfrm>
            </p:contentPart>
          </mc:Choice>
          <mc:Fallback xmlns="">
            <p:pic>
              <p:nvPicPr>
                <p:cNvPr id="88" name="Freihand 87">
                  <a:extLst>
                    <a:ext uri="{FF2B5EF4-FFF2-40B4-BE49-F238E27FC236}">
                      <a16:creationId xmlns:a16="http://schemas.microsoft.com/office/drawing/2014/main" id="{B62AFB17-98EA-4D58-A91E-4C734E5FBB5B}"/>
                    </a:ext>
                  </a:extLst>
                </p:cNvPr>
                <p:cNvPicPr/>
                <p:nvPr/>
              </p:nvPicPr>
              <p:blipFill>
                <a:blip r:embed="rId145"/>
                <a:stretch>
                  <a:fillRect/>
                </a:stretch>
              </p:blipFill>
              <p:spPr>
                <a:xfrm>
                  <a:off x="9125653" y="827112"/>
                  <a:ext cx="96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Freihand 88">
                  <a:extLst>
                    <a:ext uri="{FF2B5EF4-FFF2-40B4-BE49-F238E27FC236}">
                      <a16:creationId xmlns:a16="http://schemas.microsoft.com/office/drawing/2014/main" id="{86E6339D-E88C-4AAF-A70F-8F468976050A}"/>
                    </a:ext>
                  </a:extLst>
                </p14:cNvPr>
                <p14:cNvContentPartPr/>
                <p14:nvPr/>
              </p14:nvContentPartPr>
              <p14:xfrm>
                <a:off x="9292693" y="822072"/>
                <a:ext cx="67320" cy="71280"/>
              </p14:xfrm>
            </p:contentPart>
          </mc:Choice>
          <mc:Fallback xmlns="">
            <p:pic>
              <p:nvPicPr>
                <p:cNvPr id="89" name="Freihand 88">
                  <a:extLst>
                    <a:ext uri="{FF2B5EF4-FFF2-40B4-BE49-F238E27FC236}">
                      <a16:creationId xmlns:a16="http://schemas.microsoft.com/office/drawing/2014/main" id="{86E6339D-E88C-4AAF-A70F-8F468976050A}"/>
                    </a:ext>
                  </a:extLst>
                </p:cNvPr>
                <p:cNvPicPr/>
                <p:nvPr/>
              </p:nvPicPr>
              <p:blipFill>
                <a:blip r:embed="rId147"/>
                <a:stretch>
                  <a:fillRect/>
                </a:stretch>
              </p:blipFill>
              <p:spPr>
                <a:xfrm>
                  <a:off x="9288373" y="817752"/>
                  <a:ext cx="75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Freihand 89">
                  <a:extLst>
                    <a:ext uri="{FF2B5EF4-FFF2-40B4-BE49-F238E27FC236}">
                      <a16:creationId xmlns:a16="http://schemas.microsoft.com/office/drawing/2014/main" id="{E62836FA-DFAD-495F-8556-681226D11B25}"/>
                    </a:ext>
                  </a:extLst>
                </p14:cNvPr>
                <p14:cNvContentPartPr/>
                <p14:nvPr/>
              </p14:nvContentPartPr>
              <p14:xfrm>
                <a:off x="9326533" y="757272"/>
                <a:ext cx="20160" cy="4680"/>
              </p14:xfrm>
            </p:contentPart>
          </mc:Choice>
          <mc:Fallback xmlns="">
            <p:pic>
              <p:nvPicPr>
                <p:cNvPr id="90" name="Freihand 89">
                  <a:extLst>
                    <a:ext uri="{FF2B5EF4-FFF2-40B4-BE49-F238E27FC236}">
                      <a16:creationId xmlns:a16="http://schemas.microsoft.com/office/drawing/2014/main" id="{E62836FA-DFAD-495F-8556-681226D11B25}"/>
                    </a:ext>
                  </a:extLst>
                </p:cNvPr>
                <p:cNvPicPr/>
                <p:nvPr/>
              </p:nvPicPr>
              <p:blipFill>
                <a:blip r:embed="rId149"/>
                <a:stretch>
                  <a:fillRect/>
                </a:stretch>
              </p:blipFill>
              <p:spPr>
                <a:xfrm>
                  <a:off x="9322213" y="752952"/>
                  <a:ext cx="28800" cy="1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92" name="Freihand 91">
                <a:extLst>
                  <a:ext uri="{FF2B5EF4-FFF2-40B4-BE49-F238E27FC236}">
                    <a16:creationId xmlns:a16="http://schemas.microsoft.com/office/drawing/2014/main" id="{AC11775C-E3A3-4EA8-8352-EA70C90190E2}"/>
                  </a:ext>
                </a:extLst>
              </p14:cNvPr>
              <p14:cNvContentPartPr/>
              <p14:nvPr/>
            </p14:nvContentPartPr>
            <p14:xfrm>
              <a:off x="5418733" y="377472"/>
              <a:ext cx="533520" cy="78840"/>
            </p14:xfrm>
          </p:contentPart>
        </mc:Choice>
        <mc:Fallback xmlns="">
          <p:pic>
            <p:nvPicPr>
              <p:cNvPr id="92" name="Freihand 91">
                <a:extLst>
                  <a:ext uri="{FF2B5EF4-FFF2-40B4-BE49-F238E27FC236}">
                    <a16:creationId xmlns:a16="http://schemas.microsoft.com/office/drawing/2014/main" id="{AC11775C-E3A3-4EA8-8352-EA70C90190E2}"/>
                  </a:ext>
                </a:extLst>
              </p:cNvPr>
              <p:cNvPicPr/>
              <p:nvPr/>
            </p:nvPicPr>
            <p:blipFill>
              <a:blip r:embed="rId151"/>
              <a:stretch>
                <a:fillRect/>
              </a:stretch>
            </p:blipFill>
            <p:spPr>
              <a:xfrm>
                <a:off x="5414413" y="373152"/>
                <a:ext cx="542160" cy="87480"/>
              </a:xfrm>
              <a:prstGeom prst="rect">
                <a:avLst/>
              </a:prstGeom>
            </p:spPr>
          </p:pic>
        </mc:Fallback>
      </mc:AlternateContent>
      <p:grpSp>
        <p:nvGrpSpPr>
          <p:cNvPr id="100" name="Gruppieren 99">
            <a:extLst>
              <a:ext uri="{FF2B5EF4-FFF2-40B4-BE49-F238E27FC236}">
                <a16:creationId xmlns:a16="http://schemas.microsoft.com/office/drawing/2014/main" id="{C7FC4FB1-117F-4F1D-B091-F47DF37D1688}"/>
              </a:ext>
            </a:extLst>
          </p:cNvPr>
          <p:cNvGrpSpPr/>
          <p:nvPr/>
        </p:nvGrpSpPr>
        <p:grpSpPr>
          <a:xfrm>
            <a:off x="5049733" y="1251552"/>
            <a:ext cx="283320" cy="124920"/>
            <a:chOff x="5049733" y="1251552"/>
            <a:chExt cx="283320" cy="124920"/>
          </a:xfrm>
        </p:grpSpPr>
        <mc:AlternateContent xmlns:mc="http://schemas.openxmlformats.org/markup-compatibility/2006" xmlns:p14="http://schemas.microsoft.com/office/powerpoint/2010/main">
          <mc:Choice Requires="p14">
            <p:contentPart p14:bwMode="auto" r:id="rId152">
              <p14:nvContentPartPr>
                <p14:cNvPr id="93" name="Freihand 92">
                  <a:extLst>
                    <a:ext uri="{FF2B5EF4-FFF2-40B4-BE49-F238E27FC236}">
                      <a16:creationId xmlns:a16="http://schemas.microsoft.com/office/drawing/2014/main" id="{175E36B1-5364-4C60-B39C-A0F076B5A54E}"/>
                    </a:ext>
                  </a:extLst>
                </p14:cNvPr>
                <p14:cNvContentPartPr/>
                <p14:nvPr/>
              </p14:nvContentPartPr>
              <p14:xfrm>
                <a:off x="5053333" y="1285752"/>
                <a:ext cx="149400" cy="16200"/>
              </p14:xfrm>
            </p:contentPart>
          </mc:Choice>
          <mc:Fallback xmlns="">
            <p:pic>
              <p:nvPicPr>
                <p:cNvPr id="93" name="Freihand 92">
                  <a:extLst>
                    <a:ext uri="{FF2B5EF4-FFF2-40B4-BE49-F238E27FC236}">
                      <a16:creationId xmlns:a16="http://schemas.microsoft.com/office/drawing/2014/main" id="{175E36B1-5364-4C60-B39C-A0F076B5A54E}"/>
                    </a:ext>
                  </a:extLst>
                </p:cNvPr>
                <p:cNvPicPr/>
                <p:nvPr/>
              </p:nvPicPr>
              <p:blipFill>
                <a:blip r:embed="rId153"/>
                <a:stretch>
                  <a:fillRect/>
                </a:stretch>
              </p:blipFill>
              <p:spPr>
                <a:xfrm>
                  <a:off x="5049013" y="1281432"/>
                  <a:ext cx="1580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Freihand 93">
                  <a:extLst>
                    <a:ext uri="{FF2B5EF4-FFF2-40B4-BE49-F238E27FC236}">
                      <a16:creationId xmlns:a16="http://schemas.microsoft.com/office/drawing/2014/main" id="{53F1CDA9-E17A-4967-8E66-E9B341FEDE11}"/>
                    </a:ext>
                  </a:extLst>
                </p14:cNvPr>
                <p14:cNvContentPartPr/>
                <p14:nvPr/>
              </p14:nvContentPartPr>
              <p14:xfrm>
                <a:off x="5049733" y="1338312"/>
                <a:ext cx="149760" cy="11880"/>
              </p14:xfrm>
            </p:contentPart>
          </mc:Choice>
          <mc:Fallback xmlns="">
            <p:pic>
              <p:nvPicPr>
                <p:cNvPr id="94" name="Freihand 93">
                  <a:extLst>
                    <a:ext uri="{FF2B5EF4-FFF2-40B4-BE49-F238E27FC236}">
                      <a16:creationId xmlns:a16="http://schemas.microsoft.com/office/drawing/2014/main" id="{53F1CDA9-E17A-4967-8E66-E9B341FEDE11}"/>
                    </a:ext>
                  </a:extLst>
                </p:cNvPr>
                <p:cNvPicPr/>
                <p:nvPr/>
              </p:nvPicPr>
              <p:blipFill>
                <a:blip r:embed="rId155"/>
                <a:stretch>
                  <a:fillRect/>
                </a:stretch>
              </p:blipFill>
              <p:spPr>
                <a:xfrm>
                  <a:off x="5045413" y="1333992"/>
                  <a:ext cx="158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Freihand 94">
                  <a:extLst>
                    <a:ext uri="{FF2B5EF4-FFF2-40B4-BE49-F238E27FC236}">
                      <a16:creationId xmlns:a16="http://schemas.microsoft.com/office/drawing/2014/main" id="{6C4BE05E-A9C8-44CA-AA39-2C6848E92410}"/>
                    </a:ext>
                  </a:extLst>
                </p14:cNvPr>
                <p14:cNvContentPartPr/>
                <p14:nvPr/>
              </p14:nvContentPartPr>
              <p14:xfrm>
                <a:off x="5254933" y="1251552"/>
                <a:ext cx="78120" cy="124920"/>
              </p14:xfrm>
            </p:contentPart>
          </mc:Choice>
          <mc:Fallback xmlns="">
            <p:pic>
              <p:nvPicPr>
                <p:cNvPr id="95" name="Freihand 94">
                  <a:extLst>
                    <a:ext uri="{FF2B5EF4-FFF2-40B4-BE49-F238E27FC236}">
                      <a16:creationId xmlns:a16="http://schemas.microsoft.com/office/drawing/2014/main" id="{6C4BE05E-A9C8-44CA-AA39-2C6848E92410}"/>
                    </a:ext>
                  </a:extLst>
                </p:cNvPr>
                <p:cNvPicPr/>
                <p:nvPr/>
              </p:nvPicPr>
              <p:blipFill>
                <a:blip r:embed="rId157"/>
                <a:stretch>
                  <a:fillRect/>
                </a:stretch>
              </p:blipFill>
              <p:spPr>
                <a:xfrm>
                  <a:off x="5250613" y="1247232"/>
                  <a:ext cx="86760" cy="133560"/>
                </a:xfrm>
                <a:prstGeom prst="rect">
                  <a:avLst/>
                </a:prstGeom>
              </p:spPr>
            </p:pic>
          </mc:Fallback>
        </mc:AlternateContent>
      </p:grpSp>
      <p:grpSp>
        <p:nvGrpSpPr>
          <p:cNvPr id="99" name="Gruppieren 98">
            <a:extLst>
              <a:ext uri="{FF2B5EF4-FFF2-40B4-BE49-F238E27FC236}">
                <a16:creationId xmlns:a16="http://schemas.microsoft.com/office/drawing/2014/main" id="{294F2D8C-5330-4B6C-9FEB-B09CB036B875}"/>
              </a:ext>
            </a:extLst>
          </p:cNvPr>
          <p:cNvGrpSpPr/>
          <p:nvPr/>
        </p:nvGrpSpPr>
        <p:grpSpPr>
          <a:xfrm>
            <a:off x="5583973" y="1261992"/>
            <a:ext cx="122040" cy="159840"/>
            <a:chOff x="5583973" y="1261992"/>
            <a:chExt cx="122040" cy="159840"/>
          </a:xfrm>
        </p:grpSpPr>
        <mc:AlternateContent xmlns:mc="http://schemas.openxmlformats.org/markup-compatibility/2006" xmlns:p14="http://schemas.microsoft.com/office/powerpoint/2010/main">
          <mc:Choice Requires="p14">
            <p:contentPart p14:bwMode="auto" r:id="rId158">
              <p14:nvContentPartPr>
                <p14:cNvPr id="96" name="Freihand 95">
                  <a:extLst>
                    <a:ext uri="{FF2B5EF4-FFF2-40B4-BE49-F238E27FC236}">
                      <a16:creationId xmlns:a16="http://schemas.microsoft.com/office/drawing/2014/main" id="{C9DD06E5-12C6-4F1D-B2B8-16D41EFA30C1}"/>
                    </a:ext>
                  </a:extLst>
                </p14:cNvPr>
                <p14:cNvContentPartPr/>
                <p14:nvPr/>
              </p14:nvContentPartPr>
              <p14:xfrm>
                <a:off x="5583973" y="1279272"/>
                <a:ext cx="98640" cy="50760"/>
              </p14:xfrm>
            </p:contentPart>
          </mc:Choice>
          <mc:Fallback xmlns="">
            <p:pic>
              <p:nvPicPr>
                <p:cNvPr id="96" name="Freihand 95">
                  <a:extLst>
                    <a:ext uri="{FF2B5EF4-FFF2-40B4-BE49-F238E27FC236}">
                      <a16:creationId xmlns:a16="http://schemas.microsoft.com/office/drawing/2014/main" id="{C9DD06E5-12C6-4F1D-B2B8-16D41EFA30C1}"/>
                    </a:ext>
                  </a:extLst>
                </p:cNvPr>
                <p:cNvPicPr/>
                <p:nvPr/>
              </p:nvPicPr>
              <p:blipFill>
                <a:blip r:embed="rId159"/>
                <a:stretch>
                  <a:fillRect/>
                </a:stretch>
              </p:blipFill>
              <p:spPr>
                <a:xfrm>
                  <a:off x="5579653" y="1274952"/>
                  <a:ext cx="107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D0927591-BDCC-46FC-99F3-EECA1E72B622}"/>
                    </a:ext>
                  </a:extLst>
                </p14:cNvPr>
                <p14:cNvContentPartPr/>
                <p14:nvPr/>
              </p14:nvContentPartPr>
              <p14:xfrm>
                <a:off x="5658133" y="1261992"/>
                <a:ext cx="47880" cy="159840"/>
              </p14:xfrm>
            </p:contentPart>
          </mc:Choice>
          <mc:Fallback xmlns="">
            <p:pic>
              <p:nvPicPr>
                <p:cNvPr id="97" name="Freihand 96">
                  <a:extLst>
                    <a:ext uri="{FF2B5EF4-FFF2-40B4-BE49-F238E27FC236}">
                      <a16:creationId xmlns:a16="http://schemas.microsoft.com/office/drawing/2014/main" id="{D0927591-BDCC-46FC-99F3-EECA1E72B622}"/>
                    </a:ext>
                  </a:extLst>
                </p:cNvPr>
                <p:cNvPicPr/>
                <p:nvPr/>
              </p:nvPicPr>
              <p:blipFill>
                <a:blip r:embed="rId161"/>
                <a:stretch>
                  <a:fillRect/>
                </a:stretch>
              </p:blipFill>
              <p:spPr>
                <a:xfrm>
                  <a:off x="5653813" y="1257672"/>
                  <a:ext cx="56520" cy="16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A48A6B7C-DB25-418F-BB90-BEF31D4E5CBF}"/>
                  </a:ext>
                </a:extLst>
              </p14:cNvPr>
              <p14:cNvContentPartPr/>
              <p14:nvPr/>
            </p14:nvContentPartPr>
            <p14:xfrm>
              <a:off x="5880253" y="1292592"/>
              <a:ext cx="140400" cy="43200"/>
            </p14:xfrm>
          </p:contentPart>
        </mc:Choice>
        <mc:Fallback xmlns="">
          <p:pic>
            <p:nvPicPr>
              <p:cNvPr id="98" name="Freihand 97">
                <a:extLst>
                  <a:ext uri="{FF2B5EF4-FFF2-40B4-BE49-F238E27FC236}">
                    <a16:creationId xmlns:a16="http://schemas.microsoft.com/office/drawing/2014/main" id="{A48A6B7C-DB25-418F-BB90-BEF31D4E5CBF}"/>
                  </a:ext>
                </a:extLst>
              </p:cNvPr>
              <p:cNvPicPr/>
              <p:nvPr/>
            </p:nvPicPr>
            <p:blipFill>
              <a:blip r:embed="rId163"/>
              <a:stretch>
                <a:fillRect/>
              </a:stretch>
            </p:blipFill>
            <p:spPr>
              <a:xfrm>
                <a:off x="5875933" y="1288272"/>
                <a:ext cx="149040" cy="51840"/>
              </a:xfrm>
              <a:prstGeom prst="rect">
                <a:avLst/>
              </a:prstGeom>
            </p:spPr>
          </p:pic>
        </mc:Fallback>
      </mc:AlternateContent>
      <p:grpSp>
        <p:nvGrpSpPr>
          <p:cNvPr id="111" name="Gruppieren 110">
            <a:extLst>
              <a:ext uri="{FF2B5EF4-FFF2-40B4-BE49-F238E27FC236}">
                <a16:creationId xmlns:a16="http://schemas.microsoft.com/office/drawing/2014/main" id="{2E92B758-3F16-48FB-96E2-1F16A2903040}"/>
              </a:ext>
            </a:extLst>
          </p:cNvPr>
          <p:cNvGrpSpPr/>
          <p:nvPr/>
        </p:nvGrpSpPr>
        <p:grpSpPr>
          <a:xfrm>
            <a:off x="6181933" y="1261992"/>
            <a:ext cx="390600" cy="88200"/>
            <a:chOff x="6181933" y="1261992"/>
            <a:chExt cx="390600" cy="88200"/>
          </a:xfrm>
        </p:grpSpPr>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CFA60551-CEB9-4E4C-8758-6CCDD57B432A}"/>
                    </a:ext>
                  </a:extLst>
                </p14:cNvPr>
                <p14:cNvContentPartPr/>
                <p14:nvPr/>
              </p14:nvContentPartPr>
              <p14:xfrm>
                <a:off x="6181933" y="1265592"/>
                <a:ext cx="141120" cy="84600"/>
              </p14:xfrm>
            </p:contentPart>
          </mc:Choice>
          <mc:Fallback xmlns="">
            <p:pic>
              <p:nvPicPr>
                <p:cNvPr id="101" name="Freihand 100">
                  <a:extLst>
                    <a:ext uri="{FF2B5EF4-FFF2-40B4-BE49-F238E27FC236}">
                      <a16:creationId xmlns:a16="http://schemas.microsoft.com/office/drawing/2014/main" id="{CFA60551-CEB9-4E4C-8758-6CCDD57B432A}"/>
                    </a:ext>
                  </a:extLst>
                </p:cNvPr>
                <p:cNvPicPr/>
                <p:nvPr/>
              </p:nvPicPr>
              <p:blipFill>
                <a:blip r:embed="rId165"/>
                <a:stretch>
                  <a:fillRect/>
                </a:stretch>
              </p:blipFill>
              <p:spPr>
                <a:xfrm>
                  <a:off x="6177613" y="1261272"/>
                  <a:ext cx="149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F00F1609-E65C-4C33-B555-D511C8D00301}"/>
                    </a:ext>
                  </a:extLst>
                </p14:cNvPr>
                <p14:cNvContentPartPr/>
                <p14:nvPr/>
              </p14:nvContentPartPr>
              <p14:xfrm>
                <a:off x="6352573" y="1261992"/>
                <a:ext cx="81000" cy="77760"/>
              </p14:xfrm>
            </p:contentPart>
          </mc:Choice>
          <mc:Fallback xmlns="">
            <p:pic>
              <p:nvPicPr>
                <p:cNvPr id="102" name="Freihand 101">
                  <a:extLst>
                    <a:ext uri="{FF2B5EF4-FFF2-40B4-BE49-F238E27FC236}">
                      <a16:creationId xmlns:a16="http://schemas.microsoft.com/office/drawing/2014/main" id="{F00F1609-E65C-4C33-B555-D511C8D00301}"/>
                    </a:ext>
                  </a:extLst>
                </p:cNvPr>
                <p:cNvPicPr/>
                <p:nvPr/>
              </p:nvPicPr>
              <p:blipFill>
                <a:blip r:embed="rId167"/>
                <a:stretch>
                  <a:fillRect/>
                </a:stretch>
              </p:blipFill>
              <p:spPr>
                <a:xfrm>
                  <a:off x="6348253" y="1257672"/>
                  <a:ext cx="89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7911AC69-B2AD-4F7A-9C8D-0720227E6A3B}"/>
                    </a:ext>
                  </a:extLst>
                </p14:cNvPr>
                <p14:cNvContentPartPr/>
                <p14:nvPr/>
              </p14:nvContentPartPr>
              <p14:xfrm>
                <a:off x="6470653" y="1267392"/>
                <a:ext cx="101880" cy="64440"/>
              </p14:xfrm>
            </p:contentPart>
          </mc:Choice>
          <mc:Fallback xmlns="">
            <p:pic>
              <p:nvPicPr>
                <p:cNvPr id="103" name="Freihand 102">
                  <a:extLst>
                    <a:ext uri="{FF2B5EF4-FFF2-40B4-BE49-F238E27FC236}">
                      <a16:creationId xmlns:a16="http://schemas.microsoft.com/office/drawing/2014/main" id="{7911AC69-B2AD-4F7A-9C8D-0720227E6A3B}"/>
                    </a:ext>
                  </a:extLst>
                </p:cNvPr>
                <p:cNvPicPr/>
                <p:nvPr/>
              </p:nvPicPr>
              <p:blipFill>
                <a:blip r:embed="rId169"/>
                <a:stretch>
                  <a:fillRect/>
                </a:stretch>
              </p:blipFill>
              <p:spPr>
                <a:xfrm>
                  <a:off x="6466333" y="1263072"/>
                  <a:ext cx="110520" cy="73080"/>
                </a:xfrm>
                <a:prstGeom prst="rect">
                  <a:avLst/>
                </a:prstGeom>
              </p:spPr>
            </p:pic>
          </mc:Fallback>
        </mc:AlternateContent>
      </p:grpSp>
      <p:grpSp>
        <p:nvGrpSpPr>
          <p:cNvPr id="110" name="Gruppieren 109">
            <a:extLst>
              <a:ext uri="{FF2B5EF4-FFF2-40B4-BE49-F238E27FC236}">
                <a16:creationId xmlns:a16="http://schemas.microsoft.com/office/drawing/2014/main" id="{BDBC6D37-7D98-4961-AEA4-CEBC37D73017}"/>
              </a:ext>
            </a:extLst>
          </p:cNvPr>
          <p:cNvGrpSpPr/>
          <p:nvPr/>
        </p:nvGrpSpPr>
        <p:grpSpPr>
          <a:xfrm>
            <a:off x="6755053" y="1222392"/>
            <a:ext cx="595800" cy="223920"/>
            <a:chOff x="6755053" y="1222392"/>
            <a:chExt cx="595800" cy="223920"/>
          </a:xfrm>
        </p:grpSpPr>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EAB539A2-6BDF-4451-8BD9-6610594BB3D8}"/>
                    </a:ext>
                  </a:extLst>
                </p14:cNvPr>
                <p14:cNvContentPartPr/>
                <p14:nvPr/>
              </p14:nvContentPartPr>
              <p14:xfrm>
                <a:off x="6804733" y="1268832"/>
                <a:ext cx="7560" cy="80640"/>
              </p14:xfrm>
            </p:contentPart>
          </mc:Choice>
          <mc:Fallback xmlns="">
            <p:pic>
              <p:nvPicPr>
                <p:cNvPr id="104" name="Freihand 103">
                  <a:extLst>
                    <a:ext uri="{FF2B5EF4-FFF2-40B4-BE49-F238E27FC236}">
                      <a16:creationId xmlns:a16="http://schemas.microsoft.com/office/drawing/2014/main" id="{EAB539A2-6BDF-4451-8BD9-6610594BB3D8}"/>
                    </a:ext>
                  </a:extLst>
                </p:cNvPr>
                <p:cNvPicPr/>
                <p:nvPr/>
              </p:nvPicPr>
              <p:blipFill>
                <a:blip r:embed="rId171"/>
                <a:stretch>
                  <a:fillRect/>
                </a:stretch>
              </p:blipFill>
              <p:spPr>
                <a:xfrm>
                  <a:off x="6800413" y="1264512"/>
                  <a:ext cx="16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F56BD73A-3786-4818-809C-F41209E42534}"/>
                    </a:ext>
                  </a:extLst>
                </p14:cNvPr>
                <p14:cNvContentPartPr/>
                <p14:nvPr/>
              </p14:nvContentPartPr>
              <p14:xfrm>
                <a:off x="6755053" y="1301592"/>
                <a:ext cx="106560" cy="4320"/>
              </p14:xfrm>
            </p:contentPart>
          </mc:Choice>
          <mc:Fallback xmlns="">
            <p:pic>
              <p:nvPicPr>
                <p:cNvPr id="105" name="Freihand 104">
                  <a:extLst>
                    <a:ext uri="{FF2B5EF4-FFF2-40B4-BE49-F238E27FC236}">
                      <a16:creationId xmlns:a16="http://schemas.microsoft.com/office/drawing/2014/main" id="{F56BD73A-3786-4818-809C-F41209E42534}"/>
                    </a:ext>
                  </a:extLst>
                </p:cNvPr>
                <p:cNvPicPr/>
                <p:nvPr/>
              </p:nvPicPr>
              <p:blipFill>
                <a:blip r:embed="rId173"/>
                <a:stretch>
                  <a:fillRect/>
                </a:stretch>
              </p:blipFill>
              <p:spPr>
                <a:xfrm>
                  <a:off x="6750733" y="1297272"/>
                  <a:ext cx="115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D13F3E84-52FB-462A-B29C-76C7384F48B9}"/>
                    </a:ext>
                  </a:extLst>
                </p14:cNvPr>
                <p14:cNvContentPartPr/>
                <p14:nvPr/>
              </p14:nvContentPartPr>
              <p14:xfrm>
                <a:off x="6917773" y="1256592"/>
                <a:ext cx="83880" cy="70560"/>
              </p14:xfrm>
            </p:contentPart>
          </mc:Choice>
          <mc:Fallback xmlns="">
            <p:pic>
              <p:nvPicPr>
                <p:cNvPr id="106" name="Freihand 105">
                  <a:extLst>
                    <a:ext uri="{FF2B5EF4-FFF2-40B4-BE49-F238E27FC236}">
                      <a16:creationId xmlns:a16="http://schemas.microsoft.com/office/drawing/2014/main" id="{D13F3E84-52FB-462A-B29C-76C7384F48B9}"/>
                    </a:ext>
                  </a:extLst>
                </p:cNvPr>
                <p:cNvPicPr/>
                <p:nvPr/>
              </p:nvPicPr>
              <p:blipFill>
                <a:blip r:embed="rId175"/>
                <a:stretch>
                  <a:fillRect/>
                </a:stretch>
              </p:blipFill>
              <p:spPr>
                <a:xfrm>
                  <a:off x="6913453" y="1252272"/>
                  <a:ext cx="92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24504828-F478-4D1E-9464-EBBA475C6192}"/>
                    </a:ext>
                  </a:extLst>
                </p14:cNvPr>
                <p14:cNvContentPartPr/>
                <p14:nvPr/>
              </p14:nvContentPartPr>
              <p14:xfrm>
                <a:off x="7023253" y="1307352"/>
                <a:ext cx="22680" cy="71280"/>
              </p14:xfrm>
            </p:contentPart>
          </mc:Choice>
          <mc:Fallback xmlns="">
            <p:pic>
              <p:nvPicPr>
                <p:cNvPr id="107" name="Freihand 106">
                  <a:extLst>
                    <a:ext uri="{FF2B5EF4-FFF2-40B4-BE49-F238E27FC236}">
                      <a16:creationId xmlns:a16="http://schemas.microsoft.com/office/drawing/2014/main" id="{24504828-F478-4D1E-9464-EBBA475C6192}"/>
                    </a:ext>
                  </a:extLst>
                </p:cNvPr>
                <p:cNvPicPr/>
                <p:nvPr/>
              </p:nvPicPr>
              <p:blipFill>
                <a:blip r:embed="rId177"/>
                <a:stretch>
                  <a:fillRect/>
                </a:stretch>
              </p:blipFill>
              <p:spPr>
                <a:xfrm>
                  <a:off x="7018933" y="1303032"/>
                  <a:ext cx="31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BA803315-8293-44F7-8E56-8B4110E489D2}"/>
                    </a:ext>
                  </a:extLst>
                </p14:cNvPr>
                <p14:cNvContentPartPr/>
                <p14:nvPr/>
              </p14:nvContentPartPr>
              <p14:xfrm>
                <a:off x="7098493" y="1222392"/>
                <a:ext cx="102240" cy="126360"/>
              </p14:xfrm>
            </p:contentPart>
          </mc:Choice>
          <mc:Fallback xmlns="">
            <p:pic>
              <p:nvPicPr>
                <p:cNvPr id="108" name="Freihand 107">
                  <a:extLst>
                    <a:ext uri="{FF2B5EF4-FFF2-40B4-BE49-F238E27FC236}">
                      <a16:creationId xmlns:a16="http://schemas.microsoft.com/office/drawing/2014/main" id="{BA803315-8293-44F7-8E56-8B4110E489D2}"/>
                    </a:ext>
                  </a:extLst>
                </p:cNvPr>
                <p:cNvPicPr/>
                <p:nvPr/>
              </p:nvPicPr>
              <p:blipFill>
                <a:blip r:embed="rId179"/>
                <a:stretch>
                  <a:fillRect/>
                </a:stretch>
              </p:blipFill>
              <p:spPr>
                <a:xfrm>
                  <a:off x="7094173" y="1218072"/>
                  <a:ext cx="110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3C6A8EAB-69F2-40F6-8AB9-E5235F6EADDC}"/>
                    </a:ext>
                  </a:extLst>
                </p14:cNvPr>
                <p14:cNvContentPartPr/>
                <p14:nvPr/>
              </p14:nvContentPartPr>
              <p14:xfrm>
                <a:off x="7269853" y="1308792"/>
                <a:ext cx="81000" cy="137520"/>
              </p14:xfrm>
            </p:contentPart>
          </mc:Choice>
          <mc:Fallback xmlns="">
            <p:pic>
              <p:nvPicPr>
                <p:cNvPr id="109" name="Freihand 108">
                  <a:extLst>
                    <a:ext uri="{FF2B5EF4-FFF2-40B4-BE49-F238E27FC236}">
                      <a16:creationId xmlns:a16="http://schemas.microsoft.com/office/drawing/2014/main" id="{3C6A8EAB-69F2-40F6-8AB9-E5235F6EADDC}"/>
                    </a:ext>
                  </a:extLst>
                </p:cNvPr>
                <p:cNvPicPr/>
                <p:nvPr/>
              </p:nvPicPr>
              <p:blipFill>
                <a:blip r:embed="rId181"/>
                <a:stretch>
                  <a:fillRect/>
                </a:stretch>
              </p:blipFill>
              <p:spPr>
                <a:xfrm>
                  <a:off x="7265533" y="1304472"/>
                  <a:ext cx="89640" cy="146160"/>
                </a:xfrm>
                <a:prstGeom prst="rect">
                  <a:avLst/>
                </a:prstGeom>
              </p:spPr>
            </p:pic>
          </mc:Fallback>
        </mc:AlternateContent>
      </p:grpSp>
      <p:grpSp>
        <p:nvGrpSpPr>
          <p:cNvPr id="118" name="Gruppieren 117">
            <a:extLst>
              <a:ext uri="{FF2B5EF4-FFF2-40B4-BE49-F238E27FC236}">
                <a16:creationId xmlns:a16="http://schemas.microsoft.com/office/drawing/2014/main" id="{B3E84633-2252-4C05-9557-2079300498E5}"/>
              </a:ext>
            </a:extLst>
          </p:cNvPr>
          <p:cNvGrpSpPr/>
          <p:nvPr/>
        </p:nvGrpSpPr>
        <p:grpSpPr>
          <a:xfrm>
            <a:off x="7524733" y="1238232"/>
            <a:ext cx="624960" cy="100080"/>
            <a:chOff x="7524733" y="1238232"/>
            <a:chExt cx="624960" cy="100080"/>
          </a:xfrm>
        </p:grpSpPr>
        <mc:AlternateContent xmlns:mc="http://schemas.openxmlformats.org/markup-compatibility/2006" xmlns:p14="http://schemas.microsoft.com/office/powerpoint/2010/main">
          <mc:Choice Requires="p14">
            <p:contentPart p14:bwMode="auto" r:id="rId182">
              <p14:nvContentPartPr>
                <p14:cNvPr id="112" name="Freihand 111">
                  <a:extLst>
                    <a:ext uri="{FF2B5EF4-FFF2-40B4-BE49-F238E27FC236}">
                      <a16:creationId xmlns:a16="http://schemas.microsoft.com/office/drawing/2014/main" id="{CD91559A-6C2B-4FE9-9A49-2A7D7DCF382C}"/>
                    </a:ext>
                  </a:extLst>
                </p14:cNvPr>
                <p14:cNvContentPartPr/>
                <p14:nvPr/>
              </p14:nvContentPartPr>
              <p14:xfrm>
                <a:off x="7524733" y="1308792"/>
                <a:ext cx="77760" cy="2520"/>
              </p14:xfrm>
            </p:contentPart>
          </mc:Choice>
          <mc:Fallback xmlns="">
            <p:pic>
              <p:nvPicPr>
                <p:cNvPr id="112" name="Freihand 111">
                  <a:extLst>
                    <a:ext uri="{FF2B5EF4-FFF2-40B4-BE49-F238E27FC236}">
                      <a16:creationId xmlns:a16="http://schemas.microsoft.com/office/drawing/2014/main" id="{CD91559A-6C2B-4FE9-9A49-2A7D7DCF382C}"/>
                    </a:ext>
                  </a:extLst>
                </p:cNvPr>
                <p:cNvPicPr/>
                <p:nvPr/>
              </p:nvPicPr>
              <p:blipFill>
                <a:blip r:embed="rId183"/>
                <a:stretch>
                  <a:fillRect/>
                </a:stretch>
              </p:blipFill>
              <p:spPr>
                <a:xfrm>
                  <a:off x="7520413" y="1304472"/>
                  <a:ext cx="864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3" name="Freihand 112">
                  <a:extLst>
                    <a:ext uri="{FF2B5EF4-FFF2-40B4-BE49-F238E27FC236}">
                      <a16:creationId xmlns:a16="http://schemas.microsoft.com/office/drawing/2014/main" id="{D448E775-C8E0-4FCD-8715-5FA247C8430A}"/>
                    </a:ext>
                  </a:extLst>
                </p14:cNvPr>
                <p14:cNvContentPartPr/>
                <p14:nvPr/>
              </p14:nvContentPartPr>
              <p14:xfrm>
                <a:off x="7682053" y="1238232"/>
                <a:ext cx="71640" cy="100080"/>
              </p14:xfrm>
            </p:contentPart>
          </mc:Choice>
          <mc:Fallback xmlns="">
            <p:pic>
              <p:nvPicPr>
                <p:cNvPr id="113" name="Freihand 112">
                  <a:extLst>
                    <a:ext uri="{FF2B5EF4-FFF2-40B4-BE49-F238E27FC236}">
                      <a16:creationId xmlns:a16="http://schemas.microsoft.com/office/drawing/2014/main" id="{D448E775-C8E0-4FCD-8715-5FA247C8430A}"/>
                    </a:ext>
                  </a:extLst>
                </p:cNvPr>
                <p:cNvPicPr/>
                <p:nvPr/>
              </p:nvPicPr>
              <p:blipFill>
                <a:blip r:embed="rId185"/>
                <a:stretch>
                  <a:fillRect/>
                </a:stretch>
              </p:blipFill>
              <p:spPr>
                <a:xfrm>
                  <a:off x="7677733" y="1233912"/>
                  <a:ext cx="80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4" name="Freihand 113">
                  <a:extLst>
                    <a:ext uri="{FF2B5EF4-FFF2-40B4-BE49-F238E27FC236}">
                      <a16:creationId xmlns:a16="http://schemas.microsoft.com/office/drawing/2014/main" id="{029CA017-E3E5-4339-81ED-F41B9A495939}"/>
                    </a:ext>
                  </a:extLst>
                </p14:cNvPr>
                <p14:cNvContentPartPr/>
                <p14:nvPr/>
              </p14:nvContentPartPr>
              <p14:xfrm>
                <a:off x="7824253" y="1245072"/>
                <a:ext cx="77400" cy="79200"/>
              </p14:xfrm>
            </p:contentPart>
          </mc:Choice>
          <mc:Fallback xmlns="">
            <p:pic>
              <p:nvPicPr>
                <p:cNvPr id="114" name="Freihand 113">
                  <a:extLst>
                    <a:ext uri="{FF2B5EF4-FFF2-40B4-BE49-F238E27FC236}">
                      <a16:creationId xmlns:a16="http://schemas.microsoft.com/office/drawing/2014/main" id="{029CA017-E3E5-4339-81ED-F41B9A495939}"/>
                    </a:ext>
                  </a:extLst>
                </p:cNvPr>
                <p:cNvPicPr/>
                <p:nvPr/>
              </p:nvPicPr>
              <p:blipFill>
                <a:blip r:embed="rId187"/>
                <a:stretch>
                  <a:fillRect/>
                </a:stretch>
              </p:blipFill>
              <p:spPr>
                <a:xfrm>
                  <a:off x="7819933" y="1240752"/>
                  <a:ext cx="86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5" name="Freihand 114">
                  <a:extLst>
                    <a:ext uri="{FF2B5EF4-FFF2-40B4-BE49-F238E27FC236}">
                      <a16:creationId xmlns:a16="http://schemas.microsoft.com/office/drawing/2014/main" id="{2C368F87-92A1-45C5-9C86-CCE7B9423254}"/>
                    </a:ext>
                  </a:extLst>
                </p14:cNvPr>
                <p14:cNvContentPartPr/>
                <p14:nvPr/>
              </p14:nvContentPartPr>
              <p14:xfrm>
                <a:off x="7939813" y="1247952"/>
                <a:ext cx="84600" cy="62280"/>
              </p14:xfrm>
            </p:contentPart>
          </mc:Choice>
          <mc:Fallback xmlns="">
            <p:pic>
              <p:nvPicPr>
                <p:cNvPr id="115" name="Freihand 114">
                  <a:extLst>
                    <a:ext uri="{FF2B5EF4-FFF2-40B4-BE49-F238E27FC236}">
                      <a16:creationId xmlns:a16="http://schemas.microsoft.com/office/drawing/2014/main" id="{2C368F87-92A1-45C5-9C86-CCE7B9423254}"/>
                    </a:ext>
                  </a:extLst>
                </p:cNvPr>
                <p:cNvPicPr/>
                <p:nvPr/>
              </p:nvPicPr>
              <p:blipFill>
                <a:blip r:embed="rId189"/>
                <a:stretch>
                  <a:fillRect/>
                </a:stretch>
              </p:blipFill>
              <p:spPr>
                <a:xfrm>
                  <a:off x="7935493" y="1243632"/>
                  <a:ext cx="93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6" name="Freihand 115">
                  <a:extLst>
                    <a:ext uri="{FF2B5EF4-FFF2-40B4-BE49-F238E27FC236}">
                      <a16:creationId xmlns:a16="http://schemas.microsoft.com/office/drawing/2014/main" id="{56EDABFA-517F-40D9-B0CC-EAC9DF3B382D}"/>
                    </a:ext>
                  </a:extLst>
                </p14:cNvPr>
                <p14:cNvContentPartPr/>
                <p14:nvPr/>
              </p14:nvContentPartPr>
              <p14:xfrm>
                <a:off x="8101093" y="1255512"/>
                <a:ext cx="48600" cy="50400"/>
              </p14:xfrm>
            </p:contentPart>
          </mc:Choice>
          <mc:Fallback xmlns="">
            <p:pic>
              <p:nvPicPr>
                <p:cNvPr id="116" name="Freihand 115">
                  <a:extLst>
                    <a:ext uri="{FF2B5EF4-FFF2-40B4-BE49-F238E27FC236}">
                      <a16:creationId xmlns:a16="http://schemas.microsoft.com/office/drawing/2014/main" id="{56EDABFA-517F-40D9-B0CC-EAC9DF3B382D}"/>
                    </a:ext>
                  </a:extLst>
                </p:cNvPr>
                <p:cNvPicPr/>
                <p:nvPr/>
              </p:nvPicPr>
              <p:blipFill>
                <a:blip r:embed="rId191"/>
                <a:stretch>
                  <a:fillRect/>
                </a:stretch>
              </p:blipFill>
              <p:spPr>
                <a:xfrm>
                  <a:off x="8096773" y="1251192"/>
                  <a:ext cx="57240" cy="5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17" name="Freihand 116">
                <a:extLst>
                  <a:ext uri="{FF2B5EF4-FFF2-40B4-BE49-F238E27FC236}">
                    <a16:creationId xmlns:a16="http://schemas.microsoft.com/office/drawing/2014/main" id="{D8E71210-F223-4CB9-B36A-044C50A72987}"/>
                  </a:ext>
                </a:extLst>
              </p14:cNvPr>
              <p14:cNvContentPartPr/>
              <p14:nvPr/>
            </p14:nvContentPartPr>
            <p14:xfrm>
              <a:off x="8111173" y="1170552"/>
              <a:ext cx="360" cy="360"/>
            </p14:xfrm>
          </p:contentPart>
        </mc:Choice>
        <mc:Fallback xmlns="">
          <p:pic>
            <p:nvPicPr>
              <p:cNvPr id="117" name="Freihand 116">
                <a:extLst>
                  <a:ext uri="{FF2B5EF4-FFF2-40B4-BE49-F238E27FC236}">
                    <a16:creationId xmlns:a16="http://schemas.microsoft.com/office/drawing/2014/main" id="{D8E71210-F223-4CB9-B36A-044C50A72987}"/>
                  </a:ext>
                </a:extLst>
              </p:cNvPr>
              <p:cNvPicPr/>
              <p:nvPr/>
            </p:nvPicPr>
            <p:blipFill>
              <a:blip r:embed="rId16"/>
              <a:stretch>
                <a:fillRect/>
              </a:stretch>
            </p:blipFill>
            <p:spPr>
              <a:xfrm>
                <a:off x="8106853" y="1166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990BA768-FC9B-4B85-B699-E77EA62AE617}"/>
                  </a:ext>
                </a:extLst>
              </p14:cNvPr>
              <p14:cNvContentPartPr/>
              <p14:nvPr/>
            </p14:nvContentPartPr>
            <p14:xfrm>
              <a:off x="8532013" y="1186032"/>
              <a:ext cx="9360" cy="212760"/>
            </p14:xfrm>
          </p:contentPart>
        </mc:Choice>
        <mc:Fallback xmlns="">
          <p:pic>
            <p:nvPicPr>
              <p:cNvPr id="119" name="Freihand 118">
                <a:extLst>
                  <a:ext uri="{FF2B5EF4-FFF2-40B4-BE49-F238E27FC236}">
                    <a16:creationId xmlns:a16="http://schemas.microsoft.com/office/drawing/2014/main" id="{990BA768-FC9B-4B85-B699-E77EA62AE617}"/>
                  </a:ext>
                </a:extLst>
              </p:cNvPr>
              <p:cNvPicPr/>
              <p:nvPr/>
            </p:nvPicPr>
            <p:blipFill>
              <a:blip r:embed="rId194"/>
              <a:stretch>
                <a:fillRect/>
              </a:stretch>
            </p:blipFill>
            <p:spPr>
              <a:xfrm>
                <a:off x="8527693" y="1181712"/>
                <a:ext cx="18000" cy="221400"/>
              </a:xfrm>
              <a:prstGeom prst="rect">
                <a:avLst/>
              </a:prstGeom>
            </p:spPr>
          </p:pic>
        </mc:Fallback>
      </mc:AlternateContent>
      <p:grpSp>
        <p:nvGrpSpPr>
          <p:cNvPr id="126" name="Gruppieren 125">
            <a:extLst>
              <a:ext uri="{FF2B5EF4-FFF2-40B4-BE49-F238E27FC236}">
                <a16:creationId xmlns:a16="http://schemas.microsoft.com/office/drawing/2014/main" id="{C565D868-59BD-487F-A7D0-28ADED9081AB}"/>
              </a:ext>
            </a:extLst>
          </p:cNvPr>
          <p:cNvGrpSpPr/>
          <p:nvPr/>
        </p:nvGrpSpPr>
        <p:grpSpPr>
          <a:xfrm>
            <a:off x="8717413" y="1162632"/>
            <a:ext cx="620280" cy="187200"/>
            <a:chOff x="8717413" y="1162632"/>
            <a:chExt cx="620280" cy="187200"/>
          </a:xfrm>
        </p:grpSpPr>
        <mc:AlternateContent xmlns:mc="http://schemas.openxmlformats.org/markup-compatibility/2006" xmlns:p14="http://schemas.microsoft.com/office/powerpoint/2010/main">
          <mc:Choice Requires="p14">
            <p:contentPart p14:bwMode="auto" r:id="rId195">
              <p14:nvContentPartPr>
                <p14:cNvPr id="120" name="Freihand 119">
                  <a:extLst>
                    <a:ext uri="{FF2B5EF4-FFF2-40B4-BE49-F238E27FC236}">
                      <a16:creationId xmlns:a16="http://schemas.microsoft.com/office/drawing/2014/main" id="{C4EF58D4-5343-4B1D-98D1-6E0F96DCEC87}"/>
                    </a:ext>
                  </a:extLst>
                </p14:cNvPr>
                <p14:cNvContentPartPr/>
                <p14:nvPr/>
              </p14:nvContentPartPr>
              <p14:xfrm>
                <a:off x="8717413" y="1270272"/>
                <a:ext cx="92880" cy="9000"/>
              </p14:xfrm>
            </p:contentPart>
          </mc:Choice>
          <mc:Fallback xmlns="">
            <p:pic>
              <p:nvPicPr>
                <p:cNvPr id="120" name="Freihand 119">
                  <a:extLst>
                    <a:ext uri="{FF2B5EF4-FFF2-40B4-BE49-F238E27FC236}">
                      <a16:creationId xmlns:a16="http://schemas.microsoft.com/office/drawing/2014/main" id="{C4EF58D4-5343-4B1D-98D1-6E0F96DCEC87}"/>
                    </a:ext>
                  </a:extLst>
                </p:cNvPr>
                <p:cNvPicPr/>
                <p:nvPr/>
              </p:nvPicPr>
              <p:blipFill>
                <a:blip r:embed="rId196"/>
                <a:stretch>
                  <a:fillRect/>
                </a:stretch>
              </p:blipFill>
              <p:spPr>
                <a:xfrm>
                  <a:off x="8713093" y="1265952"/>
                  <a:ext cx="101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1" name="Freihand 120">
                  <a:extLst>
                    <a:ext uri="{FF2B5EF4-FFF2-40B4-BE49-F238E27FC236}">
                      <a16:creationId xmlns:a16="http://schemas.microsoft.com/office/drawing/2014/main" id="{D3BCB851-D57D-4961-A2CE-CF7401419A97}"/>
                    </a:ext>
                  </a:extLst>
                </p14:cNvPr>
                <p14:cNvContentPartPr/>
                <p14:nvPr/>
              </p14:nvContentPartPr>
              <p14:xfrm>
                <a:off x="8911453" y="1212672"/>
                <a:ext cx="97200" cy="83880"/>
              </p14:xfrm>
            </p:contentPart>
          </mc:Choice>
          <mc:Fallback xmlns="">
            <p:pic>
              <p:nvPicPr>
                <p:cNvPr id="121" name="Freihand 120">
                  <a:extLst>
                    <a:ext uri="{FF2B5EF4-FFF2-40B4-BE49-F238E27FC236}">
                      <a16:creationId xmlns:a16="http://schemas.microsoft.com/office/drawing/2014/main" id="{D3BCB851-D57D-4961-A2CE-CF7401419A97}"/>
                    </a:ext>
                  </a:extLst>
                </p:cNvPr>
                <p:cNvPicPr/>
                <p:nvPr/>
              </p:nvPicPr>
              <p:blipFill>
                <a:blip r:embed="rId198"/>
                <a:stretch>
                  <a:fillRect/>
                </a:stretch>
              </p:blipFill>
              <p:spPr>
                <a:xfrm>
                  <a:off x="8907133" y="1208352"/>
                  <a:ext cx="105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2" name="Freihand 121">
                  <a:extLst>
                    <a:ext uri="{FF2B5EF4-FFF2-40B4-BE49-F238E27FC236}">
                      <a16:creationId xmlns:a16="http://schemas.microsoft.com/office/drawing/2014/main" id="{F81B17F4-8510-4115-94E1-2013F192676E}"/>
                    </a:ext>
                  </a:extLst>
                </p14:cNvPr>
                <p14:cNvContentPartPr/>
                <p14:nvPr/>
              </p14:nvContentPartPr>
              <p14:xfrm>
                <a:off x="9037453" y="1288632"/>
                <a:ext cx="18000" cy="53280"/>
              </p14:xfrm>
            </p:contentPart>
          </mc:Choice>
          <mc:Fallback xmlns="">
            <p:pic>
              <p:nvPicPr>
                <p:cNvPr id="122" name="Freihand 121">
                  <a:extLst>
                    <a:ext uri="{FF2B5EF4-FFF2-40B4-BE49-F238E27FC236}">
                      <a16:creationId xmlns:a16="http://schemas.microsoft.com/office/drawing/2014/main" id="{F81B17F4-8510-4115-94E1-2013F192676E}"/>
                    </a:ext>
                  </a:extLst>
                </p:cNvPr>
                <p:cNvPicPr/>
                <p:nvPr/>
              </p:nvPicPr>
              <p:blipFill>
                <a:blip r:embed="rId200"/>
                <a:stretch>
                  <a:fillRect/>
                </a:stretch>
              </p:blipFill>
              <p:spPr>
                <a:xfrm>
                  <a:off x="9033133" y="1284312"/>
                  <a:ext cx="26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3" name="Freihand 122">
                  <a:extLst>
                    <a:ext uri="{FF2B5EF4-FFF2-40B4-BE49-F238E27FC236}">
                      <a16:creationId xmlns:a16="http://schemas.microsoft.com/office/drawing/2014/main" id="{ED7ECBB7-5E45-46A0-9C7E-6C0B185E4C3D}"/>
                    </a:ext>
                  </a:extLst>
                </p14:cNvPr>
                <p14:cNvContentPartPr/>
                <p14:nvPr/>
              </p14:nvContentPartPr>
              <p14:xfrm>
                <a:off x="9101893" y="1162632"/>
                <a:ext cx="83520" cy="123840"/>
              </p14:xfrm>
            </p:contentPart>
          </mc:Choice>
          <mc:Fallback xmlns="">
            <p:pic>
              <p:nvPicPr>
                <p:cNvPr id="123" name="Freihand 122">
                  <a:extLst>
                    <a:ext uri="{FF2B5EF4-FFF2-40B4-BE49-F238E27FC236}">
                      <a16:creationId xmlns:a16="http://schemas.microsoft.com/office/drawing/2014/main" id="{ED7ECBB7-5E45-46A0-9C7E-6C0B185E4C3D}"/>
                    </a:ext>
                  </a:extLst>
                </p:cNvPr>
                <p:cNvPicPr/>
                <p:nvPr/>
              </p:nvPicPr>
              <p:blipFill>
                <a:blip r:embed="rId202"/>
                <a:stretch>
                  <a:fillRect/>
                </a:stretch>
              </p:blipFill>
              <p:spPr>
                <a:xfrm>
                  <a:off x="9097573" y="1158312"/>
                  <a:ext cx="921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4" name="Freihand 123">
                  <a:extLst>
                    <a:ext uri="{FF2B5EF4-FFF2-40B4-BE49-F238E27FC236}">
                      <a16:creationId xmlns:a16="http://schemas.microsoft.com/office/drawing/2014/main" id="{37A377D9-1219-4F9C-B7DF-F36086A0EE9E}"/>
                    </a:ext>
                  </a:extLst>
                </p14:cNvPr>
                <p14:cNvContentPartPr/>
                <p14:nvPr/>
              </p14:nvContentPartPr>
              <p14:xfrm>
                <a:off x="9264973" y="1219152"/>
                <a:ext cx="53640" cy="26280"/>
              </p14:xfrm>
            </p:contentPart>
          </mc:Choice>
          <mc:Fallback xmlns="">
            <p:pic>
              <p:nvPicPr>
                <p:cNvPr id="124" name="Freihand 123">
                  <a:extLst>
                    <a:ext uri="{FF2B5EF4-FFF2-40B4-BE49-F238E27FC236}">
                      <a16:creationId xmlns:a16="http://schemas.microsoft.com/office/drawing/2014/main" id="{37A377D9-1219-4F9C-B7DF-F36086A0EE9E}"/>
                    </a:ext>
                  </a:extLst>
                </p:cNvPr>
                <p:cNvPicPr/>
                <p:nvPr/>
              </p:nvPicPr>
              <p:blipFill>
                <a:blip r:embed="rId204"/>
                <a:stretch>
                  <a:fillRect/>
                </a:stretch>
              </p:blipFill>
              <p:spPr>
                <a:xfrm>
                  <a:off x="9260653" y="1214832"/>
                  <a:ext cx="62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5" name="Freihand 124">
                  <a:extLst>
                    <a:ext uri="{FF2B5EF4-FFF2-40B4-BE49-F238E27FC236}">
                      <a16:creationId xmlns:a16="http://schemas.microsoft.com/office/drawing/2014/main" id="{C2393B6D-FE49-454F-AE4F-309BAA6CF6C6}"/>
                    </a:ext>
                  </a:extLst>
                </p14:cNvPr>
                <p14:cNvContentPartPr/>
                <p14:nvPr/>
              </p14:nvContentPartPr>
              <p14:xfrm>
                <a:off x="9275413" y="1218432"/>
                <a:ext cx="62280" cy="131400"/>
              </p14:xfrm>
            </p:contentPart>
          </mc:Choice>
          <mc:Fallback xmlns="">
            <p:pic>
              <p:nvPicPr>
                <p:cNvPr id="125" name="Freihand 124">
                  <a:extLst>
                    <a:ext uri="{FF2B5EF4-FFF2-40B4-BE49-F238E27FC236}">
                      <a16:creationId xmlns:a16="http://schemas.microsoft.com/office/drawing/2014/main" id="{C2393B6D-FE49-454F-AE4F-309BAA6CF6C6}"/>
                    </a:ext>
                  </a:extLst>
                </p:cNvPr>
                <p:cNvPicPr/>
                <p:nvPr/>
              </p:nvPicPr>
              <p:blipFill>
                <a:blip r:embed="rId206"/>
                <a:stretch>
                  <a:fillRect/>
                </a:stretch>
              </p:blipFill>
              <p:spPr>
                <a:xfrm>
                  <a:off x="9271093" y="1214112"/>
                  <a:ext cx="7092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7">
            <p14:nvContentPartPr>
              <p14:cNvPr id="219" name="Freihand 218">
                <a:extLst>
                  <a:ext uri="{FF2B5EF4-FFF2-40B4-BE49-F238E27FC236}">
                    <a16:creationId xmlns:a16="http://schemas.microsoft.com/office/drawing/2014/main" id="{913D0C8A-B6F5-4668-9368-C9FD8A0C8914}"/>
                  </a:ext>
                </a:extLst>
              </p14:cNvPr>
              <p14:cNvContentPartPr/>
              <p14:nvPr/>
            </p14:nvContentPartPr>
            <p14:xfrm>
              <a:off x="6992293" y="2392032"/>
              <a:ext cx="519480" cy="26640"/>
            </p14:xfrm>
          </p:contentPart>
        </mc:Choice>
        <mc:Fallback xmlns="">
          <p:pic>
            <p:nvPicPr>
              <p:cNvPr id="219" name="Freihand 218">
                <a:extLst>
                  <a:ext uri="{FF2B5EF4-FFF2-40B4-BE49-F238E27FC236}">
                    <a16:creationId xmlns:a16="http://schemas.microsoft.com/office/drawing/2014/main" id="{913D0C8A-B6F5-4668-9368-C9FD8A0C8914}"/>
                  </a:ext>
                </a:extLst>
              </p:cNvPr>
              <p:cNvPicPr/>
              <p:nvPr/>
            </p:nvPicPr>
            <p:blipFill>
              <a:blip r:embed="rId208"/>
              <a:stretch>
                <a:fillRect/>
              </a:stretch>
            </p:blipFill>
            <p:spPr>
              <a:xfrm>
                <a:off x="6987973" y="2387712"/>
                <a:ext cx="5281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88" name="Freihand 387">
                <a:extLst>
                  <a:ext uri="{FF2B5EF4-FFF2-40B4-BE49-F238E27FC236}">
                    <a16:creationId xmlns:a16="http://schemas.microsoft.com/office/drawing/2014/main" id="{AAAFBF8C-0017-4B0C-8FB5-1090D416244B}"/>
                  </a:ext>
                </a:extLst>
              </p14:cNvPr>
              <p14:cNvContentPartPr/>
              <p14:nvPr/>
            </p14:nvContentPartPr>
            <p14:xfrm>
              <a:off x="10471333" y="3745992"/>
              <a:ext cx="193320" cy="37080"/>
            </p14:xfrm>
          </p:contentPart>
        </mc:Choice>
        <mc:Fallback xmlns="">
          <p:pic>
            <p:nvPicPr>
              <p:cNvPr id="388" name="Freihand 387">
                <a:extLst>
                  <a:ext uri="{FF2B5EF4-FFF2-40B4-BE49-F238E27FC236}">
                    <a16:creationId xmlns:a16="http://schemas.microsoft.com/office/drawing/2014/main" id="{AAAFBF8C-0017-4B0C-8FB5-1090D416244B}"/>
                  </a:ext>
                </a:extLst>
              </p:cNvPr>
              <p:cNvPicPr/>
              <p:nvPr/>
            </p:nvPicPr>
            <p:blipFill>
              <a:blip r:embed="rId210"/>
              <a:stretch>
                <a:fillRect/>
              </a:stretch>
            </p:blipFill>
            <p:spPr>
              <a:xfrm>
                <a:off x="10467013" y="3741672"/>
                <a:ext cx="201960" cy="45720"/>
              </a:xfrm>
              <a:prstGeom prst="rect">
                <a:avLst/>
              </a:prstGeom>
            </p:spPr>
          </p:pic>
        </mc:Fallback>
      </mc:AlternateContent>
      <p:grpSp>
        <p:nvGrpSpPr>
          <p:cNvPr id="643" name="Gruppieren 642">
            <a:extLst>
              <a:ext uri="{FF2B5EF4-FFF2-40B4-BE49-F238E27FC236}">
                <a16:creationId xmlns:a16="http://schemas.microsoft.com/office/drawing/2014/main" id="{7C178493-FA82-448D-ABB6-F3FDFF1EFD98}"/>
              </a:ext>
            </a:extLst>
          </p:cNvPr>
          <p:cNvGrpSpPr/>
          <p:nvPr/>
        </p:nvGrpSpPr>
        <p:grpSpPr>
          <a:xfrm>
            <a:off x="33493" y="1519752"/>
            <a:ext cx="11936160" cy="4861080"/>
            <a:chOff x="33493" y="1519752"/>
            <a:chExt cx="11936160" cy="4861080"/>
          </a:xfrm>
        </p:grpSpPr>
        <mc:AlternateContent xmlns:mc="http://schemas.openxmlformats.org/markup-compatibility/2006" xmlns:p14="http://schemas.microsoft.com/office/powerpoint/2010/main">
          <mc:Choice Requires="p14">
            <p:contentPart p14:bwMode="auto" r:id="rId211">
              <p14:nvContentPartPr>
                <p14:cNvPr id="214" name="Freihand 213">
                  <a:extLst>
                    <a:ext uri="{FF2B5EF4-FFF2-40B4-BE49-F238E27FC236}">
                      <a16:creationId xmlns:a16="http://schemas.microsoft.com/office/drawing/2014/main" id="{E984977A-3CF9-4A91-8037-D1921334F198}"/>
                    </a:ext>
                  </a:extLst>
                </p14:cNvPr>
                <p14:cNvContentPartPr/>
                <p14:nvPr/>
              </p14:nvContentPartPr>
              <p14:xfrm>
                <a:off x="259213" y="2930592"/>
                <a:ext cx="9000" cy="4320"/>
              </p14:xfrm>
            </p:contentPart>
          </mc:Choice>
          <mc:Fallback xmlns="">
            <p:pic>
              <p:nvPicPr>
                <p:cNvPr id="214" name="Freihand 213">
                  <a:extLst>
                    <a:ext uri="{FF2B5EF4-FFF2-40B4-BE49-F238E27FC236}">
                      <a16:creationId xmlns:a16="http://schemas.microsoft.com/office/drawing/2014/main" id="{E984977A-3CF9-4A91-8037-D1921334F198}"/>
                    </a:ext>
                  </a:extLst>
                </p:cNvPr>
                <p:cNvPicPr/>
                <p:nvPr/>
              </p:nvPicPr>
              <p:blipFill>
                <a:blip r:embed="rId212"/>
                <a:stretch>
                  <a:fillRect/>
                </a:stretch>
              </p:blipFill>
              <p:spPr>
                <a:xfrm>
                  <a:off x="254893" y="2926272"/>
                  <a:ext cx="176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06" name="Freihand 205">
                  <a:extLst>
                    <a:ext uri="{FF2B5EF4-FFF2-40B4-BE49-F238E27FC236}">
                      <a16:creationId xmlns:a16="http://schemas.microsoft.com/office/drawing/2014/main" id="{08C9832D-CCBA-4A76-8F7A-030C0C050CC7}"/>
                    </a:ext>
                  </a:extLst>
                </p14:cNvPr>
                <p14:cNvContentPartPr/>
                <p14:nvPr/>
              </p14:nvContentPartPr>
              <p14:xfrm>
                <a:off x="544333" y="3273312"/>
                <a:ext cx="17280" cy="17280"/>
              </p14:xfrm>
            </p:contentPart>
          </mc:Choice>
          <mc:Fallback xmlns="">
            <p:pic>
              <p:nvPicPr>
                <p:cNvPr id="206" name="Freihand 205">
                  <a:extLst>
                    <a:ext uri="{FF2B5EF4-FFF2-40B4-BE49-F238E27FC236}">
                      <a16:creationId xmlns:a16="http://schemas.microsoft.com/office/drawing/2014/main" id="{08C9832D-CCBA-4A76-8F7A-030C0C050CC7}"/>
                    </a:ext>
                  </a:extLst>
                </p:cNvPr>
                <p:cNvPicPr/>
                <p:nvPr/>
              </p:nvPicPr>
              <p:blipFill>
                <a:blip r:embed="rId214"/>
                <a:stretch>
                  <a:fillRect/>
                </a:stretch>
              </p:blipFill>
              <p:spPr>
                <a:xfrm>
                  <a:off x="540013" y="3268992"/>
                  <a:ext cx="25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07" name="Freihand 206">
                  <a:extLst>
                    <a:ext uri="{FF2B5EF4-FFF2-40B4-BE49-F238E27FC236}">
                      <a16:creationId xmlns:a16="http://schemas.microsoft.com/office/drawing/2014/main" id="{8320EFA3-0343-4BFF-BCD5-A6468E1F8497}"/>
                    </a:ext>
                  </a:extLst>
                </p14:cNvPr>
                <p14:cNvContentPartPr/>
                <p14:nvPr/>
              </p14:nvContentPartPr>
              <p14:xfrm>
                <a:off x="473053" y="3157752"/>
                <a:ext cx="58320" cy="2556000"/>
              </p14:xfrm>
            </p:contentPart>
          </mc:Choice>
          <mc:Fallback xmlns="">
            <p:pic>
              <p:nvPicPr>
                <p:cNvPr id="207" name="Freihand 206">
                  <a:extLst>
                    <a:ext uri="{FF2B5EF4-FFF2-40B4-BE49-F238E27FC236}">
                      <a16:creationId xmlns:a16="http://schemas.microsoft.com/office/drawing/2014/main" id="{8320EFA3-0343-4BFF-BCD5-A6468E1F8497}"/>
                    </a:ext>
                  </a:extLst>
                </p:cNvPr>
                <p:cNvPicPr/>
                <p:nvPr/>
              </p:nvPicPr>
              <p:blipFill>
                <a:blip r:embed="rId216"/>
                <a:stretch>
                  <a:fillRect/>
                </a:stretch>
              </p:blipFill>
              <p:spPr>
                <a:xfrm>
                  <a:off x="468733" y="3153432"/>
                  <a:ext cx="66960" cy="2564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08" name="Freihand 207">
                  <a:extLst>
                    <a:ext uri="{FF2B5EF4-FFF2-40B4-BE49-F238E27FC236}">
                      <a16:creationId xmlns:a16="http://schemas.microsoft.com/office/drawing/2014/main" id="{65A9C42F-5D8F-4242-8549-9DBAD8AF0C87}"/>
                    </a:ext>
                  </a:extLst>
                </p14:cNvPr>
                <p14:cNvContentPartPr/>
                <p14:nvPr/>
              </p14:nvContentPartPr>
              <p14:xfrm>
                <a:off x="270373" y="5577672"/>
                <a:ext cx="3368520" cy="65520"/>
              </p14:xfrm>
            </p:contentPart>
          </mc:Choice>
          <mc:Fallback xmlns="">
            <p:pic>
              <p:nvPicPr>
                <p:cNvPr id="208" name="Freihand 207">
                  <a:extLst>
                    <a:ext uri="{FF2B5EF4-FFF2-40B4-BE49-F238E27FC236}">
                      <a16:creationId xmlns:a16="http://schemas.microsoft.com/office/drawing/2014/main" id="{65A9C42F-5D8F-4242-8549-9DBAD8AF0C87}"/>
                    </a:ext>
                  </a:extLst>
                </p:cNvPr>
                <p:cNvPicPr/>
                <p:nvPr/>
              </p:nvPicPr>
              <p:blipFill>
                <a:blip r:embed="rId218"/>
                <a:stretch>
                  <a:fillRect/>
                </a:stretch>
              </p:blipFill>
              <p:spPr>
                <a:xfrm>
                  <a:off x="266053" y="5573352"/>
                  <a:ext cx="3377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09" name="Freihand 208">
                  <a:extLst>
                    <a:ext uri="{FF2B5EF4-FFF2-40B4-BE49-F238E27FC236}">
                      <a16:creationId xmlns:a16="http://schemas.microsoft.com/office/drawing/2014/main" id="{FD3711AB-8E4C-4859-AD92-8EF512DDF978}"/>
                    </a:ext>
                  </a:extLst>
                </p14:cNvPr>
                <p14:cNvContentPartPr/>
                <p14:nvPr/>
              </p14:nvContentPartPr>
              <p14:xfrm>
                <a:off x="3626293" y="5511072"/>
                <a:ext cx="112680" cy="149400"/>
              </p14:xfrm>
            </p:contentPart>
          </mc:Choice>
          <mc:Fallback xmlns="">
            <p:pic>
              <p:nvPicPr>
                <p:cNvPr id="209" name="Freihand 208">
                  <a:extLst>
                    <a:ext uri="{FF2B5EF4-FFF2-40B4-BE49-F238E27FC236}">
                      <a16:creationId xmlns:a16="http://schemas.microsoft.com/office/drawing/2014/main" id="{FD3711AB-8E4C-4859-AD92-8EF512DDF978}"/>
                    </a:ext>
                  </a:extLst>
                </p:cNvPr>
                <p:cNvPicPr/>
                <p:nvPr/>
              </p:nvPicPr>
              <p:blipFill>
                <a:blip r:embed="rId220"/>
                <a:stretch>
                  <a:fillRect/>
                </a:stretch>
              </p:blipFill>
              <p:spPr>
                <a:xfrm>
                  <a:off x="3621973" y="5506752"/>
                  <a:ext cx="121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1" name="Freihand 210">
                  <a:extLst>
                    <a:ext uri="{FF2B5EF4-FFF2-40B4-BE49-F238E27FC236}">
                      <a16:creationId xmlns:a16="http://schemas.microsoft.com/office/drawing/2014/main" id="{87EE9405-2E52-437D-8617-DEB65D68DC26}"/>
                    </a:ext>
                  </a:extLst>
                </p14:cNvPr>
                <p14:cNvContentPartPr/>
                <p14:nvPr/>
              </p14:nvContentPartPr>
              <p14:xfrm>
                <a:off x="383413" y="3072072"/>
                <a:ext cx="236520" cy="100440"/>
              </p14:xfrm>
            </p:contentPart>
          </mc:Choice>
          <mc:Fallback xmlns="">
            <p:pic>
              <p:nvPicPr>
                <p:cNvPr id="211" name="Freihand 210">
                  <a:extLst>
                    <a:ext uri="{FF2B5EF4-FFF2-40B4-BE49-F238E27FC236}">
                      <a16:creationId xmlns:a16="http://schemas.microsoft.com/office/drawing/2014/main" id="{87EE9405-2E52-437D-8617-DEB65D68DC26}"/>
                    </a:ext>
                  </a:extLst>
                </p:cNvPr>
                <p:cNvPicPr/>
                <p:nvPr/>
              </p:nvPicPr>
              <p:blipFill>
                <a:blip r:embed="rId222"/>
                <a:stretch>
                  <a:fillRect/>
                </a:stretch>
              </p:blipFill>
              <p:spPr>
                <a:xfrm>
                  <a:off x="379093" y="3067752"/>
                  <a:ext cx="245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3" name="Freihand 212">
                  <a:extLst>
                    <a:ext uri="{FF2B5EF4-FFF2-40B4-BE49-F238E27FC236}">
                      <a16:creationId xmlns:a16="http://schemas.microsoft.com/office/drawing/2014/main" id="{F2DDB851-F15F-4038-807F-219FE375A813}"/>
                    </a:ext>
                  </a:extLst>
                </p14:cNvPr>
                <p14:cNvContentPartPr/>
                <p14:nvPr/>
              </p14:nvContentPartPr>
              <p14:xfrm>
                <a:off x="247333" y="3059112"/>
                <a:ext cx="58320" cy="118800"/>
              </p14:xfrm>
            </p:contentPart>
          </mc:Choice>
          <mc:Fallback xmlns="">
            <p:pic>
              <p:nvPicPr>
                <p:cNvPr id="213" name="Freihand 212">
                  <a:extLst>
                    <a:ext uri="{FF2B5EF4-FFF2-40B4-BE49-F238E27FC236}">
                      <a16:creationId xmlns:a16="http://schemas.microsoft.com/office/drawing/2014/main" id="{F2DDB851-F15F-4038-807F-219FE375A813}"/>
                    </a:ext>
                  </a:extLst>
                </p:cNvPr>
                <p:cNvPicPr/>
                <p:nvPr/>
              </p:nvPicPr>
              <p:blipFill>
                <a:blip r:embed="rId224"/>
                <a:stretch>
                  <a:fillRect/>
                </a:stretch>
              </p:blipFill>
              <p:spPr>
                <a:xfrm>
                  <a:off x="243013" y="3054792"/>
                  <a:ext cx="66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6" name="Freihand 215">
                  <a:extLst>
                    <a:ext uri="{FF2B5EF4-FFF2-40B4-BE49-F238E27FC236}">
                      <a16:creationId xmlns:a16="http://schemas.microsoft.com/office/drawing/2014/main" id="{68AF8E4E-FA86-479A-85E1-2182E4857ED9}"/>
                    </a:ext>
                  </a:extLst>
                </p14:cNvPr>
                <p14:cNvContentPartPr/>
                <p14:nvPr/>
              </p14:nvContentPartPr>
              <p14:xfrm>
                <a:off x="3540253" y="5706192"/>
                <a:ext cx="100800" cy="83880"/>
              </p14:xfrm>
            </p:contentPart>
          </mc:Choice>
          <mc:Fallback xmlns="">
            <p:pic>
              <p:nvPicPr>
                <p:cNvPr id="216" name="Freihand 215">
                  <a:extLst>
                    <a:ext uri="{FF2B5EF4-FFF2-40B4-BE49-F238E27FC236}">
                      <a16:creationId xmlns:a16="http://schemas.microsoft.com/office/drawing/2014/main" id="{68AF8E4E-FA86-479A-85E1-2182E4857ED9}"/>
                    </a:ext>
                  </a:extLst>
                </p:cNvPr>
                <p:cNvPicPr/>
                <p:nvPr/>
              </p:nvPicPr>
              <p:blipFill>
                <a:blip r:embed="rId226"/>
                <a:stretch>
                  <a:fillRect/>
                </a:stretch>
              </p:blipFill>
              <p:spPr>
                <a:xfrm>
                  <a:off x="3535933" y="5701872"/>
                  <a:ext cx="109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17" name="Freihand 216">
                  <a:extLst>
                    <a:ext uri="{FF2B5EF4-FFF2-40B4-BE49-F238E27FC236}">
                      <a16:creationId xmlns:a16="http://schemas.microsoft.com/office/drawing/2014/main" id="{61FF1AC8-39D9-4FD3-8EF3-A1F5357E01F9}"/>
                    </a:ext>
                  </a:extLst>
                </p14:cNvPr>
                <p14:cNvContentPartPr/>
                <p14:nvPr/>
              </p14:nvContentPartPr>
              <p14:xfrm>
                <a:off x="3539173" y="5740392"/>
                <a:ext cx="113400" cy="198000"/>
              </p14:xfrm>
            </p:contentPart>
          </mc:Choice>
          <mc:Fallback xmlns="">
            <p:pic>
              <p:nvPicPr>
                <p:cNvPr id="217" name="Freihand 216">
                  <a:extLst>
                    <a:ext uri="{FF2B5EF4-FFF2-40B4-BE49-F238E27FC236}">
                      <a16:creationId xmlns:a16="http://schemas.microsoft.com/office/drawing/2014/main" id="{61FF1AC8-39D9-4FD3-8EF3-A1F5357E01F9}"/>
                    </a:ext>
                  </a:extLst>
                </p:cNvPr>
                <p:cNvPicPr/>
                <p:nvPr/>
              </p:nvPicPr>
              <p:blipFill>
                <a:blip r:embed="rId228"/>
                <a:stretch>
                  <a:fillRect/>
                </a:stretch>
              </p:blipFill>
              <p:spPr>
                <a:xfrm>
                  <a:off x="3534853" y="5736072"/>
                  <a:ext cx="122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21" name="Freihand 220">
                  <a:extLst>
                    <a:ext uri="{FF2B5EF4-FFF2-40B4-BE49-F238E27FC236}">
                      <a16:creationId xmlns:a16="http://schemas.microsoft.com/office/drawing/2014/main" id="{350141E7-CA4F-4857-9E93-9ACCAE4C2F3A}"/>
                    </a:ext>
                  </a:extLst>
                </p14:cNvPr>
                <p14:cNvContentPartPr/>
                <p14:nvPr/>
              </p14:nvContentPartPr>
              <p14:xfrm>
                <a:off x="2520373" y="5480472"/>
                <a:ext cx="27720" cy="189360"/>
              </p14:xfrm>
            </p:contentPart>
          </mc:Choice>
          <mc:Fallback xmlns="">
            <p:pic>
              <p:nvPicPr>
                <p:cNvPr id="221" name="Freihand 220">
                  <a:extLst>
                    <a:ext uri="{FF2B5EF4-FFF2-40B4-BE49-F238E27FC236}">
                      <a16:creationId xmlns:a16="http://schemas.microsoft.com/office/drawing/2014/main" id="{350141E7-CA4F-4857-9E93-9ACCAE4C2F3A}"/>
                    </a:ext>
                  </a:extLst>
                </p:cNvPr>
                <p:cNvPicPr/>
                <p:nvPr/>
              </p:nvPicPr>
              <p:blipFill>
                <a:blip r:embed="rId230"/>
                <a:stretch>
                  <a:fillRect/>
                </a:stretch>
              </p:blipFill>
              <p:spPr>
                <a:xfrm>
                  <a:off x="2516053" y="5476152"/>
                  <a:ext cx="363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22" name="Freihand 221">
                  <a:extLst>
                    <a:ext uri="{FF2B5EF4-FFF2-40B4-BE49-F238E27FC236}">
                      <a16:creationId xmlns:a16="http://schemas.microsoft.com/office/drawing/2014/main" id="{DDCDADD3-A349-4446-B8B2-058E8318E44A}"/>
                    </a:ext>
                  </a:extLst>
                </p14:cNvPr>
                <p14:cNvContentPartPr/>
                <p14:nvPr/>
              </p14:nvContentPartPr>
              <p14:xfrm>
                <a:off x="2349013" y="5732832"/>
                <a:ext cx="99000" cy="188280"/>
              </p14:xfrm>
            </p:contentPart>
          </mc:Choice>
          <mc:Fallback xmlns="">
            <p:pic>
              <p:nvPicPr>
                <p:cNvPr id="222" name="Freihand 221">
                  <a:extLst>
                    <a:ext uri="{FF2B5EF4-FFF2-40B4-BE49-F238E27FC236}">
                      <a16:creationId xmlns:a16="http://schemas.microsoft.com/office/drawing/2014/main" id="{DDCDADD3-A349-4446-B8B2-058E8318E44A}"/>
                    </a:ext>
                  </a:extLst>
                </p:cNvPr>
                <p:cNvPicPr/>
                <p:nvPr/>
              </p:nvPicPr>
              <p:blipFill>
                <a:blip r:embed="rId232"/>
                <a:stretch>
                  <a:fillRect/>
                </a:stretch>
              </p:blipFill>
              <p:spPr>
                <a:xfrm>
                  <a:off x="2344693" y="5728512"/>
                  <a:ext cx="107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23" name="Freihand 222">
                  <a:extLst>
                    <a:ext uri="{FF2B5EF4-FFF2-40B4-BE49-F238E27FC236}">
                      <a16:creationId xmlns:a16="http://schemas.microsoft.com/office/drawing/2014/main" id="{2E3E0B86-61D8-4D62-A4A3-6A79AF69EBF0}"/>
                    </a:ext>
                  </a:extLst>
                </p14:cNvPr>
                <p14:cNvContentPartPr/>
                <p14:nvPr/>
              </p14:nvContentPartPr>
              <p14:xfrm>
                <a:off x="2394373" y="5721312"/>
                <a:ext cx="104400" cy="24120"/>
              </p14:xfrm>
            </p:contentPart>
          </mc:Choice>
          <mc:Fallback xmlns="">
            <p:pic>
              <p:nvPicPr>
                <p:cNvPr id="223" name="Freihand 222">
                  <a:extLst>
                    <a:ext uri="{FF2B5EF4-FFF2-40B4-BE49-F238E27FC236}">
                      <a16:creationId xmlns:a16="http://schemas.microsoft.com/office/drawing/2014/main" id="{2E3E0B86-61D8-4D62-A4A3-6A79AF69EBF0}"/>
                    </a:ext>
                  </a:extLst>
                </p:cNvPr>
                <p:cNvPicPr/>
                <p:nvPr/>
              </p:nvPicPr>
              <p:blipFill>
                <a:blip r:embed="rId234"/>
                <a:stretch>
                  <a:fillRect/>
                </a:stretch>
              </p:blipFill>
              <p:spPr>
                <a:xfrm>
                  <a:off x="2390053" y="5716992"/>
                  <a:ext cx="113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24" name="Freihand 223">
                  <a:extLst>
                    <a:ext uri="{FF2B5EF4-FFF2-40B4-BE49-F238E27FC236}">
                      <a16:creationId xmlns:a16="http://schemas.microsoft.com/office/drawing/2014/main" id="{9CB81062-2E1F-49AF-B0AD-20ACE6CD041A}"/>
                    </a:ext>
                  </a:extLst>
                </p14:cNvPr>
                <p14:cNvContentPartPr/>
                <p14:nvPr/>
              </p14:nvContentPartPr>
              <p14:xfrm>
                <a:off x="2473933" y="5719872"/>
                <a:ext cx="105840" cy="155520"/>
              </p14:xfrm>
            </p:contentPart>
          </mc:Choice>
          <mc:Fallback xmlns="">
            <p:pic>
              <p:nvPicPr>
                <p:cNvPr id="224" name="Freihand 223">
                  <a:extLst>
                    <a:ext uri="{FF2B5EF4-FFF2-40B4-BE49-F238E27FC236}">
                      <a16:creationId xmlns:a16="http://schemas.microsoft.com/office/drawing/2014/main" id="{9CB81062-2E1F-49AF-B0AD-20ACE6CD041A}"/>
                    </a:ext>
                  </a:extLst>
                </p:cNvPr>
                <p:cNvPicPr/>
                <p:nvPr/>
              </p:nvPicPr>
              <p:blipFill>
                <a:blip r:embed="rId236"/>
                <a:stretch>
                  <a:fillRect/>
                </a:stretch>
              </p:blipFill>
              <p:spPr>
                <a:xfrm>
                  <a:off x="2469613" y="5715552"/>
                  <a:ext cx="1144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25" name="Freihand 224">
                  <a:extLst>
                    <a:ext uri="{FF2B5EF4-FFF2-40B4-BE49-F238E27FC236}">
                      <a16:creationId xmlns:a16="http://schemas.microsoft.com/office/drawing/2014/main" id="{61606A3F-3F0C-4831-9EDE-19669BACE7D6}"/>
                    </a:ext>
                  </a:extLst>
                </p14:cNvPr>
                <p14:cNvContentPartPr/>
                <p14:nvPr/>
              </p14:nvContentPartPr>
              <p14:xfrm>
                <a:off x="2592733" y="5724192"/>
                <a:ext cx="105120" cy="150480"/>
              </p14:xfrm>
            </p:contentPart>
          </mc:Choice>
          <mc:Fallback xmlns="">
            <p:pic>
              <p:nvPicPr>
                <p:cNvPr id="225" name="Freihand 224">
                  <a:extLst>
                    <a:ext uri="{FF2B5EF4-FFF2-40B4-BE49-F238E27FC236}">
                      <a16:creationId xmlns:a16="http://schemas.microsoft.com/office/drawing/2014/main" id="{61606A3F-3F0C-4831-9EDE-19669BACE7D6}"/>
                    </a:ext>
                  </a:extLst>
                </p:cNvPr>
                <p:cNvPicPr/>
                <p:nvPr/>
              </p:nvPicPr>
              <p:blipFill>
                <a:blip r:embed="rId238"/>
                <a:stretch>
                  <a:fillRect/>
                </a:stretch>
              </p:blipFill>
              <p:spPr>
                <a:xfrm>
                  <a:off x="2588413" y="5719872"/>
                  <a:ext cx="113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27" name="Freihand 226">
                  <a:extLst>
                    <a:ext uri="{FF2B5EF4-FFF2-40B4-BE49-F238E27FC236}">
                      <a16:creationId xmlns:a16="http://schemas.microsoft.com/office/drawing/2014/main" id="{714FF67F-0C37-4238-BE05-19B9AAA7DCB4}"/>
                    </a:ext>
                  </a:extLst>
                </p14:cNvPr>
                <p14:cNvContentPartPr/>
                <p14:nvPr/>
              </p14:nvContentPartPr>
              <p14:xfrm>
                <a:off x="428413" y="3787752"/>
                <a:ext cx="151920" cy="11880"/>
              </p14:xfrm>
            </p:contentPart>
          </mc:Choice>
          <mc:Fallback xmlns="">
            <p:pic>
              <p:nvPicPr>
                <p:cNvPr id="227" name="Freihand 226">
                  <a:extLst>
                    <a:ext uri="{FF2B5EF4-FFF2-40B4-BE49-F238E27FC236}">
                      <a16:creationId xmlns:a16="http://schemas.microsoft.com/office/drawing/2014/main" id="{714FF67F-0C37-4238-BE05-19B9AAA7DCB4}"/>
                    </a:ext>
                  </a:extLst>
                </p:cNvPr>
                <p:cNvPicPr/>
                <p:nvPr/>
              </p:nvPicPr>
              <p:blipFill>
                <a:blip r:embed="rId240"/>
                <a:stretch>
                  <a:fillRect/>
                </a:stretch>
              </p:blipFill>
              <p:spPr>
                <a:xfrm>
                  <a:off x="424093" y="3783432"/>
                  <a:ext cx="160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28" name="Freihand 227">
                  <a:extLst>
                    <a:ext uri="{FF2B5EF4-FFF2-40B4-BE49-F238E27FC236}">
                      <a16:creationId xmlns:a16="http://schemas.microsoft.com/office/drawing/2014/main" id="{FFA1E0C6-87E0-4E9A-924A-021BAD2B2DE0}"/>
                    </a:ext>
                  </a:extLst>
                </p14:cNvPr>
                <p14:cNvContentPartPr/>
                <p14:nvPr/>
              </p14:nvContentPartPr>
              <p14:xfrm>
                <a:off x="111613" y="3730512"/>
                <a:ext cx="66600" cy="111240"/>
              </p14:xfrm>
            </p:contentPart>
          </mc:Choice>
          <mc:Fallback xmlns="">
            <p:pic>
              <p:nvPicPr>
                <p:cNvPr id="228" name="Freihand 227">
                  <a:extLst>
                    <a:ext uri="{FF2B5EF4-FFF2-40B4-BE49-F238E27FC236}">
                      <a16:creationId xmlns:a16="http://schemas.microsoft.com/office/drawing/2014/main" id="{FFA1E0C6-87E0-4E9A-924A-021BAD2B2DE0}"/>
                    </a:ext>
                  </a:extLst>
                </p:cNvPr>
                <p:cNvPicPr/>
                <p:nvPr/>
              </p:nvPicPr>
              <p:blipFill>
                <a:blip r:embed="rId242"/>
                <a:stretch>
                  <a:fillRect/>
                </a:stretch>
              </p:blipFill>
              <p:spPr>
                <a:xfrm>
                  <a:off x="107293" y="3726192"/>
                  <a:ext cx="75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29" name="Freihand 228">
                  <a:extLst>
                    <a:ext uri="{FF2B5EF4-FFF2-40B4-BE49-F238E27FC236}">
                      <a16:creationId xmlns:a16="http://schemas.microsoft.com/office/drawing/2014/main" id="{E3B73749-B889-4D75-A4CB-0F7B9899C477}"/>
                    </a:ext>
                  </a:extLst>
                </p14:cNvPr>
                <p14:cNvContentPartPr/>
                <p14:nvPr/>
              </p14:nvContentPartPr>
              <p14:xfrm>
                <a:off x="177853" y="3727992"/>
                <a:ext cx="52200" cy="116640"/>
              </p14:xfrm>
            </p:contentPart>
          </mc:Choice>
          <mc:Fallback xmlns="">
            <p:pic>
              <p:nvPicPr>
                <p:cNvPr id="229" name="Freihand 228">
                  <a:extLst>
                    <a:ext uri="{FF2B5EF4-FFF2-40B4-BE49-F238E27FC236}">
                      <a16:creationId xmlns:a16="http://schemas.microsoft.com/office/drawing/2014/main" id="{E3B73749-B889-4D75-A4CB-0F7B9899C477}"/>
                    </a:ext>
                  </a:extLst>
                </p:cNvPr>
                <p:cNvPicPr/>
                <p:nvPr/>
              </p:nvPicPr>
              <p:blipFill>
                <a:blip r:embed="rId244"/>
                <a:stretch>
                  <a:fillRect/>
                </a:stretch>
              </p:blipFill>
              <p:spPr>
                <a:xfrm>
                  <a:off x="173533" y="3723672"/>
                  <a:ext cx="608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30" name="Freihand 229">
                  <a:extLst>
                    <a:ext uri="{FF2B5EF4-FFF2-40B4-BE49-F238E27FC236}">
                      <a16:creationId xmlns:a16="http://schemas.microsoft.com/office/drawing/2014/main" id="{099DEF43-BAEA-45E6-969C-251F4111C3AB}"/>
                    </a:ext>
                  </a:extLst>
                </p14:cNvPr>
                <p14:cNvContentPartPr/>
                <p14:nvPr/>
              </p14:nvContentPartPr>
              <p14:xfrm>
                <a:off x="248413" y="3820152"/>
                <a:ext cx="5040" cy="56880"/>
              </p14:xfrm>
            </p:contentPart>
          </mc:Choice>
          <mc:Fallback xmlns="">
            <p:pic>
              <p:nvPicPr>
                <p:cNvPr id="230" name="Freihand 229">
                  <a:extLst>
                    <a:ext uri="{FF2B5EF4-FFF2-40B4-BE49-F238E27FC236}">
                      <a16:creationId xmlns:a16="http://schemas.microsoft.com/office/drawing/2014/main" id="{099DEF43-BAEA-45E6-969C-251F4111C3AB}"/>
                    </a:ext>
                  </a:extLst>
                </p:cNvPr>
                <p:cNvPicPr/>
                <p:nvPr/>
              </p:nvPicPr>
              <p:blipFill>
                <a:blip r:embed="rId246"/>
                <a:stretch>
                  <a:fillRect/>
                </a:stretch>
              </p:blipFill>
              <p:spPr>
                <a:xfrm>
                  <a:off x="244093" y="3815832"/>
                  <a:ext cx="136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31" name="Freihand 230">
                  <a:extLst>
                    <a:ext uri="{FF2B5EF4-FFF2-40B4-BE49-F238E27FC236}">
                      <a16:creationId xmlns:a16="http://schemas.microsoft.com/office/drawing/2014/main" id="{7A1E67D8-9457-47A5-899E-6E4DC2DEF8AE}"/>
                    </a:ext>
                  </a:extLst>
                </p14:cNvPr>
                <p14:cNvContentPartPr/>
                <p14:nvPr/>
              </p14:nvContentPartPr>
              <p14:xfrm>
                <a:off x="271093" y="3723672"/>
                <a:ext cx="54720" cy="111960"/>
              </p14:xfrm>
            </p:contentPart>
          </mc:Choice>
          <mc:Fallback xmlns="">
            <p:pic>
              <p:nvPicPr>
                <p:cNvPr id="231" name="Freihand 230">
                  <a:extLst>
                    <a:ext uri="{FF2B5EF4-FFF2-40B4-BE49-F238E27FC236}">
                      <a16:creationId xmlns:a16="http://schemas.microsoft.com/office/drawing/2014/main" id="{7A1E67D8-9457-47A5-899E-6E4DC2DEF8AE}"/>
                    </a:ext>
                  </a:extLst>
                </p:cNvPr>
                <p:cNvPicPr/>
                <p:nvPr/>
              </p:nvPicPr>
              <p:blipFill>
                <a:blip r:embed="rId248"/>
                <a:stretch>
                  <a:fillRect/>
                </a:stretch>
              </p:blipFill>
              <p:spPr>
                <a:xfrm>
                  <a:off x="266773" y="3719352"/>
                  <a:ext cx="63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32" name="Freihand 231">
                  <a:extLst>
                    <a:ext uri="{FF2B5EF4-FFF2-40B4-BE49-F238E27FC236}">
                      <a16:creationId xmlns:a16="http://schemas.microsoft.com/office/drawing/2014/main" id="{F20747E5-4F5D-4400-BA04-C3E41947D2E8}"/>
                    </a:ext>
                  </a:extLst>
                </p14:cNvPr>
                <p14:cNvContentPartPr/>
                <p14:nvPr/>
              </p14:nvContentPartPr>
              <p14:xfrm>
                <a:off x="352813" y="3738072"/>
                <a:ext cx="39240" cy="78840"/>
              </p14:xfrm>
            </p:contentPart>
          </mc:Choice>
          <mc:Fallback xmlns="">
            <p:pic>
              <p:nvPicPr>
                <p:cNvPr id="232" name="Freihand 231">
                  <a:extLst>
                    <a:ext uri="{FF2B5EF4-FFF2-40B4-BE49-F238E27FC236}">
                      <a16:creationId xmlns:a16="http://schemas.microsoft.com/office/drawing/2014/main" id="{F20747E5-4F5D-4400-BA04-C3E41947D2E8}"/>
                    </a:ext>
                  </a:extLst>
                </p:cNvPr>
                <p:cNvPicPr/>
                <p:nvPr/>
              </p:nvPicPr>
              <p:blipFill>
                <a:blip r:embed="rId250"/>
                <a:stretch>
                  <a:fillRect/>
                </a:stretch>
              </p:blipFill>
              <p:spPr>
                <a:xfrm>
                  <a:off x="348493" y="3733752"/>
                  <a:ext cx="478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33" name="Freihand 232">
                  <a:extLst>
                    <a:ext uri="{FF2B5EF4-FFF2-40B4-BE49-F238E27FC236}">
                      <a16:creationId xmlns:a16="http://schemas.microsoft.com/office/drawing/2014/main" id="{CA871F9B-2501-4F62-831D-E2C7EC15CE9C}"/>
                    </a:ext>
                  </a:extLst>
                </p14:cNvPr>
                <p14:cNvContentPartPr/>
                <p14:nvPr/>
              </p14:nvContentPartPr>
              <p14:xfrm>
                <a:off x="331573" y="3678672"/>
                <a:ext cx="38880" cy="43920"/>
              </p14:xfrm>
            </p:contentPart>
          </mc:Choice>
          <mc:Fallback xmlns="">
            <p:pic>
              <p:nvPicPr>
                <p:cNvPr id="233" name="Freihand 232">
                  <a:extLst>
                    <a:ext uri="{FF2B5EF4-FFF2-40B4-BE49-F238E27FC236}">
                      <a16:creationId xmlns:a16="http://schemas.microsoft.com/office/drawing/2014/main" id="{CA871F9B-2501-4F62-831D-E2C7EC15CE9C}"/>
                    </a:ext>
                  </a:extLst>
                </p:cNvPr>
                <p:cNvPicPr/>
                <p:nvPr/>
              </p:nvPicPr>
              <p:blipFill>
                <a:blip r:embed="rId252"/>
                <a:stretch>
                  <a:fillRect/>
                </a:stretch>
              </p:blipFill>
              <p:spPr>
                <a:xfrm>
                  <a:off x="327253" y="3674352"/>
                  <a:ext cx="47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34" name="Freihand 233">
                  <a:extLst>
                    <a:ext uri="{FF2B5EF4-FFF2-40B4-BE49-F238E27FC236}">
                      <a16:creationId xmlns:a16="http://schemas.microsoft.com/office/drawing/2014/main" id="{C8F00354-3978-4C7D-9B7A-043F722B1DDE}"/>
                    </a:ext>
                  </a:extLst>
                </p14:cNvPr>
                <p14:cNvContentPartPr/>
                <p14:nvPr/>
              </p14:nvContentPartPr>
              <p14:xfrm>
                <a:off x="367573" y="3837072"/>
                <a:ext cx="35640" cy="24840"/>
              </p14:xfrm>
            </p:contentPart>
          </mc:Choice>
          <mc:Fallback xmlns="">
            <p:pic>
              <p:nvPicPr>
                <p:cNvPr id="234" name="Freihand 233">
                  <a:extLst>
                    <a:ext uri="{FF2B5EF4-FFF2-40B4-BE49-F238E27FC236}">
                      <a16:creationId xmlns:a16="http://schemas.microsoft.com/office/drawing/2014/main" id="{C8F00354-3978-4C7D-9B7A-043F722B1DDE}"/>
                    </a:ext>
                  </a:extLst>
                </p:cNvPr>
                <p:cNvPicPr/>
                <p:nvPr/>
              </p:nvPicPr>
              <p:blipFill>
                <a:blip r:embed="rId254"/>
                <a:stretch>
                  <a:fillRect/>
                </a:stretch>
              </p:blipFill>
              <p:spPr>
                <a:xfrm>
                  <a:off x="363253" y="3832752"/>
                  <a:ext cx="44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36" name="Freihand 235">
                  <a:extLst>
                    <a:ext uri="{FF2B5EF4-FFF2-40B4-BE49-F238E27FC236}">
                      <a16:creationId xmlns:a16="http://schemas.microsoft.com/office/drawing/2014/main" id="{DB4D7F7B-C3A9-4D5E-8FFA-A8790C1CC39E}"/>
                    </a:ext>
                  </a:extLst>
                </p14:cNvPr>
                <p14:cNvContentPartPr/>
                <p14:nvPr/>
              </p14:nvContentPartPr>
              <p14:xfrm>
                <a:off x="525253" y="3790272"/>
                <a:ext cx="1992240" cy="1746000"/>
              </p14:xfrm>
            </p:contentPart>
          </mc:Choice>
          <mc:Fallback xmlns="">
            <p:pic>
              <p:nvPicPr>
                <p:cNvPr id="236" name="Freihand 235">
                  <a:extLst>
                    <a:ext uri="{FF2B5EF4-FFF2-40B4-BE49-F238E27FC236}">
                      <a16:creationId xmlns:a16="http://schemas.microsoft.com/office/drawing/2014/main" id="{DB4D7F7B-C3A9-4D5E-8FFA-A8790C1CC39E}"/>
                    </a:ext>
                  </a:extLst>
                </p:cNvPr>
                <p:cNvPicPr/>
                <p:nvPr/>
              </p:nvPicPr>
              <p:blipFill>
                <a:blip r:embed="rId256"/>
                <a:stretch>
                  <a:fillRect/>
                </a:stretch>
              </p:blipFill>
              <p:spPr>
                <a:xfrm>
                  <a:off x="520933" y="3785952"/>
                  <a:ext cx="2000880" cy="1754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38" name="Freihand 237">
                  <a:extLst>
                    <a:ext uri="{FF2B5EF4-FFF2-40B4-BE49-F238E27FC236}">
                      <a16:creationId xmlns:a16="http://schemas.microsoft.com/office/drawing/2014/main" id="{AF3E1098-543F-466E-B922-B613712AF11F}"/>
                    </a:ext>
                  </a:extLst>
                </p14:cNvPr>
                <p14:cNvContentPartPr/>
                <p14:nvPr/>
              </p14:nvContentPartPr>
              <p14:xfrm>
                <a:off x="2490493" y="5520072"/>
                <a:ext cx="360" cy="360"/>
              </p14:xfrm>
            </p:contentPart>
          </mc:Choice>
          <mc:Fallback xmlns="">
            <p:pic>
              <p:nvPicPr>
                <p:cNvPr id="238" name="Freihand 237">
                  <a:extLst>
                    <a:ext uri="{FF2B5EF4-FFF2-40B4-BE49-F238E27FC236}">
                      <a16:creationId xmlns:a16="http://schemas.microsoft.com/office/drawing/2014/main" id="{AF3E1098-543F-466E-B922-B613712AF11F}"/>
                    </a:ext>
                  </a:extLst>
                </p:cNvPr>
                <p:cNvPicPr/>
                <p:nvPr/>
              </p:nvPicPr>
              <p:blipFill>
                <a:blip r:embed="rId16"/>
                <a:stretch>
                  <a:fillRect/>
                </a:stretch>
              </p:blipFill>
              <p:spPr>
                <a:xfrm>
                  <a:off x="2486173" y="5515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39" name="Freihand 238">
                  <a:extLst>
                    <a:ext uri="{FF2B5EF4-FFF2-40B4-BE49-F238E27FC236}">
                      <a16:creationId xmlns:a16="http://schemas.microsoft.com/office/drawing/2014/main" id="{E1079CED-D847-4BF3-9462-92E40996380F}"/>
                    </a:ext>
                  </a:extLst>
                </p14:cNvPr>
                <p14:cNvContentPartPr/>
                <p14:nvPr/>
              </p14:nvContentPartPr>
              <p14:xfrm>
                <a:off x="2469253" y="5500992"/>
                <a:ext cx="102240" cy="98280"/>
              </p14:xfrm>
            </p:contentPart>
          </mc:Choice>
          <mc:Fallback xmlns="">
            <p:pic>
              <p:nvPicPr>
                <p:cNvPr id="239" name="Freihand 238">
                  <a:extLst>
                    <a:ext uri="{FF2B5EF4-FFF2-40B4-BE49-F238E27FC236}">
                      <a16:creationId xmlns:a16="http://schemas.microsoft.com/office/drawing/2014/main" id="{E1079CED-D847-4BF3-9462-92E40996380F}"/>
                    </a:ext>
                  </a:extLst>
                </p:cNvPr>
                <p:cNvPicPr/>
                <p:nvPr/>
              </p:nvPicPr>
              <p:blipFill>
                <a:blip r:embed="rId259"/>
                <a:stretch>
                  <a:fillRect/>
                </a:stretch>
              </p:blipFill>
              <p:spPr>
                <a:xfrm>
                  <a:off x="2464933" y="5496672"/>
                  <a:ext cx="110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41" name="Freihand 240">
                  <a:extLst>
                    <a:ext uri="{FF2B5EF4-FFF2-40B4-BE49-F238E27FC236}">
                      <a16:creationId xmlns:a16="http://schemas.microsoft.com/office/drawing/2014/main" id="{6C0693DF-4198-4B2F-B309-F4E3162988E3}"/>
                    </a:ext>
                  </a:extLst>
                </p14:cNvPr>
                <p14:cNvContentPartPr/>
                <p14:nvPr/>
              </p14:nvContentPartPr>
              <p14:xfrm>
                <a:off x="886693" y="3663912"/>
                <a:ext cx="128880" cy="177840"/>
              </p14:xfrm>
            </p:contentPart>
          </mc:Choice>
          <mc:Fallback xmlns="">
            <p:pic>
              <p:nvPicPr>
                <p:cNvPr id="241" name="Freihand 240">
                  <a:extLst>
                    <a:ext uri="{FF2B5EF4-FFF2-40B4-BE49-F238E27FC236}">
                      <a16:creationId xmlns:a16="http://schemas.microsoft.com/office/drawing/2014/main" id="{6C0693DF-4198-4B2F-B309-F4E3162988E3}"/>
                    </a:ext>
                  </a:extLst>
                </p:cNvPr>
                <p:cNvPicPr/>
                <p:nvPr/>
              </p:nvPicPr>
              <p:blipFill>
                <a:blip r:embed="rId261"/>
                <a:stretch>
                  <a:fillRect/>
                </a:stretch>
              </p:blipFill>
              <p:spPr>
                <a:xfrm>
                  <a:off x="882373" y="3659592"/>
                  <a:ext cx="137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42" name="Freihand 241">
                  <a:extLst>
                    <a:ext uri="{FF2B5EF4-FFF2-40B4-BE49-F238E27FC236}">
                      <a16:creationId xmlns:a16="http://schemas.microsoft.com/office/drawing/2014/main" id="{B51C4D96-F676-4047-A2EA-6835D9021FCD}"/>
                    </a:ext>
                  </a:extLst>
                </p14:cNvPr>
                <p14:cNvContentPartPr/>
                <p14:nvPr/>
              </p14:nvContentPartPr>
              <p14:xfrm>
                <a:off x="847453" y="3705312"/>
                <a:ext cx="126720" cy="189720"/>
              </p14:xfrm>
            </p:contentPart>
          </mc:Choice>
          <mc:Fallback xmlns="">
            <p:pic>
              <p:nvPicPr>
                <p:cNvPr id="242" name="Freihand 241">
                  <a:extLst>
                    <a:ext uri="{FF2B5EF4-FFF2-40B4-BE49-F238E27FC236}">
                      <a16:creationId xmlns:a16="http://schemas.microsoft.com/office/drawing/2014/main" id="{B51C4D96-F676-4047-A2EA-6835D9021FCD}"/>
                    </a:ext>
                  </a:extLst>
                </p:cNvPr>
                <p:cNvPicPr/>
                <p:nvPr/>
              </p:nvPicPr>
              <p:blipFill>
                <a:blip r:embed="rId263"/>
                <a:stretch>
                  <a:fillRect/>
                </a:stretch>
              </p:blipFill>
              <p:spPr>
                <a:xfrm>
                  <a:off x="843133" y="3700992"/>
                  <a:ext cx="1353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44" name="Freihand 243">
                  <a:extLst>
                    <a:ext uri="{FF2B5EF4-FFF2-40B4-BE49-F238E27FC236}">
                      <a16:creationId xmlns:a16="http://schemas.microsoft.com/office/drawing/2014/main" id="{80187FBC-F99E-40B9-B645-3D028827ED86}"/>
                    </a:ext>
                  </a:extLst>
                </p14:cNvPr>
                <p14:cNvContentPartPr/>
                <p14:nvPr/>
              </p14:nvContentPartPr>
              <p14:xfrm>
                <a:off x="1096933" y="3481752"/>
                <a:ext cx="25920" cy="75960"/>
              </p14:xfrm>
            </p:contentPart>
          </mc:Choice>
          <mc:Fallback xmlns="">
            <p:pic>
              <p:nvPicPr>
                <p:cNvPr id="244" name="Freihand 243">
                  <a:extLst>
                    <a:ext uri="{FF2B5EF4-FFF2-40B4-BE49-F238E27FC236}">
                      <a16:creationId xmlns:a16="http://schemas.microsoft.com/office/drawing/2014/main" id="{80187FBC-F99E-40B9-B645-3D028827ED86}"/>
                    </a:ext>
                  </a:extLst>
                </p:cNvPr>
                <p:cNvPicPr/>
                <p:nvPr/>
              </p:nvPicPr>
              <p:blipFill>
                <a:blip r:embed="rId265"/>
                <a:stretch>
                  <a:fillRect/>
                </a:stretch>
              </p:blipFill>
              <p:spPr>
                <a:xfrm>
                  <a:off x="1092613" y="3477432"/>
                  <a:ext cx="34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45" name="Freihand 244">
                  <a:extLst>
                    <a:ext uri="{FF2B5EF4-FFF2-40B4-BE49-F238E27FC236}">
                      <a16:creationId xmlns:a16="http://schemas.microsoft.com/office/drawing/2014/main" id="{F96B0899-94FE-413C-ADDF-5774002A2B9C}"/>
                    </a:ext>
                  </a:extLst>
                </p14:cNvPr>
                <p14:cNvContentPartPr/>
                <p14:nvPr/>
              </p14:nvContentPartPr>
              <p14:xfrm>
                <a:off x="1152373" y="3419832"/>
                <a:ext cx="95400" cy="84600"/>
              </p14:xfrm>
            </p:contentPart>
          </mc:Choice>
          <mc:Fallback xmlns="">
            <p:pic>
              <p:nvPicPr>
                <p:cNvPr id="245" name="Freihand 244">
                  <a:extLst>
                    <a:ext uri="{FF2B5EF4-FFF2-40B4-BE49-F238E27FC236}">
                      <a16:creationId xmlns:a16="http://schemas.microsoft.com/office/drawing/2014/main" id="{F96B0899-94FE-413C-ADDF-5774002A2B9C}"/>
                    </a:ext>
                  </a:extLst>
                </p:cNvPr>
                <p:cNvPicPr/>
                <p:nvPr/>
              </p:nvPicPr>
              <p:blipFill>
                <a:blip r:embed="rId267"/>
                <a:stretch>
                  <a:fillRect/>
                </a:stretch>
              </p:blipFill>
              <p:spPr>
                <a:xfrm>
                  <a:off x="1148053" y="3415512"/>
                  <a:ext cx="104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47" name="Freihand 246">
                  <a:extLst>
                    <a:ext uri="{FF2B5EF4-FFF2-40B4-BE49-F238E27FC236}">
                      <a16:creationId xmlns:a16="http://schemas.microsoft.com/office/drawing/2014/main" id="{6E09BA38-ADDD-4F2E-8C7B-620895E1A8E8}"/>
                    </a:ext>
                  </a:extLst>
                </p14:cNvPr>
                <p14:cNvContentPartPr/>
                <p14:nvPr/>
              </p14:nvContentPartPr>
              <p14:xfrm>
                <a:off x="1306453" y="3340632"/>
                <a:ext cx="74520" cy="36360"/>
              </p14:xfrm>
            </p:contentPart>
          </mc:Choice>
          <mc:Fallback xmlns="">
            <p:pic>
              <p:nvPicPr>
                <p:cNvPr id="247" name="Freihand 246">
                  <a:extLst>
                    <a:ext uri="{FF2B5EF4-FFF2-40B4-BE49-F238E27FC236}">
                      <a16:creationId xmlns:a16="http://schemas.microsoft.com/office/drawing/2014/main" id="{6E09BA38-ADDD-4F2E-8C7B-620895E1A8E8}"/>
                    </a:ext>
                  </a:extLst>
                </p:cNvPr>
                <p:cNvPicPr/>
                <p:nvPr/>
              </p:nvPicPr>
              <p:blipFill>
                <a:blip r:embed="rId269"/>
                <a:stretch>
                  <a:fillRect/>
                </a:stretch>
              </p:blipFill>
              <p:spPr>
                <a:xfrm>
                  <a:off x="1302133" y="3336312"/>
                  <a:ext cx="83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48" name="Freihand 247">
                  <a:extLst>
                    <a:ext uri="{FF2B5EF4-FFF2-40B4-BE49-F238E27FC236}">
                      <a16:creationId xmlns:a16="http://schemas.microsoft.com/office/drawing/2014/main" id="{741459AB-9665-4D0A-8086-48DA543DB668}"/>
                    </a:ext>
                  </a:extLst>
                </p14:cNvPr>
                <p14:cNvContentPartPr/>
                <p14:nvPr/>
              </p14:nvContentPartPr>
              <p14:xfrm>
                <a:off x="1409773" y="3170352"/>
                <a:ext cx="99720" cy="161280"/>
              </p14:xfrm>
            </p:contentPart>
          </mc:Choice>
          <mc:Fallback xmlns="">
            <p:pic>
              <p:nvPicPr>
                <p:cNvPr id="248" name="Freihand 247">
                  <a:extLst>
                    <a:ext uri="{FF2B5EF4-FFF2-40B4-BE49-F238E27FC236}">
                      <a16:creationId xmlns:a16="http://schemas.microsoft.com/office/drawing/2014/main" id="{741459AB-9665-4D0A-8086-48DA543DB668}"/>
                    </a:ext>
                  </a:extLst>
                </p:cNvPr>
                <p:cNvPicPr/>
                <p:nvPr/>
              </p:nvPicPr>
              <p:blipFill>
                <a:blip r:embed="rId271"/>
                <a:stretch>
                  <a:fillRect/>
                </a:stretch>
              </p:blipFill>
              <p:spPr>
                <a:xfrm>
                  <a:off x="1405453" y="3166032"/>
                  <a:ext cx="1083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49" name="Freihand 248">
                  <a:extLst>
                    <a:ext uri="{FF2B5EF4-FFF2-40B4-BE49-F238E27FC236}">
                      <a16:creationId xmlns:a16="http://schemas.microsoft.com/office/drawing/2014/main" id="{662BD911-BDE0-48D9-9A63-EC548C274B53}"/>
                    </a:ext>
                  </a:extLst>
                </p14:cNvPr>
                <p14:cNvContentPartPr/>
                <p14:nvPr/>
              </p14:nvContentPartPr>
              <p14:xfrm>
                <a:off x="1493653" y="3253512"/>
                <a:ext cx="68400" cy="37440"/>
              </p14:xfrm>
            </p:contentPart>
          </mc:Choice>
          <mc:Fallback xmlns="">
            <p:pic>
              <p:nvPicPr>
                <p:cNvPr id="249" name="Freihand 248">
                  <a:extLst>
                    <a:ext uri="{FF2B5EF4-FFF2-40B4-BE49-F238E27FC236}">
                      <a16:creationId xmlns:a16="http://schemas.microsoft.com/office/drawing/2014/main" id="{662BD911-BDE0-48D9-9A63-EC548C274B53}"/>
                    </a:ext>
                  </a:extLst>
                </p:cNvPr>
                <p:cNvPicPr/>
                <p:nvPr/>
              </p:nvPicPr>
              <p:blipFill>
                <a:blip r:embed="rId273"/>
                <a:stretch>
                  <a:fillRect/>
                </a:stretch>
              </p:blipFill>
              <p:spPr>
                <a:xfrm>
                  <a:off x="1489333" y="3249192"/>
                  <a:ext cx="77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50" name="Freihand 249">
                  <a:extLst>
                    <a:ext uri="{FF2B5EF4-FFF2-40B4-BE49-F238E27FC236}">
                      <a16:creationId xmlns:a16="http://schemas.microsoft.com/office/drawing/2014/main" id="{F8C30D78-4F0E-4FC0-8F62-0389E039C0AC}"/>
                    </a:ext>
                  </a:extLst>
                </p14:cNvPr>
                <p14:cNvContentPartPr/>
                <p14:nvPr/>
              </p14:nvContentPartPr>
              <p14:xfrm>
                <a:off x="1562773" y="3051912"/>
                <a:ext cx="352800" cy="212400"/>
              </p14:xfrm>
            </p:contentPart>
          </mc:Choice>
          <mc:Fallback xmlns="">
            <p:pic>
              <p:nvPicPr>
                <p:cNvPr id="250" name="Freihand 249">
                  <a:extLst>
                    <a:ext uri="{FF2B5EF4-FFF2-40B4-BE49-F238E27FC236}">
                      <a16:creationId xmlns:a16="http://schemas.microsoft.com/office/drawing/2014/main" id="{F8C30D78-4F0E-4FC0-8F62-0389E039C0AC}"/>
                    </a:ext>
                  </a:extLst>
                </p:cNvPr>
                <p:cNvPicPr/>
                <p:nvPr/>
              </p:nvPicPr>
              <p:blipFill>
                <a:blip r:embed="rId275"/>
                <a:stretch>
                  <a:fillRect/>
                </a:stretch>
              </p:blipFill>
              <p:spPr>
                <a:xfrm>
                  <a:off x="1558453" y="3047592"/>
                  <a:ext cx="361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90" name="Freihand 389">
                  <a:extLst>
                    <a:ext uri="{FF2B5EF4-FFF2-40B4-BE49-F238E27FC236}">
                      <a16:creationId xmlns:a16="http://schemas.microsoft.com/office/drawing/2014/main" id="{3011FEC3-0E3E-446A-B772-F01F820A2C76}"/>
                    </a:ext>
                  </a:extLst>
                </p14:cNvPr>
                <p14:cNvContentPartPr/>
                <p14:nvPr/>
              </p14:nvContentPartPr>
              <p14:xfrm>
                <a:off x="2077933" y="5463192"/>
                <a:ext cx="7200" cy="167400"/>
              </p14:xfrm>
            </p:contentPart>
          </mc:Choice>
          <mc:Fallback xmlns="">
            <p:pic>
              <p:nvPicPr>
                <p:cNvPr id="390" name="Freihand 389">
                  <a:extLst>
                    <a:ext uri="{FF2B5EF4-FFF2-40B4-BE49-F238E27FC236}">
                      <a16:creationId xmlns:a16="http://schemas.microsoft.com/office/drawing/2014/main" id="{3011FEC3-0E3E-446A-B772-F01F820A2C76}"/>
                    </a:ext>
                  </a:extLst>
                </p:cNvPr>
                <p:cNvPicPr/>
                <p:nvPr/>
              </p:nvPicPr>
              <p:blipFill>
                <a:blip r:embed="rId277"/>
                <a:stretch>
                  <a:fillRect/>
                </a:stretch>
              </p:blipFill>
              <p:spPr>
                <a:xfrm>
                  <a:off x="2073613" y="5458872"/>
                  <a:ext cx="15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91" name="Freihand 390">
                  <a:extLst>
                    <a:ext uri="{FF2B5EF4-FFF2-40B4-BE49-F238E27FC236}">
                      <a16:creationId xmlns:a16="http://schemas.microsoft.com/office/drawing/2014/main" id="{08BD3424-79F6-4310-9EC8-138AC04E0BF8}"/>
                    </a:ext>
                  </a:extLst>
                </p14:cNvPr>
                <p14:cNvContentPartPr/>
                <p14:nvPr/>
              </p14:nvContentPartPr>
              <p14:xfrm>
                <a:off x="2064253" y="5558952"/>
                <a:ext cx="11520" cy="154440"/>
              </p14:xfrm>
            </p:contentPart>
          </mc:Choice>
          <mc:Fallback xmlns="">
            <p:pic>
              <p:nvPicPr>
                <p:cNvPr id="391" name="Freihand 390">
                  <a:extLst>
                    <a:ext uri="{FF2B5EF4-FFF2-40B4-BE49-F238E27FC236}">
                      <a16:creationId xmlns:a16="http://schemas.microsoft.com/office/drawing/2014/main" id="{08BD3424-79F6-4310-9EC8-138AC04E0BF8}"/>
                    </a:ext>
                  </a:extLst>
                </p:cNvPr>
                <p:cNvPicPr/>
                <p:nvPr/>
              </p:nvPicPr>
              <p:blipFill>
                <a:blip r:embed="rId279"/>
                <a:stretch>
                  <a:fillRect/>
                </a:stretch>
              </p:blipFill>
              <p:spPr>
                <a:xfrm>
                  <a:off x="2059933" y="5554632"/>
                  <a:ext cx="20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92" name="Freihand 391">
                  <a:extLst>
                    <a:ext uri="{FF2B5EF4-FFF2-40B4-BE49-F238E27FC236}">
                      <a16:creationId xmlns:a16="http://schemas.microsoft.com/office/drawing/2014/main" id="{C1324E83-6E45-465A-A6E3-404075B3A5D5}"/>
                    </a:ext>
                  </a:extLst>
                </p14:cNvPr>
                <p14:cNvContentPartPr/>
                <p14:nvPr/>
              </p14:nvContentPartPr>
              <p14:xfrm>
                <a:off x="1850773" y="5777112"/>
                <a:ext cx="50040" cy="99000"/>
              </p14:xfrm>
            </p:contentPart>
          </mc:Choice>
          <mc:Fallback xmlns="">
            <p:pic>
              <p:nvPicPr>
                <p:cNvPr id="392" name="Freihand 391">
                  <a:extLst>
                    <a:ext uri="{FF2B5EF4-FFF2-40B4-BE49-F238E27FC236}">
                      <a16:creationId xmlns:a16="http://schemas.microsoft.com/office/drawing/2014/main" id="{C1324E83-6E45-465A-A6E3-404075B3A5D5}"/>
                    </a:ext>
                  </a:extLst>
                </p:cNvPr>
                <p:cNvPicPr/>
                <p:nvPr/>
              </p:nvPicPr>
              <p:blipFill>
                <a:blip r:embed="rId281"/>
                <a:stretch>
                  <a:fillRect/>
                </a:stretch>
              </p:blipFill>
              <p:spPr>
                <a:xfrm>
                  <a:off x="1846453" y="5772792"/>
                  <a:ext cx="58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93" name="Freihand 392">
                  <a:extLst>
                    <a:ext uri="{FF2B5EF4-FFF2-40B4-BE49-F238E27FC236}">
                      <a16:creationId xmlns:a16="http://schemas.microsoft.com/office/drawing/2014/main" id="{72C384B2-9DE7-41CF-B3B0-C844D69EFF8D}"/>
                    </a:ext>
                  </a:extLst>
                </p14:cNvPr>
                <p14:cNvContentPartPr/>
                <p14:nvPr/>
              </p14:nvContentPartPr>
              <p14:xfrm>
                <a:off x="1881733" y="5827512"/>
                <a:ext cx="28440" cy="69120"/>
              </p14:xfrm>
            </p:contentPart>
          </mc:Choice>
          <mc:Fallback xmlns="">
            <p:pic>
              <p:nvPicPr>
                <p:cNvPr id="393" name="Freihand 392">
                  <a:extLst>
                    <a:ext uri="{FF2B5EF4-FFF2-40B4-BE49-F238E27FC236}">
                      <a16:creationId xmlns:a16="http://schemas.microsoft.com/office/drawing/2014/main" id="{72C384B2-9DE7-41CF-B3B0-C844D69EFF8D}"/>
                    </a:ext>
                  </a:extLst>
                </p:cNvPr>
                <p:cNvPicPr/>
                <p:nvPr/>
              </p:nvPicPr>
              <p:blipFill>
                <a:blip r:embed="rId283"/>
                <a:stretch>
                  <a:fillRect/>
                </a:stretch>
              </p:blipFill>
              <p:spPr>
                <a:xfrm>
                  <a:off x="1877413" y="5823192"/>
                  <a:ext cx="37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94" name="Freihand 393">
                  <a:extLst>
                    <a:ext uri="{FF2B5EF4-FFF2-40B4-BE49-F238E27FC236}">
                      <a16:creationId xmlns:a16="http://schemas.microsoft.com/office/drawing/2014/main" id="{BABD5EA8-766B-4998-BF83-8B9822C06679}"/>
                    </a:ext>
                  </a:extLst>
                </p14:cNvPr>
                <p14:cNvContentPartPr/>
                <p14:nvPr/>
              </p14:nvContentPartPr>
              <p14:xfrm>
                <a:off x="1941853" y="5799432"/>
                <a:ext cx="52560" cy="96840"/>
              </p14:xfrm>
            </p:contentPart>
          </mc:Choice>
          <mc:Fallback xmlns="">
            <p:pic>
              <p:nvPicPr>
                <p:cNvPr id="394" name="Freihand 393">
                  <a:extLst>
                    <a:ext uri="{FF2B5EF4-FFF2-40B4-BE49-F238E27FC236}">
                      <a16:creationId xmlns:a16="http://schemas.microsoft.com/office/drawing/2014/main" id="{BABD5EA8-766B-4998-BF83-8B9822C06679}"/>
                    </a:ext>
                  </a:extLst>
                </p:cNvPr>
                <p:cNvPicPr/>
                <p:nvPr/>
              </p:nvPicPr>
              <p:blipFill>
                <a:blip r:embed="rId285"/>
                <a:stretch>
                  <a:fillRect/>
                </a:stretch>
              </p:blipFill>
              <p:spPr>
                <a:xfrm>
                  <a:off x="1937533" y="5795112"/>
                  <a:ext cx="61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95" name="Freihand 394">
                  <a:extLst>
                    <a:ext uri="{FF2B5EF4-FFF2-40B4-BE49-F238E27FC236}">
                      <a16:creationId xmlns:a16="http://schemas.microsoft.com/office/drawing/2014/main" id="{C57C448D-63DA-4299-B07D-FFB6612DEF07}"/>
                    </a:ext>
                  </a:extLst>
                </p14:cNvPr>
                <p14:cNvContentPartPr/>
                <p14:nvPr/>
              </p14:nvContentPartPr>
              <p14:xfrm>
                <a:off x="2020333" y="5784312"/>
                <a:ext cx="57960" cy="82800"/>
              </p14:xfrm>
            </p:contentPart>
          </mc:Choice>
          <mc:Fallback xmlns="">
            <p:pic>
              <p:nvPicPr>
                <p:cNvPr id="395" name="Freihand 394">
                  <a:extLst>
                    <a:ext uri="{FF2B5EF4-FFF2-40B4-BE49-F238E27FC236}">
                      <a16:creationId xmlns:a16="http://schemas.microsoft.com/office/drawing/2014/main" id="{C57C448D-63DA-4299-B07D-FFB6612DEF07}"/>
                    </a:ext>
                  </a:extLst>
                </p:cNvPr>
                <p:cNvPicPr/>
                <p:nvPr/>
              </p:nvPicPr>
              <p:blipFill>
                <a:blip r:embed="rId287"/>
                <a:stretch>
                  <a:fillRect/>
                </a:stretch>
              </p:blipFill>
              <p:spPr>
                <a:xfrm>
                  <a:off x="2016013" y="5779992"/>
                  <a:ext cx="66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04" name="Freihand 403">
                  <a:extLst>
                    <a:ext uri="{FF2B5EF4-FFF2-40B4-BE49-F238E27FC236}">
                      <a16:creationId xmlns:a16="http://schemas.microsoft.com/office/drawing/2014/main" id="{01F9B314-4947-49AA-97B2-ED7F17F5C97B}"/>
                    </a:ext>
                  </a:extLst>
                </p14:cNvPr>
                <p14:cNvContentPartPr/>
                <p14:nvPr/>
              </p14:nvContentPartPr>
              <p14:xfrm>
                <a:off x="2104213" y="3334512"/>
                <a:ext cx="808200" cy="2283840"/>
              </p14:xfrm>
            </p:contentPart>
          </mc:Choice>
          <mc:Fallback xmlns="">
            <p:pic>
              <p:nvPicPr>
                <p:cNvPr id="404" name="Freihand 403">
                  <a:extLst>
                    <a:ext uri="{FF2B5EF4-FFF2-40B4-BE49-F238E27FC236}">
                      <a16:creationId xmlns:a16="http://schemas.microsoft.com/office/drawing/2014/main" id="{01F9B314-4947-49AA-97B2-ED7F17F5C97B}"/>
                    </a:ext>
                  </a:extLst>
                </p:cNvPr>
                <p:cNvPicPr/>
                <p:nvPr/>
              </p:nvPicPr>
              <p:blipFill>
                <a:blip r:embed="rId289"/>
                <a:stretch>
                  <a:fillRect/>
                </a:stretch>
              </p:blipFill>
              <p:spPr>
                <a:xfrm>
                  <a:off x="2099893" y="3330192"/>
                  <a:ext cx="816840" cy="2292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06" name="Freihand 405">
                  <a:extLst>
                    <a:ext uri="{FF2B5EF4-FFF2-40B4-BE49-F238E27FC236}">
                      <a16:creationId xmlns:a16="http://schemas.microsoft.com/office/drawing/2014/main" id="{350B39DD-C68E-41B0-AAE8-88898FC10C51}"/>
                    </a:ext>
                  </a:extLst>
                </p14:cNvPr>
                <p14:cNvContentPartPr/>
                <p14:nvPr/>
              </p14:nvContentPartPr>
              <p14:xfrm>
                <a:off x="3010333" y="3186552"/>
                <a:ext cx="89640" cy="144720"/>
              </p14:xfrm>
            </p:contentPart>
          </mc:Choice>
          <mc:Fallback xmlns="">
            <p:pic>
              <p:nvPicPr>
                <p:cNvPr id="406" name="Freihand 405">
                  <a:extLst>
                    <a:ext uri="{FF2B5EF4-FFF2-40B4-BE49-F238E27FC236}">
                      <a16:creationId xmlns:a16="http://schemas.microsoft.com/office/drawing/2014/main" id="{350B39DD-C68E-41B0-AAE8-88898FC10C51}"/>
                    </a:ext>
                  </a:extLst>
                </p:cNvPr>
                <p:cNvPicPr/>
                <p:nvPr/>
              </p:nvPicPr>
              <p:blipFill>
                <a:blip r:embed="rId291"/>
                <a:stretch>
                  <a:fillRect/>
                </a:stretch>
              </p:blipFill>
              <p:spPr>
                <a:xfrm>
                  <a:off x="3006013" y="3182232"/>
                  <a:ext cx="98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07" name="Freihand 406">
                  <a:extLst>
                    <a:ext uri="{FF2B5EF4-FFF2-40B4-BE49-F238E27FC236}">
                      <a16:creationId xmlns:a16="http://schemas.microsoft.com/office/drawing/2014/main" id="{F5259524-AE6B-4678-8778-7D5B3C8241CC}"/>
                    </a:ext>
                  </a:extLst>
                </p14:cNvPr>
                <p14:cNvContentPartPr/>
                <p14:nvPr/>
              </p14:nvContentPartPr>
              <p14:xfrm>
                <a:off x="3164413" y="3155232"/>
                <a:ext cx="111240" cy="136800"/>
              </p14:xfrm>
            </p:contentPart>
          </mc:Choice>
          <mc:Fallback xmlns="">
            <p:pic>
              <p:nvPicPr>
                <p:cNvPr id="407" name="Freihand 406">
                  <a:extLst>
                    <a:ext uri="{FF2B5EF4-FFF2-40B4-BE49-F238E27FC236}">
                      <a16:creationId xmlns:a16="http://schemas.microsoft.com/office/drawing/2014/main" id="{F5259524-AE6B-4678-8778-7D5B3C8241CC}"/>
                    </a:ext>
                  </a:extLst>
                </p:cNvPr>
                <p:cNvPicPr/>
                <p:nvPr/>
              </p:nvPicPr>
              <p:blipFill>
                <a:blip r:embed="rId293"/>
                <a:stretch>
                  <a:fillRect/>
                </a:stretch>
              </p:blipFill>
              <p:spPr>
                <a:xfrm>
                  <a:off x="3160093" y="3150912"/>
                  <a:ext cx="119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09" name="Freihand 408">
                  <a:extLst>
                    <a:ext uri="{FF2B5EF4-FFF2-40B4-BE49-F238E27FC236}">
                      <a16:creationId xmlns:a16="http://schemas.microsoft.com/office/drawing/2014/main" id="{D7B9BA03-7DEC-4964-ACBC-5B099DFBB616}"/>
                    </a:ext>
                  </a:extLst>
                </p14:cNvPr>
                <p14:cNvContentPartPr/>
                <p14:nvPr/>
              </p14:nvContentPartPr>
              <p14:xfrm>
                <a:off x="3383653" y="3210672"/>
                <a:ext cx="111600" cy="11520"/>
              </p14:xfrm>
            </p:contentPart>
          </mc:Choice>
          <mc:Fallback xmlns="">
            <p:pic>
              <p:nvPicPr>
                <p:cNvPr id="409" name="Freihand 408">
                  <a:extLst>
                    <a:ext uri="{FF2B5EF4-FFF2-40B4-BE49-F238E27FC236}">
                      <a16:creationId xmlns:a16="http://schemas.microsoft.com/office/drawing/2014/main" id="{D7B9BA03-7DEC-4964-ACBC-5B099DFBB616}"/>
                    </a:ext>
                  </a:extLst>
                </p:cNvPr>
                <p:cNvPicPr/>
                <p:nvPr/>
              </p:nvPicPr>
              <p:blipFill>
                <a:blip r:embed="rId295"/>
                <a:stretch>
                  <a:fillRect/>
                </a:stretch>
              </p:blipFill>
              <p:spPr>
                <a:xfrm>
                  <a:off x="3379333" y="3206352"/>
                  <a:ext cx="1202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10" name="Freihand 409">
                  <a:extLst>
                    <a:ext uri="{FF2B5EF4-FFF2-40B4-BE49-F238E27FC236}">
                      <a16:creationId xmlns:a16="http://schemas.microsoft.com/office/drawing/2014/main" id="{3F9069E6-4661-481D-BBEE-8D3195D5723B}"/>
                    </a:ext>
                  </a:extLst>
                </p14:cNvPr>
                <p14:cNvContentPartPr/>
                <p14:nvPr/>
              </p14:nvContentPartPr>
              <p14:xfrm>
                <a:off x="3543493" y="3098352"/>
                <a:ext cx="127080" cy="147240"/>
              </p14:xfrm>
            </p:contentPart>
          </mc:Choice>
          <mc:Fallback xmlns="">
            <p:pic>
              <p:nvPicPr>
                <p:cNvPr id="410" name="Freihand 409">
                  <a:extLst>
                    <a:ext uri="{FF2B5EF4-FFF2-40B4-BE49-F238E27FC236}">
                      <a16:creationId xmlns:a16="http://schemas.microsoft.com/office/drawing/2014/main" id="{3F9069E6-4661-481D-BBEE-8D3195D5723B}"/>
                    </a:ext>
                  </a:extLst>
                </p:cNvPr>
                <p:cNvPicPr/>
                <p:nvPr/>
              </p:nvPicPr>
              <p:blipFill>
                <a:blip r:embed="rId297"/>
                <a:stretch>
                  <a:fillRect/>
                </a:stretch>
              </p:blipFill>
              <p:spPr>
                <a:xfrm>
                  <a:off x="3539173" y="3094032"/>
                  <a:ext cx="135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11" name="Freihand 410">
                  <a:extLst>
                    <a:ext uri="{FF2B5EF4-FFF2-40B4-BE49-F238E27FC236}">
                      <a16:creationId xmlns:a16="http://schemas.microsoft.com/office/drawing/2014/main" id="{F4920E85-CDFB-4CC8-ABD9-591DF017483D}"/>
                    </a:ext>
                  </a:extLst>
                </p14:cNvPr>
                <p14:cNvContentPartPr/>
                <p14:nvPr/>
              </p14:nvContentPartPr>
              <p14:xfrm>
                <a:off x="3613333" y="3172512"/>
                <a:ext cx="64800" cy="74160"/>
              </p14:xfrm>
            </p:contentPart>
          </mc:Choice>
          <mc:Fallback xmlns="">
            <p:pic>
              <p:nvPicPr>
                <p:cNvPr id="411" name="Freihand 410">
                  <a:extLst>
                    <a:ext uri="{FF2B5EF4-FFF2-40B4-BE49-F238E27FC236}">
                      <a16:creationId xmlns:a16="http://schemas.microsoft.com/office/drawing/2014/main" id="{F4920E85-CDFB-4CC8-ABD9-591DF017483D}"/>
                    </a:ext>
                  </a:extLst>
                </p:cNvPr>
                <p:cNvPicPr/>
                <p:nvPr/>
              </p:nvPicPr>
              <p:blipFill>
                <a:blip r:embed="rId299"/>
                <a:stretch>
                  <a:fillRect/>
                </a:stretch>
              </p:blipFill>
              <p:spPr>
                <a:xfrm>
                  <a:off x="3609013" y="3168192"/>
                  <a:ext cx="734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12" name="Freihand 411">
                  <a:extLst>
                    <a:ext uri="{FF2B5EF4-FFF2-40B4-BE49-F238E27FC236}">
                      <a16:creationId xmlns:a16="http://schemas.microsoft.com/office/drawing/2014/main" id="{39506A32-4D18-4723-A68D-89E52A87FD07}"/>
                    </a:ext>
                  </a:extLst>
                </p14:cNvPr>
                <p14:cNvContentPartPr/>
                <p14:nvPr/>
              </p14:nvContentPartPr>
              <p14:xfrm>
                <a:off x="3687133" y="3144792"/>
                <a:ext cx="326880" cy="98280"/>
              </p14:xfrm>
            </p:contentPart>
          </mc:Choice>
          <mc:Fallback xmlns="">
            <p:pic>
              <p:nvPicPr>
                <p:cNvPr id="412" name="Freihand 411">
                  <a:extLst>
                    <a:ext uri="{FF2B5EF4-FFF2-40B4-BE49-F238E27FC236}">
                      <a16:creationId xmlns:a16="http://schemas.microsoft.com/office/drawing/2014/main" id="{39506A32-4D18-4723-A68D-89E52A87FD07}"/>
                    </a:ext>
                  </a:extLst>
                </p:cNvPr>
                <p:cNvPicPr/>
                <p:nvPr/>
              </p:nvPicPr>
              <p:blipFill>
                <a:blip r:embed="rId301"/>
                <a:stretch>
                  <a:fillRect/>
                </a:stretch>
              </p:blipFill>
              <p:spPr>
                <a:xfrm>
                  <a:off x="3682813" y="3140472"/>
                  <a:ext cx="335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14" name="Freihand 413">
                  <a:extLst>
                    <a:ext uri="{FF2B5EF4-FFF2-40B4-BE49-F238E27FC236}">
                      <a16:creationId xmlns:a16="http://schemas.microsoft.com/office/drawing/2014/main" id="{AC404A0C-2600-4489-8261-966234593EA6}"/>
                    </a:ext>
                  </a:extLst>
                </p14:cNvPr>
                <p14:cNvContentPartPr/>
                <p14:nvPr/>
              </p14:nvContentPartPr>
              <p14:xfrm>
                <a:off x="489613" y="5310552"/>
                <a:ext cx="83880" cy="20160"/>
              </p14:xfrm>
            </p:contentPart>
          </mc:Choice>
          <mc:Fallback xmlns="">
            <p:pic>
              <p:nvPicPr>
                <p:cNvPr id="414" name="Freihand 413">
                  <a:extLst>
                    <a:ext uri="{FF2B5EF4-FFF2-40B4-BE49-F238E27FC236}">
                      <a16:creationId xmlns:a16="http://schemas.microsoft.com/office/drawing/2014/main" id="{AC404A0C-2600-4489-8261-966234593EA6}"/>
                    </a:ext>
                  </a:extLst>
                </p:cNvPr>
                <p:cNvPicPr/>
                <p:nvPr/>
              </p:nvPicPr>
              <p:blipFill>
                <a:blip r:embed="rId303"/>
                <a:stretch>
                  <a:fillRect/>
                </a:stretch>
              </p:blipFill>
              <p:spPr>
                <a:xfrm>
                  <a:off x="485293" y="5306232"/>
                  <a:ext cx="92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15" name="Freihand 414">
                  <a:extLst>
                    <a:ext uri="{FF2B5EF4-FFF2-40B4-BE49-F238E27FC236}">
                      <a16:creationId xmlns:a16="http://schemas.microsoft.com/office/drawing/2014/main" id="{15845CB3-9F19-4F4D-96E1-9F9CA4EBBF99}"/>
                    </a:ext>
                  </a:extLst>
                </p14:cNvPr>
                <p14:cNvContentPartPr/>
                <p14:nvPr/>
              </p14:nvContentPartPr>
              <p14:xfrm>
                <a:off x="702733" y="5291832"/>
                <a:ext cx="575280" cy="24480"/>
              </p14:xfrm>
            </p:contentPart>
          </mc:Choice>
          <mc:Fallback xmlns="">
            <p:pic>
              <p:nvPicPr>
                <p:cNvPr id="415" name="Freihand 414">
                  <a:extLst>
                    <a:ext uri="{FF2B5EF4-FFF2-40B4-BE49-F238E27FC236}">
                      <a16:creationId xmlns:a16="http://schemas.microsoft.com/office/drawing/2014/main" id="{15845CB3-9F19-4F4D-96E1-9F9CA4EBBF99}"/>
                    </a:ext>
                  </a:extLst>
                </p:cNvPr>
                <p:cNvPicPr/>
                <p:nvPr/>
              </p:nvPicPr>
              <p:blipFill>
                <a:blip r:embed="rId305"/>
                <a:stretch>
                  <a:fillRect/>
                </a:stretch>
              </p:blipFill>
              <p:spPr>
                <a:xfrm>
                  <a:off x="698413" y="5287512"/>
                  <a:ext cx="5839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17" name="Freihand 416">
                  <a:extLst>
                    <a:ext uri="{FF2B5EF4-FFF2-40B4-BE49-F238E27FC236}">
                      <a16:creationId xmlns:a16="http://schemas.microsoft.com/office/drawing/2014/main" id="{E3742070-DCE6-480F-ABCB-2DE119A82ABF}"/>
                    </a:ext>
                  </a:extLst>
                </p14:cNvPr>
                <p14:cNvContentPartPr/>
                <p14:nvPr/>
              </p14:nvContentPartPr>
              <p14:xfrm>
                <a:off x="1342093" y="5281752"/>
                <a:ext cx="120960" cy="2880"/>
              </p14:xfrm>
            </p:contentPart>
          </mc:Choice>
          <mc:Fallback xmlns="">
            <p:pic>
              <p:nvPicPr>
                <p:cNvPr id="417" name="Freihand 416">
                  <a:extLst>
                    <a:ext uri="{FF2B5EF4-FFF2-40B4-BE49-F238E27FC236}">
                      <a16:creationId xmlns:a16="http://schemas.microsoft.com/office/drawing/2014/main" id="{E3742070-DCE6-480F-ABCB-2DE119A82ABF}"/>
                    </a:ext>
                  </a:extLst>
                </p:cNvPr>
                <p:cNvPicPr/>
                <p:nvPr/>
              </p:nvPicPr>
              <p:blipFill>
                <a:blip r:embed="rId307"/>
                <a:stretch>
                  <a:fillRect/>
                </a:stretch>
              </p:blipFill>
              <p:spPr>
                <a:xfrm>
                  <a:off x="1337773" y="5277432"/>
                  <a:ext cx="1296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18" name="Freihand 417">
                  <a:extLst>
                    <a:ext uri="{FF2B5EF4-FFF2-40B4-BE49-F238E27FC236}">
                      <a16:creationId xmlns:a16="http://schemas.microsoft.com/office/drawing/2014/main" id="{581BC95A-3850-4E14-88D9-B4798E317F0D}"/>
                    </a:ext>
                  </a:extLst>
                </p14:cNvPr>
                <p14:cNvContentPartPr/>
                <p14:nvPr/>
              </p14:nvContentPartPr>
              <p14:xfrm>
                <a:off x="1585813" y="5258712"/>
                <a:ext cx="157680" cy="16560"/>
              </p14:xfrm>
            </p:contentPart>
          </mc:Choice>
          <mc:Fallback xmlns="">
            <p:pic>
              <p:nvPicPr>
                <p:cNvPr id="418" name="Freihand 417">
                  <a:extLst>
                    <a:ext uri="{FF2B5EF4-FFF2-40B4-BE49-F238E27FC236}">
                      <a16:creationId xmlns:a16="http://schemas.microsoft.com/office/drawing/2014/main" id="{581BC95A-3850-4E14-88D9-B4798E317F0D}"/>
                    </a:ext>
                  </a:extLst>
                </p:cNvPr>
                <p:cNvPicPr/>
                <p:nvPr/>
              </p:nvPicPr>
              <p:blipFill>
                <a:blip r:embed="rId309"/>
                <a:stretch>
                  <a:fillRect/>
                </a:stretch>
              </p:blipFill>
              <p:spPr>
                <a:xfrm>
                  <a:off x="1581493" y="5254392"/>
                  <a:ext cx="166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19" name="Freihand 418">
                  <a:extLst>
                    <a:ext uri="{FF2B5EF4-FFF2-40B4-BE49-F238E27FC236}">
                      <a16:creationId xmlns:a16="http://schemas.microsoft.com/office/drawing/2014/main" id="{00679A42-357C-41C4-9E53-920F0EF43214}"/>
                    </a:ext>
                  </a:extLst>
                </p14:cNvPr>
                <p14:cNvContentPartPr/>
                <p14:nvPr/>
              </p14:nvContentPartPr>
              <p14:xfrm>
                <a:off x="1910893" y="5246832"/>
                <a:ext cx="315720" cy="11160"/>
              </p14:xfrm>
            </p:contentPart>
          </mc:Choice>
          <mc:Fallback xmlns="">
            <p:pic>
              <p:nvPicPr>
                <p:cNvPr id="419" name="Freihand 418">
                  <a:extLst>
                    <a:ext uri="{FF2B5EF4-FFF2-40B4-BE49-F238E27FC236}">
                      <a16:creationId xmlns:a16="http://schemas.microsoft.com/office/drawing/2014/main" id="{00679A42-357C-41C4-9E53-920F0EF43214}"/>
                    </a:ext>
                  </a:extLst>
                </p:cNvPr>
                <p:cNvPicPr/>
                <p:nvPr/>
              </p:nvPicPr>
              <p:blipFill>
                <a:blip r:embed="rId311"/>
                <a:stretch>
                  <a:fillRect/>
                </a:stretch>
              </p:blipFill>
              <p:spPr>
                <a:xfrm>
                  <a:off x="1906573" y="5242512"/>
                  <a:ext cx="324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21" name="Freihand 420">
                  <a:extLst>
                    <a:ext uri="{FF2B5EF4-FFF2-40B4-BE49-F238E27FC236}">
                      <a16:creationId xmlns:a16="http://schemas.microsoft.com/office/drawing/2014/main" id="{360068A9-46DA-4EEF-B5DC-C6595CB24FAE}"/>
                    </a:ext>
                  </a:extLst>
                </p14:cNvPr>
                <p14:cNvContentPartPr/>
                <p14:nvPr/>
              </p14:nvContentPartPr>
              <p14:xfrm>
                <a:off x="2214373" y="5273832"/>
                <a:ext cx="15480" cy="241200"/>
              </p14:xfrm>
            </p:contentPart>
          </mc:Choice>
          <mc:Fallback xmlns="">
            <p:pic>
              <p:nvPicPr>
                <p:cNvPr id="421" name="Freihand 420">
                  <a:extLst>
                    <a:ext uri="{FF2B5EF4-FFF2-40B4-BE49-F238E27FC236}">
                      <a16:creationId xmlns:a16="http://schemas.microsoft.com/office/drawing/2014/main" id="{360068A9-46DA-4EEF-B5DC-C6595CB24FAE}"/>
                    </a:ext>
                  </a:extLst>
                </p:cNvPr>
                <p:cNvPicPr/>
                <p:nvPr/>
              </p:nvPicPr>
              <p:blipFill>
                <a:blip r:embed="rId313"/>
                <a:stretch>
                  <a:fillRect/>
                </a:stretch>
              </p:blipFill>
              <p:spPr>
                <a:xfrm>
                  <a:off x="2210053" y="5269512"/>
                  <a:ext cx="24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22" name="Freihand 421">
                  <a:extLst>
                    <a:ext uri="{FF2B5EF4-FFF2-40B4-BE49-F238E27FC236}">
                      <a16:creationId xmlns:a16="http://schemas.microsoft.com/office/drawing/2014/main" id="{4BD22E5B-C7A8-408C-9A47-F36983B9BB84}"/>
                    </a:ext>
                  </a:extLst>
                </p14:cNvPr>
                <p14:cNvContentPartPr/>
                <p14:nvPr/>
              </p14:nvContentPartPr>
              <p14:xfrm>
                <a:off x="2220853" y="5562552"/>
                <a:ext cx="14400" cy="47160"/>
              </p14:xfrm>
            </p:contentPart>
          </mc:Choice>
          <mc:Fallback xmlns="">
            <p:pic>
              <p:nvPicPr>
                <p:cNvPr id="422" name="Freihand 421">
                  <a:extLst>
                    <a:ext uri="{FF2B5EF4-FFF2-40B4-BE49-F238E27FC236}">
                      <a16:creationId xmlns:a16="http://schemas.microsoft.com/office/drawing/2014/main" id="{4BD22E5B-C7A8-408C-9A47-F36983B9BB84}"/>
                    </a:ext>
                  </a:extLst>
                </p:cNvPr>
                <p:cNvPicPr/>
                <p:nvPr/>
              </p:nvPicPr>
              <p:blipFill>
                <a:blip r:embed="rId315"/>
                <a:stretch>
                  <a:fillRect/>
                </a:stretch>
              </p:blipFill>
              <p:spPr>
                <a:xfrm>
                  <a:off x="2216533" y="5558232"/>
                  <a:ext cx="23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24" name="Freihand 423">
                  <a:extLst>
                    <a:ext uri="{FF2B5EF4-FFF2-40B4-BE49-F238E27FC236}">
                      <a16:creationId xmlns:a16="http://schemas.microsoft.com/office/drawing/2014/main" id="{D9BA0F71-09F2-4CBD-8718-D3A112759D5F}"/>
                    </a:ext>
                  </a:extLst>
                </p14:cNvPr>
                <p14:cNvContentPartPr/>
                <p14:nvPr/>
              </p14:nvContentPartPr>
              <p14:xfrm>
                <a:off x="2169733" y="5741832"/>
                <a:ext cx="57600" cy="77400"/>
              </p14:xfrm>
            </p:contentPart>
          </mc:Choice>
          <mc:Fallback xmlns="">
            <p:pic>
              <p:nvPicPr>
                <p:cNvPr id="424" name="Freihand 423">
                  <a:extLst>
                    <a:ext uri="{FF2B5EF4-FFF2-40B4-BE49-F238E27FC236}">
                      <a16:creationId xmlns:a16="http://schemas.microsoft.com/office/drawing/2014/main" id="{D9BA0F71-09F2-4CBD-8718-D3A112759D5F}"/>
                    </a:ext>
                  </a:extLst>
                </p:cNvPr>
                <p:cNvPicPr/>
                <p:nvPr/>
              </p:nvPicPr>
              <p:blipFill>
                <a:blip r:embed="rId317"/>
                <a:stretch>
                  <a:fillRect/>
                </a:stretch>
              </p:blipFill>
              <p:spPr>
                <a:xfrm>
                  <a:off x="2165413" y="5737512"/>
                  <a:ext cx="662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25" name="Freihand 424">
                  <a:extLst>
                    <a:ext uri="{FF2B5EF4-FFF2-40B4-BE49-F238E27FC236}">
                      <a16:creationId xmlns:a16="http://schemas.microsoft.com/office/drawing/2014/main" id="{9DCBFF3D-CCFA-4510-896A-62B384DA7A53}"/>
                    </a:ext>
                  </a:extLst>
                </p14:cNvPr>
                <p14:cNvContentPartPr/>
                <p14:nvPr/>
              </p14:nvContentPartPr>
              <p14:xfrm>
                <a:off x="2171893" y="5738952"/>
                <a:ext cx="63000" cy="192600"/>
              </p14:xfrm>
            </p:contentPart>
          </mc:Choice>
          <mc:Fallback xmlns="">
            <p:pic>
              <p:nvPicPr>
                <p:cNvPr id="425" name="Freihand 424">
                  <a:extLst>
                    <a:ext uri="{FF2B5EF4-FFF2-40B4-BE49-F238E27FC236}">
                      <a16:creationId xmlns:a16="http://schemas.microsoft.com/office/drawing/2014/main" id="{9DCBFF3D-CCFA-4510-896A-62B384DA7A53}"/>
                    </a:ext>
                  </a:extLst>
                </p:cNvPr>
                <p:cNvPicPr/>
                <p:nvPr/>
              </p:nvPicPr>
              <p:blipFill>
                <a:blip r:embed="rId319"/>
                <a:stretch>
                  <a:fillRect/>
                </a:stretch>
              </p:blipFill>
              <p:spPr>
                <a:xfrm>
                  <a:off x="2167573" y="5734632"/>
                  <a:ext cx="716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26" name="Freihand 425">
                  <a:extLst>
                    <a:ext uri="{FF2B5EF4-FFF2-40B4-BE49-F238E27FC236}">
                      <a16:creationId xmlns:a16="http://schemas.microsoft.com/office/drawing/2014/main" id="{5AD42848-57DE-4A35-AAA3-9102EAA21678}"/>
                    </a:ext>
                  </a:extLst>
                </p14:cNvPr>
                <p14:cNvContentPartPr/>
                <p14:nvPr/>
              </p14:nvContentPartPr>
              <p14:xfrm>
                <a:off x="2229853" y="5685312"/>
                <a:ext cx="65520" cy="82800"/>
              </p14:xfrm>
            </p:contentPart>
          </mc:Choice>
          <mc:Fallback xmlns="">
            <p:pic>
              <p:nvPicPr>
                <p:cNvPr id="426" name="Freihand 425">
                  <a:extLst>
                    <a:ext uri="{FF2B5EF4-FFF2-40B4-BE49-F238E27FC236}">
                      <a16:creationId xmlns:a16="http://schemas.microsoft.com/office/drawing/2014/main" id="{5AD42848-57DE-4A35-AAA3-9102EAA21678}"/>
                    </a:ext>
                  </a:extLst>
                </p:cNvPr>
                <p:cNvPicPr/>
                <p:nvPr/>
              </p:nvPicPr>
              <p:blipFill>
                <a:blip r:embed="rId321"/>
                <a:stretch>
                  <a:fillRect/>
                </a:stretch>
              </p:blipFill>
              <p:spPr>
                <a:xfrm>
                  <a:off x="2225533" y="5680992"/>
                  <a:ext cx="74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66" name="Freihand 165">
                  <a:extLst>
                    <a:ext uri="{FF2B5EF4-FFF2-40B4-BE49-F238E27FC236}">
                      <a16:creationId xmlns:a16="http://schemas.microsoft.com/office/drawing/2014/main" id="{A9BE7D69-589C-46D9-AFDF-DC802D8C9E7A}"/>
                    </a:ext>
                  </a:extLst>
                </p14:cNvPr>
                <p14:cNvContentPartPr/>
                <p14:nvPr/>
              </p14:nvContentPartPr>
              <p14:xfrm>
                <a:off x="7793653" y="1836552"/>
                <a:ext cx="18000" cy="141120"/>
              </p14:xfrm>
            </p:contentPart>
          </mc:Choice>
          <mc:Fallback xmlns="">
            <p:pic>
              <p:nvPicPr>
                <p:cNvPr id="166" name="Freihand 165">
                  <a:extLst>
                    <a:ext uri="{FF2B5EF4-FFF2-40B4-BE49-F238E27FC236}">
                      <a16:creationId xmlns:a16="http://schemas.microsoft.com/office/drawing/2014/main" id="{A9BE7D69-589C-46D9-AFDF-DC802D8C9E7A}"/>
                    </a:ext>
                  </a:extLst>
                </p:cNvPr>
                <p:cNvPicPr/>
                <p:nvPr/>
              </p:nvPicPr>
              <p:blipFill>
                <a:blip r:embed="rId323"/>
                <a:stretch>
                  <a:fillRect/>
                </a:stretch>
              </p:blipFill>
              <p:spPr>
                <a:xfrm>
                  <a:off x="7789333" y="1832232"/>
                  <a:ext cx="26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67" name="Freihand 166">
                  <a:extLst>
                    <a:ext uri="{FF2B5EF4-FFF2-40B4-BE49-F238E27FC236}">
                      <a16:creationId xmlns:a16="http://schemas.microsoft.com/office/drawing/2014/main" id="{175D6E82-31CA-4BE7-9F61-89B33C741485}"/>
                    </a:ext>
                  </a:extLst>
                </p14:cNvPr>
                <p14:cNvContentPartPr/>
                <p14:nvPr/>
              </p14:nvContentPartPr>
              <p14:xfrm>
                <a:off x="7939453" y="1875072"/>
                <a:ext cx="360" cy="360"/>
              </p14:xfrm>
            </p:contentPart>
          </mc:Choice>
          <mc:Fallback xmlns="">
            <p:pic>
              <p:nvPicPr>
                <p:cNvPr id="167" name="Freihand 166">
                  <a:extLst>
                    <a:ext uri="{FF2B5EF4-FFF2-40B4-BE49-F238E27FC236}">
                      <a16:creationId xmlns:a16="http://schemas.microsoft.com/office/drawing/2014/main" id="{175D6E82-31CA-4BE7-9F61-89B33C741485}"/>
                    </a:ext>
                  </a:extLst>
                </p:cNvPr>
                <p:cNvPicPr/>
                <p:nvPr/>
              </p:nvPicPr>
              <p:blipFill>
                <a:blip r:embed="rId16"/>
                <a:stretch>
                  <a:fillRect/>
                </a:stretch>
              </p:blipFill>
              <p:spPr>
                <a:xfrm>
                  <a:off x="7935133" y="1870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68" name="Freihand 167">
                  <a:extLst>
                    <a:ext uri="{FF2B5EF4-FFF2-40B4-BE49-F238E27FC236}">
                      <a16:creationId xmlns:a16="http://schemas.microsoft.com/office/drawing/2014/main" id="{20259E07-BBCF-49BD-8157-C8EB7B948589}"/>
                    </a:ext>
                  </a:extLst>
                </p14:cNvPr>
                <p14:cNvContentPartPr/>
                <p14:nvPr/>
              </p14:nvContentPartPr>
              <p14:xfrm>
                <a:off x="7936573" y="1947432"/>
                <a:ext cx="5760" cy="8280"/>
              </p14:xfrm>
            </p:contentPart>
          </mc:Choice>
          <mc:Fallback xmlns="">
            <p:pic>
              <p:nvPicPr>
                <p:cNvPr id="168" name="Freihand 167">
                  <a:extLst>
                    <a:ext uri="{FF2B5EF4-FFF2-40B4-BE49-F238E27FC236}">
                      <a16:creationId xmlns:a16="http://schemas.microsoft.com/office/drawing/2014/main" id="{20259E07-BBCF-49BD-8157-C8EB7B948589}"/>
                    </a:ext>
                  </a:extLst>
                </p:cNvPr>
                <p:cNvPicPr/>
                <p:nvPr/>
              </p:nvPicPr>
              <p:blipFill>
                <a:blip r:embed="rId326"/>
                <a:stretch>
                  <a:fillRect/>
                </a:stretch>
              </p:blipFill>
              <p:spPr>
                <a:xfrm>
                  <a:off x="7932253" y="1943112"/>
                  <a:ext cx="14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69" name="Freihand 168">
                  <a:extLst>
                    <a:ext uri="{FF2B5EF4-FFF2-40B4-BE49-F238E27FC236}">
                      <a16:creationId xmlns:a16="http://schemas.microsoft.com/office/drawing/2014/main" id="{56BE19C8-8B65-4B17-9E0A-1E27C3A7C426}"/>
                    </a:ext>
                  </a:extLst>
                </p14:cNvPr>
                <p14:cNvContentPartPr/>
                <p14:nvPr/>
              </p14:nvContentPartPr>
              <p14:xfrm>
                <a:off x="8030893" y="1844472"/>
                <a:ext cx="94680" cy="87840"/>
              </p14:xfrm>
            </p:contentPart>
          </mc:Choice>
          <mc:Fallback xmlns="">
            <p:pic>
              <p:nvPicPr>
                <p:cNvPr id="169" name="Freihand 168">
                  <a:extLst>
                    <a:ext uri="{FF2B5EF4-FFF2-40B4-BE49-F238E27FC236}">
                      <a16:creationId xmlns:a16="http://schemas.microsoft.com/office/drawing/2014/main" id="{56BE19C8-8B65-4B17-9E0A-1E27C3A7C426}"/>
                    </a:ext>
                  </a:extLst>
                </p:cNvPr>
                <p:cNvPicPr/>
                <p:nvPr/>
              </p:nvPicPr>
              <p:blipFill>
                <a:blip r:embed="rId328"/>
                <a:stretch>
                  <a:fillRect/>
                </a:stretch>
              </p:blipFill>
              <p:spPr>
                <a:xfrm>
                  <a:off x="8026573" y="1840152"/>
                  <a:ext cx="1033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70" name="Freihand 169">
                  <a:extLst>
                    <a:ext uri="{FF2B5EF4-FFF2-40B4-BE49-F238E27FC236}">
                      <a16:creationId xmlns:a16="http://schemas.microsoft.com/office/drawing/2014/main" id="{E72FFA6D-86A7-4935-A83A-ACB6C7123502}"/>
                    </a:ext>
                  </a:extLst>
                </p14:cNvPr>
                <p14:cNvContentPartPr/>
                <p14:nvPr/>
              </p14:nvContentPartPr>
              <p14:xfrm>
                <a:off x="8149333" y="1907112"/>
                <a:ext cx="12600" cy="76680"/>
              </p14:xfrm>
            </p:contentPart>
          </mc:Choice>
          <mc:Fallback xmlns="">
            <p:pic>
              <p:nvPicPr>
                <p:cNvPr id="170" name="Freihand 169">
                  <a:extLst>
                    <a:ext uri="{FF2B5EF4-FFF2-40B4-BE49-F238E27FC236}">
                      <a16:creationId xmlns:a16="http://schemas.microsoft.com/office/drawing/2014/main" id="{E72FFA6D-86A7-4935-A83A-ACB6C7123502}"/>
                    </a:ext>
                  </a:extLst>
                </p:cNvPr>
                <p:cNvPicPr/>
                <p:nvPr/>
              </p:nvPicPr>
              <p:blipFill>
                <a:blip r:embed="rId330"/>
                <a:stretch>
                  <a:fillRect/>
                </a:stretch>
              </p:blipFill>
              <p:spPr>
                <a:xfrm>
                  <a:off x="8145013" y="1902792"/>
                  <a:ext cx="21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71" name="Freihand 170">
                  <a:extLst>
                    <a:ext uri="{FF2B5EF4-FFF2-40B4-BE49-F238E27FC236}">
                      <a16:creationId xmlns:a16="http://schemas.microsoft.com/office/drawing/2014/main" id="{9718DA67-6692-475D-9456-174B4FB64BB9}"/>
                    </a:ext>
                  </a:extLst>
                </p14:cNvPr>
                <p14:cNvContentPartPr/>
                <p14:nvPr/>
              </p14:nvContentPartPr>
              <p14:xfrm>
                <a:off x="8231773" y="1815312"/>
                <a:ext cx="110160" cy="108360"/>
              </p14:xfrm>
            </p:contentPart>
          </mc:Choice>
          <mc:Fallback xmlns="">
            <p:pic>
              <p:nvPicPr>
                <p:cNvPr id="171" name="Freihand 170">
                  <a:extLst>
                    <a:ext uri="{FF2B5EF4-FFF2-40B4-BE49-F238E27FC236}">
                      <a16:creationId xmlns:a16="http://schemas.microsoft.com/office/drawing/2014/main" id="{9718DA67-6692-475D-9456-174B4FB64BB9}"/>
                    </a:ext>
                  </a:extLst>
                </p:cNvPr>
                <p:cNvPicPr/>
                <p:nvPr/>
              </p:nvPicPr>
              <p:blipFill>
                <a:blip r:embed="rId332"/>
                <a:stretch>
                  <a:fillRect/>
                </a:stretch>
              </p:blipFill>
              <p:spPr>
                <a:xfrm>
                  <a:off x="8227453" y="1810992"/>
                  <a:ext cx="118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27" name="Freihand 126">
                  <a:extLst>
                    <a:ext uri="{FF2B5EF4-FFF2-40B4-BE49-F238E27FC236}">
                      <a16:creationId xmlns:a16="http://schemas.microsoft.com/office/drawing/2014/main" id="{B5DEA86C-DDC6-4977-B5E5-D3BF43392426}"/>
                    </a:ext>
                  </a:extLst>
                </p14:cNvPr>
                <p14:cNvContentPartPr/>
                <p14:nvPr/>
              </p14:nvContentPartPr>
              <p14:xfrm>
                <a:off x="5251693" y="1670592"/>
                <a:ext cx="74880" cy="63360"/>
              </p14:xfrm>
            </p:contentPart>
          </mc:Choice>
          <mc:Fallback xmlns="">
            <p:pic>
              <p:nvPicPr>
                <p:cNvPr id="127" name="Freihand 126">
                  <a:extLst>
                    <a:ext uri="{FF2B5EF4-FFF2-40B4-BE49-F238E27FC236}">
                      <a16:creationId xmlns:a16="http://schemas.microsoft.com/office/drawing/2014/main" id="{B5DEA86C-DDC6-4977-B5E5-D3BF43392426}"/>
                    </a:ext>
                  </a:extLst>
                </p:cNvPr>
                <p:cNvPicPr/>
                <p:nvPr/>
              </p:nvPicPr>
              <p:blipFill>
                <a:blip r:embed="rId334"/>
                <a:stretch>
                  <a:fillRect/>
                </a:stretch>
              </p:blipFill>
              <p:spPr>
                <a:xfrm>
                  <a:off x="5247373" y="1666272"/>
                  <a:ext cx="83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28" name="Freihand 127">
                  <a:extLst>
                    <a:ext uri="{FF2B5EF4-FFF2-40B4-BE49-F238E27FC236}">
                      <a16:creationId xmlns:a16="http://schemas.microsoft.com/office/drawing/2014/main" id="{2744C434-A66A-4609-BC3D-78D0F8ECE7B6}"/>
                    </a:ext>
                  </a:extLst>
                </p14:cNvPr>
                <p14:cNvContentPartPr/>
                <p14:nvPr/>
              </p14:nvContentPartPr>
              <p14:xfrm>
                <a:off x="5293453" y="1686792"/>
                <a:ext cx="43200" cy="132480"/>
              </p14:xfrm>
            </p:contentPart>
          </mc:Choice>
          <mc:Fallback xmlns="">
            <p:pic>
              <p:nvPicPr>
                <p:cNvPr id="128" name="Freihand 127">
                  <a:extLst>
                    <a:ext uri="{FF2B5EF4-FFF2-40B4-BE49-F238E27FC236}">
                      <a16:creationId xmlns:a16="http://schemas.microsoft.com/office/drawing/2014/main" id="{2744C434-A66A-4609-BC3D-78D0F8ECE7B6}"/>
                    </a:ext>
                  </a:extLst>
                </p:cNvPr>
                <p:cNvPicPr/>
                <p:nvPr/>
              </p:nvPicPr>
              <p:blipFill>
                <a:blip r:embed="rId336"/>
                <a:stretch>
                  <a:fillRect/>
                </a:stretch>
              </p:blipFill>
              <p:spPr>
                <a:xfrm>
                  <a:off x="5289133" y="1682472"/>
                  <a:ext cx="51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29" name="Freihand 128">
                  <a:extLst>
                    <a:ext uri="{FF2B5EF4-FFF2-40B4-BE49-F238E27FC236}">
                      <a16:creationId xmlns:a16="http://schemas.microsoft.com/office/drawing/2014/main" id="{9C845425-CD0D-4D8A-BE1D-42B272FE8AFD}"/>
                    </a:ext>
                  </a:extLst>
                </p14:cNvPr>
                <p14:cNvContentPartPr/>
                <p14:nvPr/>
              </p14:nvContentPartPr>
              <p14:xfrm>
                <a:off x="5396413" y="1738632"/>
                <a:ext cx="70560" cy="9360"/>
              </p14:xfrm>
            </p:contentPart>
          </mc:Choice>
          <mc:Fallback xmlns="">
            <p:pic>
              <p:nvPicPr>
                <p:cNvPr id="129" name="Freihand 128">
                  <a:extLst>
                    <a:ext uri="{FF2B5EF4-FFF2-40B4-BE49-F238E27FC236}">
                      <a16:creationId xmlns:a16="http://schemas.microsoft.com/office/drawing/2014/main" id="{9C845425-CD0D-4D8A-BE1D-42B272FE8AFD}"/>
                    </a:ext>
                  </a:extLst>
                </p:cNvPr>
                <p:cNvPicPr/>
                <p:nvPr/>
              </p:nvPicPr>
              <p:blipFill>
                <a:blip r:embed="rId338"/>
                <a:stretch>
                  <a:fillRect/>
                </a:stretch>
              </p:blipFill>
              <p:spPr>
                <a:xfrm>
                  <a:off x="5392093" y="1734312"/>
                  <a:ext cx="79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30" name="Freihand 129">
                  <a:extLst>
                    <a:ext uri="{FF2B5EF4-FFF2-40B4-BE49-F238E27FC236}">
                      <a16:creationId xmlns:a16="http://schemas.microsoft.com/office/drawing/2014/main" id="{4F4EA15F-6F83-484C-86BD-459D549CD7CE}"/>
                    </a:ext>
                  </a:extLst>
                </p14:cNvPr>
                <p14:cNvContentPartPr/>
                <p14:nvPr/>
              </p14:nvContentPartPr>
              <p14:xfrm>
                <a:off x="5525293" y="1671312"/>
                <a:ext cx="94320" cy="133560"/>
              </p14:xfrm>
            </p:contentPart>
          </mc:Choice>
          <mc:Fallback xmlns="">
            <p:pic>
              <p:nvPicPr>
                <p:cNvPr id="130" name="Freihand 129">
                  <a:extLst>
                    <a:ext uri="{FF2B5EF4-FFF2-40B4-BE49-F238E27FC236}">
                      <a16:creationId xmlns:a16="http://schemas.microsoft.com/office/drawing/2014/main" id="{4F4EA15F-6F83-484C-86BD-459D549CD7CE}"/>
                    </a:ext>
                  </a:extLst>
                </p:cNvPr>
                <p:cNvPicPr/>
                <p:nvPr/>
              </p:nvPicPr>
              <p:blipFill>
                <a:blip r:embed="rId340"/>
                <a:stretch>
                  <a:fillRect/>
                </a:stretch>
              </p:blipFill>
              <p:spPr>
                <a:xfrm>
                  <a:off x="5520973" y="1666992"/>
                  <a:ext cx="102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1" name="Freihand 130">
                  <a:extLst>
                    <a:ext uri="{FF2B5EF4-FFF2-40B4-BE49-F238E27FC236}">
                      <a16:creationId xmlns:a16="http://schemas.microsoft.com/office/drawing/2014/main" id="{DA6D1C9F-D9C0-4B49-94EF-E92EF9DA3D9A}"/>
                    </a:ext>
                  </a:extLst>
                </p14:cNvPr>
                <p14:cNvContentPartPr/>
                <p14:nvPr/>
              </p14:nvContentPartPr>
              <p14:xfrm>
                <a:off x="5666053" y="1654032"/>
                <a:ext cx="83880" cy="115920"/>
              </p14:xfrm>
            </p:contentPart>
          </mc:Choice>
          <mc:Fallback xmlns="">
            <p:pic>
              <p:nvPicPr>
                <p:cNvPr id="131" name="Freihand 130">
                  <a:extLst>
                    <a:ext uri="{FF2B5EF4-FFF2-40B4-BE49-F238E27FC236}">
                      <a16:creationId xmlns:a16="http://schemas.microsoft.com/office/drawing/2014/main" id="{DA6D1C9F-D9C0-4B49-94EF-E92EF9DA3D9A}"/>
                    </a:ext>
                  </a:extLst>
                </p:cNvPr>
                <p:cNvPicPr/>
                <p:nvPr/>
              </p:nvPicPr>
              <p:blipFill>
                <a:blip r:embed="rId342"/>
                <a:stretch>
                  <a:fillRect/>
                </a:stretch>
              </p:blipFill>
              <p:spPr>
                <a:xfrm>
                  <a:off x="5661733" y="1649712"/>
                  <a:ext cx="92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2" name="Freihand 131">
                  <a:extLst>
                    <a:ext uri="{FF2B5EF4-FFF2-40B4-BE49-F238E27FC236}">
                      <a16:creationId xmlns:a16="http://schemas.microsoft.com/office/drawing/2014/main" id="{109B06A3-F146-4223-87EF-F87D8EFD891A}"/>
                    </a:ext>
                  </a:extLst>
                </p14:cNvPr>
                <p14:cNvContentPartPr/>
                <p14:nvPr/>
              </p14:nvContentPartPr>
              <p14:xfrm>
                <a:off x="5801413" y="1690392"/>
                <a:ext cx="68400" cy="24480"/>
              </p14:xfrm>
            </p:contentPart>
          </mc:Choice>
          <mc:Fallback xmlns="">
            <p:pic>
              <p:nvPicPr>
                <p:cNvPr id="132" name="Freihand 131">
                  <a:extLst>
                    <a:ext uri="{FF2B5EF4-FFF2-40B4-BE49-F238E27FC236}">
                      <a16:creationId xmlns:a16="http://schemas.microsoft.com/office/drawing/2014/main" id="{109B06A3-F146-4223-87EF-F87D8EFD891A}"/>
                    </a:ext>
                  </a:extLst>
                </p:cNvPr>
                <p:cNvPicPr/>
                <p:nvPr/>
              </p:nvPicPr>
              <p:blipFill>
                <a:blip r:embed="rId344"/>
                <a:stretch>
                  <a:fillRect/>
                </a:stretch>
              </p:blipFill>
              <p:spPr>
                <a:xfrm>
                  <a:off x="5797093" y="1686072"/>
                  <a:ext cx="77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3" name="Freihand 132">
                  <a:extLst>
                    <a:ext uri="{FF2B5EF4-FFF2-40B4-BE49-F238E27FC236}">
                      <a16:creationId xmlns:a16="http://schemas.microsoft.com/office/drawing/2014/main" id="{EB2176B0-56DF-4E21-900D-023CAD84F662}"/>
                    </a:ext>
                  </a:extLst>
                </p14:cNvPr>
                <p14:cNvContentPartPr/>
                <p14:nvPr/>
              </p14:nvContentPartPr>
              <p14:xfrm>
                <a:off x="5844253" y="1692192"/>
                <a:ext cx="39600" cy="98280"/>
              </p14:xfrm>
            </p:contentPart>
          </mc:Choice>
          <mc:Fallback xmlns="">
            <p:pic>
              <p:nvPicPr>
                <p:cNvPr id="133" name="Freihand 132">
                  <a:extLst>
                    <a:ext uri="{FF2B5EF4-FFF2-40B4-BE49-F238E27FC236}">
                      <a16:creationId xmlns:a16="http://schemas.microsoft.com/office/drawing/2014/main" id="{EB2176B0-56DF-4E21-900D-023CAD84F662}"/>
                    </a:ext>
                  </a:extLst>
                </p:cNvPr>
                <p:cNvPicPr/>
                <p:nvPr/>
              </p:nvPicPr>
              <p:blipFill>
                <a:blip r:embed="rId346"/>
                <a:stretch>
                  <a:fillRect/>
                </a:stretch>
              </p:blipFill>
              <p:spPr>
                <a:xfrm>
                  <a:off x="5839933" y="1687872"/>
                  <a:ext cx="48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4" name="Freihand 133">
                  <a:extLst>
                    <a:ext uri="{FF2B5EF4-FFF2-40B4-BE49-F238E27FC236}">
                      <a16:creationId xmlns:a16="http://schemas.microsoft.com/office/drawing/2014/main" id="{1EE9425E-72DA-4245-BC96-B48C66695E6D}"/>
                    </a:ext>
                  </a:extLst>
                </p14:cNvPr>
                <p14:cNvContentPartPr/>
                <p14:nvPr/>
              </p14:nvContentPartPr>
              <p14:xfrm>
                <a:off x="6005533" y="1681752"/>
                <a:ext cx="118440" cy="39240"/>
              </p14:xfrm>
            </p:contentPart>
          </mc:Choice>
          <mc:Fallback xmlns="">
            <p:pic>
              <p:nvPicPr>
                <p:cNvPr id="134" name="Freihand 133">
                  <a:extLst>
                    <a:ext uri="{FF2B5EF4-FFF2-40B4-BE49-F238E27FC236}">
                      <a16:creationId xmlns:a16="http://schemas.microsoft.com/office/drawing/2014/main" id="{1EE9425E-72DA-4245-BC96-B48C66695E6D}"/>
                    </a:ext>
                  </a:extLst>
                </p:cNvPr>
                <p:cNvPicPr/>
                <p:nvPr/>
              </p:nvPicPr>
              <p:blipFill>
                <a:blip r:embed="rId348"/>
                <a:stretch>
                  <a:fillRect/>
                </a:stretch>
              </p:blipFill>
              <p:spPr>
                <a:xfrm>
                  <a:off x="6001213" y="1677432"/>
                  <a:ext cx="127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35" name="Freihand 134">
                  <a:extLst>
                    <a:ext uri="{FF2B5EF4-FFF2-40B4-BE49-F238E27FC236}">
                      <a16:creationId xmlns:a16="http://schemas.microsoft.com/office/drawing/2014/main" id="{EE2E4725-43BF-4CAF-A7F5-FDDF5843BF06}"/>
                    </a:ext>
                  </a:extLst>
                </p14:cNvPr>
                <p14:cNvContentPartPr/>
                <p14:nvPr/>
              </p14:nvContentPartPr>
              <p14:xfrm>
                <a:off x="6306493" y="1654032"/>
                <a:ext cx="139680" cy="63720"/>
              </p14:xfrm>
            </p:contentPart>
          </mc:Choice>
          <mc:Fallback xmlns="">
            <p:pic>
              <p:nvPicPr>
                <p:cNvPr id="135" name="Freihand 134">
                  <a:extLst>
                    <a:ext uri="{FF2B5EF4-FFF2-40B4-BE49-F238E27FC236}">
                      <a16:creationId xmlns:a16="http://schemas.microsoft.com/office/drawing/2014/main" id="{EE2E4725-43BF-4CAF-A7F5-FDDF5843BF06}"/>
                    </a:ext>
                  </a:extLst>
                </p:cNvPr>
                <p:cNvPicPr/>
                <p:nvPr/>
              </p:nvPicPr>
              <p:blipFill>
                <a:blip r:embed="rId350"/>
                <a:stretch>
                  <a:fillRect/>
                </a:stretch>
              </p:blipFill>
              <p:spPr>
                <a:xfrm>
                  <a:off x="6302173" y="1649712"/>
                  <a:ext cx="148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36" name="Freihand 135">
                  <a:extLst>
                    <a:ext uri="{FF2B5EF4-FFF2-40B4-BE49-F238E27FC236}">
                      <a16:creationId xmlns:a16="http://schemas.microsoft.com/office/drawing/2014/main" id="{034B5A3B-F278-4704-ACB0-2A750A662F16}"/>
                    </a:ext>
                  </a:extLst>
                </p14:cNvPr>
                <p14:cNvContentPartPr/>
                <p14:nvPr/>
              </p14:nvContentPartPr>
              <p14:xfrm>
                <a:off x="6485053" y="1630992"/>
                <a:ext cx="98280" cy="72720"/>
              </p14:xfrm>
            </p:contentPart>
          </mc:Choice>
          <mc:Fallback xmlns="">
            <p:pic>
              <p:nvPicPr>
                <p:cNvPr id="136" name="Freihand 135">
                  <a:extLst>
                    <a:ext uri="{FF2B5EF4-FFF2-40B4-BE49-F238E27FC236}">
                      <a16:creationId xmlns:a16="http://schemas.microsoft.com/office/drawing/2014/main" id="{034B5A3B-F278-4704-ACB0-2A750A662F16}"/>
                    </a:ext>
                  </a:extLst>
                </p:cNvPr>
                <p:cNvPicPr/>
                <p:nvPr/>
              </p:nvPicPr>
              <p:blipFill>
                <a:blip r:embed="rId352"/>
                <a:stretch>
                  <a:fillRect/>
                </a:stretch>
              </p:blipFill>
              <p:spPr>
                <a:xfrm>
                  <a:off x="6480733" y="1626672"/>
                  <a:ext cx="106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37" name="Freihand 136">
                  <a:extLst>
                    <a:ext uri="{FF2B5EF4-FFF2-40B4-BE49-F238E27FC236}">
                      <a16:creationId xmlns:a16="http://schemas.microsoft.com/office/drawing/2014/main" id="{93E6C78C-2017-477F-B216-5308D15457EF}"/>
                    </a:ext>
                  </a:extLst>
                </p14:cNvPr>
                <p14:cNvContentPartPr/>
                <p14:nvPr/>
              </p14:nvContentPartPr>
              <p14:xfrm>
                <a:off x="6636253" y="1622712"/>
                <a:ext cx="114480" cy="74880"/>
              </p14:xfrm>
            </p:contentPart>
          </mc:Choice>
          <mc:Fallback xmlns="">
            <p:pic>
              <p:nvPicPr>
                <p:cNvPr id="137" name="Freihand 136">
                  <a:extLst>
                    <a:ext uri="{FF2B5EF4-FFF2-40B4-BE49-F238E27FC236}">
                      <a16:creationId xmlns:a16="http://schemas.microsoft.com/office/drawing/2014/main" id="{93E6C78C-2017-477F-B216-5308D15457EF}"/>
                    </a:ext>
                  </a:extLst>
                </p:cNvPr>
                <p:cNvPicPr/>
                <p:nvPr/>
              </p:nvPicPr>
              <p:blipFill>
                <a:blip r:embed="rId354"/>
                <a:stretch>
                  <a:fillRect/>
                </a:stretch>
              </p:blipFill>
              <p:spPr>
                <a:xfrm>
                  <a:off x="6631933" y="1618392"/>
                  <a:ext cx="123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8" name="Freihand 137">
                  <a:extLst>
                    <a:ext uri="{FF2B5EF4-FFF2-40B4-BE49-F238E27FC236}">
                      <a16:creationId xmlns:a16="http://schemas.microsoft.com/office/drawing/2014/main" id="{9032BE2C-44D1-416C-BD6D-AE64AAD356FC}"/>
                    </a:ext>
                  </a:extLst>
                </p14:cNvPr>
                <p14:cNvContentPartPr/>
                <p14:nvPr/>
              </p14:nvContentPartPr>
              <p14:xfrm>
                <a:off x="6959893" y="1633872"/>
                <a:ext cx="116640" cy="9720"/>
              </p14:xfrm>
            </p:contentPart>
          </mc:Choice>
          <mc:Fallback xmlns="">
            <p:pic>
              <p:nvPicPr>
                <p:cNvPr id="138" name="Freihand 137">
                  <a:extLst>
                    <a:ext uri="{FF2B5EF4-FFF2-40B4-BE49-F238E27FC236}">
                      <a16:creationId xmlns:a16="http://schemas.microsoft.com/office/drawing/2014/main" id="{9032BE2C-44D1-416C-BD6D-AE64AAD356FC}"/>
                    </a:ext>
                  </a:extLst>
                </p:cNvPr>
                <p:cNvPicPr/>
                <p:nvPr/>
              </p:nvPicPr>
              <p:blipFill>
                <a:blip r:embed="rId356"/>
                <a:stretch>
                  <a:fillRect/>
                </a:stretch>
              </p:blipFill>
              <p:spPr>
                <a:xfrm>
                  <a:off x="6955573" y="1629552"/>
                  <a:ext cx="1252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39" name="Freihand 138">
                  <a:extLst>
                    <a:ext uri="{FF2B5EF4-FFF2-40B4-BE49-F238E27FC236}">
                      <a16:creationId xmlns:a16="http://schemas.microsoft.com/office/drawing/2014/main" id="{23DC19AD-5EB1-4690-99A0-36DD8BC2B71E}"/>
                    </a:ext>
                  </a:extLst>
                </p14:cNvPr>
                <p14:cNvContentPartPr/>
                <p14:nvPr/>
              </p14:nvContentPartPr>
              <p14:xfrm>
                <a:off x="7140253" y="1568712"/>
                <a:ext cx="77400" cy="121320"/>
              </p14:xfrm>
            </p:contentPart>
          </mc:Choice>
          <mc:Fallback xmlns="">
            <p:pic>
              <p:nvPicPr>
                <p:cNvPr id="139" name="Freihand 138">
                  <a:extLst>
                    <a:ext uri="{FF2B5EF4-FFF2-40B4-BE49-F238E27FC236}">
                      <a16:creationId xmlns:a16="http://schemas.microsoft.com/office/drawing/2014/main" id="{23DC19AD-5EB1-4690-99A0-36DD8BC2B71E}"/>
                    </a:ext>
                  </a:extLst>
                </p:cNvPr>
                <p:cNvPicPr/>
                <p:nvPr/>
              </p:nvPicPr>
              <p:blipFill>
                <a:blip r:embed="rId358"/>
                <a:stretch>
                  <a:fillRect/>
                </a:stretch>
              </p:blipFill>
              <p:spPr>
                <a:xfrm>
                  <a:off x="7135933" y="1564392"/>
                  <a:ext cx="86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40" name="Freihand 139">
                  <a:extLst>
                    <a:ext uri="{FF2B5EF4-FFF2-40B4-BE49-F238E27FC236}">
                      <a16:creationId xmlns:a16="http://schemas.microsoft.com/office/drawing/2014/main" id="{60298BA1-CF92-4C2F-9098-4086D4CC1A1F}"/>
                    </a:ext>
                  </a:extLst>
                </p14:cNvPr>
                <p14:cNvContentPartPr/>
                <p14:nvPr/>
              </p14:nvContentPartPr>
              <p14:xfrm>
                <a:off x="7274893" y="1591752"/>
                <a:ext cx="105840" cy="77400"/>
              </p14:xfrm>
            </p:contentPart>
          </mc:Choice>
          <mc:Fallback xmlns="">
            <p:pic>
              <p:nvPicPr>
                <p:cNvPr id="140" name="Freihand 139">
                  <a:extLst>
                    <a:ext uri="{FF2B5EF4-FFF2-40B4-BE49-F238E27FC236}">
                      <a16:creationId xmlns:a16="http://schemas.microsoft.com/office/drawing/2014/main" id="{60298BA1-CF92-4C2F-9098-4086D4CC1A1F}"/>
                    </a:ext>
                  </a:extLst>
                </p:cNvPr>
                <p:cNvPicPr/>
                <p:nvPr/>
              </p:nvPicPr>
              <p:blipFill>
                <a:blip r:embed="rId360"/>
                <a:stretch>
                  <a:fillRect/>
                </a:stretch>
              </p:blipFill>
              <p:spPr>
                <a:xfrm>
                  <a:off x="7270573" y="1587432"/>
                  <a:ext cx="114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41" name="Freihand 140">
                  <a:extLst>
                    <a:ext uri="{FF2B5EF4-FFF2-40B4-BE49-F238E27FC236}">
                      <a16:creationId xmlns:a16="http://schemas.microsoft.com/office/drawing/2014/main" id="{6F24EFAF-FB5D-427D-B5CB-138D936A3393}"/>
                    </a:ext>
                  </a:extLst>
                </p14:cNvPr>
                <p14:cNvContentPartPr/>
                <p14:nvPr/>
              </p14:nvContentPartPr>
              <p14:xfrm>
                <a:off x="7427173" y="1589232"/>
                <a:ext cx="90360" cy="62280"/>
              </p14:xfrm>
            </p:contentPart>
          </mc:Choice>
          <mc:Fallback xmlns="">
            <p:pic>
              <p:nvPicPr>
                <p:cNvPr id="141" name="Freihand 140">
                  <a:extLst>
                    <a:ext uri="{FF2B5EF4-FFF2-40B4-BE49-F238E27FC236}">
                      <a16:creationId xmlns:a16="http://schemas.microsoft.com/office/drawing/2014/main" id="{6F24EFAF-FB5D-427D-B5CB-138D936A3393}"/>
                    </a:ext>
                  </a:extLst>
                </p:cNvPr>
                <p:cNvPicPr/>
                <p:nvPr/>
              </p:nvPicPr>
              <p:blipFill>
                <a:blip r:embed="rId362"/>
                <a:stretch>
                  <a:fillRect/>
                </a:stretch>
              </p:blipFill>
              <p:spPr>
                <a:xfrm>
                  <a:off x="7422853" y="1584912"/>
                  <a:ext cx="99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42" name="Freihand 141">
                  <a:extLst>
                    <a:ext uri="{FF2B5EF4-FFF2-40B4-BE49-F238E27FC236}">
                      <a16:creationId xmlns:a16="http://schemas.microsoft.com/office/drawing/2014/main" id="{595E7150-AE14-4326-8473-4B9AB71DBC3B}"/>
                    </a:ext>
                  </a:extLst>
                </p14:cNvPr>
                <p14:cNvContentPartPr/>
                <p14:nvPr/>
              </p14:nvContentPartPr>
              <p14:xfrm>
                <a:off x="7611853" y="1589952"/>
                <a:ext cx="55800" cy="61920"/>
              </p14:xfrm>
            </p:contentPart>
          </mc:Choice>
          <mc:Fallback xmlns="">
            <p:pic>
              <p:nvPicPr>
                <p:cNvPr id="142" name="Freihand 141">
                  <a:extLst>
                    <a:ext uri="{FF2B5EF4-FFF2-40B4-BE49-F238E27FC236}">
                      <a16:creationId xmlns:a16="http://schemas.microsoft.com/office/drawing/2014/main" id="{595E7150-AE14-4326-8473-4B9AB71DBC3B}"/>
                    </a:ext>
                  </a:extLst>
                </p:cNvPr>
                <p:cNvPicPr/>
                <p:nvPr/>
              </p:nvPicPr>
              <p:blipFill>
                <a:blip r:embed="rId364"/>
                <a:stretch>
                  <a:fillRect/>
                </a:stretch>
              </p:blipFill>
              <p:spPr>
                <a:xfrm>
                  <a:off x="7607533" y="1585632"/>
                  <a:ext cx="64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43" name="Freihand 142">
                  <a:extLst>
                    <a:ext uri="{FF2B5EF4-FFF2-40B4-BE49-F238E27FC236}">
                      <a16:creationId xmlns:a16="http://schemas.microsoft.com/office/drawing/2014/main" id="{D5BD68DA-160A-4A13-B914-CF56F887CDCC}"/>
                    </a:ext>
                  </a:extLst>
                </p14:cNvPr>
                <p14:cNvContentPartPr/>
                <p14:nvPr/>
              </p14:nvContentPartPr>
              <p14:xfrm>
                <a:off x="7611853" y="1519752"/>
                <a:ext cx="24120" cy="2160"/>
              </p14:xfrm>
            </p:contentPart>
          </mc:Choice>
          <mc:Fallback xmlns="">
            <p:pic>
              <p:nvPicPr>
                <p:cNvPr id="143" name="Freihand 142">
                  <a:extLst>
                    <a:ext uri="{FF2B5EF4-FFF2-40B4-BE49-F238E27FC236}">
                      <a16:creationId xmlns:a16="http://schemas.microsoft.com/office/drawing/2014/main" id="{D5BD68DA-160A-4A13-B914-CF56F887CDCC}"/>
                    </a:ext>
                  </a:extLst>
                </p:cNvPr>
                <p:cNvPicPr/>
                <p:nvPr/>
              </p:nvPicPr>
              <p:blipFill>
                <a:blip r:embed="rId366"/>
                <a:stretch>
                  <a:fillRect/>
                </a:stretch>
              </p:blipFill>
              <p:spPr>
                <a:xfrm>
                  <a:off x="7607533" y="1515432"/>
                  <a:ext cx="327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47" name="Freihand 146">
                  <a:extLst>
                    <a:ext uri="{FF2B5EF4-FFF2-40B4-BE49-F238E27FC236}">
                      <a16:creationId xmlns:a16="http://schemas.microsoft.com/office/drawing/2014/main" id="{7F428262-080E-4E24-B003-094966963B9E}"/>
                    </a:ext>
                  </a:extLst>
                </p14:cNvPr>
                <p14:cNvContentPartPr/>
                <p14:nvPr/>
              </p14:nvContentPartPr>
              <p14:xfrm>
                <a:off x="5429893" y="1988832"/>
                <a:ext cx="101160" cy="78120"/>
              </p14:xfrm>
            </p:contentPart>
          </mc:Choice>
          <mc:Fallback xmlns="">
            <p:pic>
              <p:nvPicPr>
                <p:cNvPr id="147" name="Freihand 146">
                  <a:extLst>
                    <a:ext uri="{FF2B5EF4-FFF2-40B4-BE49-F238E27FC236}">
                      <a16:creationId xmlns:a16="http://schemas.microsoft.com/office/drawing/2014/main" id="{7F428262-080E-4E24-B003-094966963B9E}"/>
                    </a:ext>
                  </a:extLst>
                </p:cNvPr>
                <p:cNvPicPr/>
                <p:nvPr/>
              </p:nvPicPr>
              <p:blipFill>
                <a:blip r:embed="rId368"/>
                <a:stretch>
                  <a:fillRect/>
                </a:stretch>
              </p:blipFill>
              <p:spPr>
                <a:xfrm>
                  <a:off x="5425573" y="1984512"/>
                  <a:ext cx="109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48" name="Freihand 147">
                  <a:extLst>
                    <a:ext uri="{FF2B5EF4-FFF2-40B4-BE49-F238E27FC236}">
                      <a16:creationId xmlns:a16="http://schemas.microsoft.com/office/drawing/2014/main" id="{17CC4C41-F71B-41CD-9675-3F3EF6F898DC}"/>
                    </a:ext>
                  </a:extLst>
                </p14:cNvPr>
                <p14:cNvContentPartPr/>
                <p14:nvPr/>
              </p14:nvContentPartPr>
              <p14:xfrm>
                <a:off x="5568493" y="2051832"/>
                <a:ext cx="360" cy="60120"/>
              </p14:xfrm>
            </p:contentPart>
          </mc:Choice>
          <mc:Fallback xmlns="">
            <p:pic>
              <p:nvPicPr>
                <p:cNvPr id="148" name="Freihand 147">
                  <a:extLst>
                    <a:ext uri="{FF2B5EF4-FFF2-40B4-BE49-F238E27FC236}">
                      <a16:creationId xmlns:a16="http://schemas.microsoft.com/office/drawing/2014/main" id="{17CC4C41-F71B-41CD-9675-3F3EF6F898DC}"/>
                    </a:ext>
                  </a:extLst>
                </p:cNvPr>
                <p:cNvPicPr/>
                <p:nvPr/>
              </p:nvPicPr>
              <p:blipFill>
                <a:blip r:embed="rId370"/>
                <a:stretch>
                  <a:fillRect/>
                </a:stretch>
              </p:blipFill>
              <p:spPr>
                <a:xfrm>
                  <a:off x="5564173" y="2047512"/>
                  <a:ext cx="90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49" name="Freihand 148">
                  <a:extLst>
                    <a:ext uri="{FF2B5EF4-FFF2-40B4-BE49-F238E27FC236}">
                      <a16:creationId xmlns:a16="http://schemas.microsoft.com/office/drawing/2014/main" id="{92E7FAA2-9AF3-4E1C-97ED-3AAA4D621F63}"/>
                    </a:ext>
                  </a:extLst>
                </p14:cNvPr>
                <p14:cNvContentPartPr/>
                <p14:nvPr/>
              </p14:nvContentPartPr>
              <p14:xfrm>
                <a:off x="5629693" y="1966512"/>
                <a:ext cx="71280" cy="95760"/>
              </p14:xfrm>
            </p:contentPart>
          </mc:Choice>
          <mc:Fallback xmlns="">
            <p:pic>
              <p:nvPicPr>
                <p:cNvPr id="149" name="Freihand 148">
                  <a:extLst>
                    <a:ext uri="{FF2B5EF4-FFF2-40B4-BE49-F238E27FC236}">
                      <a16:creationId xmlns:a16="http://schemas.microsoft.com/office/drawing/2014/main" id="{92E7FAA2-9AF3-4E1C-97ED-3AAA4D621F63}"/>
                    </a:ext>
                  </a:extLst>
                </p:cNvPr>
                <p:cNvPicPr/>
                <p:nvPr/>
              </p:nvPicPr>
              <p:blipFill>
                <a:blip r:embed="rId372"/>
                <a:stretch>
                  <a:fillRect/>
                </a:stretch>
              </p:blipFill>
              <p:spPr>
                <a:xfrm>
                  <a:off x="5625373" y="1962192"/>
                  <a:ext cx="79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50" name="Freihand 149">
                  <a:extLst>
                    <a:ext uri="{FF2B5EF4-FFF2-40B4-BE49-F238E27FC236}">
                      <a16:creationId xmlns:a16="http://schemas.microsoft.com/office/drawing/2014/main" id="{F1378EF7-6746-455D-9ABD-0D80C0B9CA08}"/>
                    </a:ext>
                  </a:extLst>
                </p14:cNvPr>
                <p14:cNvContentPartPr/>
                <p14:nvPr/>
              </p14:nvContentPartPr>
              <p14:xfrm>
                <a:off x="5769373" y="2002872"/>
                <a:ext cx="106560" cy="108720"/>
              </p14:xfrm>
            </p:contentPart>
          </mc:Choice>
          <mc:Fallback xmlns="">
            <p:pic>
              <p:nvPicPr>
                <p:cNvPr id="150" name="Freihand 149">
                  <a:extLst>
                    <a:ext uri="{FF2B5EF4-FFF2-40B4-BE49-F238E27FC236}">
                      <a16:creationId xmlns:a16="http://schemas.microsoft.com/office/drawing/2014/main" id="{F1378EF7-6746-455D-9ABD-0D80C0B9CA08}"/>
                    </a:ext>
                  </a:extLst>
                </p:cNvPr>
                <p:cNvPicPr/>
                <p:nvPr/>
              </p:nvPicPr>
              <p:blipFill>
                <a:blip r:embed="rId374"/>
                <a:stretch>
                  <a:fillRect/>
                </a:stretch>
              </p:blipFill>
              <p:spPr>
                <a:xfrm>
                  <a:off x="5765053" y="1998552"/>
                  <a:ext cx="115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51" name="Freihand 150">
                  <a:extLst>
                    <a:ext uri="{FF2B5EF4-FFF2-40B4-BE49-F238E27FC236}">
                      <a16:creationId xmlns:a16="http://schemas.microsoft.com/office/drawing/2014/main" id="{79520870-A686-4ECD-8F65-C790CD94E978}"/>
                    </a:ext>
                  </a:extLst>
                </p14:cNvPr>
                <p14:cNvContentPartPr/>
                <p14:nvPr/>
              </p14:nvContentPartPr>
              <p14:xfrm>
                <a:off x="6041893" y="2005032"/>
                <a:ext cx="104400" cy="2520"/>
              </p14:xfrm>
            </p:contentPart>
          </mc:Choice>
          <mc:Fallback xmlns="">
            <p:pic>
              <p:nvPicPr>
                <p:cNvPr id="151" name="Freihand 150">
                  <a:extLst>
                    <a:ext uri="{FF2B5EF4-FFF2-40B4-BE49-F238E27FC236}">
                      <a16:creationId xmlns:a16="http://schemas.microsoft.com/office/drawing/2014/main" id="{79520870-A686-4ECD-8F65-C790CD94E978}"/>
                    </a:ext>
                  </a:extLst>
                </p:cNvPr>
                <p:cNvPicPr/>
                <p:nvPr/>
              </p:nvPicPr>
              <p:blipFill>
                <a:blip r:embed="rId376"/>
                <a:stretch>
                  <a:fillRect/>
                </a:stretch>
              </p:blipFill>
              <p:spPr>
                <a:xfrm>
                  <a:off x="6037573" y="2000712"/>
                  <a:ext cx="1130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52" name="Freihand 151">
                  <a:extLst>
                    <a:ext uri="{FF2B5EF4-FFF2-40B4-BE49-F238E27FC236}">
                      <a16:creationId xmlns:a16="http://schemas.microsoft.com/office/drawing/2014/main" id="{DF8DF8C9-5AE3-422B-879F-0081381FFF5A}"/>
                    </a:ext>
                  </a:extLst>
                </p14:cNvPr>
                <p14:cNvContentPartPr/>
                <p14:nvPr/>
              </p14:nvContentPartPr>
              <p14:xfrm>
                <a:off x="6037573" y="2035272"/>
                <a:ext cx="106200" cy="6840"/>
              </p14:xfrm>
            </p:contentPart>
          </mc:Choice>
          <mc:Fallback xmlns="">
            <p:pic>
              <p:nvPicPr>
                <p:cNvPr id="152" name="Freihand 151">
                  <a:extLst>
                    <a:ext uri="{FF2B5EF4-FFF2-40B4-BE49-F238E27FC236}">
                      <a16:creationId xmlns:a16="http://schemas.microsoft.com/office/drawing/2014/main" id="{DF8DF8C9-5AE3-422B-879F-0081381FFF5A}"/>
                    </a:ext>
                  </a:extLst>
                </p:cNvPr>
                <p:cNvPicPr/>
                <p:nvPr/>
              </p:nvPicPr>
              <p:blipFill>
                <a:blip r:embed="rId378"/>
                <a:stretch>
                  <a:fillRect/>
                </a:stretch>
              </p:blipFill>
              <p:spPr>
                <a:xfrm>
                  <a:off x="6033253" y="2030952"/>
                  <a:ext cx="114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55" name="Freihand 154">
                  <a:extLst>
                    <a:ext uri="{FF2B5EF4-FFF2-40B4-BE49-F238E27FC236}">
                      <a16:creationId xmlns:a16="http://schemas.microsoft.com/office/drawing/2014/main" id="{09690EFC-BD8A-4A44-B2CC-6FFEE244F3A0}"/>
                    </a:ext>
                  </a:extLst>
                </p14:cNvPr>
                <p14:cNvContentPartPr/>
                <p14:nvPr/>
              </p14:nvContentPartPr>
              <p14:xfrm>
                <a:off x="6296053" y="1931952"/>
                <a:ext cx="134280" cy="118800"/>
              </p14:xfrm>
            </p:contentPart>
          </mc:Choice>
          <mc:Fallback xmlns="">
            <p:pic>
              <p:nvPicPr>
                <p:cNvPr id="155" name="Freihand 154">
                  <a:extLst>
                    <a:ext uri="{FF2B5EF4-FFF2-40B4-BE49-F238E27FC236}">
                      <a16:creationId xmlns:a16="http://schemas.microsoft.com/office/drawing/2014/main" id="{09690EFC-BD8A-4A44-B2CC-6FFEE244F3A0}"/>
                    </a:ext>
                  </a:extLst>
                </p:cNvPr>
                <p:cNvPicPr/>
                <p:nvPr/>
              </p:nvPicPr>
              <p:blipFill>
                <a:blip r:embed="rId380"/>
                <a:stretch>
                  <a:fillRect/>
                </a:stretch>
              </p:blipFill>
              <p:spPr>
                <a:xfrm>
                  <a:off x="6291733" y="1927632"/>
                  <a:ext cx="142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56" name="Freihand 155">
                  <a:extLst>
                    <a:ext uri="{FF2B5EF4-FFF2-40B4-BE49-F238E27FC236}">
                      <a16:creationId xmlns:a16="http://schemas.microsoft.com/office/drawing/2014/main" id="{B9822A9C-DEC6-4EBD-9322-41520DB8FFF2}"/>
                    </a:ext>
                  </a:extLst>
                </p14:cNvPr>
                <p14:cNvContentPartPr/>
                <p14:nvPr/>
              </p14:nvContentPartPr>
              <p14:xfrm>
                <a:off x="6492253" y="1946352"/>
                <a:ext cx="87480" cy="65160"/>
              </p14:xfrm>
            </p:contentPart>
          </mc:Choice>
          <mc:Fallback xmlns="">
            <p:pic>
              <p:nvPicPr>
                <p:cNvPr id="156" name="Freihand 155">
                  <a:extLst>
                    <a:ext uri="{FF2B5EF4-FFF2-40B4-BE49-F238E27FC236}">
                      <a16:creationId xmlns:a16="http://schemas.microsoft.com/office/drawing/2014/main" id="{B9822A9C-DEC6-4EBD-9322-41520DB8FFF2}"/>
                    </a:ext>
                  </a:extLst>
                </p:cNvPr>
                <p:cNvPicPr/>
                <p:nvPr/>
              </p:nvPicPr>
              <p:blipFill>
                <a:blip r:embed="rId382"/>
                <a:stretch>
                  <a:fillRect/>
                </a:stretch>
              </p:blipFill>
              <p:spPr>
                <a:xfrm>
                  <a:off x="6487933" y="1942032"/>
                  <a:ext cx="96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57" name="Freihand 156">
                  <a:extLst>
                    <a:ext uri="{FF2B5EF4-FFF2-40B4-BE49-F238E27FC236}">
                      <a16:creationId xmlns:a16="http://schemas.microsoft.com/office/drawing/2014/main" id="{9A0E7379-6B95-4EB9-85AB-F4E328F6DDEA}"/>
                    </a:ext>
                  </a:extLst>
                </p14:cNvPr>
                <p14:cNvContentPartPr/>
                <p14:nvPr/>
              </p14:nvContentPartPr>
              <p14:xfrm>
                <a:off x="6630133" y="1947792"/>
                <a:ext cx="89280" cy="53280"/>
              </p14:xfrm>
            </p:contentPart>
          </mc:Choice>
          <mc:Fallback xmlns="">
            <p:pic>
              <p:nvPicPr>
                <p:cNvPr id="157" name="Freihand 156">
                  <a:extLst>
                    <a:ext uri="{FF2B5EF4-FFF2-40B4-BE49-F238E27FC236}">
                      <a16:creationId xmlns:a16="http://schemas.microsoft.com/office/drawing/2014/main" id="{9A0E7379-6B95-4EB9-85AB-F4E328F6DDEA}"/>
                    </a:ext>
                  </a:extLst>
                </p:cNvPr>
                <p:cNvPicPr/>
                <p:nvPr/>
              </p:nvPicPr>
              <p:blipFill>
                <a:blip r:embed="rId384"/>
                <a:stretch>
                  <a:fillRect/>
                </a:stretch>
              </p:blipFill>
              <p:spPr>
                <a:xfrm>
                  <a:off x="6625813" y="1943472"/>
                  <a:ext cx="97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58" name="Freihand 157">
                  <a:extLst>
                    <a:ext uri="{FF2B5EF4-FFF2-40B4-BE49-F238E27FC236}">
                      <a16:creationId xmlns:a16="http://schemas.microsoft.com/office/drawing/2014/main" id="{CB9DD159-5016-45C7-99CA-8AEF9746B192}"/>
                    </a:ext>
                  </a:extLst>
                </p14:cNvPr>
                <p14:cNvContentPartPr/>
                <p14:nvPr/>
              </p14:nvContentPartPr>
              <p14:xfrm>
                <a:off x="6911653" y="1956792"/>
                <a:ext cx="91800" cy="28080"/>
              </p14:xfrm>
            </p:contentPart>
          </mc:Choice>
          <mc:Fallback xmlns="">
            <p:pic>
              <p:nvPicPr>
                <p:cNvPr id="158" name="Freihand 157">
                  <a:extLst>
                    <a:ext uri="{FF2B5EF4-FFF2-40B4-BE49-F238E27FC236}">
                      <a16:creationId xmlns:a16="http://schemas.microsoft.com/office/drawing/2014/main" id="{CB9DD159-5016-45C7-99CA-8AEF9746B192}"/>
                    </a:ext>
                  </a:extLst>
                </p:cNvPr>
                <p:cNvPicPr/>
                <p:nvPr/>
              </p:nvPicPr>
              <p:blipFill>
                <a:blip r:embed="rId386"/>
                <a:stretch>
                  <a:fillRect/>
                </a:stretch>
              </p:blipFill>
              <p:spPr>
                <a:xfrm>
                  <a:off x="6907333" y="1952472"/>
                  <a:ext cx="100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59" name="Freihand 158">
                  <a:extLst>
                    <a:ext uri="{FF2B5EF4-FFF2-40B4-BE49-F238E27FC236}">
                      <a16:creationId xmlns:a16="http://schemas.microsoft.com/office/drawing/2014/main" id="{D620DAB6-C4B5-43A1-BE1D-BBD9DF3BDC58}"/>
                    </a:ext>
                  </a:extLst>
                </p14:cNvPr>
                <p14:cNvContentPartPr/>
                <p14:nvPr/>
              </p14:nvContentPartPr>
              <p14:xfrm>
                <a:off x="7103893" y="1890192"/>
                <a:ext cx="69480" cy="110880"/>
              </p14:xfrm>
            </p:contentPart>
          </mc:Choice>
          <mc:Fallback xmlns="">
            <p:pic>
              <p:nvPicPr>
                <p:cNvPr id="159" name="Freihand 158">
                  <a:extLst>
                    <a:ext uri="{FF2B5EF4-FFF2-40B4-BE49-F238E27FC236}">
                      <a16:creationId xmlns:a16="http://schemas.microsoft.com/office/drawing/2014/main" id="{D620DAB6-C4B5-43A1-BE1D-BBD9DF3BDC58}"/>
                    </a:ext>
                  </a:extLst>
                </p:cNvPr>
                <p:cNvPicPr/>
                <p:nvPr/>
              </p:nvPicPr>
              <p:blipFill>
                <a:blip r:embed="rId388"/>
                <a:stretch>
                  <a:fillRect/>
                </a:stretch>
              </p:blipFill>
              <p:spPr>
                <a:xfrm>
                  <a:off x="7099573" y="1885872"/>
                  <a:ext cx="78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60" name="Freihand 159">
                  <a:extLst>
                    <a:ext uri="{FF2B5EF4-FFF2-40B4-BE49-F238E27FC236}">
                      <a16:creationId xmlns:a16="http://schemas.microsoft.com/office/drawing/2014/main" id="{3C37856E-EB06-4BD2-BDD8-8BBD15C64FE0}"/>
                    </a:ext>
                  </a:extLst>
                </p14:cNvPr>
                <p14:cNvContentPartPr/>
                <p14:nvPr/>
              </p14:nvContentPartPr>
              <p14:xfrm>
                <a:off x="7234573" y="1905672"/>
                <a:ext cx="98640" cy="69120"/>
              </p14:xfrm>
            </p:contentPart>
          </mc:Choice>
          <mc:Fallback xmlns="">
            <p:pic>
              <p:nvPicPr>
                <p:cNvPr id="160" name="Freihand 159">
                  <a:extLst>
                    <a:ext uri="{FF2B5EF4-FFF2-40B4-BE49-F238E27FC236}">
                      <a16:creationId xmlns:a16="http://schemas.microsoft.com/office/drawing/2014/main" id="{3C37856E-EB06-4BD2-BDD8-8BBD15C64FE0}"/>
                    </a:ext>
                  </a:extLst>
                </p:cNvPr>
                <p:cNvPicPr/>
                <p:nvPr/>
              </p:nvPicPr>
              <p:blipFill>
                <a:blip r:embed="rId390"/>
                <a:stretch>
                  <a:fillRect/>
                </a:stretch>
              </p:blipFill>
              <p:spPr>
                <a:xfrm>
                  <a:off x="7230253" y="1901352"/>
                  <a:ext cx="1072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61" name="Freihand 160">
                  <a:extLst>
                    <a:ext uri="{FF2B5EF4-FFF2-40B4-BE49-F238E27FC236}">
                      <a16:creationId xmlns:a16="http://schemas.microsoft.com/office/drawing/2014/main" id="{5C8D83EE-441B-496D-AA55-E27DBF58B8E5}"/>
                    </a:ext>
                  </a:extLst>
                </p14:cNvPr>
                <p14:cNvContentPartPr/>
                <p14:nvPr/>
              </p14:nvContentPartPr>
              <p14:xfrm>
                <a:off x="7339693" y="1899912"/>
                <a:ext cx="93600" cy="63720"/>
              </p14:xfrm>
            </p:contentPart>
          </mc:Choice>
          <mc:Fallback xmlns="">
            <p:pic>
              <p:nvPicPr>
                <p:cNvPr id="161" name="Freihand 160">
                  <a:extLst>
                    <a:ext uri="{FF2B5EF4-FFF2-40B4-BE49-F238E27FC236}">
                      <a16:creationId xmlns:a16="http://schemas.microsoft.com/office/drawing/2014/main" id="{5C8D83EE-441B-496D-AA55-E27DBF58B8E5}"/>
                    </a:ext>
                  </a:extLst>
                </p:cNvPr>
                <p:cNvPicPr/>
                <p:nvPr/>
              </p:nvPicPr>
              <p:blipFill>
                <a:blip r:embed="rId392"/>
                <a:stretch>
                  <a:fillRect/>
                </a:stretch>
              </p:blipFill>
              <p:spPr>
                <a:xfrm>
                  <a:off x="7335373" y="1895592"/>
                  <a:ext cx="102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62" name="Freihand 161">
                  <a:extLst>
                    <a:ext uri="{FF2B5EF4-FFF2-40B4-BE49-F238E27FC236}">
                      <a16:creationId xmlns:a16="http://schemas.microsoft.com/office/drawing/2014/main" id="{F267C9B4-C298-41CD-8896-263C7CB2D0D6}"/>
                    </a:ext>
                  </a:extLst>
                </p14:cNvPr>
                <p14:cNvContentPartPr/>
                <p14:nvPr/>
              </p14:nvContentPartPr>
              <p14:xfrm>
                <a:off x="7510333" y="1912152"/>
                <a:ext cx="48600" cy="41760"/>
              </p14:xfrm>
            </p:contentPart>
          </mc:Choice>
          <mc:Fallback xmlns="">
            <p:pic>
              <p:nvPicPr>
                <p:cNvPr id="162" name="Freihand 161">
                  <a:extLst>
                    <a:ext uri="{FF2B5EF4-FFF2-40B4-BE49-F238E27FC236}">
                      <a16:creationId xmlns:a16="http://schemas.microsoft.com/office/drawing/2014/main" id="{F267C9B4-C298-41CD-8896-263C7CB2D0D6}"/>
                    </a:ext>
                  </a:extLst>
                </p:cNvPr>
                <p:cNvPicPr/>
                <p:nvPr/>
              </p:nvPicPr>
              <p:blipFill>
                <a:blip r:embed="rId394"/>
                <a:stretch>
                  <a:fillRect/>
                </a:stretch>
              </p:blipFill>
              <p:spPr>
                <a:xfrm>
                  <a:off x="7506013" y="1907832"/>
                  <a:ext cx="572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63" name="Freihand 162">
                  <a:extLst>
                    <a:ext uri="{FF2B5EF4-FFF2-40B4-BE49-F238E27FC236}">
                      <a16:creationId xmlns:a16="http://schemas.microsoft.com/office/drawing/2014/main" id="{2A9A5AC1-7A5A-4954-A2E2-EE1D2F514F68}"/>
                    </a:ext>
                  </a:extLst>
                </p14:cNvPr>
                <p14:cNvContentPartPr/>
                <p14:nvPr/>
              </p14:nvContentPartPr>
              <p14:xfrm>
                <a:off x="7527613" y="1828632"/>
                <a:ext cx="360" cy="360"/>
              </p14:xfrm>
            </p:contentPart>
          </mc:Choice>
          <mc:Fallback xmlns="">
            <p:pic>
              <p:nvPicPr>
                <p:cNvPr id="163" name="Freihand 162">
                  <a:extLst>
                    <a:ext uri="{FF2B5EF4-FFF2-40B4-BE49-F238E27FC236}">
                      <a16:creationId xmlns:a16="http://schemas.microsoft.com/office/drawing/2014/main" id="{2A9A5AC1-7A5A-4954-A2E2-EE1D2F514F68}"/>
                    </a:ext>
                  </a:extLst>
                </p:cNvPr>
                <p:cNvPicPr/>
                <p:nvPr/>
              </p:nvPicPr>
              <p:blipFill>
                <a:blip r:embed="rId16"/>
                <a:stretch>
                  <a:fillRect/>
                </a:stretch>
              </p:blipFill>
              <p:spPr>
                <a:xfrm>
                  <a:off x="7523293" y="1824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3" name="Freihand 172">
                  <a:extLst>
                    <a:ext uri="{FF2B5EF4-FFF2-40B4-BE49-F238E27FC236}">
                      <a16:creationId xmlns:a16="http://schemas.microsoft.com/office/drawing/2014/main" id="{6CA9CA1D-B0B4-478F-86BA-6B3C00F54A2B}"/>
                    </a:ext>
                  </a:extLst>
                </p14:cNvPr>
                <p14:cNvContentPartPr/>
                <p14:nvPr/>
              </p14:nvContentPartPr>
              <p14:xfrm>
                <a:off x="5766493" y="2325792"/>
                <a:ext cx="81000" cy="48240"/>
              </p14:xfrm>
            </p:contentPart>
          </mc:Choice>
          <mc:Fallback xmlns="">
            <p:pic>
              <p:nvPicPr>
                <p:cNvPr id="173" name="Freihand 172">
                  <a:extLst>
                    <a:ext uri="{FF2B5EF4-FFF2-40B4-BE49-F238E27FC236}">
                      <a16:creationId xmlns:a16="http://schemas.microsoft.com/office/drawing/2014/main" id="{6CA9CA1D-B0B4-478F-86BA-6B3C00F54A2B}"/>
                    </a:ext>
                  </a:extLst>
                </p:cNvPr>
                <p:cNvPicPr/>
                <p:nvPr/>
              </p:nvPicPr>
              <p:blipFill>
                <a:blip r:embed="rId397"/>
                <a:stretch>
                  <a:fillRect/>
                </a:stretch>
              </p:blipFill>
              <p:spPr>
                <a:xfrm>
                  <a:off x="5762173" y="2321472"/>
                  <a:ext cx="89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4" name="Freihand 173">
                  <a:extLst>
                    <a:ext uri="{FF2B5EF4-FFF2-40B4-BE49-F238E27FC236}">
                      <a16:creationId xmlns:a16="http://schemas.microsoft.com/office/drawing/2014/main" id="{55EF582E-0752-4D05-A8D4-98528D606A48}"/>
                    </a:ext>
                  </a:extLst>
                </p14:cNvPr>
                <p14:cNvContentPartPr/>
                <p14:nvPr/>
              </p14:nvContentPartPr>
              <p14:xfrm>
                <a:off x="5807893" y="2331552"/>
                <a:ext cx="54360" cy="127440"/>
              </p14:xfrm>
            </p:contentPart>
          </mc:Choice>
          <mc:Fallback xmlns="">
            <p:pic>
              <p:nvPicPr>
                <p:cNvPr id="174" name="Freihand 173">
                  <a:extLst>
                    <a:ext uri="{FF2B5EF4-FFF2-40B4-BE49-F238E27FC236}">
                      <a16:creationId xmlns:a16="http://schemas.microsoft.com/office/drawing/2014/main" id="{55EF582E-0752-4D05-A8D4-98528D606A48}"/>
                    </a:ext>
                  </a:extLst>
                </p:cNvPr>
                <p:cNvPicPr/>
                <p:nvPr/>
              </p:nvPicPr>
              <p:blipFill>
                <a:blip r:embed="rId399"/>
                <a:stretch>
                  <a:fillRect/>
                </a:stretch>
              </p:blipFill>
              <p:spPr>
                <a:xfrm>
                  <a:off x="5803573" y="2327232"/>
                  <a:ext cx="63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5" name="Freihand 174">
                  <a:extLst>
                    <a:ext uri="{FF2B5EF4-FFF2-40B4-BE49-F238E27FC236}">
                      <a16:creationId xmlns:a16="http://schemas.microsoft.com/office/drawing/2014/main" id="{21EDF108-778F-4A2A-92A3-B686F7D9B179}"/>
                    </a:ext>
                  </a:extLst>
                </p14:cNvPr>
                <p14:cNvContentPartPr/>
                <p14:nvPr/>
              </p14:nvContentPartPr>
              <p14:xfrm>
                <a:off x="6038293" y="2307792"/>
                <a:ext cx="112680" cy="7560"/>
              </p14:xfrm>
            </p:contentPart>
          </mc:Choice>
          <mc:Fallback xmlns="">
            <p:pic>
              <p:nvPicPr>
                <p:cNvPr id="175" name="Freihand 174">
                  <a:extLst>
                    <a:ext uri="{FF2B5EF4-FFF2-40B4-BE49-F238E27FC236}">
                      <a16:creationId xmlns:a16="http://schemas.microsoft.com/office/drawing/2014/main" id="{21EDF108-778F-4A2A-92A3-B686F7D9B179}"/>
                    </a:ext>
                  </a:extLst>
                </p:cNvPr>
                <p:cNvPicPr/>
                <p:nvPr/>
              </p:nvPicPr>
              <p:blipFill>
                <a:blip r:embed="rId401"/>
                <a:stretch>
                  <a:fillRect/>
                </a:stretch>
              </p:blipFill>
              <p:spPr>
                <a:xfrm>
                  <a:off x="6033973" y="2303472"/>
                  <a:ext cx="1213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76" name="Freihand 175">
                  <a:extLst>
                    <a:ext uri="{FF2B5EF4-FFF2-40B4-BE49-F238E27FC236}">
                      <a16:creationId xmlns:a16="http://schemas.microsoft.com/office/drawing/2014/main" id="{76F61579-C3E5-443E-B591-5DE3C8FB51B9}"/>
                    </a:ext>
                  </a:extLst>
                </p14:cNvPr>
                <p14:cNvContentPartPr/>
                <p14:nvPr/>
              </p14:nvContentPartPr>
              <p14:xfrm>
                <a:off x="6039733" y="2347752"/>
                <a:ext cx="122400" cy="16560"/>
              </p14:xfrm>
            </p:contentPart>
          </mc:Choice>
          <mc:Fallback xmlns="">
            <p:pic>
              <p:nvPicPr>
                <p:cNvPr id="176" name="Freihand 175">
                  <a:extLst>
                    <a:ext uri="{FF2B5EF4-FFF2-40B4-BE49-F238E27FC236}">
                      <a16:creationId xmlns:a16="http://schemas.microsoft.com/office/drawing/2014/main" id="{76F61579-C3E5-443E-B591-5DE3C8FB51B9}"/>
                    </a:ext>
                  </a:extLst>
                </p:cNvPr>
                <p:cNvPicPr/>
                <p:nvPr/>
              </p:nvPicPr>
              <p:blipFill>
                <a:blip r:embed="rId403"/>
                <a:stretch>
                  <a:fillRect/>
                </a:stretch>
              </p:blipFill>
              <p:spPr>
                <a:xfrm>
                  <a:off x="6035413" y="2343432"/>
                  <a:ext cx="131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77" name="Freihand 176">
                  <a:extLst>
                    <a:ext uri="{FF2B5EF4-FFF2-40B4-BE49-F238E27FC236}">
                      <a16:creationId xmlns:a16="http://schemas.microsoft.com/office/drawing/2014/main" id="{E37F79A1-9CAA-4B96-8635-3711C64EE4B7}"/>
                    </a:ext>
                  </a:extLst>
                </p14:cNvPr>
                <p14:cNvContentPartPr/>
                <p14:nvPr/>
              </p14:nvContentPartPr>
              <p14:xfrm>
                <a:off x="6291373" y="2257392"/>
                <a:ext cx="101520" cy="105480"/>
              </p14:xfrm>
            </p:contentPart>
          </mc:Choice>
          <mc:Fallback xmlns="">
            <p:pic>
              <p:nvPicPr>
                <p:cNvPr id="177" name="Freihand 176">
                  <a:extLst>
                    <a:ext uri="{FF2B5EF4-FFF2-40B4-BE49-F238E27FC236}">
                      <a16:creationId xmlns:a16="http://schemas.microsoft.com/office/drawing/2014/main" id="{E37F79A1-9CAA-4B96-8635-3711C64EE4B7}"/>
                    </a:ext>
                  </a:extLst>
                </p:cNvPr>
                <p:cNvPicPr/>
                <p:nvPr/>
              </p:nvPicPr>
              <p:blipFill>
                <a:blip r:embed="rId405"/>
                <a:stretch>
                  <a:fillRect/>
                </a:stretch>
              </p:blipFill>
              <p:spPr>
                <a:xfrm>
                  <a:off x="6287053" y="2253072"/>
                  <a:ext cx="110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78" name="Freihand 177">
                  <a:extLst>
                    <a:ext uri="{FF2B5EF4-FFF2-40B4-BE49-F238E27FC236}">
                      <a16:creationId xmlns:a16="http://schemas.microsoft.com/office/drawing/2014/main" id="{CD14793A-8281-4824-925D-CC4F4E77F025}"/>
                    </a:ext>
                  </a:extLst>
                </p14:cNvPr>
                <p14:cNvContentPartPr/>
                <p14:nvPr/>
              </p14:nvContentPartPr>
              <p14:xfrm>
                <a:off x="6303253" y="2237232"/>
                <a:ext cx="114840" cy="10080"/>
              </p14:xfrm>
            </p:contentPart>
          </mc:Choice>
          <mc:Fallback xmlns="">
            <p:pic>
              <p:nvPicPr>
                <p:cNvPr id="178" name="Freihand 177">
                  <a:extLst>
                    <a:ext uri="{FF2B5EF4-FFF2-40B4-BE49-F238E27FC236}">
                      <a16:creationId xmlns:a16="http://schemas.microsoft.com/office/drawing/2014/main" id="{CD14793A-8281-4824-925D-CC4F4E77F025}"/>
                    </a:ext>
                  </a:extLst>
                </p:cNvPr>
                <p:cNvPicPr/>
                <p:nvPr/>
              </p:nvPicPr>
              <p:blipFill>
                <a:blip r:embed="rId407"/>
                <a:stretch>
                  <a:fillRect/>
                </a:stretch>
              </p:blipFill>
              <p:spPr>
                <a:xfrm>
                  <a:off x="6298933" y="2232912"/>
                  <a:ext cx="123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79" name="Freihand 178">
                  <a:extLst>
                    <a:ext uri="{FF2B5EF4-FFF2-40B4-BE49-F238E27FC236}">
                      <a16:creationId xmlns:a16="http://schemas.microsoft.com/office/drawing/2014/main" id="{4E1BB315-0788-4030-B01A-DB5F354B68D4}"/>
                    </a:ext>
                  </a:extLst>
                </p14:cNvPr>
                <p14:cNvContentPartPr/>
                <p14:nvPr/>
              </p14:nvContentPartPr>
              <p14:xfrm>
                <a:off x="6458053" y="2237952"/>
                <a:ext cx="113400" cy="78480"/>
              </p14:xfrm>
            </p:contentPart>
          </mc:Choice>
          <mc:Fallback xmlns="">
            <p:pic>
              <p:nvPicPr>
                <p:cNvPr id="179" name="Freihand 178">
                  <a:extLst>
                    <a:ext uri="{FF2B5EF4-FFF2-40B4-BE49-F238E27FC236}">
                      <a16:creationId xmlns:a16="http://schemas.microsoft.com/office/drawing/2014/main" id="{4E1BB315-0788-4030-B01A-DB5F354B68D4}"/>
                    </a:ext>
                  </a:extLst>
                </p:cNvPr>
                <p:cNvPicPr/>
                <p:nvPr/>
              </p:nvPicPr>
              <p:blipFill>
                <a:blip r:embed="rId409"/>
                <a:stretch>
                  <a:fillRect/>
                </a:stretch>
              </p:blipFill>
              <p:spPr>
                <a:xfrm>
                  <a:off x="6453733" y="2233632"/>
                  <a:ext cx="122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80" name="Freihand 179">
                  <a:extLst>
                    <a:ext uri="{FF2B5EF4-FFF2-40B4-BE49-F238E27FC236}">
                      <a16:creationId xmlns:a16="http://schemas.microsoft.com/office/drawing/2014/main" id="{389E5688-5495-47DA-80E0-01F122CBCA04}"/>
                    </a:ext>
                  </a:extLst>
                </p14:cNvPr>
                <p14:cNvContentPartPr/>
                <p14:nvPr/>
              </p14:nvContentPartPr>
              <p14:xfrm>
                <a:off x="6580453" y="2251992"/>
                <a:ext cx="342360" cy="57240"/>
              </p14:xfrm>
            </p:contentPart>
          </mc:Choice>
          <mc:Fallback xmlns="">
            <p:pic>
              <p:nvPicPr>
                <p:cNvPr id="180" name="Freihand 179">
                  <a:extLst>
                    <a:ext uri="{FF2B5EF4-FFF2-40B4-BE49-F238E27FC236}">
                      <a16:creationId xmlns:a16="http://schemas.microsoft.com/office/drawing/2014/main" id="{389E5688-5495-47DA-80E0-01F122CBCA04}"/>
                    </a:ext>
                  </a:extLst>
                </p:cNvPr>
                <p:cNvPicPr/>
                <p:nvPr/>
              </p:nvPicPr>
              <p:blipFill>
                <a:blip r:embed="rId411"/>
                <a:stretch>
                  <a:fillRect/>
                </a:stretch>
              </p:blipFill>
              <p:spPr>
                <a:xfrm>
                  <a:off x="6576133" y="2247672"/>
                  <a:ext cx="351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81" name="Freihand 180">
                  <a:extLst>
                    <a:ext uri="{FF2B5EF4-FFF2-40B4-BE49-F238E27FC236}">
                      <a16:creationId xmlns:a16="http://schemas.microsoft.com/office/drawing/2014/main" id="{12622E1B-6AF0-40DE-953C-CF40FBE8385E}"/>
                    </a:ext>
                  </a:extLst>
                </p14:cNvPr>
                <p14:cNvContentPartPr/>
                <p14:nvPr/>
              </p14:nvContentPartPr>
              <p14:xfrm>
                <a:off x="6973933" y="2227152"/>
                <a:ext cx="26640" cy="67320"/>
              </p14:xfrm>
            </p:contentPart>
          </mc:Choice>
          <mc:Fallback xmlns="">
            <p:pic>
              <p:nvPicPr>
                <p:cNvPr id="181" name="Freihand 180">
                  <a:extLst>
                    <a:ext uri="{FF2B5EF4-FFF2-40B4-BE49-F238E27FC236}">
                      <a16:creationId xmlns:a16="http://schemas.microsoft.com/office/drawing/2014/main" id="{12622E1B-6AF0-40DE-953C-CF40FBE8385E}"/>
                    </a:ext>
                  </a:extLst>
                </p:cNvPr>
                <p:cNvPicPr/>
                <p:nvPr/>
              </p:nvPicPr>
              <p:blipFill>
                <a:blip r:embed="rId413"/>
                <a:stretch>
                  <a:fillRect/>
                </a:stretch>
              </p:blipFill>
              <p:spPr>
                <a:xfrm>
                  <a:off x="6969613" y="2222832"/>
                  <a:ext cx="352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82" name="Freihand 181">
                  <a:extLst>
                    <a:ext uri="{FF2B5EF4-FFF2-40B4-BE49-F238E27FC236}">
                      <a16:creationId xmlns:a16="http://schemas.microsoft.com/office/drawing/2014/main" id="{C7E75976-F193-480E-A0B7-E1AA4A0FBF4E}"/>
                    </a:ext>
                  </a:extLst>
                </p14:cNvPr>
                <p14:cNvContentPartPr/>
                <p14:nvPr/>
              </p14:nvContentPartPr>
              <p14:xfrm>
                <a:off x="7055653" y="2216712"/>
                <a:ext cx="87480" cy="95760"/>
              </p14:xfrm>
            </p:contentPart>
          </mc:Choice>
          <mc:Fallback xmlns="">
            <p:pic>
              <p:nvPicPr>
                <p:cNvPr id="182" name="Freihand 181">
                  <a:extLst>
                    <a:ext uri="{FF2B5EF4-FFF2-40B4-BE49-F238E27FC236}">
                      <a16:creationId xmlns:a16="http://schemas.microsoft.com/office/drawing/2014/main" id="{C7E75976-F193-480E-A0B7-E1AA4A0FBF4E}"/>
                    </a:ext>
                  </a:extLst>
                </p:cNvPr>
                <p:cNvPicPr/>
                <p:nvPr/>
              </p:nvPicPr>
              <p:blipFill>
                <a:blip r:embed="rId415"/>
                <a:stretch>
                  <a:fillRect/>
                </a:stretch>
              </p:blipFill>
              <p:spPr>
                <a:xfrm>
                  <a:off x="7051333" y="2212392"/>
                  <a:ext cx="96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83" name="Freihand 182">
                  <a:extLst>
                    <a:ext uri="{FF2B5EF4-FFF2-40B4-BE49-F238E27FC236}">
                      <a16:creationId xmlns:a16="http://schemas.microsoft.com/office/drawing/2014/main" id="{BE246F7E-6E56-4616-BF78-F152F38E6DBC}"/>
                    </a:ext>
                  </a:extLst>
                </p14:cNvPr>
                <p14:cNvContentPartPr/>
                <p14:nvPr/>
              </p14:nvContentPartPr>
              <p14:xfrm>
                <a:off x="7080133" y="2204832"/>
                <a:ext cx="108720" cy="6480"/>
              </p14:xfrm>
            </p:contentPart>
          </mc:Choice>
          <mc:Fallback xmlns="">
            <p:pic>
              <p:nvPicPr>
                <p:cNvPr id="183" name="Freihand 182">
                  <a:extLst>
                    <a:ext uri="{FF2B5EF4-FFF2-40B4-BE49-F238E27FC236}">
                      <a16:creationId xmlns:a16="http://schemas.microsoft.com/office/drawing/2014/main" id="{BE246F7E-6E56-4616-BF78-F152F38E6DBC}"/>
                    </a:ext>
                  </a:extLst>
                </p:cNvPr>
                <p:cNvPicPr/>
                <p:nvPr/>
              </p:nvPicPr>
              <p:blipFill>
                <a:blip r:embed="rId417"/>
                <a:stretch>
                  <a:fillRect/>
                </a:stretch>
              </p:blipFill>
              <p:spPr>
                <a:xfrm>
                  <a:off x="7075813" y="2200512"/>
                  <a:ext cx="117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84" name="Freihand 183">
                  <a:extLst>
                    <a:ext uri="{FF2B5EF4-FFF2-40B4-BE49-F238E27FC236}">
                      <a16:creationId xmlns:a16="http://schemas.microsoft.com/office/drawing/2014/main" id="{541FE302-7F10-4966-99FF-92C005439911}"/>
                    </a:ext>
                  </a:extLst>
                </p14:cNvPr>
                <p14:cNvContentPartPr/>
                <p14:nvPr/>
              </p14:nvContentPartPr>
              <p14:xfrm>
                <a:off x="7229893" y="2210952"/>
                <a:ext cx="98640" cy="75600"/>
              </p14:xfrm>
            </p:contentPart>
          </mc:Choice>
          <mc:Fallback xmlns="">
            <p:pic>
              <p:nvPicPr>
                <p:cNvPr id="184" name="Freihand 183">
                  <a:extLst>
                    <a:ext uri="{FF2B5EF4-FFF2-40B4-BE49-F238E27FC236}">
                      <a16:creationId xmlns:a16="http://schemas.microsoft.com/office/drawing/2014/main" id="{541FE302-7F10-4966-99FF-92C005439911}"/>
                    </a:ext>
                  </a:extLst>
                </p:cNvPr>
                <p:cNvPicPr/>
                <p:nvPr/>
              </p:nvPicPr>
              <p:blipFill>
                <a:blip r:embed="rId419"/>
                <a:stretch>
                  <a:fillRect/>
                </a:stretch>
              </p:blipFill>
              <p:spPr>
                <a:xfrm>
                  <a:off x="7225573" y="2206632"/>
                  <a:ext cx="107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85" name="Freihand 184">
                  <a:extLst>
                    <a:ext uri="{FF2B5EF4-FFF2-40B4-BE49-F238E27FC236}">
                      <a16:creationId xmlns:a16="http://schemas.microsoft.com/office/drawing/2014/main" id="{9AC9B921-2227-4FFB-8021-CD14C6B734D0}"/>
                    </a:ext>
                  </a:extLst>
                </p14:cNvPr>
                <p14:cNvContentPartPr/>
                <p14:nvPr/>
              </p14:nvContentPartPr>
              <p14:xfrm>
                <a:off x="7355173" y="2205912"/>
                <a:ext cx="83520" cy="75240"/>
              </p14:xfrm>
            </p:contentPart>
          </mc:Choice>
          <mc:Fallback xmlns="">
            <p:pic>
              <p:nvPicPr>
                <p:cNvPr id="185" name="Freihand 184">
                  <a:extLst>
                    <a:ext uri="{FF2B5EF4-FFF2-40B4-BE49-F238E27FC236}">
                      <a16:creationId xmlns:a16="http://schemas.microsoft.com/office/drawing/2014/main" id="{9AC9B921-2227-4FFB-8021-CD14C6B734D0}"/>
                    </a:ext>
                  </a:extLst>
                </p:cNvPr>
                <p:cNvPicPr/>
                <p:nvPr/>
              </p:nvPicPr>
              <p:blipFill>
                <a:blip r:embed="rId421"/>
                <a:stretch>
                  <a:fillRect/>
                </a:stretch>
              </p:blipFill>
              <p:spPr>
                <a:xfrm>
                  <a:off x="7350853" y="2201592"/>
                  <a:ext cx="92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86" name="Freihand 185">
                  <a:extLst>
                    <a:ext uri="{FF2B5EF4-FFF2-40B4-BE49-F238E27FC236}">
                      <a16:creationId xmlns:a16="http://schemas.microsoft.com/office/drawing/2014/main" id="{D74C3FA6-0FD8-490C-8E29-A6DA42C729F2}"/>
                    </a:ext>
                  </a:extLst>
                </p14:cNvPr>
                <p14:cNvContentPartPr/>
                <p14:nvPr/>
              </p14:nvContentPartPr>
              <p14:xfrm>
                <a:off x="7511773" y="2117352"/>
                <a:ext cx="37440" cy="144360"/>
              </p14:xfrm>
            </p:contentPart>
          </mc:Choice>
          <mc:Fallback xmlns="">
            <p:pic>
              <p:nvPicPr>
                <p:cNvPr id="186" name="Freihand 185">
                  <a:extLst>
                    <a:ext uri="{FF2B5EF4-FFF2-40B4-BE49-F238E27FC236}">
                      <a16:creationId xmlns:a16="http://schemas.microsoft.com/office/drawing/2014/main" id="{D74C3FA6-0FD8-490C-8E29-A6DA42C729F2}"/>
                    </a:ext>
                  </a:extLst>
                </p:cNvPr>
                <p:cNvPicPr/>
                <p:nvPr/>
              </p:nvPicPr>
              <p:blipFill>
                <a:blip r:embed="rId423"/>
                <a:stretch>
                  <a:fillRect/>
                </a:stretch>
              </p:blipFill>
              <p:spPr>
                <a:xfrm>
                  <a:off x="7507453" y="2113032"/>
                  <a:ext cx="46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89" name="Freihand 188">
                  <a:extLst>
                    <a:ext uri="{FF2B5EF4-FFF2-40B4-BE49-F238E27FC236}">
                      <a16:creationId xmlns:a16="http://schemas.microsoft.com/office/drawing/2014/main" id="{D96D9F9A-52EE-46C4-911D-40A878BE4E42}"/>
                    </a:ext>
                  </a:extLst>
                </p14:cNvPr>
                <p14:cNvContentPartPr/>
                <p14:nvPr/>
              </p14:nvContentPartPr>
              <p14:xfrm>
                <a:off x="5626813" y="2205552"/>
                <a:ext cx="12240" cy="298440"/>
              </p14:xfrm>
            </p:contentPart>
          </mc:Choice>
          <mc:Fallback xmlns="">
            <p:pic>
              <p:nvPicPr>
                <p:cNvPr id="189" name="Freihand 188">
                  <a:extLst>
                    <a:ext uri="{FF2B5EF4-FFF2-40B4-BE49-F238E27FC236}">
                      <a16:creationId xmlns:a16="http://schemas.microsoft.com/office/drawing/2014/main" id="{D96D9F9A-52EE-46C4-911D-40A878BE4E42}"/>
                    </a:ext>
                  </a:extLst>
                </p:cNvPr>
                <p:cNvPicPr/>
                <p:nvPr/>
              </p:nvPicPr>
              <p:blipFill>
                <a:blip r:embed="rId425"/>
                <a:stretch>
                  <a:fillRect/>
                </a:stretch>
              </p:blipFill>
              <p:spPr>
                <a:xfrm>
                  <a:off x="5622493" y="2201232"/>
                  <a:ext cx="208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90" name="Freihand 189">
                  <a:extLst>
                    <a:ext uri="{FF2B5EF4-FFF2-40B4-BE49-F238E27FC236}">
                      <a16:creationId xmlns:a16="http://schemas.microsoft.com/office/drawing/2014/main" id="{4BBC8B68-9FF5-49C6-A795-CD032D2751B9}"/>
                    </a:ext>
                  </a:extLst>
                </p14:cNvPr>
                <p14:cNvContentPartPr/>
                <p14:nvPr/>
              </p14:nvContentPartPr>
              <p14:xfrm>
                <a:off x="5639053" y="2113392"/>
                <a:ext cx="1903680" cy="131760"/>
              </p14:xfrm>
            </p:contentPart>
          </mc:Choice>
          <mc:Fallback xmlns="">
            <p:pic>
              <p:nvPicPr>
                <p:cNvPr id="190" name="Freihand 189">
                  <a:extLst>
                    <a:ext uri="{FF2B5EF4-FFF2-40B4-BE49-F238E27FC236}">
                      <a16:creationId xmlns:a16="http://schemas.microsoft.com/office/drawing/2014/main" id="{4BBC8B68-9FF5-49C6-A795-CD032D2751B9}"/>
                    </a:ext>
                  </a:extLst>
                </p:cNvPr>
                <p:cNvPicPr/>
                <p:nvPr/>
              </p:nvPicPr>
              <p:blipFill>
                <a:blip r:embed="rId427"/>
                <a:stretch>
                  <a:fillRect/>
                </a:stretch>
              </p:blipFill>
              <p:spPr>
                <a:xfrm>
                  <a:off x="5634733" y="2109072"/>
                  <a:ext cx="1912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92" name="Freihand 191">
                  <a:extLst>
                    <a:ext uri="{FF2B5EF4-FFF2-40B4-BE49-F238E27FC236}">
                      <a16:creationId xmlns:a16="http://schemas.microsoft.com/office/drawing/2014/main" id="{3D04173D-9421-4CD6-9174-E20A293C883E}"/>
                    </a:ext>
                  </a:extLst>
                </p14:cNvPr>
                <p14:cNvContentPartPr/>
                <p14:nvPr/>
              </p14:nvContentPartPr>
              <p14:xfrm>
                <a:off x="7545253" y="2087112"/>
                <a:ext cx="43560" cy="269280"/>
              </p14:xfrm>
            </p:contentPart>
          </mc:Choice>
          <mc:Fallback xmlns="">
            <p:pic>
              <p:nvPicPr>
                <p:cNvPr id="192" name="Freihand 191">
                  <a:extLst>
                    <a:ext uri="{FF2B5EF4-FFF2-40B4-BE49-F238E27FC236}">
                      <a16:creationId xmlns:a16="http://schemas.microsoft.com/office/drawing/2014/main" id="{3D04173D-9421-4CD6-9174-E20A293C883E}"/>
                    </a:ext>
                  </a:extLst>
                </p:cNvPr>
                <p:cNvPicPr/>
                <p:nvPr/>
              </p:nvPicPr>
              <p:blipFill>
                <a:blip r:embed="rId429"/>
                <a:stretch>
                  <a:fillRect/>
                </a:stretch>
              </p:blipFill>
              <p:spPr>
                <a:xfrm>
                  <a:off x="7540933" y="2082792"/>
                  <a:ext cx="522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93" name="Freihand 192">
                  <a:extLst>
                    <a:ext uri="{FF2B5EF4-FFF2-40B4-BE49-F238E27FC236}">
                      <a16:creationId xmlns:a16="http://schemas.microsoft.com/office/drawing/2014/main" id="{9B25A3B2-1DFD-46E1-8ACB-947ECC7A3A56}"/>
                    </a:ext>
                  </a:extLst>
                </p14:cNvPr>
                <p14:cNvContentPartPr/>
                <p14:nvPr/>
              </p14:nvContentPartPr>
              <p14:xfrm>
                <a:off x="5775853" y="2384832"/>
                <a:ext cx="1845360" cy="143280"/>
              </p14:xfrm>
            </p:contentPart>
          </mc:Choice>
          <mc:Fallback xmlns="">
            <p:pic>
              <p:nvPicPr>
                <p:cNvPr id="193" name="Freihand 192">
                  <a:extLst>
                    <a:ext uri="{FF2B5EF4-FFF2-40B4-BE49-F238E27FC236}">
                      <a16:creationId xmlns:a16="http://schemas.microsoft.com/office/drawing/2014/main" id="{9B25A3B2-1DFD-46E1-8ACB-947ECC7A3A56}"/>
                    </a:ext>
                  </a:extLst>
                </p:cNvPr>
                <p:cNvPicPr/>
                <p:nvPr/>
              </p:nvPicPr>
              <p:blipFill>
                <a:blip r:embed="rId431"/>
                <a:stretch>
                  <a:fillRect/>
                </a:stretch>
              </p:blipFill>
              <p:spPr>
                <a:xfrm>
                  <a:off x="5771533" y="2380512"/>
                  <a:ext cx="1854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94" name="Freihand 193">
                  <a:extLst>
                    <a:ext uri="{FF2B5EF4-FFF2-40B4-BE49-F238E27FC236}">
                      <a16:creationId xmlns:a16="http://schemas.microsoft.com/office/drawing/2014/main" id="{C093F5AE-8DFB-40FE-905D-1D391E5C1AB6}"/>
                    </a:ext>
                  </a:extLst>
                </p14:cNvPr>
                <p14:cNvContentPartPr/>
                <p14:nvPr/>
              </p14:nvContentPartPr>
              <p14:xfrm>
                <a:off x="7725253" y="2214912"/>
                <a:ext cx="248400" cy="28800"/>
              </p14:xfrm>
            </p:contentPart>
          </mc:Choice>
          <mc:Fallback xmlns="">
            <p:pic>
              <p:nvPicPr>
                <p:cNvPr id="194" name="Freihand 193">
                  <a:extLst>
                    <a:ext uri="{FF2B5EF4-FFF2-40B4-BE49-F238E27FC236}">
                      <a16:creationId xmlns:a16="http://schemas.microsoft.com/office/drawing/2014/main" id="{C093F5AE-8DFB-40FE-905D-1D391E5C1AB6}"/>
                    </a:ext>
                  </a:extLst>
                </p:cNvPr>
                <p:cNvPicPr/>
                <p:nvPr/>
              </p:nvPicPr>
              <p:blipFill>
                <a:blip r:embed="rId433"/>
                <a:stretch>
                  <a:fillRect/>
                </a:stretch>
              </p:blipFill>
              <p:spPr>
                <a:xfrm>
                  <a:off x="7720933" y="2210592"/>
                  <a:ext cx="257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95" name="Freihand 194">
                  <a:extLst>
                    <a:ext uri="{FF2B5EF4-FFF2-40B4-BE49-F238E27FC236}">
                      <a16:creationId xmlns:a16="http://schemas.microsoft.com/office/drawing/2014/main" id="{40F79F88-0900-4345-9071-521017D7B733}"/>
                    </a:ext>
                  </a:extLst>
                </p14:cNvPr>
                <p14:cNvContentPartPr/>
                <p14:nvPr/>
              </p14:nvContentPartPr>
              <p14:xfrm>
                <a:off x="7681333" y="2172072"/>
                <a:ext cx="196920" cy="122760"/>
              </p14:xfrm>
            </p:contentPart>
          </mc:Choice>
          <mc:Fallback xmlns="">
            <p:pic>
              <p:nvPicPr>
                <p:cNvPr id="195" name="Freihand 194">
                  <a:extLst>
                    <a:ext uri="{FF2B5EF4-FFF2-40B4-BE49-F238E27FC236}">
                      <a16:creationId xmlns:a16="http://schemas.microsoft.com/office/drawing/2014/main" id="{40F79F88-0900-4345-9071-521017D7B733}"/>
                    </a:ext>
                  </a:extLst>
                </p:cNvPr>
                <p:cNvPicPr/>
                <p:nvPr/>
              </p:nvPicPr>
              <p:blipFill>
                <a:blip r:embed="rId435"/>
                <a:stretch>
                  <a:fillRect/>
                </a:stretch>
              </p:blipFill>
              <p:spPr>
                <a:xfrm>
                  <a:off x="7677013" y="2167752"/>
                  <a:ext cx="205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96" name="Freihand 195">
                  <a:extLst>
                    <a:ext uri="{FF2B5EF4-FFF2-40B4-BE49-F238E27FC236}">
                      <a16:creationId xmlns:a16="http://schemas.microsoft.com/office/drawing/2014/main" id="{F048DFE1-D123-4099-831C-32C5BAD5C7D9}"/>
                    </a:ext>
                  </a:extLst>
                </p14:cNvPr>
                <p14:cNvContentPartPr/>
                <p14:nvPr/>
              </p14:nvContentPartPr>
              <p14:xfrm>
                <a:off x="8328253" y="2150112"/>
                <a:ext cx="6840" cy="131760"/>
              </p14:xfrm>
            </p:contentPart>
          </mc:Choice>
          <mc:Fallback xmlns="">
            <p:pic>
              <p:nvPicPr>
                <p:cNvPr id="196" name="Freihand 195">
                  <a:extLst>
                    <a:ext uri="{FF2B5EF4-FFF2-40B4-BE49-F238E27FC236}">
                      <a16:creationId xmlns:a16="http://schemas.microsoft.com/office/drawing/2014/main" id="{F048DFE1-D123-4099-831C-32C5BAD5C7D9}"/>
                    </a:ext>
                  </a:extLst>
                </p:cNvPr>
                <p:cNvPicPr/>
                <p:nvPr/>
              </p:nvPicPr>
              <p:blipFill>
                <a:blip r:embed="rId437"/>
                <a:stretch>
                  <a:fillRect/>
                </a:stretch>
              </p:blipFill>
              <p:spPr>
                <a:xfrm>
                  <a:off x="8323933" y="2145792"/>
                  <a:ext cx="15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97" name="Freihand 196">
                  <a:extLst>
                    <a:ext uri="{FF2B5EF4-FFF2-40B4-BE49-F238E27FC236}">
                      <a16:creationId xmlns:a16="http://schemas.microsoft.com/office/drawing/2014/main" id="{AFF3A3FE-1460-41B9-BF52-FE5189036D75}"/>
                    </a:ext>
                  </a:extLst>
                </p14:cNvPr>
                <p14:cNvContentPartPr/>
                <p14:nvPr/>
              </p14:nvContentPartPr>
              <p14:xfrm>
                <a:off x="8250133" y="2245872"/>
                <a:ext cx="154080" cy="31680"/>
              </p14:xfrm>
            </p:contentPart>
          </mc:Choice>
          <mc:Fallback xmlns="">
            <p:pic>
              <p:nvPicPr>
                <p:cNvPr id="197" name="Freihand 196">
                  <a:extLst>
                    <a:ext uri="{FF2B5EF4-FFF2-40B4-BE49-F238E27FC236}">
                      <a16:creationId xmlns:a16="http://schemas.microsoft.com/office/drawing/2014/main" id="{AFF3A3FE-1460-41B9-BF52-FE5189036D75}"/>
                    </a:ext>
                  </a:extLst>
                </p:cNvPr>
                <p:cNvPicPr/>
                <p:nvPr/>
              </p:nvPicPr>
              <p:blipFill>
                <a:blip r:embed="rId439"/>
                <a:stretch>
                  <a:fillRect/>
                </a:stretch>
              </p:blipFill>
              <p:spPr>
                <a:xfrm>
                  <a:off x="8245813" y="2241552"/>
                  <a:ext cx="162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98" name="Freihand 197">
                  <a:extLst>
                    <a:ext uri="{FF2B5EF4-FFF2-40B4-BE49-F238E27FC236}">
                      <a16:creationId xmlns:a16="http://schemas.microsoft.com/office/drawing/2014/main" id="{C6AC7941-F364-4676-9C2B-BE3F2166C165}"/>
                    </a:ext>
                  </a:extLst>
                </p14:cNvPr>
                <p14:cNvContentPartPr/>
                <p14:nvPr/>
              </p14:nvContentPartPr>
              <p14:xfrm>
                <a:off x="8266693" y="2161272"/>
                <a:ext cx="109080" cy="7560"/>
              </p14:xfrm>
            </p:contentPart>
          </mc:Choice>
          <mc:Fallback xmlns="">
            <p:pic>
              <p:nvPicPr>
                <p:cNvPr id="198" name="Freihand 197">
                  <a:extLst>
                    <a:ext uri="{FF2B5EF4-FFF2-40B4-BE49-F238E27FC236}">
                      <a16:creationId xmlns:a16="http://schemas.microsoft.com/office/drawing/2014/main" id="{C6AC7941-F364-4676-9C2B-BE3F2166C165}"/>
                    </a:ext>
                  </a:extLst>
                </p:cNvPr>
                <p:cNvPicPr/>
                <p:nvPr/>
              </p:nvPicPr>
              <p:blipFill>
                <a:blip r:embed="rId441"/>
                <a:stretch>
                  <a:fillRect/>
                </a:stretch>
              </p:blipFill>
              <p:spPr>
                <a:xfrm>
                  <a:off x="8262373" y="2156952"/>
                  <a:ext cx="117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99" name="Freihand 198">
                  <a:extLst>
                    <a:ext uri="{FF2B5EF4-FFF2-40B4-BE49-F238E27FC236}">
                      <a16:creationId xmlns:a16="http://schemas.microsoft.com/office/drawing/2014/main" id="{A847C249-5F31-482C-894A-6B185B9C2989}"/>
                    </a:ext>
                  </a:extLst>
                </p14:cNvPr>
                <p14:cNvContentPartPr/>
                <p14:nvPr/>
              </p14:nvContentPartPr>
              <p14:xfrm>
                <a:off x="8407453" y="2145432"/>
                <a:ext cx="286560" cy="125640"/>
              </p14:xfrm>
            </p:contentPart>
          </mc:Choice>
          <mc:Fallback xmlns="">
            <p:pic>
              <p:nvPicPr>
                <p:cNvPr id="199" name="Freihand 198">
                  <a:extLst>
                    <a:ext uri="{FF2B5EF4-FFF2-40B4-BE49-F238E27FC236}">
                      <a16:creationId xmlns:a16="http://schemas.microsoft.com/office/drawing/2014/main" id="{A847C249-5F31-482C-894A-6B185B9C2989}"/>
                    </a:ext>
                  </a:extLst>
                </p:cNvPr>
                <p:cNvPicPr/>
                <p:nvPr/>
              </p:nvPicPr>
              <p:blipFill>
                <a:blip r:embed="rId443"/>
                <a:stretch>
                  <a:fillRect/>
                </a:stretch>
              </p:blipFill>
              <p:spPr>
                <a:xfrm>
                  <a:off x="8403133" y="2141112"/>
                  <a:ext cx="295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00" name="Freihand 199">
                  <a:extLst>
                    <a:ext uri="{FF2B5EF4-FFF2-40B4-BE49-F238E27FC236}">
                      <a16:creationId xmlns:a16="http://schemas.microsoft.com/office/drawing/2014/main" id="{A2BFD70B-4108-4198-8A60-FF562B290D68}"/>
                    </a:ext>
                  </a:extLst>
                </p14:cNvPr>
                <p14:cNvContentPartPr/>
                <p14:nvPr/>
              </p14:nvContentPartPr>
              <p14:xfrm>
                <a:off x="8755933" y="2086392"/>
                <a:ext cx="166680" cy="118080"/>
              </p14:xfrm>
            </p:contentPart>
          </mc:Choice>
          <mc:Fallback xmlns="">
            <p:pic>
              <p:nvPicPr>
                <p:cNvPr id="200" name="Freihand 199">
                  <a:extLst>
                    <a:ext uri="{FF2B5EF4-FFF2-40B4-BE49-F238E27FC236}">
                      <a16:creationId xmlns:a16="http://schemas.microsoft.com/office/drawing/2014/main" id="{A2BFD70B-4108-4198-8A60-FF562B290D68}"/>
                    </a:ext>
                  </a:extLst>
                </p:cNvPr>
                <p:cNvPicPr/>
                <p:nvPr/>
              </p:nvPicPr>
              <p:blipFill>
                <a:blip r:embed="rId445"/>
                <a:stretch>
                  <a:fillRect/>
                </a:stretch>
              </p:blipFill>
              <p:spPr>
                <a:xfrm>
                  <a:off x="8751613" y="2082072"/>
                  <a:ext cx="1753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01" name="Freihand 200">
                  <a:extLst>
                    <a:ext uri="{FF2B5EF4-FFF2-40B4-BE49-F238E27FC236}">
                      <a16:creationId xmlns:a16="http://schemas.microsoft.com/office/drawing/2014/main" id="{049CA10E-3079-4BED-970D-0A903DC1821C}"/>
                    </a:ext>
                  </a:extLst>
                </p14:cNvPr>
                <p14:cNvContentPartPr/>
                <p14:nvPr/>
              </p14:nvContentPartPr>
              <p14:xfrm>
                <a:off x="8819293" y="2167392"/>
                <a:ext cx="70560" cy="58320"/>
              </p14:xfrm>
            </p:contentPart>
          </mc:Choice>
          <mc:Fallback xmlns="">
            <p:pic>
              <p:nvPicPr>
                <p:cNvPr id="201" name="Freihand 200">
                  <a:extLst>
                    <a:ext uri="{FF2B5EF4-FFF2-40B4-BE49-F238E27FC236}">
                      <a16:creationId xmlns:a16="http://schemas.microsoft.com/office/drawing/2014/main" id="{049CA10E-3079-4BED-970D-0A903DC1821C}"/>
                    </a:ext>
                  </a:extLst>
                </p:cNvPr>
                <p:cNvPicPr/>
                <p:nvPr/>
              </p:nvPicPr>
              <p:blipFill>
                <a:blip r:embed="rId447"/>
                <a:stretch>
                  <a:fillRect/>
                </a:stretch>
              </p:blipFill>
              <p:spPr>
                <a:xfrm>
                  <a:off x="8814973" y="2163072"/>
                  <a:ext cx="79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04" name="Freihand 203">
                  <a:extLst>
                    <a:ext uri="{FF2B5EF4-FFF2-40B4-BE49-F238E27FC236}">
                      <a16:creationId xmlns:a16="http://schemas.microsoft.com/office/drawing/2014/main" id="{AF25BB31-9E32-49AB-9261-8D3F1A1A9B71}"/>
                    </a:ext>
                  </a:extLst>
                </p14:cNvPr>
                <p14:cNvContentPartPr/>
                <p14:nvPr/>
              </p14:nvContentPartPr>
              <p14:xfrm>
                <a:off x="8920453" y="2132832"/>
                <a:ext cx="339480" cy="100080"/>
              </p14:xfrm>
            </p:contentPart>
          </mc:Choice>
          <mc:Fallback xmlns="">
            <p:pic>
              <p:nvPicPr>
                <p:cNvPr id="204" name="Freihand 203">
                  <a:extLst>
                    <a:ext uri="{FF2B5EF4-FFF2-40B4-BE49-F238E27FC236}">
                      <a16:creationId xmlns:a16="http://schemas.microsoft.com/office/drawing/2014/main" id="{AF25BB31-9E32-49AB-9261-8D3F1A1A9B71}"/>
                    </a:ext>
                  </a:extLst>
                </p:cNvPr>
                <p:cNvPicPr/>
                <p:nvPr/>
              </p:nvPicPr>
              <p:blipFill>
                <a:blip r:embed="rId449"/>
                <a:stretch>
                  <a:fillRect/>
                </a:stretch>
              </p:blipFill>
              <p:spPr>
                <a:xfrm>
                  <a:off x="8916133" y="2128512"/>
                  <a:ext cx="348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52" name="Freihand 251">
                  <a:extLst>
                    <a:ext uri="{FF2B5EF4-FFF2-40B4-BE49-F238E27FC236}">
                      <a16:creationId xmlns:a16="http://schemas.microsoft.com/office/drawing/2014/main" id="{F17DB00E-E85D-4410-9405-0B4B524AA66A}"/>
                    </a:ext>
                  </a:extLst>
                </p14:cNvPr>
                <p14:cNvContentPartPr/>
                <p14:nvPr/>
              </p14:nvContentPartPr>
              <p14:xfrm>
                <a:off x="4767493" y="2776872"/>
                <a:ext cx="129600" cy="160200"/>
              </p14:xfrm>
            </p:contentPart>
          </mc:Choice>
          <mc:Fallback xmlns="">
            <p:pic>
              <p:nvPicPr>
                <p:cNvPr id="252" name="Freihand 251">
                  <a:extLst>
                    <a:ext uri="{FF2B5EF4-FFF2-40B4-BE49-F238E27FC236}">
                      <a16:creationId xmlns:a16="http://schemas.microsoft.com/office/drawing/2014/main" id="{F17DB00E-E85D-4410-9405-0B4B524AA66A}"/>
                    </a:ext>
                  </a:extLst>
                </p:cNvPr>
                <p:cNvPicPr/>
                <p:nvPr/>
              </p:nvPicPr>
              <p:blipFill>
                <a:blip r:embed="rId451"/>
                <a:stretch>
                  <a:fillRect/>
                </a:stretch>
              </p:blipFill>
              <p:spPr>
                <a:xfrm>
                  <a:off x="4763173" y="2772552"/>
                  <a:ext cx="138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53" name="Freihand 252">
                  <a:extLst>
                    <a:ext uri="{FF2B5EF4-FFF2-40B4-BE49-F238E27FC236}">
                      <a16:creationId xmlns:a16="http://schemas.microsoft.com/office/drawing/2014/main" id="{E372662E-10AA-4D1F-87C3-4ADD99BA7BF6}"/>
                    </a:ext>
                  </a:extLst>
                </p14:cNvPr>
                <p14:cNvContentPartPr/>
                <p14:nvPr/>
              </p14:nvContentPartPr>
              <p14:xfrm>
                <a:off x="4942813" y="2761752"/>
                <a:ext cx="118440" cy="153720"/>
              </p14:xfrm>
            </p:contentPart>
          </mc:Choice>
          <mc:Fallback xmlns="">
            <p:pic>
              <p:nvPicPr>
                <p:cNvPr id="253" name="Freihand 252">
                  <a:extLst>
                    <a:ext uri="{FF2B5EF4-FFF2-40B4-BE49-F238E27FC236}">
                      <a16:creationId xmlns:a16="http://schemas.microsoft.com/office/drawing/2014/main" id="{E372662E-10AA-4D1F-87C3-4ADD99BA7BF6}"/>
                    </a:ext>
                  </a:extLst>
                </p:cNvPr>
                <p:cNvPicPr/>
                <p:nvPr/>
              </p:nvPicPr>
              <p:blipFill>
                <a:blip r:embed="rId453"/>
                <a:stretch>
                  <a:fillRect/>
                </a:stretch>
              </p:blipFill>
              <p:spPr>
                <a:xfrm>
                  <a:off x="4938493" y="2757432"/>
                  <a:ext cx="127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54" name="Freihand 253">
                  <a:extLst>
                    <a:ext uri="{FF2B5EF4-FFF2-40B4-BE49-F238E27FC236}">
                      <a16:creationId xmlns:a16="http://schemas.microsoft.com/office/drawing/2014/main" id="{423CF427-FF1B-4E41-B9DE-27E4DAA72AF4}"/>
                    </a:ext>
                  </a:extLst>
                </p14:cNvPr>
                <p14:cNvContentPartPr/>
                <p14:nvPr/>
              </p14:nvContentPartPr>
              <p14:xfrm>
                <a:off x="5178613" y="2789112"/>
                <a:ext cx="23040" cy="16920"/>
              </p14:xfrm>
            </p:contentPart>
          </mc:Choice>
          <mc:Fallback xmlns="">
            <p:pic>
              <p:nvPicPr>
                <p:cNvPr id="254" name="Freihand 253">
                  <a:extLst>
                    <a:ext uri="{FF2B5EF4-FFF2-40B4-BE49-F238E27FC236}">
                      <a16:creationId xmlns:a16="http://schemas.microsoft.com/office/drawing/2014/main" id="{423CF427-FF1B-4E41-B9DE-27E4DAA72AF4}"/>
                    </a:ext>
                  </a:extLst>
                </p:cNvPr>
                <p:cNvPicPr/>
                <p:nvPr/>
              </p:nvPicPr>
              <p:blipFill>
                <a:blip r:embed="rId455"/>
                <a:stretch>
                  <a:fillRect/>
                </a:stretch>
              </p:blipFill>
              <p:spPr>
                <a:xfrm>
                  <a:off x="5174293" y="2784792"/>
                  <a:ext cx="31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55" name="Freihand 254">
                  <a:extLst>
                    <a:ext uri="{FF2B5EF4-FFF2-40B4-BE49-F238E27FC236}">
                      <a16:creationId xmlns:a16="http://schemas.microsoft.com/office/drawing/2014/main" id="{95D4B58F-3999-4175-B921-848EFF0DB666}"/>
                    </a:ext>
                  </a:extLst>
                </p14:cNvPr>
                <p14:cNvContentPartPr/>
                <p14:nvPr/>
              </p14:nvContentPartPr>
              <p14:xfrm>
                <a:off x="5194813" y="2868672"/>
                <a:ext cx="7920" cy="15120"/>
              </p14:xfrm>
            </p:contentPart>
          </mc:Choice>
          <mc:Fallback xmlns="">
            <p:pic>
              <p:nvPicPr>
                <p:cNvPr id="255" name="Freihand 254">
                  <a:extLst>
                    <a:ext uri="{FF2B5EF4-FFF2-40B4-BE49-F238E27FC236}">
                      <a16:creationId xmlns:a16="http://schemas.microsoft.com/office/drawing/2014/main" id="{95D4B58F-3999-4175-B921-848EFF0DB666}"/>
                    </a:ext>
                  </a:extLst>
                </p:cNvPr>
                <p:cNvPicPr/>
                <p:nvPr/>
              </p:nvPicPr>
              <p:blipFill>
                <a:blip r:embed="rId457"/>
                <a:stretch>
                  <a:fillRect/>
                </a:stretch>
              </p:blipFill>
              <p:spPr>
                <a:xfrm>
                  <a:off x="5190493" y="2864352"/>
                  <a:ext cx="16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57" name="Freihand 256">
                  <a:extLst>
                    <a:ext uri="{FF2B5EF4-FFF2-40B4-BE49-F238E27FC236}">
                      <a16:creationId xmlns:a16="http://schemas.microsoft.com/office/drawing/2014/main" id="{DEBF5973-319B-44CE-982B-BEC3ED14BFC0}"/>
                    </a:ext>
                  </a:extLst>
                </p14:cNvPr>
                <p14:cNvContentPartPr/>
                <p14:nvPr/>
              </p14:nvContentPartPr>
              <p14:xfrm>
                <a:off x="5479933" y="2749512"/>
                <a:ext cx="127800" cy="116640"/>
              </p14:xfrm>
            </p:contentPart>
          </mc:Choice>
          <mc:Fallback xmlns="">
            <p:pic>
              <p:nvPicPr>
                <p:cNvPr id="257" name="Freihand 256">
                  <a:extLst>
                    <a:ext uri="{FF2B5EF4-FFF2-40B4-BE49-F238E27FC236}">
                      <a16:creationId xmlns:a16="http://schemas.microsoft.com/office/drawing/2014/main" id="{DEBF5973-319B-44CE-982B-BEC3ED14BFC0}"/>
                    </a:ext>
                  </a:extLst>
                </p:cNvPr>
                <p:cNvPicPr/>
                <p:nvPr/>
              </p:nvPicPr>
              <p:blipFill>
                <a:blip r:embed="rId459"/>
                <a:stretch>
                  <a:fillRect/>
                </a:stretch>
              </p:blipFill>
              <p:spPr>
                <a:xfrm>
                  <a:off x="5475613" y="2745192"/>
                  <a:ext cx="136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58" name="Freihand 257">
                  <a:extLst>
                    <a:ext uri="{FF2B5EF4-FFF2-40B4-BE49-F238E27FC236}">
                      <a16:creationId xmlns:a16="http://schemas.microsoft.com/office/drawing/2014/main" id="{E7517355-4B90-44A0-BD91-907A6915606D}"/>
                    </a:ext>
                  </a:extLst>
                </p14:cNvPr>
                <p14:cNvContentPartPr/>
                <p14:nvPr/>
              </p14:nvContentPartPr>
              <p14:xfrm>
                <a:off x="5664253" y="2665992"/>
                <a:ext cx="14400" cy="83520"/>
              </p14:xfrm>
            </p:contentPart>
          </mc:Choice>
          <mc:Fallback xmlns="">
            <p:pic>
              <p:nvPicPr>
                <p:cNvPr id="258" name="Freihand 257">
                  <a:extLst>
                    <a:ext uri="{FF2B5EF4-FFF2-40B4-BE49-F238E27FC236}">
                      <a16:creationId xmlns:a16="http://schemas.microsoft.com/office/drawing/2014/main" id="{E7517355-4B90-44A0-BD91-907A6915606D}"/>
                    </a:ext>
                  </a:extLst>
                </p:cNvPr>
                <p:cNvPicPr/>
                <p:nvPr/>
              </p:nvPicPr>
              <p:blipFill>
                <a:blip r:embed="rId461"/>
                <a:stretch>
                  <a:fillRect/>
                </a:stretch>
              </p:blipFill>
              <p:spPr>
                <a:xfrm>
                  <a:off x="5659933" y="2661672"/>
                  <a:ext cx="23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59" name="Freihand 258">
                  <a:extLst>
                    <a:ext uri="{FF2B5EF4-FFF2-40B4-BE49-F238E27FC236}">
                      <a16:creationId xmlns:a16="http://schemas.microsoft.com/office/drawing/2014/main" id="{1CE92D94-1DB6-4013-94EB-4AF84128FA48}"/>
                    </a:ext>
                  </a:extLst>
                </p14:cNvPr>
                <p14:cNvContentPartPr/>
                <p14:nvPr/>
              </p14:nvContentPartPr>
              <p14:xfrm>
                <a:off x="5603053" y="2641152"/>
                <a:ext cx="143640" cy="102960"/>
              </p14:xfrm>
            </p:contentPart>
          </mc:Choice>
          <mc:Fallback xmlns="">
            <p:pic>
              <p:nvPicPr>
                <p:cNvPr id="259" name="Freihand 258">
                  <a:extLst>
                    <a:ext uri="{FF2B5EF4-FFF2-40B4-BE49-F238E27FC236}">
                      <a16:creationId xmlns:a16="http://schemas.microsoft.com/office/drawing/2014/main" id="{1CE92D94-1DB6-4013-94EB-4AF84128FA48}"/>
                    </a:ext>
                  </a:extLst>
                </p:cNvPr>
                <p:cNvPicPr/>
                <p:nvPr/>
              </p:nvPicPr>
              <p:blipFill>
                <a:blip r:embed="rId463"/>
                <a:stretch>
                  <a:fillRect/>
                </a:stretch>
              </p:blipFill>
              <p:spPr>
                <a:xfrm>
                  <a:off x="5598733" y="2636832"/>
                  <a:ext cx="152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60" name="Freihand 259">
                  <a:extLst>
                    <a:ext uri="{FF2B5EF4-FFF2-40B4-BE49-F238E27FC236}">
                      <a16:creationId xmlns:a16="http://schemas.microsoft.com/office/drawing/2014/main" id="{BB367F9E-1AC1-4C0E-9781-A66E88865900}"/>
                    </a:ext>
                  </a:extLst>
                </p14:cNvPr>
                <p14:cNvContentPartPr/>
                <p14:nvPr/>
              </p14:nvContentPartPr>
              <p14:xfrm>
                <a:off x="5826973" y="2773272"/>
                <a:ext cx="165600" cy="16920"/>
              </p14:xfrm>
            </p:contentPart>
          </mc:Choice>
          <mc:Fallback xmlns="">
            <p:pic>
              <p:nvPicPr>
                <p:cNvPr id="260" name="Freihand 259">
                  <a:extLst>
                    <a:ext uri="{FF2B5EF4-FFF2-40B4-BE49-F238E27FC236}">
                      <a16:creationId xmlns:a16="http://schemas.microsoft.com/office/drawing/2014/main" id="{BB367F9E-1AC1-4C0E-9781-A66E88865900}"/>
                    </a:ext>
                  </a:extLst>
                </p:cNvPr>
                <p:cNvPicPr/>
                <p:nvPr/>
              </p:nvPicPr>
              <p:blipFill>
                <a:blip r:embed="rId465"/>
                <a:stretch>
                  <a:fillRect/>
                </a:stretch>
              </p:blipFill>
              <p:spPr>
                <a:xfrm>
                  <a:off x="5822653" y="2768952"/>
                  <a:ext cx="174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61" name="Freihand 260">
                  <a:extLst>
                    <a:ext uri="{FF2B5EF4-FFF2-40B4-BE49-F238E27FC236}">
                      <a16:creationId xmlns:a16="http://schemas.microsoft.com/office/drawing/2014/main" id="{BB1AC3F2-3737-4758-A3CF-FD656B123CF0}"/>
                    </a:ext>
                  </a:extLst>
                </p14:cNvPr>
                <p14:cNvContentPartPr/>
                <p14:nvPr/>
              </p14:nvContentPartPr>
              <p14:xfrm>
                <a:off x="5847133" y="2821152"/>
                <a:ext cx="135360" cy="11880"/>
              </p14:xfrm>
            </p:contentPart>
          </mc:Choice>
          <mc:Fallback xmlns="">
            <p:pic>
              <p:nvPicPr>
                <p:cNvPr id="261" name="Freihand 260">
                  <a:extLst>
                    <a:ext uri="{FF2B5EF4-FFF2-40B4-BE49-F238E27FC236}">
                      <a16:creationId xmlns:a16="http://schemas.microsoft.com/office/drawing/2014/main" id="{BB1AC3F2-3737-4758-A3CF-FD656B123CF0}"/>
                    </a:ext>
                  </a:extLst>
                </p:cNvPr>
                <p:cNvPicPr/>
                <p:nvPr/>
              </p:nvPicPr>
              <p:blipFill>
                <a:blip r:embed="rId467"/>
                <a:stretch>
                  <a:fillRect/>
                </a:stretch>
              </p:blipFill>
              <p:spPr>
                <a:xfrm>
                  <a:off x="5842813" y="2816832"/>
                  <a:ext cx="144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2" name="Freihand 261">
                  <a:extLst>
                    <a:ext uri="{FF2B5EF4-FFF2-40B4-BE49-F238E27FC236}">
                      <a16:creationId xmlns:a16="http://schemas.microsoft.com/office/drawing/2014/main" id="{ADD3F7F9-40D5-4666-B9F0-C16B867DD384}"/>
                    </a:ext>
                  </a:extLst>
                </p14:cNvPr>
                <p14:cNvContentPartPr/>
                <p14:nvPr/>
              </p14:nvContentPartPr>
              <p14:xfrm>
                <a:off x="6192733" y="2622792"/>
                <a:ext cx="105480" cy="128160"/>
              </p14:xfrm>
            </p:contentPart>
          </mc:Choice>
          <mc:Fallback xmlns="">
            <p:pic>
              <p:nvPicPr>
                <p:cNvPr id="262" name="Freihand 261">
                  <a:extLst>
                    <a:ext uri="{FF2B5EF4-FFF2-40B4-BE49-F238E27FC236}">
                      <a16:creationId xmlns:a16="http://schemas.microsoft.com/office/drawing/2014/main" id="{ADD3F7F9-40D5-4666-B9F0-C16B867DD384}"/>
                    </a:ext>
                  </a:extLst>
                </p:cNvPr>
                <p:cNvPicPr/>
                <p:nvPr/>
              </p:nvPicPr>
              <p:blipFill>
                <a:blip r:embed="rId469"/>
                <a:stretch>
                  <a:fillRect/>
                </a:stretch>
              </p:blipFill>
              <p:spPr>
                <a:xfrm>
                  <a:off x="6188413" y="2618472"/>
                  <a:ext cx="114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3" name="Freihand 262">
                  <a:extLst>
                    <a:ext uri="{FF2B5EF4-FFF2-40B4-BE49-F238E27FC236}">
                      <a16:creationId xmlns:a16="http://schemas.microsoft.com/office/drawing/2014/main" id="{A2AE42E1-863D-4726-AF53-15ADFB88C900}"/>
                    </a:ext>
                  </a:extLst>
                </p14:cNvPr>
                <p14:cNvContentPartPr/>
                <p14:nvPr/>
              </p14:nvContentPartPr>
              <p14:xfrm>
                <a:off x="6146293" y="2759952"/>
                <a:ext cx="196920" cy="15480"/>
              </p14:xfrm>
            </p:contentPart>
          </mc:Choice>
          <mc:Fallback xmlns="">
            <p:pic>
              <p:nvPicPr>
                <p:cNvPr id="263" name="Freihand 262">
                  <a:extLst>
                    <a:ext uri="{FF2B5EF4-FFF2-40B4-BE49-F238E27FC236}">
                      <a16:creationId xmlns:a16="http://schemas.microsoft.com/office/drawing/2014/main" id="{A2AE42E1-863D-4726-AF53-15ADFB88C900}"/>
                    </a:ext>
                  </a:extLst>
                </p:cNvPr>
                <p:cNvPicPr/>
                <p:nvPr/>
              </p:nvPicPr>
              <p:blipFill>
                <a:blip r:embed="rId471"/>
                <a:stretch>
                  <a:fillRect/>
                </a:stretch>
              </p:blipFill>
              <p:spPr>
                <a:xfrm>
                  <a:off x="6141973" y="2755632"/>
                  <a:ext cx="205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4" name="Freihand 263">
                  <a:extLst>
                    <a:ext uri="{FF2B5EF4-FFF2-40B4-BE49-F238E27FC236}">
                      <a16:creationId xmlns:a16="http://schemas.microsoft.com/office/drawing/2014/main" id="{32223F40-4D4F-4FAF-A794-7399436827A8}"/>
                    </a:ext>
                  </a:extLst>
                </p14:cNvPr>
                <p14:cNvContentPartPr/>
                <p14:nvPr/>
              </p14:nvContentPartPr>
              <p14:xfrm>
                <a:off x="6230173" y="2829432"/>
                <a:ext cx="12960" cy="148680"/>
              </p14:xfrm>
            </p:contentPart>
          </mc:Choice>
          <mc:Fallback xmlns="">
            <p:pic>
              <p:nvPicPr>
                <p:cNvPr id="264" name="Freihand 263">
                  <a:extLst>
                    <a:ext uri="{FF2B5EF4-FFF2-40B4-BE49-F238E27FC236}">
                      <a16:creationId xmlns:a16="http://schemas.microsoft.com/office/drawing/2014/main" id="{32223F40-4D4F-4FAF-A794-7399436827A8}"/>
                    </a:ext>
                  </a:extLst>
                </p:cNvPr>
                <p:cNvPicPr/>
                <p:nvPr/>
              </p:nvPicPr>
              <p:blipFill>
                <a:blip r:embed="rId473"/>
                <a:stretch>
                  <a:fillRect/>
                </a:stretch>
              </p:blipFill>
              <p:spPr>
                <a:xfrm>
                  <a:off x="6225853" y="2825112"/>
                  <a:ext cx="21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6" name="Freihand 265">
                  <a:extLst>
                    <a:ext uri="{FF2B5EF4-FFF2-40B4-BE49-F238E27FC236}">
                      <a16:creationId xmlns:a16="http://schemas.microsoft.com/office/drawing/2014/main" id="{15940BB0-9F83-4FE4-BC1E-B9CEA8534981}"/>
                    </a:ext>
                  </a:extLst>
                </p14:cNvPr>
                <p14:cNvContentPartPr/>
                <p14:nvPr/>
              </p14:nvContentPartPr>
              <p14:xfrm>
                <a:off x="6148813" y="2821152"/>
                <a:ext cx="146520" cy="66960"/>
              </p14:xfrm>
            </p:contentPart>
          </mc:Choice>
          <mc:Fallback xmlns="">
            <p:pic>
              <p:nvPicPr>
                <p:cNvPr id="266" name="Freihand 265">
                  <a:extLst>
                    <a:ext uri="{FF2B5EF4-FFF2-40B4-BE49-F238E27FC236}">
                      <a16:creationId xmlns:a16="http://schemas.microsoft.com/office/drawing/2014/main" id="{15940BB0-9F83-4FE4-BC1E-B9CEA8534981}"/>
                    </a:ext>
                  </a:extLst>
                </p:cNvPr>
                <p:cNvPicPr/>
                <p:nvPr/>
              </p:nvPicPr>
              <p:blipFill>
                <a:blip r:embed="rId475"/>
                <a:stretch>
                  <a:fillRect/>
                </a:stretch>
              </p:blipFill>
              <p:spPr>
                <a:xfrm>
                  <a:off x="6144493" y="2816832"/>
                  <a:ext cx="155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68" name="Freihand 267">
                  <a:extLst>
                    <a:ext uri="{FF2B5EF4-FFF2-40B4-BE49-F238E27FC236}">
                      <a16:creationId xmlns:a16="http://schemas.microsoft.com/office/drawing/2014/main" id="{6A304565-C68A-4896-B7D1-E29D482D07A5}"/>
                    </a:ext>
                  </a:extLst>
                </p14:cNvPr>
                <p14:cNvContentPartPr/>
                <p14:nvPr/>
              </p14:nvContentPartPr>
              <p14:xfrm>
                <a:off x="6632653" y="2784072"/>
                <a:ext cx="151560" cy="4320"/>
              </p14:xfrm>
            </p:contentPart>
          </mc:Choice>
          <mc:Fallback xmlns="">
            <p:pic>
              <p:nvPicPr>
                <p:cNvPr id="268" name="Freihand 267">
                  <a:extLst>
                    <a:ext uri="{FF2B5EF4-FFF2-40B4-BE49-F238E27FC236}">
                      <a16:creationId xmlns:a16="http://schemas.microsoft.com/office/drawing/2014/main" id="{6A304565-C68A-4896-B7D1-E29D482D07A5}"/>
                    </a:ext>
                  </a:extLst>
                </p:cNvPr>
                <p:cNvPicPr/>
                <p:nvPr/>
              </p:nvPicPr>
              <p:blipFill>
                <a:blip r:embed="rId477"/>
                <a:stretch>
                  <a:fillRect/>
                </a:stretch>
              </p:blipFill>
              <p:spPr>
                <a:xfrm>
                  <a:off x="6628333" y="2779752"/>
                  <a:ext cx="160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69" name="Freihand 268">
                  <a:extLst>
                    <a:ext uri="{FF2B5EF4-FFF2-40B4-BE49-F238E27FC236}">
                      <a16:creationId xmlns:a16="http://schemas.microsoft.com/office/drawing/2014/main" id="{A3535411-0C34-40C7-BB06-AE487801E421}"/>
                    </a:ext>
                  </a:extLst>
                </p14:cNvPr>
                <p14:cNvContentPartPr/>
                <p14:nvPr/>
              </p14:nvContentPartPr>
              <p14:xfrm>
                <a:off x="6653893" y="2821872"/>
                <a:ext cx="134280" cy="11160"/>
              </p14:xfrm>
            </p:contentPart>
          </mc:Choice>
          <mc:Fallback xmlns="">
            <p:pic>
              <p:nvPicPr>
                <p:cNvPr id="269" name="Freihand 268">
                  <a:extLst>
                    <a:ext uri="{FF2B5EF4-FFF2-40B4-BE49-F238E27FC236}">
                      <a16:creationId xmlns:a16="http://schemas.microsoft.com/office/drawing/2014/main" id="{A3535411-0C34-40C7-BB06-AE487801E421}"/>
                    </a:ext>
                  </a:extLst>
                </p:cNvPr>
                <p:cNvPicPr/>
                <p:nvPr/>
              </p:nvPicPr>
              <p:blipFill>
                <a:blip r:embed="rId479"/>
                <a:stretch>
                  <a:fillRect/>
                </a:stretch>
              </p:blipFill>
              <p:spPr>
                <a:xfrm>
                  <a:off x="6649573" y="2817552"/>
                  <a:ext cx="142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70" name="Freihand 269">
                  <a:extLst>
                    <a:ext uri="{FF2B5EF4-FFF2-40B4-BE49-F238E27FC236}">
                      <a16:creationId xmlns:a16="http://schemas.microsoft.com/office/drawing/2014/main" id="{B1F8E621-7346-4A9B-9289-166D14481204}"/>
                    </a:ext>
                  </a:extLst>
                </p14:cNvPr>
                <p14:cNvContentPartPr/>
                <p14:nvPr/>
              </p14:nvContentPartPr>
              <p14:xfrm>
                <a:off x="6810133" y="2757432"/>
                <a:ext cx="94680" cy="113040"/>
              </p14:xfrm>
            </p:contentPart>
          </mc:Choice>
          <mc:Fallback xmlns="">
            <p:pic>
              <p:nvPicPr>
                <p:cNvPr id="270" name="Freihand 269">
                  <a:extLst>
                    <a:ext uri="{FF2B5EF4-FFF2-40B4-BE49-F238E27FC236}">
                      <a16:creationId xmlns:a16="http://schemas.microsoft.com/office/drawing/2014/main" id="{B1F8E621-7346-4A9B-9289-166D14481204}"/>
                    </a:ext>
                  </a:extLst>
                </p:cNvPr>
                <p:cNvPicPr/>
                <p:nvPr/>
              </p:nvPicPr>
              <p:blipFill>
                <a:blip r:embed="rId481"/>
                <a:stretch>
                  <a:fillRect/>
                </a:stretch>
              </p:blipFill>
              <p:spPr>
                <a:xfrm>
                  <a:off x="6805813" y="2753112"/>
                  <a:ext cx="103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72" name="Freihand 271">
                  <a:extLst>
                    <a:ext uri="{FF2B5EF4-FFF2-40B4-BE49-F238E27FC236}">
                      <a16:creationId xmlns:a16="http://schemas.microsoft.com/office/drawing/2014/main" id="{073DFE5E-142E-43C3-9BAC-148067CCDC9C}"/>
                    </a:ext>
                  </a:extLst>
                </p14:cNvPr>
                <p14:cNvContentPartPr/>
                <p14:nvPr/>
              </p14:nvContentPartPr>
              <p14:xfrm>
                <a:off x="7313773" y="2718192"/>
                <a:ext cx="101880" cy="105480"/>
              </p14:xfrm>
            </p:contentPart>
          </mc:Choice>
          <mc:Fallback xmlns="">
            <p:pic>
              <p:nvPicPr>
                <p:cNvPr id="272" name="Freihand 271">
                  <a:extLst>
                    <a:ext uri="{FF2B5EF4-FFF2-40B4-BE49-F238E27FC236}">
                      <a16:creationId xmlns:a16="http://schemas.microsoft.com/office/drawing/2014/main" id="{073DFE5E-142E-43C3-9BAC-148067CCDC9C}"/>
                    </a:ext>
                  </a:extLst>
                </p:cNvPr>
                <p:cNvPicPr/>
                <p:nvPr/>
              </p:nvPicPr>
              <p:blipFill>
                <a:blip r:embed="rId483"/>
                <a:stretch>
                  <a:fillRect/>
                </a:stretch>
              </p:blipFill>
              <p:spPr>
                <a:xfrm>
                  <a:off x="7309453" y="2713872"/>
                  <a:ext cx="110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3" name="Freihand 272">
                  <a:extLst>
                    <a:ext uri="{FF2B5EF4-FFF2-40B4-BE49-F238E27FC236}">
                      <a16:creationId xmlns:a16="http://schemas.microsoft.com/office/drawing/2014/main" id="{351BD975-414E-49CD-BD3B-1D8A1914033E}"/>
                    </a:ext>
                  </a:extLst>
                </p14:cNvPr>
                <p14:cNvContentPartPr/>
                <p14:nvPr/>
              </p14:nvContentPartPr>
              <p14:xfrm>
                <a:off x="7459933" y="2777232"/>
                <a:ext cx="6480" cy="91440"/>
              </p14:xfrm>
            </p:contentPart>
          </mc:Choice>
          <mc:Fallback xmlns="">
            <p:pic>
              <p:nvPicPr>
                <p:cNvPr id="273" name="Freihand 272">
                  <a:extLst>
                    <a:ext uri="{FF2B5EF4-FFF2-40B4-BE49-F238E27FC236}">
                      <a16:creationId xmlns:a16="http://schemas.microsoft.com/office/drawing/2014/main" id="{351BD975-414E-49CD-BD3B-1D8A1914033E}"/>
                    </a:ext>
                  </a:extLst>
                </p:cNvPr>
                <p:cNvPicPr/>
                <p:nvPr/>
              </p:nvPicPr>
              <p:blipFill>
                <a:blip r:embed="rId485"/>
                <a:stretch>
                  <a:fillRect/>
                </a:stretch>
              </p:blipFill>
              <p:spPr>
                <a:xfrm>
                  <a:off x="7455613" y="2772912"/>
                  <a:ext cx="15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5" name="Freihand 274">
                  <a:extLst>
                    <a:ext uri="{FF2B5EF4-FFF2-40B4-BE49-F238E27FC236}">
                      <a16:creationId xmlns:a16="http://schemas.microsoft.com/office/drawing/2014/main" id="{ACFE27B9-7006-47EA-8291-BE11A9916F2E}"/>
                    </a:ext>
                  </a:extLst>
                </p14:cNvPr>
                <p14:cNvContentPartPr/>
                <p14:nvPr/>
              </p14:nvContentPartPr>
              <p14:xfrm>
                <a:off x="7531933" y="2695152"/>
                <a:ext cx="89280" cy="110520"/>
              </p14:xfrm>
            </p:contentPart>
          </mc:Choice>
          <mc:Fallback xmlns="">
            <p:pic>
              <p:nvPicPr>
                <p:cNvPr id="275" name="Freihand 274">
                  <a:extLst>
                    <a:ext uri="{FF2B5EF4-FFF2-40B4-BE49-F238E27FC236}">
                      <a16:creationId xmlns:a16="http://schemas.microsoft.com/office/drawing/2014/main" id="{ACFE27B9-7006-47EA-8291-BE11A9916F2E}"/>
                    </a:ext>
                  </a:extLst>
                </p:cNvPr>
                <p:cNvPicPr/>
                <p:nvPr/>
              </p:nvPicPr>
              <p:blipFill>
                <a:blip r:embed="rId487"/>
                <a:stretch>
                  <a:fillRect/>
                </a:stretch>
              </p:blipFill>
              <p:spPr>
                <a:xfrm>
                  <a:off x="7527613" y="2690832"/>
                  <a:ext cx="979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76" name="Freihand 275">
                  <a:extLst>
                    <a:ext uri="{FF2B5EF4-FFF2-40B4-BE49-F238E27FC236}">
                      <a16:creationId xmlns:a16="http://schemas.microsoft.com/office/drawing/2014/main" id="{221A8AA5-ED89-470D-8574-0472411368B1}"/>
                    </a:ext>
                  </a:extLst>
                </p14:cNvPr>
                <p14:cNvContentPartPr/>
                <p14:nvPr/>
              </p14:nvContentPartPr>
              <p14:xfrm>
                <a:off x="7528693" y="2670672"/>
                <a:ext cx="129240" cy="24480"/>
              </p14:xfrm>
            </p:contentPart>
          </mc:Choice>
          <mc:Fallback xmlns="">
            <p:pic>
              <p:nvPicPr>
                <p:cNvPr id="276" name="Freihand 275">
                  <a:extLst>
                    <a:ext uri="{FF2B5EF4-FFF2-40B4-BE49-F238E27FC236}">
                      <a16:creationId xmlns:a16="http://schemas.microsoft.com/office/drawing/2014/main" id="{221A8AA5-ED89-470D-8574-0472411368B1}"/>
                    </a:ext>
                  </a:extLst>
                </p:cNvPr>
                <p:cNvPicPr/>
                <p:nvPr/>
              </p:nvPicPr>
              <p:blipFill>
                <a:blip r:embed="rId489"/>
                <a:stretch>
                  <a:fillRect/>
                </a:stretch>
              </p:blipFill>
              <p:spPr>
                <a:xfrm>
                  <a:off x="7524373" y="2666352"/>
                  <a:ext cx="137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78" name="Freihand 277">
                  <a:extLst>
                    <a:ext uri="{FF2B5EF4-FFF2-40B4-BE49-F238E27FC236}">
                      <a16:creationId xmlns:a16="http://schemas.microsoft.com/office/drawing/2014/main" id="{C3C433A4-42DA-41CC-87E8-051AC9103DA0}"/>
                    </a:ext>
                  </a:extLst>
                </p14:cNvPr>
                <p14:cNvContentPartPr/>
                <p14:nvPr/>
              </p14:nvContentPartPr>
              <p14:xfrm>
                <a:off x="7749733" y="2733672"/>
                <a:ext cx="93960" cy="54360"/>
              </p14:xfrm>
            </p:contentPart>
          </mc:Choice>
          <mc:Fallback xmlns="">
            <p:pic>
              <p:nvPicPr>
                <p:cNvPr id="278" name="Freihand 277">
                  <a:extLst>
                    <a:ext uri="{FF2B5EF4-FFF2-40B4-BE49-F238E27FC236}">
                      <a16:creationId xmlns:a16="http://schemas.microsoft.com/office/drawing/2014/main" id="{C3C433A4-42DA-41CC-87E8-051AC9103DA0}"/>
                    </a:ext>
                  </a:extLst>
                </p:cNvPr>
                <p:cNvPicPr/>
                <p:nvPr/>
              </p:nvPicPr>
              <p:blipFill>
                <a:blip r:embed="rId491"/>
                <a:stretch>
                  <a:fillRect/>
                </a:stretch>
              </p:blipFill>
              <p:spPr>
                <a:xfrm>
                  <a:off x="7745413" y="2729352"/>
                  <a:ext cx="102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79" name="Freihand 278">
                  <a:extLst>
                    <a:ext uri="{FF2B5EF4-FFF2-40B4-BE49-F238E27FC236}">
                      <a16:creationId xmlns:a16="http://schemas.microsoft.com/office/drawing/2014/main" id="{70B5CC83-23C4-4F25-8C7A-48F8D0165CE3}"/>
                    </a:ext>
                  </a:extLst>
                </p14:cNvPr>
                <p14:cNvContentPartPr/>
                <p14:nvPr/>
              </p14:nvContentPartPr>
              <p14:xfrm>
                <a:off x="7807333" y="2731512"/>
                <a:ext cx="46080" cy="124560"/>
              </p14:xfrm>
            </p:contentPart>
          </mc:Choice>
          <mc:Fallback xmlns="">
            <p:pic>
              <p:nvPicPr>
                <p:cNvPr id="279" name="Freihand 278">
                  <a:extLst>
                    <a:ext uri="{FF2B5EF4-FFF2-40B4-BE49-F238E27FC236}">
                      <a16:creationId xmlns:a16="http://schemas.microsoft.com/office/drawing/2014/main" id="{70B5CC83-23C4-4F25-8C7A-48F8D0165CE3}"/>
                    </a:ext>
                  </a:extLst>
                </p:cNvPr>
                <p:cNvPicPr/>
                <p:nvPr/>
              </p:nvPicPr>
              <p:blipFill>
                <a:blip r:embed="rId493"/>
                <a:stretch>
                  <a:fillRect/>
                </a:stretch>
              </p:blipFill>
              <p:spPr>
                <a:xfrm>
                  <a:off x="7803013" y="2727192"/>
                  <a:ext cx="54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80" name="Freihand 279">
                  <a:extLst>
                    <a:ext uri="{FF2B5EF4-FFF2-40B4-BE49-F238E27FC236}">
                      <a16:creationId xmlns:a16="http://schemas.microsoft.com/office/drawing/2014/main" id="{1B10D683-D5AA-4738-956B-222CEE9D5C77}"/>
                    </a:ext>
                  </a:extLst>
                </p14:cNvPr>
                <p14:cNvContentPartPr/>
                <p14:nvPr/>
              </p14:nvContentPartPr>
              <p14:xfrm>
                <a:off x="8016493" y="2730432"/>
                <a:ext cx="98280" cy="14040"/>
              </p14:xfrm>
            </p:contentPart>
          </mc:Choice>
          <mc:Fallback xmlns="">
            <p:pic>
              <p:nvPicPr>
                <p:cNvPr id="280" name="Freihand 279">
                  <a:extLst>
                    <a:ext uri="{FF2B5EF4-FFF2-40B4-BE49-F238E27FC236}">
                      <a16:creationId xmlns:a16="http://schemas.microsoft.com/office/drawing/2014/main" id="{1B10D683-D5AA-4738-956B-222CEE9D5C77}"/>
                    </a:ext>
                  </a:extLst>
                </p:cNvPr>
                <p:cNvPicPr/>
                <p:nvPr/>
              </p:nvPicPr>
              <p:blipFill>
                <a:blip r:embed="rId495"/>
                <a:stretch>
                  <a:fillRect/>
                </a:stretch>
              </p:blipFill>
              <p:spPr>
                <a:xfrm>
                  <a:off x="8012173" y="2726112"/>
                  <a:ext cx="106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81" name="Freihand 280">
                  <a:extLst>
                    <a:ext uri="{FF2B5EF4-FFF2-40B4-BE49-F238E27FC236}">
                      <a16:creationId xmlns:a16="http://schemas.microsoft.com/office/drawing/2014/main" id="{98C06D0F-6A2A-4FA6-8058-003BE5160243}"/>
                    </a:ext>
                  </a:extLst>
                </p14:cNvPr>
                <p14:cNvContentPartPr/>
                <p14:nvPr/>
              </p14:nvContentPartPr>
              <p14:xfrm>
                <a:off x="8156893" y="2657712"/>
                <a:ext cx="95400" cy="112320"/>
              </p14:xfrm>
            </p:contentPart>
          </mc:Choice>
          <mc:Fallback xmlns="">
            <p:pic>
              <p:nvPicPr>
                <p:cNvPr id="281" name="Freihand 280">
                  <a:extLst>
                    <a:ext uri="{FF2B5EF4-FFF2-40B4-BE49-F238E27FC236}">
                      <a16:creationId xmlns:a16="http://schemas.microsoft.com/office/drawing/2014/main" id="{98C06D0F-6A2A-4FA6-8058-003BE5160243}"/>
                    </a:ext>
                  </a:extLst>
                </p:cNvPr>
                <p:cNvPicPr/>
                <p:nvPr/>
              </p:nvPicPr>
              <p:blipFill>
                <a:blip r:embed="rId497"/>
                <a:stretch>
                  <a:fillRect/>
                </a:stretch>
              </p:blipFill>
              <p:spPr>
                <a:xfrm>
                  <a:off x="8152573" y="2653392"/>
                  <a:ext cx="104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82" name="Freihand 281">
                  <a:extLst>
                    <a:ext uri="{FF2B5EF4-FFF2-40B4-BE49-F238E27FC236}">
                      <a16:creationId xmlns:a16="http://schemas.microsoft.com/office/drawing/2014/main" id="{907E4C6C-CC61-4BBA-9898-793753B3D7EA}"/>
                    </a:ext>
                  </a:extLst>
                </p14:cNvPr>
                <p14:cNvContentPartPr/>
                <p14:nvPr/>
              </p14:nvContentPartPr>
              <p14:xfrm>
                <a:off x="8328973" y="2651952"/>
                <a:ext cx="92160" cy="118800"/>
              </p14:xfrm>
            </p:contentPart>
          </mc:Choice>
          <mc:Fallback xmlns="">
            <p:pic>
              <p:nvPicPr>
                <p:cNvPr id="282" name="Freihand 281">
                  <a:extLst>
                    <a:ext uri="{FF2B5EF4-FFF2-40B4-BE49-F238E27FC236}">
                      <a16:creationId xmlns:a16="http://schemas.microsoft.com/office/drawing/2014/main" id="{907E4C6C-CC61-4BBA-9898-793753B3D7EA}"/>
                    </a:ext>
                  </a:extLst>
                </p:cNvPr>
                <p:cNvPicPr/>
                <p:nvPr/>
              </p:nvPicPr>
              <p:blipFill>
                <a:blip r:embed="rId499"/>
                <a:stretch>
                  <a:fillRect/>
                </a:stretch>
              </p:blipFill>
              <p:spPr>
                <a:xfrm>
                  <a:off x="8324653" y="2647632"/>
                  <a:ext cx="100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83" name="Freihand 282">
                  <a:extLst>
                    <a:ext uri="{FF2B5EF4-FFF2-40B4-BE49-F238E27FC236}">
                      <a16:creationId xmlns:a16="http://schemas.microsoft.com/office/drawing/2014/main" id="{581E9592-1044-4778-A4DC-ECBF67452E37}"/>
                    </a:ext>
                  </a:extLst>
                </p14:cNvPr>
                <p14:cNvContentPartPr/>
                <p14:nvPr/>
              </p14:nvContentPartPr>
              <p14:xfrm>
                <a:off x="8361733" y="2649072"/>
                <a:ext cx="85320" cy="7560"/>
              </p14:xfrm>
            </p:contentPart>
          </mc:Choice>
          <mc:Fallback xmlns="">
            <p:pic>
              <p:nvPicPr>
                <p:cNvPr id="283" name="Freihand 282">
                  <a:extLst>
                    <a:ext uri="{FF2B5EF4-FFF2-40B4-BE49-F238E27FC236}">
                      <a16:creationId xmlns:a16="http://schemas.microsoft.com/office/drawing/2014/main" id="{581E9592-1044-4778-A4DC-ECBF67452E37}"/>
                    </a:ext>
                  </a:extLst>
                </p:cNvPr>
                <p:cNvPicPr/>
                <p:nvPr/>
              </p:nvPicPr>
              <p:blipFill>
                <a:blip r:embed="rId501"/>
                <a:stretch>
                  <a:fillRect/>
                </a:stretch>
              </p:blipFill>
              <p:spPr>
                <a:xfrm>
                  <a:off x="8357413" y="2644752"/>
                  <a:ext cx="939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84" name="Freihand 283">
                  <a:extLst>
                    <a:ext uri="{FF2B5EF4-FFF2-40B4-BE49-F238E27FC236}">
                      <a16:creationId xmlns:a16="http://schemas.microsoft.com/office/drawing/2014/main" id="{FE1AEA48-05B5-468A-A9EE-EC1EC5380796}"/>
                    </a:ext>
                  </a:extLst>
                </p14:cNvPr>
                <p14:cNvContentPartPr/>
                <p14:nvPr/>
              </p14:nvContentPartPr>
              <p14:xfrm>
                <a:off x="8487373" y="2643672"/>
                <a:ext cx="115200" cy="101880"/>
              </p14:xfrm>
            </p:contentPart>
          </mc:Choice>
          <mc:Fallback xmlns="">
            <p:pic>
              <p:nvPicPr>
                <p:cNvPr id="284" name="Freihand 283">
                  <a:extLst>
                    <a:ext uri="{FF2B5EF4-FFF2-40B4-BE49-F238E27FC236}">
                      <a16:creationId xmlns:a16="http://schemas.microsoft.com/office/drawing/2014/main" id="{FE1AEA48-05B5-468A-A9EE-EC1EC5380796}"/>
                    </a:ext>
                  </a:extLst>
                </p:cNvPr>
                <p:cNvPicPr/>
                <p:nvPr/>
              </p:nvPicPr>
              <p:blipFill>
                <a:blip r:embed="rId503"/>
                <a:stretch>
                  <a:fillRect/>
                </a:stretch>
              </p:blipFill>
              <p:spPr>
                <a:xfrm>
                  <a:off x="8483053" y="2639352"/>
                  <a:ext cx="123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85" name="Freihand 284">
                  <a:extLst>
                    <a:ext uri="{FF2B5EF4-FFF2-40B4-BE49-F238E27FC236}">
                      <a16:creationId xmlns:a16="http://schemas.microsoft.com/office/drawing/2014/main" id="{19DCAF31-1B02-4FF5-B920-3487D1556E53}"/>
                    </a:ext>
                  </a:extLst>
                </p14:cNvPr>
                <p14:cNvContentPartPr/>
                <p14:nvPr/>
              </p14:nvContentPartPr>
              <p14:xfrm>
                <a:off x="8688973" y="2570232"/>
                <a:ext cx="67680" cy="143640"/>
              </p14:xfrm>
            </p:contentPart>
          </mc:Choice>
          <mc:Fallback xmlns="">
            <p:pic>
              <p:nvPicPr>
                <p:cNvPr id="285" name="Freihand 284">
                  <a:extLst>
                    <a:ext uri="{FF2B5EF4-FFF2-40B4-BE49-F238E27FC236}">
                      <a16:creationId xmlns:a16="http://schemas.microsoft.com/office/drawing/2014/main" id="{19DCAF31-1B02-4FF5-B920-3487D1556E53}"/>
                    </a:ext>
                  </a:extLst>
                </p:cNvPr>
                <p:cNvPicPr/>
                <p:nvPr/>
              </p:nvPicPr>
              <p:blipFill>
                <a:blip r:embed="rId505"/>
                <a:stretch>
                  <a:fillRect/>
                </a:stretch>
              </p:blipFill>
              <p:spPr>
                <a:xfrm>
                  <a:off x="8684653" y="2565912"/>
                  <a:ext cx="76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86" name="Freihand 285">
                  <a:extLst>
                    <a:ext uri="{FF2B5EF4-FFF2-40B4-BE49-F238E27FC236}">
                      <a16:creationId xmlns:a16="http://schemas.microsoft.com/office/drawing/2014/main" id="{58E1F990-1057-4254-9D00-950E34800174}"/>
                    </a:ext>
                  </a:extLst>
                </p14:cNvPr>
                <p14:cNvContentPartPr/>
                <p14:nvPr/>
              </p14:nvContentPartPr>
              <p14:xfrm>
                <a:off x="8923333" y="2644392"/>
                <a:ext cx="163080" cy="16560"/>
              </p14:xfrm>
            </p:contentPart>
          </mc:Choice>
          <mc:Fallback xmlns="">
            <p:pic>
              <p:nvPicPr>
                <p:cNvPr id="286" name="Freihand 285">
                  <a:extLst>
                    <a:ext uri="{FF2B5EF4-FFF2-40B4-BE49-F238E27FC236}">
                      <a16:creationId xmlns:a16="http://schemas.microsoft.com/office/drawing/2014/main" id="{58E1F990-1057-4254-9D00-950E34800174}"/>
                    </a:ext>
                  </a:extLst>
                </p:cNvPr>
                <p:cNvPicPr/>
                <p:nvPr/>
              </p:nvPicPr>
              <p:blipFill>
                <a:blip r:embed="rId507"/>
                <a:stretch>
                  <a:fillRect/>
                </a:stretch>
              </p:blipFill>
              <p:spPr>
                <a:xfrm>
                  <a:off x="8919013" y="2640072"/>
                  <a:ext cx="171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87" name="Freihand 286">
                  <a:extLst>
                    <a:ext uri="{FF2B5EF4-FFF2-40B4-BE49-F238E27FC236}">
                      <a16:creationId xmlns:a16="http://schemas.microsoft.com/office/drawing/2014/main" id="{5E459737-B83E-4645-B14B-54D8630E01BF}"/>
                    </a:ext>
                  </a:extLst>
                </p14:cNvPr>
                <p14:cNvContentPartPr/>
                <p14:nvPr/>
              </p14:nvContentPartPr>
              <p14:xfrm>
                <a:off x="8931973" y="2685072"/>
                <a:ext cx="171720" cy="29160"/>
              </p14:xfrm>
            </p:contentPart>
          </mc:Choice>
          <mc:Fallback xmlns="">
            <p:pic>
              <p:nvPicPr>
                <p:cNvPr id="287" name="Freihand 286">
                  <a:extLst>
                    <a:ext uri="{FF2B5EF4-FFF2-40B4-BE49-F238E27FC236}">
                      <a16:creationId xmlns:a16="http://schemas.microsoft.com/office/drawing/2014/main" id="{5E459737-B83E-4645-B14B-54D8630E01BF}"/>
                    </a:ext>
                  </a:extLst>
                </p:cNvPr>
                <p:cNvPicPr/>
                <p:nvPr/>
              </p:nvPicPr>
              <p:blipFill>
                <a:blip r:embed="rId509"/>
                <a:stretch>
                  <a:fillRect/>
                </a:stretch>
              </p:blipFill>
              <p:spPr>
                <a:xfrm>
                  <a:off x="8927653" y="2680752"/>
                  <a:ext cx="180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88" name="Freihand 287">
                  <a:extLst>
                    <a:ext uri="{FF2B5EF4-FFF2-40B4-BE49-F238E27FC236}">
                      <a16:creationId xmlns:a16="http://schemas.microsoft.com/office/drawing/2014/main" id="{EC5FCECC-05AA-4198-9EFC-95760347C3B5}"/>
                    </a:ext>
                  </a:extLst>
                </p14:cNvPr>
                <p14:cNvContentPartPr/>
                <p14:nvPr/>
              </p14:nvContentPartPr>
              <p14:xfrm>
                <a:off x="9295573" y="2496072"/>
                <a:ext cx="70560" cy="79920"/>
              </p14:xfrm>
            </p:contentPart>
          </mc:Choice>
          <mc:Fallback xmlns="">
            <p:pic>
              <p:nvPicPr>
                <p:cNvPr id="288" name="Freihand 287">
                  <a:extLst>
                    <a:ext uri="{FF2B5EF4-FFF2-40B4-BE49-F238E27FC236}">
                      <a16:creationId xmlns:a16="http://schemas.microsoft.com/office/drawing/2014/main" id="{EC5FCECC-05AA-4198-9EFC-95760347C3B5}"/>
                    </a:ext>
                  </a:extLst>
                </p:cNvPr>
                <p:cNvPicPr/>
                <p:nvPr/>
              </p:nvPicPr>
              <p:blipFill>
                <a:blip r:embed="rId511"/>
                <a:stretch>
                  <a:fillRect/>
                </a:stretch>
              </p:blipFill>
              <p:spPr>
                <a:xfrm>
                  <a:off x="9291253" y="2491752"/>
                  <a:ext cx="79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89" name="Freihand 288">
                  <a:extLst>
                    <a:ext uri="{FF2B5EF4-FFF2-40B4-BE49-F238E27FC236}">
                      <a16:creationId xmlns:a16="http://schemas.microsoft.com/office/drawing/2014/main" id="{080733D5-45C4-4CEF-8C4F-A94EE11CC6AB}"/>
                    </a:ext>
                  </a:extLst>
                </p14:cNvPr>
                <p14:cNvContentPartPr/>
                <p14:nvPr/>
              </p14:nvContentPartPr>
              <p14:xfrm>
                <a:off x="9329053" y="2543952"/>
                <a:ext cx="49680" cy="58680"/>
              </p14:xfrm>
            </p:contentPart>
          </mc:Choice>
          <mc:Fallback xmlns="">
            <p:pic>
              <p:nvPicPr>
                <p:cNvPr id="289" name="Freihand 288">
                  <a:extLst>
                    <a:ext uri="{FF2B5EF4-FFF2-40B4-BE49-F238E27FC236}">
                      <a16:creationId xmlns:a16="http://schemas.microsoft.com/office/drawing/2014/main" id="{080733D5-45C4-4CEF-8C4F-A94EE11CC6AB}"/>
                    </a:ext>
                  </a:extLst>
                </p:cNvPr>
                <p:cNvPicPr/>
                <p:nvPr/>
              </p:nvPicPr>
              <p:blipFill>
                <a:blip r:embed="rId513"/>
                <a:stretch>
                  <a:fillRect/>
                </a:stretch>
              </p:blipFill>
              <p:spPr>
                <a:xfrm>
                  <a:off x="9324733" y="2539632"/>
                  <a:ext cx="58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90" name="Freihand 289">
                  <a:extLst>
                    <a:ext uri="{FF2B5EF4-FFF2-40B4-BE49-F238E27FC236}">
                      <a16:creationId xmlns:a16="http://schemas.microsoft.com/office/drawing/2014/main" id="{4D614E19-616E-4DCE-B5D5-C3C57EAEEFDC}"/>
                    </a:ext>
                  </a:extLst>
                </p14:cNvPr>
                <p14:cNvContentPartPr/>
                <p14:nvPr/>
              </p14:nvContentPartPr>
              <p14:xfrm>
                <a:off x="9442093" y="2493912"/>
                <a:ext cx="98280" cy="90360"/>
              </p14:xfrm>
            </p:contentPart>
          </mc:Choice>
          <mc:Fallback xmlns="">
            <p:pic>
              <p:nvPicPr>
                <p:cNvPr id="290" name="Freihand 289">
                  <a:extLst>
                    <a:ext uri="{FF2B5EF4-FFF2-40B4-BE49-F238E27FC236}">
                      <a16:creationId xmlns:a16="http://schemas.microsoft.com/office/drawing/2014/main" id="{4D614E19-616E-4DCE-B5D5-C3C57EAEEFDC}"/>
                    </a:ext>
                  </a:extLst>
                </p:cNvPr>
                <p:cNvPicPr/>
                <p:nvPr/>
              </p:nvPicPr>
              <p:blipFill>
                <a:blip r:embed="rId515"/>
                <a:stretch>
                  <a:fillRect/>
                </a:stretch>
              </p:blipFill>
              <p:spPr>
                <a:xfrm>
                  <a:off x="9437773" y="2489592"/>
                  <a:ext cx="106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91" name="Freihand 290">
                  <a:extLst>
                    <a:ext uri="{FF2B5EF4-FFF2-40B4-BE49-F238E27FC236}">
                      <a16:creationId xmlns:a16="http://schemas.microsoft.com/office/drawing/2014/main" id="{201460AB-730F-43F0-8CFB-65154ADB9667}"/>
                    </a:ext>
                  </a:extLst>
                </p14:cNvPr>
                <p14:cNvContentPartPr/>
                <p14:nvPr/>
              </p14:nvContentPartPr>
              <p14:xfrm>
                <a:off x="9582493" y="2474472"/>
                <a:ext cx="107280" cy="78840"/>
              </p14:xfrm>
            </p:contentPart>
          </mc:Choice>
          <mc:Fallback xmlns="">
            <p:pic>
              <p:nvPicPr>
                <p:cNvPr id="291" name="Freihand 290">
                  <a:extLst>
                    <a:ext uri="{FF2B5EF4-FFF2-40B4-BE49-F238E27FC236}">
                      <a16:creationId xmlns:a16="http://schemas.microsoft.com/office/drawing/2014/main" id="{201460AB-730F-43F0-8CFB-65154ADB9667}"/>
                    </a:ext>
                  </a:extLst>
                </p:cNvPr>
                <p:cNvPicPr/>
                <p:nvPr/>
              </p:nvPicPr>
              <p:blipFill>
                <a:blip r:embed="rId517"/>
                <a:stretch>
                  <a:fillRect/>
                </a:stretch>
              </p:blipFill>
              <p:spPr>
                <a:xfrm>
                  <a:off x="9578173" y="2470152"/>
                  <a:ext cx="115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92" name="Freihand 291">
                  <a:extLst>
                    <a:ext uri="{FF2B5EF4-FFF2-40B4-BE49-F238E27FC236}">
                      <a16:creationId xmlns:a16="http://schemas.microsoft.com/office/drawing/2014/main" id="{40DBDB24-19BC-4872-A778-A9663643794C}"/>
                    </a:ext>
                  </a:extLst>
                </p14:cNvPr>
                <p14:cNvContentPartPr/>
                <p14:nvPr/>
              </p14:nvContentPartPr>
              <p14:xfrm>
                <a:off x="9290533" y="2600472"/>
                <a:ext cx="452520" cy="61560"/>
              </p14:xfrm>
            </p:contentPart>
          </mc:Choice>
          <mc:Fallback xmlns="">
            <p:pic>
              <p:nvPicPr>
                <p:cNvPr id="292" name="Freihand 291">
                  <a:extLst>
                    <a:ext uri="{FF2B5EF4-FFF2-40B4-BE49-F238E27FC236}">
                      <a16:creationId xmlns:a16="http://schemas.microsoft.com/office/drawing/2014/main" id="{40DBDB24-19BC-4872-A778-A9663643794C}"/>
                    </a:ext>
                  </a:extLst>
                </p:cNvPr>
                <p:cNvPicPr/>
                <p:nvPr/>
              </p:nvPicPr>
              <p:blipFill>
                <a:blip r:embed="rId519"/>
                <a:stretch>
                  <a:fillRect/>
                </a:stretch>
              </p:blipFill>
              <p:spPr>
                <a:xfrm>
                  <a:off x="9286213" y="2596152"/>
                  <a:ext cx="4611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93" name="Freihand 292">
                  <a:extLst>
                    <a:ext uri="{FF2B5EF4-FFF2-40B4-BE49-F238E27FC236}">
                      <a16:creationId xmlns:a16="http://schemas.microsoft.com/office/drawing/2014/main" id="{20446040-6D64-434A-8998-C9C837011909}"/>
                    </a:ext>
                  </a:extLst>
                </p14:cNvPr>
                <p14:cNvContentPartPr/>
                <p14:nvPr/>
              </p14:nvContentPartPr>
              <p14:xfrm>
                <a:off x="9446413" y="2698752"/>
                <a:ext cx="145080" cy="133920"/>
              </p14:xfrm>
            </p:contentPart>
          </mc:Choice>
          <mc:Fallback xmlns="">
            <p:pic>
              <p:nvPicPr>
                <p:cNvPr id="293" name="Freihand 292">
                  <a:extLst>
                    <a:ext uri="{FF2B5EF4-FFF2-40B4-BE49-F238E27FC236}">
                      <a16:creationId xmlns:a16="http://schemas.microsoft.com/office/drawing/2014/main" id="{20446040-6D64-434A-8998-C9C837011909}"/>
                    </a:ext>
                  </a:extLst>
                </p:cNvPr>
                <p:cNvPicPr/>
                <p:nvPr/>
              </p:nvPicPr>
              <p:blipFill>
                <a:blip r:embed="rId521"/>
                <a:stretch>
                  <a:fillRect/>
                </a:stretch>
              </p:blipFill>
              <p:spPr>
                <a:xfrm>
                  <a:off x="9442093" y="2694432"/>
                  <a:ext cx="153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96" name="Freihand 295">
                  <a:extLst>
                    <a:ext uri="{FF2B5EF4-FFF2-40B4-BE49-F238E27FC236}">
                      <a16:creationId xmlns:a16="http://schemas.microsoft.com/office/drawing/2014/main" id="{25D24A50-E22E-4FDD-9083-EF78A5B2655B}"/>
                    </a:ext>
                  </a:extLst>
                </p14:cNvPr>
                <p14:cNvContentPartPr/>
                <p14:nvPr/>
              </p14:nvContentPartPr>
              <p14:xfrm>
                <a:off x="7365253" y="3058032"/>
                <a:ext cx="102960" cy="102960"/>
              </p14:xfrm>
            </p:contentPart>
          </mc:Choice>
          <mc:Fallback xmlns="">
            <p:pic>
              <p:nvPicPr>
                <p:cNvPr id="296" name="Freihand 295">
                  <a:extLst>
                    <a:ext uri="{FF2B5EF4-FFF2-40B4-BE49-F238E27FC236}">
                      <a16:creationId xmlns:a16="http://schemas.microsoft.com/office/drawing/2014/main" id="{25D24A50-E22E-4FDD-9083-EF78A5B2655B}"/>
                    </a:ext>
                  </a:extLst>
                </p:cNvPr>
                <p:cNvPicPr/>
                <p:nvPr/>
              </p:nvPicPr>
              <p:blipFill>
                <a:blip r:embed="rId523"/>
                <a:stretch>
                  <a:fillRect/>
                </a:stretch>
              </p:blipFill>
              <p:spPr>
                <a:xfrm>
                  <a:off x="7360933" y="3053712"/>
                  <a:ext cx="111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97" name="Freihand 296">
                  <a:extLst>
                    <a:ext uri="{FF2B5EF4-FFF2-40B4-BE49-F238E27FC236}">
                      <a16:creationId xmlns:a16="http://schemas.microsoft.com/office/drawing/2014/main" id="{B7303E1E-9E3F-444A-8F50-069BFC01513C}"/>
                    </a:ext>
                  </a:extLst>
                </p14:cNvPr>
                <p14:cNvContentPartPr/>
                <p14:nvPr/>
              </p14:nvContentPartPr>
              <p14:xfrm>
                <a:off x="7502053" y="3133632"/>
                <a:ext cx="9720" cy="82080"/>
              </p14:xfrm>
            </p:contentPart>
          </mc:Choice>
          <mc:Fallback xmlns="">
            <p:pic>
              <p:nvPicPr>
                <p:cNvPr id="297" name="Freihand 296">
                  <a:extLst>
                    <a:ext uri="{FF2B5EF4-FFF2-40B4-BE49-F238E27FC236}">
                      <a16:creationId xmlns:a16="http://schemas.microsoft.com/office/drawing/2014/main" id="{B7303E1E-9E3F-444A-8F50-069BFC01513C}"/>
                    </a:ext>
                  </a:extLst>
                </p:cNvPr>
                <p:cNvPicPr/>
                <p:nvPr/>
              </p:nvPicPr>
              <p:blipFill>
                <a:blip r:embed="rId525"/>
                <a:stretch>
                  <a:fillRect/>
                </a:stretch>
              </p:blipFill>
              <p:spPr>
                <a:xfrm>
                  <a:off x="7497733" y="3129312"/>
                  <a:ext cx="18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98" name="Freihand 297">
                  <a:extLst>
                    <a:ext uri="{FF2B5EF4-FFF2-40B4-BE49-F238E27FC236}">
                      <a16:creationId xmlns:a16="http://schemas.microsoft.com/office/drawing/2014/main" id="{3DB25D8F-C282-4ABC-8DE7-7B5E7A5C6E9F}"/>
                    </a:ext>
                  </a:extLst>
                </p14:cNvPr>
                <p14:cNvContentPartPr/>
                <p14:nvPr/>
              </p14:nvContentPartPr>
              <p14:xfrm>
                <a:off x="7580173" y="3034272"/>
                <a:ext cx="95040" cy="112680"/>
              </p14:xfrm>
            </p:contentPart>
          </mc:Choice>
          <mc:Fallback xmlns="">
            <p:pic>
              <p:nvPicPr>
                <p:cNvPr id="298" name="Freihand 297">
                  <a:extLst>
                    <a:ext uri="{FF2B5EF4-FFF2-40B4-BE49-F238E27FC236}">
                      <a16:creationId xmlns:a16="http://schemas.microsoft.com/office/drawing/2014/main" id="{3DB25D8F-C282-4ABC-8DE7-7B5E7A5C6E9F}"/>
                    </a:ext>
                  </a:extLst>
                </p:cNvPr>
                <p:cNvPicPr/>
                <p:nvPr/>
              </p:nvPicPr>
              <p:blipFill>
                <a:blip r:embed="rId527"/>
                <a:stretch>
                  <a:fillRect/>
                </a:stretch>
              </p:blipFill>
              <p:spPr>
                <a:xfrm>
                  <a:off x="7575853" y="3029952"/>
                  <a:ext cx="103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99" name="Freihand 298">
                  <a:extLst>
                    <a:ext uri="{FF2B5EF4-FFF2-40B4-BE49-F238E27FC236}">
                      <a16:creationId xmlns:a16="http://schemas.microsoft.com/office/drawing/2014/main" id="{6BFCC41E-8016-4F7F-9C66-708212A41772}"/>
                    </a:ext>
                  </a:extLst>
                </p14:cNvPr>
                <p14:cNvContentPartPr/>
                <p14:nvPr/>
              </p14:nvContentPartPr>
              <p14:xfrm>
                <a:off x="7596733" y="3014832"/>
                <a:ext cx="119520" cy="3240"/>
              </p14:xfrm>
            </p:contentPart>
          </mc:Choice>
          <mc:Fallback xmlns="">
            <p:pic>
              <p:nvPicPr>
                <p:cNvPr id="299" name="Freihand 298">
                  <a:extLst>
                    <a:ext uri="{FF2B5EF4-FFF2-40B4-BE49-F238E27FC236}">
                      <a16:creationId xmlns:a16="http://schemas.microsoft.com/office/drawing/2014/main" id="{6BFCC41E-8016-4F7F-9C66-708212A41772}"/>
                    </a:ext>
                  </a:extLst>
                </p:cNvPr>
                <p:cNvPicPr/>
                <p:nvPr/>
              </p:nvPicPr>
              <p:blipFill>
                <a:blip r:embed="rId529"/>
                <a:stretch>
                  <a:fillRect/>
                </a:stretch>
              </p:blipFill>
              <p:spPr>
                <a:xfrm>
                  <a:off x="7592413" y="3010512"/>
                  <a:ext cx="1281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0" name="Freihand 299">
                  <a:extLst>
                    <a:ext uri="{FF2B5EF4-FFF2-40B4-BE49-F238E27FC236}">
                      <a16:creationId xmlns:a16="http://schemas.microsoft.com/office/drawing/2014/main" id="{1572439F-6ADB-4FAF-8EDF-2FE96F9FF22A}"/>
                    </a:ext>
                  </a:extLst>
                </p14:cNvPr>
                <p14:cNvContentPartPr/>
                <p14:nvPr/>
              </p14:nvContentPartPr>
              <p14:xfrm>
                <a:off x="7756213" y="3053352"/>
                <a:ext cx="104760" cy="132120"/>
              </p14:xfrm>
            </p:contentPart>
          </mc:Choice>
          <mc:Fallback xmlns="">
            <p:pic>
              <p:nvPicPr>
                <p:cNvPr id="300" name="Freihand 299">
                  <a:extLst>
                    <a:ext uri="{FF2B5EF4-FFF2-40B4-BE49-F238E27FC236}">
                      <a16:creationId xmlns:a16="http://schemas.microsoft.com/office/drawing/2014/main" id="{1572439F-6ADB-4FAF-8EDF-2FE96F9FF22A}"/>
                    </a:ext>
                  </a:extLst>
                </p:cNvPr>
                <p:cNvPicPr/>
                <p:nvPr/>
              </p:nvPicPr>
              <p:blipFill>
                <a:blip r:embed="rId531"/>
                <a:stretch>
                  <a:fillRect/>
                </a:stretch>
              </p:blipFill>
              <p:spPr>
                <a:xfrm>
                  <a:off x="7751893" y="3049032"/>
                  <a:ext cx="113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1" name="Freihand 300">
                  <a:extLst>
                    <a:ext uri="{FF2B5EF4-FFF2-40B4-BE49-F238E27FC236}">
                      <a16:creationId xmlns:a16="http://schemas.microsoft.com/office/drawing/2014/main" id="{2CF5A703-EE3D-4545-AE9C-5E99E11E6F20}"/>
                    </a:ext>
                  </a:extLst>
                </p14:cNvPr>
                <p14:cNvContentPartPr/>
                <p14:nvPr/>
              </p14:nvContentPartPr>
              <p14:xfrm>
                <a:off x="8009293" y="3026712"/>
                <a:ext cx="119520" cy="31680"/>
              </p14:xfrm>
            </p:contentPart>
          </mc:Choice>
          <mc:Fallback xmlns="">
            <p:pic>
              <p:nvPicPr>
                <p:cNvPr id="301" name="Freihand 300">
                  <a:extLst>
                    <a:ext uri="{FF2B5EF4-FFF2-40B4-BE49-F238E27FC236}">
                      <a16:creationId xmlns:a16="http://schemas.microsoft.com/office/drawing/2014/main" id="{2CF5A703-EE3D-4545-AE9C-5E99E11E6F20}"/>
                    </a:ext>
                  </a:extLst>
                </p:cNvPr>
                <p:cNvPicPr/>
                <p:nvPr/>
              </p:nvPicPr>
              <p:blipFill>
                <a:blip r:embed="rId533"/>
                <a:stretch>
                  <a:fillRect/>
                </a:stretch>
              </p:blipFill>
              <p:spPr>
                <a:xfrm>
                  <a:off x="8004973" y="3022392"/>
                  <a:ext cx="128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2" name="Freihand 301">
                  <a:extLst>
                    <a:ext uri="{FF2B5EF4-FFF2-40B4-BE49-F238E27FC236}">
                      <a16:creationId xmlns:a16="http://schemas.microsoft.com/office/drawing/2014/main" id="{27A04169-7DCC-4649-BFFB-5A0993DCD9C1}"/>
                    </a:ext>
                  </a:extLst>
                </p14:cNvPr>
                <p14:cNvContentPartPr/>
                <p14:nvPr/>
              </p14:nvContentPartPr>
              <p14:xfrm>
                <a:off x="8174173" y="2967672"/>
                <a:ext cx="99360" cy="108360"/>
              </p14:xfrm>
            </p:contentPart>
          </mc:Choice>
          <mc:Fallback xmlns="">
            <p:pic>
              <p:nvPicPr>
                <p:cNvPr id="302" name="Freihand 301">
                  <a:extLst>
                    <a:ext uri="{FF2B5EF4-FFF2-40B4-BE49-F238E27FC236}">
                      <a16:creationId xmlns:a16="http://schemas.microsoft.com/office/drawing/2014/main" id="{27A04169-7DCC-4649-BFFB-5A0993DCD9C1}"/>
                    </a:ext>
                  </a:extLst>
                </p:cNvPr>
                <p:cNvPicPr/>
                <p:nvPr/>
              </p:nvPicPr>
              <p:blipFill>
                <a:blip r:embed="rId535"/>
                <a:stretch>
                  <a:fillRect/>
                </a:stretch>
              </p:blipFill>
              <p:spPr>
                <a:xfrm>
                  <a:off x="8169853" y="2963352"/>
                  <a:ext cx="1080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3" name="Freihand 302">
                  <a:extLst>
                    <a:ext uri="{FF2B5EF4-FFF2-40B4-BE49-F238E27FC236}">
                      <a16:creationId xmlns:a16="http://schemas.microsoft.com/office/drawing/2014/main" id="{67184CB2-0E7E-4515-B413-B927F9B36628}"/>
                    </a:ext>
                  </a:extLst>
                </p14:cNvPr>
                <p14:cNvContentPartPr/>
                <p14:nvPr/>
              </p14:nvContentPartPr>
              <p14:xfrm>
                <a:off x="8319253" y="2971992"/>
                <a:ext cx="77400" cy="114120"/>
              </p14:xfrm>
            </p:contentPart>
          </mc:Choice>
          <mc:Fallback xmlns="">
            <p:pic>
              <p:nvPicPr>
                <p:cNvPr id="303" name="Freihand 302">
                  <a:extLst>
                    <a:ext uri="{FF2B5EF4-FFF2-40B4-BE49-F238E27FC236}">
                      <a16:creationId xmlns:a16="http://schemas.microsoft.com/office/drawing/2014/main" id="{67184CB2-0E7E-4515-B413-B927F9B36628}"/>
                    </a:ext>
                  </a:extLst>
                </p:cNvPr>
                <p:cNvPicPr/>
                <p:nvPr/>
              </p:nvPicPr>
              <p:blipFill>
                <a:blip r:embed="rId537"/>
                <a:stretch>
                  <a:fillRect/>
                </a:stretch>
              </p:blipFill>
              <p:spPr>
                <a:xfrm>
                  <a:off x="8314933" y="2967672"/>
                  <a:ext cx="86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04" name="Freihand 303">
                  <a:extLst>
                    <a:ext uri="{FF2B5EF4-FFF2-40B4-BE49-F238E27FC236}">
                      <a16:creationId xmlns:a16="http://schemas.microsoft.com/office/drawing/2014/main" id="{3EA3328C-D8FB-49F9-9237-10B8F3CB9CAE}"/>
                    </a:ext>
                  </a:extLst>
                </p14:cNvPr>
                <p14:cNvContentPartPr/>
                <p14:nvPr/>
              </p14:nvContentPartPr>
              <p14:xfrm>
                <a:off x="8364253" y="2957592"/>
                <a:ext cx="77400" cy="10800"/>
              </p14:xfrm>
            </p:contentPart>
          </mc:Choice>
          <mc:Fallback xmlns="">
            <p:pic>
              <p:nvPicPr>
                <p:cNvPr id="304" name="Freihand 303">
                  <a:extLst>
                    <a:ext uri="{FF2B5EF4-FFF2-40B4-BE49-F238E27FC236}">
                      <a16:creationId xmlns:a16="http://schemas.microsoft.com/office/drawing/2014/main" id="{3EA3328C-D8FB-49F9-9237-10B8F3CB9CAE}"/>
                    </a:ext>
                  </a:extLst>
                </p:cNvPr>
                <p:cNvPicPr/>
                <p:nvPr/>
              </p:nvPicPr>
              <p:blipFill>
                <a:blip r:embed="rId539"/>
                <a:stretch>
                  <a:fillRect/>
                </a:stretch>
              </p:blipFill>
              <p:spPr>
                <a:xfrm>
                  <a:off x="8359933" y="2953272"/>
                  <a:ext cx="86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05" name="Freihand 304">
                  <a:extLst>
                    <a:ext uri="{FF2B5EF4-FFF2-40B4-BE49-F238E27FC236}">
                      <a16:creationId xmlns:a16="http://schemas.microsoft.com/office/drawing/2014/main" id="{BFC624BD-26DC-4D16-A4C1-CDC8083B9037}"/>
                    </a:ext>
                  </a:extLst>
                </p14:cNvPr>
                <p14:cNvContentPartPr/>
                <p14:nvPr/>
              </p14:nvContentPartPr>
              <p14:xfrm>
                <a:off x="8441653" y="2965152"/>
                <a:ext cx="295560" cy="88560"/>
              </p14:xfrm>
            </p:contentPart>
          </mc:Choice>
          <mc:Fallback xmlns="">
            <p:pic>
              <p:nvPicPr>
                <p:cNvPr id="305" name="Freihand 304">
                  <a:extLst>
                    <a:ext uri="{FF2B5EF4-FFF2-40B4-BE49-F238E27FC236}">
                      <a16:creationId xmlns:a16="http://schemas.microsoft.com/office/drawing/2014/main" id="{BFC624BD-26DC-4D16-A4C1-CDC8083B9037}"/>
                    </a:ext>
                  </a:extLst>
                </p:cNvPr>
                <p:cNvPicPr/>
                <p:nvPr/>
              </p:nvPicPr>
              <p:blipFill>
                <a:blip r:embed="rId541"/>
                <a:stretch>
                  <a:fillRect/>
                </a:stretch>
              </p:blipFill>
              <p:spPr>
                <a:xfrm>
                  <a:off x="8437333" y="2960832"/>
                  <a:ext cx="304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06" name="Freihand 305">
                  <a:extLst>
                    <a:ext uri="{FF2B5EF4-FFF2-40B4-BE49-F238E27FC236}">
                      <a16:creationId xmlns:a16="http://schemas.microsoft.com/office/drawing/2014/main" id="{4B205BD7-20BF-408D-B31F-BEA909F7A236}"/>
                    </a:ext>
                  </a:extLst>
                </p14:cNvPr>
                <p14:cNvContentPartPr/>
                <p14:nvPr/>
              </p14:nvContentPartPr>
              <p14:xfrm>
                <a:off x="8724973" y="2920152"/>
                <a:ext cx="2880" cy="9360"/>
              </p14:xfrm>
            </p:contentPart>
          </mc:Choice>
          <mc:Fallback xmlns="">
            <p:pic>
              <p:nvPicPr>
                <p:cNvPr id="306" name="Freihand 305">
                  <a:extLst>
                    <a:ext uri="{FF2B5EF4-FFF2-40B4-BE49-F238E27FC236}">
                      <a16:creationId xmlns:a16="http://schemas.microsoft.com/office/drawing/2014/main" id="{4B205BD7-20BF-408D-B31F-BEA909F7A236}"/>
                    </a:ext>
                  </a:extLst>
                </p:cNvPr>
                <p:cNvPicPr/>
                <p:nvPr/>
              </p:nvPicPr>
              <p:blipFill>
                <a:blip r:embed="rId543"/>
                <a:stretch>
                  <a:fillRect/>
                </a:stretch>
              </p:blipFill>
              <p:spPr>
                <a:xfrm>
                  <a:off x="8720653" y="2915832"/>
                  <a:ext cx="11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07" name="Freihand 306">
                  <a:extLst>
                    <a:ext uri="{FF2B5EF4-FFF2-40B4-BE49-F238E27FC236}">
                      <a16:creationId xmlns:a16="http://schemas.microsoft.com/office/drawing/2014/main" id="{9FA62F07-E642-4A29-AE6D-E922222C24C6}"/>
                    </a:ext>
                  </a:extLst>
                </p14:cNvPr>
                <p14:cNvContentPartPr/>
                <p14:nvPr/>
              </p14:nvContentPartPr>
              <p14:xfrm>
                <a:off x="9007573" y="2980632"/>
                <a:ext cx="145440" cy="15120"/>
              </p14:xfrm>
            </p:contentPart>
          </mc:Choice>
          <mc:Fallback xmlns="">
            <p:pic>
              <p:nvPicPr>
                <p:cNvPr id="307" name="Freihand 306">
                  <a:extLst>
                    <a:ext uri="{FF2B5EF4-FFF2-40B4-BE49-F238E27FC236}">
                      <a16:creationId xmlns:a16="http://schemas.microsoft.com/office/drawing/2014/main" id="{9FA62F07-E642-4A29-AE6D-E922222C24C6}"/>
                    </a:ext>
                  </a:extLst>
                </p:cNvPr>
                <p:cNvPicPr/>
                <p:nvPr/>
              </p:nvPicPr>
              <p:blipFill>
                <a:blip r:embed="rId545"/>
                <a:stretch>
                  <a:fillRect/>
                </a:stretch>
              </p:blipFill>
              <p:spPr>
                <a:xfrm>
                  <a:off x="9003253" y="2976312"/>
                  <a:ext cx="154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08" name="Freihand 307">
                  <a:extLst>
                    <a:ext uri="{FF2B5EF4-FFF2-40B4-BE49-F238E27FC236}">
                      <a16:creationId xmlns:a16="http://schemas.microsoft.com/office/drawing/2014/main" id="{1D086804-3F78-4A18-B233-61F8EEFB425A}"/>
                    </a:ext>
                  </a:extLst>
                </p14:cNvPr>
                <p14:cNvContentPartPr/>
                <p14:nvPr/>
              </p14:nvContentPartPr>
              <p14:xfrm>
                <a:off x="9035653" y="3020592"/>
                <a:ext cx="175680" cy="18360"/>
              </p14:xfrm>
            </p:contentPart>
          </mc:Choice>
          <mc:Fallback xmlns="">
            <p:pic>
              <p:nvPicPr>
                <p:cNvPr id="308" name="Freihand 307">
                  <a:extLst>
                    <a:ext uri="{FF2B5EF4-FFF2-40B4-BE49-F238E27FC236}">
                      <a16:creationId xmlns:a16="http://schemas.microsoft.com/office/drawing/2014/main" id="{1D086804-3F78-4A18-B233-61F8EEFB425A}"/>
                    </a:ext>
                  </a:extLst>
                </p:cNvPr>
                <p:cNvPicPr/>
                <p:nvPr/>
              </p:nvPicPr>
              <p:blipFill>
                <a:blip r:embed="rId547"/>
                <a:stretch>
                  <a:fillRect/>
                </a:stretch>
              </p:blipFill>
              <p:spPr>
                <a:xfrm>
                  <a:off x="9031333" y="3016272"/>
                  <a:ext cx="1843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09" name="Freihand 308">
                  <a:extLst>
                    <a:ext uri="{FF2B5EF4-FFF2-40B4-BE49-F238E27FC236}">
                      <a16:creationId xmlns:a16="http://schemas.microsoft.com/office/drawing/2014/main" id="{0D62D169-CDD5-4BD0-9998-30557EEC440F}"/>
                    </a:ext>
                  </a:extLst>
                </p14:cNvPr>
                <p14:cNvContentPartPr/>
                <p14:nvPr/>
              </p14:nvContentPartPr>
              <p14:xfrm>
                <a:off x="9308173" y="2936352"/>
                <a:ext cx="128160" cy="90360"/>
              </p14:xfrm>
            </p:contentPart>
          </mc:Choice>
          <mc:Fallback xmlns="">
            <p:pic>
              <p:nvPicPr>
                <p:cNvPr id="309" name="Freihand 308">
                  <a:extLst>
                    <a:ext uri="{FF2B5EF4-FFF2-40B4-BE49-F238E27FC236}">
                      <a16:creationId xmlns:a16="http://schemas.microsoft.com/office/drawing/2014/main" id="{0D62D169-CDD5-4BD0-9998-30557EEC440F}"/>
                    </a:ext>
                  </a:extLst>
                </p:cNvPr>
                <p:cNvPicPr/>
                <p:nvPr/>
              </p:nvPicPr>
              <p:blipFill>
                <a:blip r:embed="rId549"/>
                <a:stretch>
                  <a:fillRect/>
                </a:stretch>
              </p:blipFill>
              <p:spPr>
                <a:xfrm>
                  <a:off x="9303853" y="2932032"/>
                  <a:ext cx="136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10" name="Freihand 309">
                  <a:extLst>
                    <a:ext uri="{FF2B5EF4-FFF2-40B4-BE49-F238E27FC236}">
                      <a16:creationId xmlns:a16="http://schemas.microsoft.com/office/drawing/2014/main" id="{E0C1AFE2-3203-4D09-A2B4-E485E3C557FC}"/>
                    </a:ext>
                  </a:extLst>
                </p14:cNvPr>
                <p14:cNvContentPartPr/>
                <p14:nvPr/>
              </p14:nvContentPartPr>
              <p14:xfrm>
                <a:off x="9475573" y="2934192"/>
                <a:ext cx="126720" cy="84960"/>
              </p14:xfrm>
            </p:contentPart>
          </mc:Choice>
          <mc:Fallback xmlns="">
            <p:pic>
              <p:nvPicPr>
                <p:cNvPr id="310" name="Freihand 309">
                  <a:extLst>
                    <a:ext uri="{FF2B5EF4-FFF2-40B4-BE49-F238E27FC236}">
                      <a16:creationId xmlns:a16="http://schemas.microsoft.com/office/drawing/2014/main" id="{E0C1AFE2-3203-4D09-A2B4-E485E3C557FC}"/>
                    </a:ext>
                  </a:extLst>
                </p:cNvPr>
                <p:cNvPicPr/>
                <p:nvPr/>
              </p:nvPicPr>
              <p:blipFill>
                <a:blip r:embed="rId551"/>
                <a:stretch>
                  <a:fillRect/>
                </a:stretch>
              </p:blipFill>
              <p:spPr>
                <a:xfrm>
                  <a:off x="9471253" y="2929872"/>
                  <a:ext cx="135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11" name="Freihand 310">
                  <a:extLst>
                    <a:ext uri="{FF2B5EF4-FFF2-40B4-BE49-F238E27FC236}">
                      <a16:creationId xmlns:a16="http://schemas.microsoft.com/office/drawing/2014/main" id="{504A4A26-7679-4F6C-8146-F529116CE976}"/>
                    </a:ext>
                  </a:extLst>
                </p14:cNvPr>
                <p14:cNvContentPartPr/>
                <p14:nvPr/>
              </p14:nvContentPartPr>
              <p14:xfrm>
                <a:off x="9619573" y="2909712"/>
                <a:ext cx="145440" cy="95400"/>
              </p14:xfrm>
            </p:contentPart>
          </mc:Choice>
          <mc:Fallback xmlns="">
            <p:pic>
              <p:nvPicPr>
                <p:cNvPr id="311" name="Freihand 310">
                  <a:extLst>
                    <a:ext uri="{FF2B5EF4-FFF2-40B4-BE49-F238E27FC236}">
                      <a16:creationId xmlns:a16="http://schemas.microsoft.com/office/drawing/2014/main" id="{504A4A26-7679-4F6C-8146-F529116CE976}"/>
                    </a:ext>
                  </a:extLst>
                </p:cNvPr>
                <p:cNvPicPr/>
                <p:nvPr/>
              </p:nvPicPr>
              <p:blipFill>
                <a:blip r:embed="rId553"/>
                <a:stretch>
                  <a:fillRect/>
                </a:stretch>
              </p:blipFill>
              <p:spPr>
                <a:xfrm>
                  <a:off x="9615253" y="2905392"/>
                  <a:ext cx="154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20" name="Freihand 319">
                  <a:extLst>
                    <a:ext uri="{FF2B5EF4-FFF2-40B4-BE49-F238E27FC236}">
                      <a16:creationId xmlns:a16="http://schemas.microsoft.com/office/drawing/2014/main" id="{22192DC5-BBB6-46B5-83EA-E6E0E7498F41}"/>
                    </a:ext>
                  </a:extLst>
                </p14:cNvPr>
                <p14:cNvContentPartPr/>
                <p14:nvPr/>
              </p14:nvContentPartPr>
              <p14:xfrm>
                <a:off x="10807933" y="2736912"/>
                <a:ext cx="360" cy="360"/>
              </p14:xfrm>
            </p:contentPart>
          </mc:Choice>
          <mc:Fallback xmlns="">
            <p:pic>
              <p:nvPicPr>
                <p:cNvPr id="320" name="Freihand 319">
                  <a:extLst>
                    <a:ext uri="{FF2B5EF4-FFF2-40B4-BE49-F238E27FC236}">
                      <a16:creationId xmlns:a16="http://schemas.microsoft.com/office/drawing/2014/main" id="{22192DC5-BBB6-46B5-83EA-E6E0E7498F41}"/>
                    </a:ext>
                  </a:extLst>
                </p:cNvPr>
                <p:cNvPicPr/>
                <p:nvPr/>
              </p:nvPicPr>
              <p:blipFill>
                <a:blip r:embed="rId16"/>
                <a:stretch>
                  <a:fillRect/>
                </a:stretch>
              </p:blipFill>
              <p:spPr>
                <a:xfrm>
                  <a:off x="10803613" y="2732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22" name="Freihand 321">
                  <a:extLst>
                    <a:ext uri="{FF2B5EF4-FFF2-40B4-BE49-F238E27FC236}">
                      <a16:creationId xmlns:a16="http://schemas.microsoft.com/office/drawing/2014/main" id="{6F8AF2E7-F757-4436-A523-0E3A0FF79CA4}"/>
                    </a:ext>
                  </a:extLst>
                </p14:cNvPr>
                <p14:cNvContentPartPr/>
                <p14:nvPr/>
              </p14:nvContentPartPr>
              <p14:xfrm>
                <a:off x="7506013" y="3395352"/>
                <a:ext cx="93960" cy="83520"/>
              </p14:xfrm>
            </p:contentPart>
          </mc:Choice>
          <mc:Fallback xmlns="">
            <p:pic>
              <p:nvPicPr>
                <p:cNvPr id="322" name="Freihand 321">
                  <a:extLst>
                    <a:ext uri="{FF2B5EF4-FFF2-40B4-BE49-F238E27FC236}">
                      <a16:creationId xmlns:a16="http://schemas.microsoft.com/office/drawing/2014/main" id="{6F8AF2E7-F757-4436-A523-0E3A0FF79CA4}"/>
                    </a:ext>
                  </a:extLst>
                </p:cNvPr>
                <p:cNvPicPr/>
                <p:nvPr/>
              </p:nvPicPr>
              <p:blipFill>
                <a:blip r:embed="rId556"/>
                <a:stretch>
                  <a:fillRect/>
                </a:stretch>
              </p:blipFill>
              <p:spPr>
                <a:xfrm>
                  <a:off x="7501693" y="3391032"/>
                  <a:ext cx="102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23" name="Freihand 322">
                  <a:extLst>
                    <a:ext uri="{FF2B5EF4-FFF2-40B4-BE49-F238E27FC236}">
                      <a16:creationId xmlns:a16="http://schemas.microsoft.com/office/drawing/2014/main" id="{9A5DE005-F990-40FB-96F1-DF4770DFD8A9}"/>
                    </a:ext>
                  </a:extLst>
                </p14:cNvPr>
                <p14:cNvContentPartPr/>
                <p14:nvPr/>
              </p14:nvContentPartPr>
              <p14:xfrm>
                <a:off x="7628413" y="3488232"/>
                <a:ext cx="33840" cy="58680"/>
              </p14:xfrm>
            </p:contentPart>
          </mc:Choice>
          <mc:Fallback xmlns="">
            <p:pic>
              <p:nvPicPr>
                <p:cNvPr id="323" name="Freihand 322">
                  <a:extLst>
                    <a:ext uri="{FF2B5EF4-FFF2-40B4-BE49-F238E27FC236}">
                      <a16:creationId xmlns:a16="http://schemas.microsoft.com/office/drawing/2014/main" id="{9A5DE005-F990-40FB-96F1-DF4770DFD8A9}"/>
                    </a:ext>
                  </a:extLst>
                </p:cNvPr>
                <p:cNvPicPr/>
                <p:nvPr/>
              </p:nvPicPr>
              <p:blipFill>
                <a:blip r:embed="rId558"/>
                <a:stretch>
                  <a:fillRect/>
                </a:stretch>
              </p:blipFill>
              <p:spPr>
                <a:xfrm>
                  <a:off x="7624093" y="3483912"/>
                  <a:ext cx="42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24" name="Freihand 323">
                  <a:extLst>
                    <a:ext uri="{FF2B5EF4-FFF2-40B4-BE49-F238E27FC236}">
                      <a16:creationId xmlns:a16="http://schemas.microsoft.com/office/drawing/2014/main" id="{611888EB-B130-4DB8-8D06-3676DBA22BF5}"/>
                    </a:ext>
                  </a:extLst>
                </p14:cNvPr>
                <p14:cNvContentPartPr/>
                <p14:nvPr/>
              </p14:nvContentPartPr>
              <p14:xfrm>
                <a:off x="7730293" y="3373392"/>
                <a:ext cx="95760" cy="120600"/>
              </p14:xfrm>
            </p:contentPart>
          </mc:Choice>
          <mc:Fallback xmlns="">
            <p:pic>
              <p:nvPicPr>
                <p:cNvPr id="324" name="Freihand 323">
                  <a:extLst>
                    <a:ext uri="{FF2B5EF4-FFF2-40B4-BE49-F238E27FC236}">
                      <a16:creationId xmlns:a16="http://schemas.microsoft.com/office/drawing/2014/main" id="{611888EB-B130-4DB8-8D06-3676DBA22BF5}"/>
                    </a:ext>
                  </a:extLst>
                </p:cNvPr>
                <p:cNvPicPr/>
                <p:nvPr/>
              </p:nvPicPr>
              <p:blipFill>
                <a:blip r:embed="rId560"/>
                <a:stretch>
                  <a:fillRect/>
                </a:stretch>
              </p:blipFill>
              <p:spPr>
                <a:xfrm>
                  <a:off x="7725973" y="3369072"/>
                  <a:ext cx="1044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25" name="Freihand 324">
                  <a:extLst>
                    <a:ext uri="{FF2B5EF4-FFF2-40B4-BE49-F238E27FC236}">
                      <a16:creationId xmlns:a16="http://schemas.microsoft.com/office/drawing/2014/main" id="{C63261E8-FD6E-49DB-8D71-C76ED3C39AE5}"/>
                    </a:ext>
                  </a:extLst>
                </p14:cNvPr>
                <p14:cNvContentPartPr/>
                <p14:nvPr/>
              </p14:nvContentPartPr>
              <p14:xfrm>
                <a:off x="7753333" y="3376632"/>
                <a:ext cx="254520" cy="141480"/>
              </p14:xfrm>
            </p:contentPart>
          </mc:Choice>
          <mc:Fallback xmlns="">
            <p:pic>
              <p:nvPicPr>
                <p:cNvPr id="325" name="Freihand 324">
                  <a:extLst>
                    <a:ext uri="{FF2B5EF4-FFF2-40B4-BE49-F238E27FC236}">
                      <a16:creationId xmlns:a16="http://schemas.microsoft.com/office/drawing/2014/main" id="{C63261E8-FD6E-49DB-8D71-C76ED3C39AE5}"/>
                    </a:ext>
                  </a:extLst>
                </p:cNvPr>
                <p:cNvPicPr/>
                <p:nvPr/>
              </p:nvPicPr>
              <p:blipFill>
                <a:blip r:embed="rId562"/>
                <a:stretch>
                  <a:fillRect/>
                </a:stretch>
              </p:blipFill>
              <p:spPr>
                <a:xfrm>
                  <a:off x="7749013" y="3372312"/>
                  <a:ext cx="263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27" name="Freihand 326">
                  <a:extLst>
                    <a:ext uri="{FF2B5EF4-FFF2-40B4-BE49-F238E27FC236}">
                      <a16:creationId xmlns:a16="http://schemas.microsoft.com/office/drawing/2014/main" id="{1683DAA4-C5CF-4B97-B719-7D98971CFDB4}"/>
                    </a:ext>
                  </a:extLst>
                </p14:cNvPr>
                <p14:cNvContentPartPr/>
                <p14:nvPr/>
              </p14:nvContentPartPr>
              <p14:xfrm>
                <a:off x="8971573" y="3304272"/>
                <a:ext cx="144720" cy="7920"/>
              </p14:xfrm>
            </p:contentPart>
          </mc:Choice>
          <mc:Fallback xmlns="">
            <p:pic>
              <p:nvPicPr>
                <p:cNvPr id="327" name="Freihand 326">
                  <a:extLst>
                    <a:ext uri="{FF2B5EF4-FFF2-40B4-BE49-F238E27FC236}">
                      <a16:creationId xmlns:a16="http://schemas.microsoft.com/office/drawing/2014/main" id="{1683DAA4-C5CF-4B97-B719-7D98971CFDB4}"/>
                    </a:ext>
                  </a:extLst>
                </p:cNvPr>
                <p:cNvPicPr/>
                <p:nvPr/>
              </p:nvPicPr>
              <p:blipFill>
                <a:blip r:embed="rId564"/>
                <a:stretch>
                  <a:fillRect/>
                </a:stretch>
              </p:blipFill>
              <p:spPr>
                <a:xfrm>
                  <a:off x="8967253" y="3299952"/>
                  <a:ext cx="1533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28" name="Freihand 327">
                  <a:extLst>
                    <a:ext uri="{FF2B5EF4-FFF2-40B4-BE49-F238E27FC236}">
                      <a16:creationId xmlns:a16="http://schemas.microsoft.com/office/drawing/2014/main" id="{0829909C-6544-40D4-8D71-94F3A3AB9F77}"/>
                    </a:ext>
                  </a:extLst>
                </p14:cNvPr>
                <p14:cNvContentPartPr/>
                <p14:nvPr/>
              </p14:nvContentPartPr>
              <p14:xfrm>
                <a:off x="8975173" y="3342792"/>
                <a:ext cx="124560" cy="19440"/>
              </p14:xfrm>
            </p:contentPart>
          </mc:Choice>
          <mc:Fallback xmlns="">
            <p:pic>
              <p:nvPicPr>
                <p:cNvPr id="328" name="Freihand 327">
                  <a:extLst>
                    <a:ext uri="{FF2B5EF4-FFF2-40B4-BE49-F238E27FC236}">
                      <a16:creationId xmlns:a16="http://schemas.microsoft.com/office/drawing/2014/main" id="{0829909C-6544-40D4-8D71-94F3A3AB9F77}"/>
                    </a:ext>
                  </a:extLst>
                </p:cNvPr>
                <p:cNvPicPr/>
                <p:nvPr/>
              </p:nvPicPr>
              <p:blipFill>
                <a:blip r:embed="rId566"/>
                <a:stretch>
                  <a:fillRect/>
                </a:stretch>
              </p:blipFill>
              <p:spPr>
                <a:xfrm>
                  <a:off x="8970853" y="3338472"/>
                  <a:ext cx="133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29" name="Freihand 328">
                  <a:extLst>
                    <a:ext uri="{FF2B5EF4-FFF2-40B4-BE49-F238E27FC236}">
                      <a16:creationId xmlns:a16="http://schemas.microsoft.com/office/drawing/2014/main" id="{C0D2E1A4-103E-4F36-AA50-13E8230D0069}"/>
                    </a:ext>
                  </a:extLst>
                </p14:cNvPr>
                <p14:cNvContentPartPr/>
                <p14:nvPr/>
              </p14:nvContentPartPr>
              <p14:xfrm>
                <a:off x="9267493" y="3269712"/>
                <a:ext cx="129600" cy="94680"/>
              </p14:xfrm>
            </p:contentPart>
          </mc:Choice>
          <mc:Fallback xmlns="">
            <p:pic>
              <p:nvPicPr>
                <p:cNvPr id="329" name="Freihand 328">
                  <a:extLst>
                    <a:ext uri="{FF2B5EF4-FFF2-40B4-BE49-F238E27FC236}">
                      <a16:creationId xmlns:a16="http://schemas.microsoft.com/office/drawing/2014/main" id="{C0D2E1A4-103E-4F36-AA50-13E8230D0069}"/>
                    </a:ext>
                  </a:extLst>
                </p:cNvPr>
                <p:cNvPicPr/>
                <p:nvPr/>
              </p:nvPicPr>
              <p:blipFill>
                <a:blip r:embed="rId568"/>
                <a:stretch>
                  <a:fillRect/>
                </a:stretch>
              </p:blipFill>
              <p:spPr>
                <a:xfrm>
                  <a:off x="9263173" y="3265392"/>
                  <a:ext cx="1382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30" name="Freihand 329">
                  <a:extLst>
                    <a:ext uri="{FF2B5EF4-FFF2-40B4-BE49-F238E27FC236}">
                      <a16:creationId xmlns:a16="http://schemas.microsoft.com/office/drawing/2014/main" id="{91276E2F-1FD2-4378-B7F8-8F183547C8D2}"/>
                    </a:ext>
                  </a:extLst>
                </p14:cNvPr>
                <p14:cNvContentPartPr/>
                <p14:nvPr/>
              </p14:nvContentPartPr>
              <p14:xfrm>
                <a:off x="9413293" y="3262872"/>
                <a:ext cx="126720" cy="81000"/>
              </p14:xfrm>
            </p:contentPart>
          </mc:Choice>
          <mc:Fallback xmlns="">
            <p:pic>
              <p:nvPicPr>
                <p:cNvPr id="330" name="Freihand 329">
                  <a:extLst>
                    <a:ext uri="{FF2B5EF4-FFF2-40B4-BE49-F238E27FC236}">
                      <a16:creationId xmlns:a16="http://schemas.microsoft.com/office/drawing/2014/main" id="{91276E2F-1FD2-4378-B7F8-8F183547C8D2}"/>
                    </a:ext>
                  </a:extLst>
                </p:cNvPr>
                <p:cNvPicPr/>
                <p:nvPr/>
              </p:nvPicPr>
              <p:blipFill>
                <a:blip r:embed="rId570"/>
                <a:stretch>
                  <a:fillRect/>
                </a:stretch>
              </p:blipFill>
              <p:spPr>
                <a:xfrm>
                  <a:off x="9408973" y="3258552"/>
                  <a:ext cx="1353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31" name="Freihand 330">
                  <a:extLst>
                    <a:ext uri="{FF2B5EF4-FFF2-40B4-BE49-F238E27FC236}">
                      <a16:creationId xmlns:a16="http://schemas.microsoft.com/office/drawing/2014/main" id="{B4ED4676-16ED-4245-B44B-92A5E08C14C2}"/>
                    </a:ext>
                  </a:extLst>
                </p14:cNvPr>
                <p14:cNvContentPartPr/>
                <p14:nvPr/>
              </p14:nvContentPartPr>
              <p14:xfrm>
                <a:off x="9610213" y="3261792"/>
                <a:ext cx="115920" cy="72360"/>
              </p14:xfrm>
            </p:contentPart>
          </mc:Choice>
          <mc:Fallback xmlns="">
            <p:pic>
              <p:nvPicPr>
                <p:cNvPr id="331" name="Freihand 330">
                  <a:extLst>
                    <a:ext uri="{FF2B5EF4-FFF2-40B4-BE49-F238E27FC236}">
                      <a16:creationId xmlns:a16="http://schemas.microsoft.com/office/drawing/2014/main" id="{B4ED4676-16ED-4245-B44B-92A5E08C14C2}"/>
                    </a:ext>
                  </a:extLst>
                </p:cNvPr>
                <p:cNvPicPr/>
                <p:nvPr/>
              </p:nvPicPr>
              <p:blipFill>
                <a:blip r:embed="rId572"/>
                <a:stretch>
                  <a:fillRect/>
                </a:stretch>
              </p:blipFill>
              <p:spPr>
                <a:xfrm>
                  <a:off x="9605893" y="3257472"/>
                  <a:ext cx="124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14" name="Freihand 313">
                  <a:extLst>
                    <a:ext uri="{FF2B5EF4-FFF2-40B4-BE49-F238E27FC236}">
                      <a16:creationId xmlns:a16="http://schemas.microsoft.com/office/drawing/2014/main" id="{6ED134F5-3531-436D-BA38-97218AFCD553}"/>
                    </a:ext>
                  </a:extLst>
                </p14:cNvPr>
                <p14:cNvContentPartPr/>
                <p14:nvPr/>
              </p14:nvContentPartPr>
              <p14:xfrm>
                <a:off x="10110613" y="2856072"/>
                <a:ext cx="25920" cy="182880"/>
              </p14:xfrm>
            </p:contentPart>
          </mc:Choice>
          <mc:Fallback xmlns="">
            <p:pic>
              <p:nvPicPr>
                <p:cNvPr id="314" name="Freihand 313">
                  <a:extLst>
                    <a:ext uri="{FF2B5EF4-FFF2-40B4-BE49-F238E27FC236}">
                      <a16:creationId xmlns:a16="http://schemas.microsoft.com/office/drawing/2014/main" id="{6ED134F5-3531-436D-BA38-97218AFCD553}"/>
                    </a:ext>
                  </a:extLst>
                </p:cNvPr>
                <p:cNvPicPr/>
                <p:nvPr/>
              </p:nvPicPr>
              <p:blipFill>
                <a:blip r:embed="rId574"/>
                <a:stretch>
                  <a:fillRect/>
                </a:stretch>
              </p:blipFill>
              <p:spPr>
                <a:xfrm>
                  <a:off x="10106293" y="2851752"/>
                  <a:ext cx="345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15" name="Freihand 314">
                  <a:extLst>
                    <a:ext uri="{FF2B5EF4-FFF2-40B4-BE49-F238E27FC236}">
                      <a16:creationId xmlns:a16="http://schemas.microsoft.com/office/drawing/2014/main" id="{08B3C6E5-DB21-4AA8-830A-B19D4DFD52AC}"/>
                    </a:ext>
                  </a:extLst>
                </p14:cNvPr>
                <p14:cNvContentPartPr/>
                <p14:nvPr/>
              </p14:nvContentPartPr>
              <p14:xfrm>
                <a:off x="10219693" y="2916552"/>
                <a:ext cx="112680" cy="27000"/>
              </p14:xfrm>
            </p:contentPart>
          </mc:Choice>
          <mc:Fallback xmlns="">
            <p:pic>
              <p:nvPicPr>
                <p:cNvPr id="315" name="Freihand 314">
                  <a:extLst>
                    <a:ext uri="{FF2B5EF4-FFF2-40B4-BE49-F238E27FC236}">
                      <a16:creationId xmlns:a16="http://schemas.microsoft.com/office/drawing/2014/main" id="{08B3C6E5-DB21-4AA8-830A-B19D4DFD52AC}"/>
                    </a:ext>
                  </a:extLst>
                </p:cNvPr>
                <p:cNvPicPr/>
                <p:nvPr/>
              </p:nvPicPr>
              <p:blipFill>
                <a:blip r:embed="rId576"/>
                <a:stretch>
                  <a:fillRect/>
                </a:stretch>
              </p:blipFill>
              <p:spPr>
                <a:xfrm>
                  <a:off x="10215373" y="2912232"/>
                  <a:ext cx="121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16" name="Freihand 315">
                  <a:extLst>
                    <a:ext uri="{FF2B5EF4-FFF2-40B4-BE49-F238E27FC236}">
                      <a16:creationId xmlns:a16="http://schemas.microsoft.com/office/drawing/2014/main" id="{64B9D096-4D71-4163-A715-1B19FB115622}"/>
                    </a:ext>
                  </a:extLst>
                </p14:cNvPr>
                <p14:cNvContentPartPr/>
                <p14:nvPr/>
              </p14:nvContentPartPr>
              <p14:xfrm>
                <a:off x="10365853" y="2855352"/>
                <a:ext cx="104760" cy="107640"/>
              </p14:xfrm>
            </p:contentPart>
          </mc:Choice>
          <mc:Fallback xmlns="">
            <p:pic>
              <p:nvPicPr>
                <p:cNvPr id="316" name="Freihand 315">
                  <a:extLst>
                    <a:ext uri="{FF2B5EF4-FFF2-40B4-BE49-F238E27FC236}">
                      <a16:creationId xmlns:a16="http://schemas.microsoft.com/office/drawing/2014/main" id="{64B9D096-4D71-4163-A715-1B19FB115622}"/>
                    </a:ext>
                  </a:extLst>
                </p:cNvPr>
                <p:cNvPicPr/>
                <p:nvPr/>
              </p:nvPicPr>
              <p:blipFill>
                <a:blip r:embed="rId578"/>
                <a:stretch>
                  <a:fillRect/>
                </a:stretch>
              </p:blipFill>
              <p:spPr>
                <a:xfrm>
                  <a:off x="10361533" y="2851032"/>
                  <a:ext cx="113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17" name="Freihand 316">
                  <a:extLst>
                    <a:ext uri="{FF2B5EF4-FFF2-40B4-BE49-F238E27FC236}">
                      <a16:creationId xmlns:a16="http://schemas.microsoft.com/office/drawing/2014/main" id="{885F2D85-8BF2-4B3C-9415-CCB18ABD7751}"/>
                    </a:ext>
                  </a:extLst>
                </p14:cNvPr>
                <p14:cNvContentPartPr/>
                <p14:nvPr/>
              </p14:nvContentPartPr>
              <p14:xfrm>
                <a:off x="10494013" y="2849592"/>
                <a:ext cx="86040" cy="97560"/>
              </p14:xfrm>
            </p:contentPart>
          </mc:Choice>
          <mc:Fallback xmlns="">
            <p:pic>
              <p:nvPicPr>
                <p:cNvPr id="317" name="Freihand 316">
                  <a:extLst>
                    <a:ext uri="{FF2B5EF4-FFF2-40B4-BE49-F238E27FC236}">
                      <a16:creationId xmlns:a16="http://schemas.microsoft.com/office/drawing/2014/main" id="{885F2D85-8BF2-4B3C-9415-CCB18ABD7751}"/>
                    </a:ext>
                  </a:extLst>
                </p:cNvPr>
                <p:cNvPicPr/>
                <p:nvPr/>
              </p:nvPicPr>
              <p:blipFill>
                <a:blip r:embed="rId580"/>
                <a:stretch>
                  <a:fillRect/>
                </a:stretch>
              </p:blipFill>
              <p:spPr>
                <a:xfrm>
                  <a:off x="10489693" y="2845272"/>
                  <a:ext cx="94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18" name="Freihand 317">
                  <a:extLst>
                    <a:ext uri="{FF2B5EF4-FFF2-40B4-BE49-F238E27FC236}">
                      <a16:creationId xmlns:a16="http://schemas.microsoft.com/office/drawing/2014/main" id="{7D17488D-45DF-48EC-B51E-B107746CA9D3}"/>
                    </a:ext>
                  </a:extLst>
                </p14:cNvPr>
                <p14:cNvContentPartPr/>
                <p14:nvPr/>
              </p14:nvContentPartPr>
              <p14:xfrm>
                <a:off x="10527853" y="2834832"/>
                <a:ext cx="119520" cy="4320"/>
              </p14:xfrm>
            </p:contentPart>
          </mc:Choice>
          <mc:Fallback xmlns="">
            <p:pic>
              <p:nvPicPr>
                <p:cNvPr id="318" name="Freihand 317">
                  <a:extLst>
                    <a:ext uri="{FF2B5EF4-FFF2-40B4-BE49-F238E27FC236}">
                      <a16:creationId xmlns:a16="http://schemas.microsoft.com/office/drawing/2014/main" id="{7D17488D-45DF-48EC-B51E-B107746CA9D3}"/>
                    </a:ext>
                  </a:extLst>
                </p:cNvPr>
                <p:cNvPicPr/>
                <p:nvPr/>
              </p:nvPicPr>
              <p:blipFill>
                <a:blip r:embed="rId529"/>
                <a:stretch>
                  <a:fillRect/>
                </a:stretch>
              </p:blipFill>
              <p:spPr>
                <a:xfrm>
                  <a:off x="10523533" y="2830512"/>
                  <a:ext cx="1281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19" name="Freihand 318">
                  <a:extLst>
                    <a:ext uri="{FF2B5EF4-FFF2-40B4-BE49-F238E27FC236}">
                      <a16:creationId xmlns:a16="http://schemas.microsoft.com/office/drawing/2014/main" id="{FBF13BBB-3057-492F-9016-A8F0C19796D3}"/>
                    </a:ext>
                  </a:extLst>
                </p14:cNvPr>
                <p14:cNvContentPartPr/>
                <p14:nvPr/>
              </p14:nvContentPartPr>
              <p14:xfrm>
                <a:off x="10637293" y="2832672"/>
                <a:ext cx="211680" cy="92880"/>
              </p14:xfrm>
            </p:contentPart>
          </mc:Choice>
          <mc:Fallback xmlns="">
            <p:pic>
              <p:nvPicPr>
                <p:cNvPr id="319" name="Freihand 318">
                  <a:extLst>
                    <a:ext uri="{FF2B5EF4-FFF2-40B4-BE49-F238E27FC236}">
                      <a16:creationId xmlns:a16="http://schemas.microsoft.com/office/drawing/2014/main" id="{FBF13BBB-3057-492F-9016-A8F0C19796D3}"/>
                    </a:ext>
                  </a:extLst>
                </p:cNvPr>
                <p:cNvPicPr/>
                <p:nvPr/>
              </p:nvPicPr>
              <p:blipFill>
                <a:blip r:embed="rId583"/>
                <a:stretch>
                  <a:fillRect/>
                </a:stretch>
              </p:blipFill>
              <p:spPr>
                <a:xfrm>
                  <a:off x="10632973" y="2828352"/>
                  <a:ext cx="220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34" name="Freihand 333">
                  <a:extLst>
                    <a:ext uri="{FF2B5EF4-FFF2-40B4-BE49-F238E27FC236}">
                      <a16:creationId xmlns:a16="http://schemas.microsoft.com/office/drawing/2014/main" id="{A8CD030B-A2BF-44F7-AD21-4F0A57BE21F9}"/>
                    </a:ext>
                  </a:extLst>
                </p14:cNvPr>
                <p14:cNvContentPartPr/>
                <p14:nvPr/>
              </p14:nvContentPartPr>
              <p14:xfrm>
                <a:off x="10263973" y="2877312"/>
                <a:ext cx="19440" cy="117000"/>
              </p14:xfrm>
            </p:contentPart>
          </mc:Choice>
          <mc:Fallback xmlns="">
            <p:pic>
              <p:nvPicPr>
                <p:cNvPr id="334" name="Freihand 333">
                  <a:extLst>
                    <a:ext uri="{FF2B5EF4-FFF2-40B4-BE49-F238E27FC236}">
                      <a16:creationId xmlns:a16="http://schemas.microsoft.com/office/drawing/2014/main" id="{A8CD030B-A2BF-44F7-AD21-4F0A57BE21F9}"/>
                    </a:ext>
                  </a:extLst>
                </p:cNvPr>
                <p:cNvPicPr/>
                <p:nvPr/>
              </p:nvPicPr>
              <p:blipFill>
                <a:blip r:embed="rId585"/>
                <a:stretch>
                  <a:fillRect/>
                </a:stretch>
              </p:blipFill>
              <p:spPr>
                <a:xfrm>
                  <a:off x="10259653" y="2872992"/>
                  <a:ext cx="28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32" name="Freihand 331">
                  <a:extLst>
                    <a:ext uri="{FF2B5EF4-FFF2-40B4-BE49-F238E27FC236}">
                      <a16:creationId xmlns:a16="http://schemas.microsoft.com/office/drawing/2014/main" id="{32D966D8-5703-4D44-9E4E-EABEA77D6D67}"/>
                    </a:ext>
                  </a:extLst>
                </p14:cNvPr>
                <p14:cNvContentPartPr/>
                <p14:nvPr/>
              </p14:nvContentPartPr>
              <p14:xfrm>
                <a:off x="9892453" y="3275832"/>
                <a:ext cx="119160" cy="15840"/>
              </p14:xfrm>
            </p:contentPart>
          </mc:Choice>
          <mc:Fallback xmlns="">
            <p:pic>
              <p:nvPicPr>
                <p:cNvPr id="332" name="Freihand 331">
                  <a:extLst>
                    <a:ext uri="{FF2B5EF4-FFF2-40B4-BE49-F238E27FC236}">
                      <a16:creationId xmlns:a16="http://schemas.microsoft.com/office/drawing/2014/main" id="{32D966D8-5703-4D44-9E4E-EABEA77D6D67}"/>
                    </a:ext>
                  </a:extLst>
                </p:cNvPr>
                <p:cNvPicPr/>
                <p:nvPr/>
              </p:nvPicPr>
              <p:blipFill>
                <a:blip r:embed="rId587"/>
                <a:stretch>
                  <a:fillRect/>
                </a:stretch>
              </p:blipFill>
              <p:spPr>
                <a:xfrm>
                  <a:off x="9888133" y="3271512"/>
                  <a:ext cx="127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36" name="Freihand 335">
                  <a:extLst>
                    <a:ext uri="{FF2B5EF4-FFF2-40B4-BE49-F238E27FC236}">
                      <a16:creationId xmlns:a16="http://schemas.microsoft.com/office/drawing/2014/main" id="{D01DEAE0-4B95-4517-8017-7E64E7C14E97}"/>
                    </a:ext>
                  </a:extLst>
                </p14:cNvPr>
                <p14:cNvContentPartPr/>
                <p14:nvPr/>
              </p14:nvContentPartPr>
              <p14:xfrm>
                <a:off x="9947173" y="3260352"/>
                <a:ext cx="21600" cy="82800"/>
              </p14:xfrm>
            </p:contentPart>
          </mc:Choice>
          <mc:Fallback xmlns="">
            <p:pic>
              <p:nvPicPr>
                <p:cNvPr id="336" name="Freihand 335">
                  <a:extLst>
                    <a:ext uri="{FF2B5EF4-FFF2-40B4-BE49-F238E27FC236}">
                      <a16:creationId xmlns:a16="http://schemas.microsoft.com/office/drawing/2014/main" id="{D01DEAE0-4B95-4517-8017-7E64E7C14E97}"/>
                    </a:ext>
                  </a:extLst>
                </p:cNvPr>
                <p:cNvPicPr/>
                <p:nvPr/>
              </p:nvPicPr>
              <p:blipFill>
                <a:blip r:embed="rId589"/>
                <a:stretch>
                  <a:fillRect/>
                </a:stretch>
              </p:blipFill>
              <p:spPr>
                <a:xfrm>
                  <a:off x="9942853" y="3256032"/>
                  <a:ext cx="30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37" name="Freihand 336">
                  <a:extLst>
                    <a:ext uri="{FF2B5EF4-FFF2-40B4-BE49-F238E27FC236}">
                      <a16:creationId xmlns:a16="http://schemas.microsoft.com/office/drawing/2014/main" id="{FEEC2459-65A5-449F-B46D-8DA1B48240A0}"/>
                    </a:ext>
                  </a:extLst>
                </p14:cNvPr>
                <p14:cNvContentPartPr/>
                <p14:nvPr/>
              </p14:nvContentPartPr>
              <p14:xfrm>
                <a:off x="10134373" y="3204192"/>
                <a:ext cx="101520" cy="112320"/>
              </p14:xfrm>
            </p:contentPart>
          </mc:Choice>
          <mc:Fallback xmlns="">
            <p:pic>
              <p:nvPicPr>
                <p:cNvPr id="337" name="Freihand 336">
                  <a:extLst>
                    <a:ext uri="{FF2B5EF4-FFF2-40B4-BE49-F238E27FC236}">
                      <a16:creationId xmlns:a16="http://schemas.microsoft.com/office/drawing/2014/main" id="{FEEC2459-65A5-449F-B46D-8DA1B48240A0}"/>
                    </a:ext>
                  </a:extLst>
                </p:cNvPr>
                <p:cNvPicPr/>
                <p:nvPr/>
              </p:nvPicPr>
              <p:blipFill>
                <a:blip r:embed="rId591"/>
                <a:stretch>
                  <a:fillRect/>
                </a:stretch>
              </p:blipFill>
              <p:spPr>
                <a:xfrm>
                  <a:off x="10130053" y="3199872"/>
                  <a:ext cx="110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38" name="Freihand 337">
                  <a:extLst>
                    <a:ext uri="{FF2B5EF4-FFF2-40B4-BE49-F238E27FC236}">
                      <a16:creationId xmlns:a16="http://schemas.microsoft.com/office/drawing/2014/main" id="{C418CF6F-EF7F-44C6-975F-0D31F26AB0E4}"/>
                    </a:ext>
                  </a:extLst>
                </p14:cNvPr>
                <p14:cNvContentPartPr/>
                <p14:nvPr/>
              </p14:nvContentPartPr>
              <p14:xfrm>
                <a:off x="10288453" y="3190152"/>
                <a:ext cx="94680" cy="110880"/>
              </p14:xfrm>
            </p:contentPart>
          </mc:Choice>
          <mc:Fallback xmlns="">
            <p:pic>
              <p:nvPicPr>
                <p:cNvPr id="338" name="Freihand 337">
                  <a:extLst>
                    <a:ext uri="{FF2B5EF4-FFF2-40B4-BE49-F238E27FC236}">
                      <a16:creationId xmlns:a16="http://schemas.microsoft.com/office/drawing/2014/main" id="{C418CF6F-EF7F-44C6-975F-0D31F26AB0E4}"/>
                    </a:ext>
                  </a:extLst>
                </p:cNvPr>
                <p:cNvPicPr/>
                <p:nvPr/>
              </p:nvPicPr>
              <p:blipFill>
                <a:blip r:embed="rId593"/>
                <a:stretch>
                  <a:fillRect/>
                </a:stretch>
              </p:blipFill>
              <p:spPr>
                <a:xfrm>
                  <a:off x="10284133" y="3185832"/>
                  <a:ext cx="103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39" name="Freihand 338">
                  <a:extLst>
                    <a:ext uri="{FF2B5EF4-FFF2-40B4-BE49-F238E27FC236}">
                      <a16:creationId xmlns:a16="http://schemas.microsoft.com/office/drawing/2014/main" id="{2B7650DF-85EB-4028-A0F8-14D6AB1D1C64}"/>
                    </a:ext>
                  </a:extLst>
                </p14:cNvPr>
                <p14:cNvContentPartPr/>
                <p14:nvPr/>
              </p14:nvContentPartPr>
              <p14:xfrm>
                <a:off x="10320493" y="3183672"/>
                <a:ext cx="105120" cy="4320"/>
              </p14:xfrm>
            </p:contentPart>
          </mc:Choice>
          <mc:Fallback xmlns="">
            <p:pic>
              <p:nvPicPr>
                <p:cNvPr id="339" name="Freihand 338">
                  <a:extLst>
                    <a:ext uri="{FF2B5EF4-FFF2-40B4-BE49-F238E27FC236}">
                      <a16:creationId xmlns:a16="http://schemas.microsoft.com/office/drawing/2014/main" id="{2B7650DF-85EB-4028-A0F8-14D6AB1D1C64}"/>
                    </a:ext>
                  </a:extLst>
                </p:cNvPr>
                <p:cNvPicPr/>
                <p:nvPr/>
              </p:nvPicPr>
              <p:blipFill>
                <a:blip r:embed="rId595"/>
                <a:stretch>
                  <a:fillRect/>
                </a:stretch>
              </p:blipFill>
              <p:spPr>
                <a:xfrm>
                  <a:off x="10316173" y="3179352"/>
                  <a:ext cx="1137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40" name="Freihand 339">
                  <a:extLst>
                    <a:ext uri="{FF2B5EF4-FFF2-40B4-BE49-F238E27FC236}">
                      <a16:creationId xmlns:a16="http://schemas.microsoft.com/office/drawing/2014/main" id="{D6E1DB44-FFA4-4BF8-A3E3-FCCB92A20AA0}"/>
                    </a:ext>
                  </a:extLst>
                </p14:cNvPr>
                <p14:cNvContentPartPr/>
                <p14:nvPr/>
              </p14:nvContentPartPr>
              <p14:xfrm>
                <a:off x="10422733" y="3180072"/>
                <a:ext cx="99720" cy="101880"/>
              </p14:xfrm>
            </p:contentPart>
          </mc:Choice>
          <mc:Fallback xmlns="">
            <p:pic>
              <p:nvPicPr>
                <p:cNvPr id="340" name="Freihand 339">
                  <a:extLst>
                    <a:ext uri="{FF2B5EF4-FFF2-40B4-BE49-F238E27FC236}">
                      <a16:creationId xmlns:a16="http://schemas.microsoft.com/office/drawing/2014/main" id="{D6E1DB44-FFA4-4BF8-A3E3-FCCB92A20AA0}"/>
                    </a:ext>
                  </a:extLst>
                </p:cNvPr>
                <p:cNvPicPr/>
                <p:nvPr/>
              </p:nvPicPr>
              <p:blipFill>
                <a:blip r:embed="rId597"/>
                <a:stretch>
                  <a:fillRect/>
                </a:stretch>
              </p:blipFill>
              <p:spPr>
                <a:xfrm>
                  <a:off x="10418413" y="3175752"/>
                  <a:ext cx="108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41" name="Freihand 340">
                  <a:extLst>
                    <a:ext uri="{FF2B5EF4-FFF2-40B4-BE49-F238E27FC236}">
                      <a16:creationId xmlns:a16="http://schemas.microsoft.com/office/drawing/2014/main" id="{15AE901D-C401-47D2-9B0B-592C5FC7E5A9}"/>
                    </a:ext>
                  </a:extLst>
                </p14:cNvPr>
                <p14:cNvContentPartPr/>
                <p14:nvPr/>
              </p14:nvContentPartPr>
              <p14:xfrm>
                <a:off x="10626853" y="3191592"/>
                <a:ext cx="59040" cy="66600"/>
              </p14:xfrm>
            </p:contentPart>
          </mc:Choice>
          <mc:Fallback xmlns="">
            <p:pic>
              <p:nvPicPr>
                <p:cNvPr id="341" name="Freihand 340">
                  <a:extLst>
                    <a:ext uri="{FF2B5EF4-FFF2-40B4-BE49-F238E27FC236}">
                      <a16:creationId xmlns:a16="http://schemas.microsoft.com/office/drawing/2014/main" id="{15AE901D-C401-47D2-9B0B-592C5FC7E5A9}"/>
                    </a:ext>
                  </a:extLst>
                </p:cNvPr>
                <p:cNvPicPr/>
                <p:nvPr/>
              </p:nvPicPr>
              <p:blipFill>
                <a:blip r:embed="rId599"/>
                <a:stretch>
                  <a:fillRect/>
                </a:stretch>
              </p:blipFill>
              <p:spPr>
                <a:xfrm>
                  <a:off x="10622533" y="3187272"/>
                  <a:ext cx="67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42" name="Freihand 341">
                  <a:extLst>
                    <a:ext uri="{FF2B5EF4-FFF2-40B4-BE49-F238E27FC236}">
                      <a16:creationId xmlns:a16="http://schemas.microsoft.com/office/drawing/2014/main" id="{206A1671-FEEC-4816-A0CA-92582FBCDC77}"/>
                    </a:ext>
                  </a:extLst>
                </p14:cNvPr>
                <p14:cNvContentPartPr/>
                <p14:nvPr/>
              </p14:nvContentPartPr>
              <p14:xfrm>
                <a:off x="10655293" y="3097992"/>
                <a:ext cx="360" cy="360"/>
              </p14:xfrm>
            </p:contentPart>
          </mc:Choice>
          <mc:Fallback xmlns="">
            <p:pic>
              <p:nvPicPr>
                <p:cNvPr id="342" name="Freihand 341">
                  <a:extLst>
                    <a:ext uri="{FF2B5EF4-FFF2-40B4-BE49-F238E27FC236}">
                      <a16:creationId xmlns:a16="http://schemas.microsoft.com/office/drawing/2014/main" id="{206A1671-FEEC-4816-A0CA-92582FBCDC77}"/>
                    </a:ext>
                  </a:extLst>
                </p:cNvPr>
                <p:cNvPicPr/>
                <p:nvPr/>
              </p:nvPicPr>
              <p:blipFill>
                <a:blip r:embed="rId16"/>
                <a:stretch>
                  <a:fillRect/>
                </a:stretch>
              </p:blipFill>
              <p:spPr>
                <a:xfrm>
                  <a:off x="10650973" y="3093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45" name="Freihand 344">
                  <a:extLst>
                    <a:ext uri="{FF2B5EF4-FFF2-40B4-BE49-F238E27FC236}">
                      <a16:creationId xmlns:a16="http://schemas.microsoft.com/office/drawing/2014/main" id="{752B0514-2FAE-4AEB-B3E2-1FC8F095137A}"/>
                    </a:ext>
                  </a:extLst>
                </p14:cNvPr>
                <p14:cNvContentPartPr/>
                <p14:nvPr/>
              </p14:nvContentPartPr>
              <p14:xfrm>
                <a:off x="10948693" y="3083952"/>
                <a:ext cx="60480" cy="147960"/>
              </p14:xfrm>
            </p:contentPart>
          </mc:Choice>
          <mc:Fallback xmlns="">
            <p:pic>
              <p:nvPicPr>
                <p:cNvPr id="345" name="Freihand 344">
                  <a:extLst>
                    <a:ext uri="{FF2B5EF4-FFF2-40B4-BE49-F238E27FC236}">
                      <a16:creationId xmlns:a16="http://schemas.microsoft.com/office/drawing/2014/main" id="{752B0514-2FAE-4AEB-B3E2-1FC8F095137A}"/>
                    </a:ext>
                  </a:extLst>
                </p:cNvPr>
                <p:cNvPicPr/>
                <p:nvPr/>
              </p:nvPicPr>
              <p:blipFill>
                <a:blip r:embed="rId602"/>
                <a:stretch>
                  <a:fillRect/>
                </a:stretch>
              </p:blipFill>
              <p:spPr>
                <a:xfrm>
                  <a:off x="10944373" y="3079632"/>
                  <a:ext cx="69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46" name="Freihand 345">
                  <a:extLst>
                    <a:ext uri="{FF2B5EF4-FFF2-40B4-BE49-F238E27FC236}">
                      <a16:creationId xmlns:a16="http://schemas.microsoft.com/office/drawing/2014/main" id="{2FD2FDD7-D8E4-47AC-92F8-AE5C7D50F850}"/>
                    </a:ext>
                  </a:extLst>
                </p14:cNvPr>
                <p14:cNvContentPartPr/>
                <p14:nvPr/>
              </p14:nvContentPartPr>
              <p14:xfrm>
                <a:off x="11052373" y="3112032"/>
                <a:ext cx="28800" cy="16560"/>
              </p14:xfrm>
            </p:contentPart>
          </mc:Choice>
          <mc:Fallback xmlns="">
            <p:pic>
              <p:nvPicPr>
                <p:cNvPr id="346" name="Freihand 345">
                  <a:extLst>
                    <a:ext uri="{FF2B5EF4-FFF2-40B4-BE49-F238E27FC236}">
                      <a16:creationId xmlns:a16="http://schemas.microsoft.com/office/drawing/2014/main" id="{2FD2FDD7-D8E4-47AC-92F8-AE5C7D50F850}"/>
                    </a:ext>
                  </a:extLst>
                </p:cNvPr>
                <p:cNvPicPr/>
                <p:nvPr/>
              </p:nvPicPr>
              <p:blipFill>
                <a:blip r:embed="rId604"/>
                <a:stretch>
                  <a:fillRect/>
                </a:stretch>
              </p:blipFill>
              <p:spPr>
                <a:xfrm>
                  <a:off x="11048053" y="3107712"/>
                  <a:ext cx="37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47" name="Freihand 346">
                  <a:extLst>
                    <a:ext uri="{FF2B5EF4-FFF2-40B4-BE49-F238E27FC236}">
                      <a16:creationId xmlns:a16="http://schemas.microsoft.com/office/drawing/2014/main" id="{E69E8DF3-99A3-4BA3-B2E4-E82B1F4C322C}"/>
                    </a:ext>
                  </a:extLst>
                </p14:cNvPr>
                <p14:cNvContentPartPr/>
                <p14:nvPr/>
              </p14:nvContentPartPr>
              <p14:xfrm>
                <a:off x="11070373" y="3178272"/>
                <a:ext cx="5760" cy="9000"/>
              </p14:xfrm>
            </p:contentPart>
          </mc:Choice>
          <mc:Fallback xmlns="">
            <p:pic>
              <p:nvPicPr>
                <p:cNvPr id="347" name="Freihand 346">
                  <a:extLst>
                    <a:ext uri="{FF2B5EF4-FFF2-40B4-BE49-F238E27FC236}">
                      <a16:creationId xmlns:a16="http://schemas.microsoft.com/office/drawing/2014/main" id="{E69E8DF3-99A3-4BA3-B2E4-E82B1F4C322C}"/>
                    </a:ext>
                  </a:extLst>
                </p:cNvPr>
                <p:cNvPicPr/>
                <p:nvPr/>
              </p:nvPicPr>
              <p:blipFill>
                <a:blip r:embed="rId606"/>
                <a:stretch>
                  <a:fillRect/>
                </a:stretch>
              </p:blipFill>
              <p:spPr>
                <a:xfrm>
                  <a:off x="11066053" y="3173952"/>
                  <a:ext cx="14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48" name="Freihand 347">
                  <a:extLst>
                    <a:ext uri="{FF2B5EF4-FFF2-40B4-BE49-F238E27FC236}">
                      <a16:creationId xmlns:a16="http://schemas.microsoft.com/office/drawing/2014/main" id="{EBA321C1-FBFD-4AB3-9E80-135F8D02F041}"/>
                    </a:ext>
                  </a:extLst>
                </p14:cNvPr>
                <p14:cNvContentPartPr/>
                <p14:nvPr/>
              </p14:nvContentPartPr>
              <p14:xfrm>
                <a:off x="11232013" y="3072432"/>
                <a:ext cx="91080" cy="78480"/>
              </p14:xfrm>
            </p:contentPart>
          </mc:Choice>
          <mc:Fallback xmlns="">
            <p:pic>
              <p:nvPicPr>
                <p:cNvPr id="348" name="Freihand 347">
                  <a:extLst>
                    <a:ext uri="{FF2B5EF4-FFF2-40B4-BE49-F238E27FC236}">
                      <a16:creationId xmlns:a16="http://schemas.microsoft.com/office/drawing/2014/main" id="{EBA321C1-FBFD-4AB3-9E80-135F8D02F041}"/>
                    </a:ext>
                  </a:extLst>
                </p:cNvPr>
                <p:cNvPicPr/>
                <p:nvPr/>
              </p:nvPicPr>
              <p:blipFill>
                <a:blip r:embed="rId608"/>
                <a:stretch>
                  <a:fillRect/>
                </a:stretch>
              </p:blipFill>
              <p:spPr>
                <a:xfrm>
                  <a:off x="11227693" y="3068112"/>
                  <a:ext cx="99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49" name="Freihand 348">
                  <a:extLst>
                    <a:ext uri="{FF2B5EF4-FFF2-40B4-BE49-F238E27FC236}">
                      <a16:creationId xmlns:a16="http://schemas.microsoft.com/office/drawing/2014/main" id="{D66345A1-F1DB-4318-A4ED-6EF67B831479}"/>
                    </a:ext>
                  </a:extLst>
                </p14:cNvPr>
                <p14:cNvContentPartPr/>
                <p14:nvPr/>
              </p14:nvContentPartPr>
              <p14:xfrm>
                <a:off x="11339293" y="3148032"/>
                <a:ext cx="24480" cy="103320"/>
              </p14:xfrm>
            </p:contentPart>
          </mc:Choice>
          <mc:Fallback xmlns="">
            <p:pic>
              <p:nvPicPr>
                <p:cNvPr id="349" name="Freihand 348">
                  <a:extLst>
                    <a:ext uri="{FF2B5EF4-FFF2-40B4-BE49-F238E27FC236}">
                      <a16:creationId xmlns:a16="http://schemas.microsoft.com/office/drawing/2014/main" id="{D66345A1-F1DB-4318-A4ED-6EF67B831479}"/>
                    </a:ext>
                  </a:extLst>
                </p:cNvPr>
                <p:cNvPicPr/>
                <p:nvPr/>
              </p:nvPicPr>
              <p:blipFill>
                <a:blip r:embed="rId610"/>
                <a:stretch>
                  <a:fillRect/>
                </a:stretch>
              </p:blipFill>
              <p:spPr>
                <a:xfrm>
                  <a:off x="11334973" y="3143712"/>
                  <a:ext cx="33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50" name="Freihand 349">
                  <a:extLst>
                    <a:ext uri="{FF2B5EF4-FFF2-40B4-BE49-F238E27FC236}">
                      <a16:creationId xmlns:a16="http://schemas.microsoft.com/office/drawing/2014/main" id="{DAE4746A-C010-4AC1-9277-41741247A0E6}"/>
                    </a:ext>
                  </a:extLst>
                </p14:cNvPr>
                <p14:cNvContentPartPr/>
                <p14:nvPr/>
              </p14:nvContentPartPr>
              <p14:xfrm>
                <a:off x="11386813" y="3024552"/>
                <a:ext cx="146160" cy="136440"/>
              </p14:xfrm>
            </p:contentPart>
          </mc:Choice>
          <mc:Fallback xmlns="">
            <p:pic>
              <p:nvPicPr>
                <p:cNvPr id="350" name="Freihand 349">
                  <a:extLst>
                    <a:ext uri="{FF2B5EF4-FFF2-40B4-BE49-F238E27FC236}">
                      <a16:creationId xmlns:a16="http://schemas.microsoft.com/office/drawing/2014/main" id="{DAE4746A-C010-4AC1-9277-41741247A0E6}"/>
                    </a:ext>
                  </a:extLst>
                </p:cNvPr>
                <p:cNvPicPr/>
                <p:nvPr/>
              </p:nvPicPr>
              <p:blipFill>
                <a:blip r:embed="rId612"/>
                <a:stretch>
                  <a:fillRect/>
                </a:stretch>
              </p:blipFill>
              <p:spPr>
                <a:xfrm>
                  <a:off x="11382493" y="3020232"/>
                  <a:ext cx="154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51" name="Freihand 350">
                  <a:extLst>
                    <a:ext uri="{FF2B5EF4-FFF2-40B4-BE49-F238E27FC236}">
                      <a16:creationId xmlns:a16="http://schemas.microsoft.com/office/drawing/2014/main" id="{8727DCD3-984C-45C5-8D28-ADD506E65B6F}"/>
                    </a:ext>
                  </a:extLst>
                </p14:cNvPr>
                <p14:cNvContentPartPr/>
                <p14:nvPr/>
              </p14:nvContentPartPr>
              <p14:xfrm>
                <a:off x="11439733" y="3007992"/>
                <a:ext cx="145800" cy="23400"/>
              </p14:xfrm>
            </p:contentPart>
          </mc:Choice>
          <mc:Fallback xmlns="">
            <p:pic>
              <p:nvPicPr>
                <p:cNvPr id="351" name="Freihand 350">
                  <a:extLst>
                    <a:ext uri="{FF2B5EF4-FFF2-40B4-BE49-F238E27FC236}">
                      <a16:creationId xmlns:a16="http://schemas.microsoft.com/office/drawing/2014/main" id="{8727DCD3-984C-45C5-8D28-ADD506E65B6F}"/>
                    </a:ext>
                  </a:extLst>
                </p:cNvPr>
                <p:cNvPicPr/>
                <p:nvPr/>
              </p:nvPicPr>
              <p:blipFill>
                <a:blip r:embed="rId614"/>
                <a:stretch>
                  <a:fillRect/>
                </a:stretch>
              </p:blipFill>
              <p:spPr>
                <a:xfrm>
                  <a:off x="11435413" y="3003672"/>
                  <a:ext cx="1544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53" name="Freihand 352">
                  <a:extLst>
                    <a:ext uri="{FF2B5EF4-FFF2-40B4-BE49-F238E27FC236}">
                      <a16:creationId xmlns:a16="http://schemas.microsoft.com/office/drawing/2014/main" id="{3BA1D69A-BE30-4184-8B40-A3E974B660D0}"/>
                    </a:ext>
                  </a:extLst>
                </p14:cNvPr>
                <p14:cNvContentPartPr/>
                <p14:nvPr/>
              </p14:nvContentPartPr>
              <p14:xfrm>
                <a:off x="7945573" y="3822312"/>
                <a:ext cx="87480" cy="52200"/>
              </p14:xfrm>
            </p:contentPart>
          </mc:Choice>
          <mc:Fallback xmlns="">
            <p:pic>
              <p:nvPicPr>
                <p:cNvPr id="353" name="Freihand 352">
                  <a:extLst>
                    <a:ext uri="{FF2B5EF4-FFF2-40B4-BE49-F238E27FC236}">
                      <a16:creationId xmlns:a16="http://schemas.microsoft.com/office/drawing/2014/main" id="{3BA1D69A-BE30-4184-8B40-A3E974B660D0}"/>
                    </a:ext>
                  </a:extLst>
                </p:cNvPr>
                <p:cNvPicPr/>
                <p:nvPr/>
              </p:nvPicPr>
              <p:blipFill>
                <a:blip r:embed="rId616"/>
                <a:stretch>
                  <a:fillRect/>
                </a:stretch>
              </p:blipFill>
              <p:spPr>
                <a:xfrm>
                  <a:off x="7941253" y="3817992"/>
                  <a:ext cx="96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54" name="Freihand 353">
                  <a:extLst>
                    <a:ext uri="{FF2B5EF4-FFF2-40B4-BE49-F238E27FC236}">
                      <a16:creationId xmlns:a16="http://schemas.microsoft.com/office/drawing/2014/main" id="{0245B27C-DAB8-473E-8F2B-228077CBC1EB}"/>
                    </a:ext>
                  </a:extLst>
                </p14:cNvPr>
                <p14:cNvContentPartPr/>
                <p14:nvPr/>
              </p14:nvContentPartPr>
              <p14:xfrm>
                <a:off x="7961053" y="3802152"/>
                <a:ext cx="75240" cy="178560"/>
              </p14:xfrm>
            </p:contentPart>
          </mc:Choice>
          <mc:Fallback xmlns="">
            <p:pic>
              <p:nvPicPr>
                <p:cNvPr id="354" name="Freihand 353">
                  <a:extLst>
                    <a:ext uri="{FF2B5EF4-FFF2-40B4-BE49-F238E27FC236}">
                      <a16:creationId xmlns:a16="http://schemas.microsoft.com/office/drawing/2014/main" id="{0245B27C-DAB8-473E-8F2B-228077CBC1EB}"/>
                    </a:ext>
                  </a:extLst>
                </p:cNvPr>
                <p:cNvPicPr/>
                <p:nvPr/>
              </p:nvPicPr>
              <p:blipFill>
                <a:blip r:embed="rId618"/>
                <a:stretch>
                  <a:fillRect/>
                </a:stretch>
              </p:blipFill>
              <p:spPr>
                <a:xfrm>
                  <a:off x="7956733" y="3797832"/>
                  <a:ext cx="83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55" name="Freihand 354">
                  <a:extLst>
                    <a:ext uri="{FF2B5EF4-FFF2-40B4-BE49-F238E27FC236}">
                      <a16:creationId xmlns:a16="http://schemas.microsoft.com/office/drawing/2014/main" id="{2232DA7A-390E-427D-89A7-4275F3A87504}"/>
                    </a:ext>
                  </a:extLst>
                </p14:cNvPr>
                <p14:cNvContentPartPr/>
                <p14:nvPr/>
              </p14:nvContentPartPr>
              <p14:xfrm>
                <a:off x="8890213" y="3757152"/>
                <a:ext cx="185760" cy="21960"/>
              </p14:xfrm>
            </p:contentPart>
          </mc:Choice>
          <mc:Fallback xmlns="">
            <p:pic>
              <p:nvPicPr>
                <p:cNvPr id="355" name="Freihand 354">
                  <a:extLst>
                    <a:ext uri="{FF2B5EF4-FFF2-40B4-BE49-F238E27FC236}">
                      <a16:creationId xmlns:a16="http://schemas.microsoft.com/office/drawing/2014/main" id="{2232DA7A-390E-427D-89A7-4275F3A87504}"/>
                    </a:ext>
                  </a:extLst>
                </p:cNvPr>
                <p:cNvPicPr/>
                <p:nvPr/>
              </p:nvPicPr>
              <p:blipFill>
                <a:blip r:embed="rId620"/>
                <a:stretch>
                  <a:fillRect/>
                </a:stretch>
              </p:blipFill>
              <p:spPr>
                <a:xfrm>
                  <a:off x="8885893" y="3752832"/>
                  <a:ext cx="194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56" name="Freihand 355">
                  <a:extLst>
                    <a:ext uri="{FF2B5EF4-FFF2-40B4-BE49-F238E27FC236}">
                      <a16:creationId xmlns:a16="http://schemas.microsoft.com/office/drawing/2014/main" id="{25482EC0-A6A2-4824-A3A0-7273555C44BA}"/>
                    </a:ext>
                  </a:extLst>
                </p14:cNvPr>
                <p14:cNvContentPartPr/>
                <p14:nvPr/>
              </p14:nvContentPartPr>
              <p14:xfrm>
                <a:off x="8919013" y="3806472"/>
                <a:ext cx="162720" cy="20880"/>
              </p14:xfrm>
            </p:contentPart>
          </mc:Choice>
          <mc:Fallback xmlns="">
            <p:pic>
              <p:nvPicPr>
                <p:cNvPr id="356" name="Freihand 355">
                  <a:extLst>
                    <a:ext uri="{FF2B5EF4-FFF2-40B4-BE49-F238E27FC236}">
                      <a16:creationId xmlns:a16="http://schemas.microsoft.com/office/drawing/2014/main" id="{25482EC0-A6A2-4824-A3A0-7273555C44BA}"/>
                    </a:ext>
                  </a:extLst>
                </p:cNvPr>
                <p:cNvPicPr/>
                <p:nvPr/>
              </p:nvPicPr>
              <p:blipFill>
                <a:blip r:embed="rId622"/>
                <a:stretch>
                  <a:fillRect/>
                </a:stretch>
              </p:blipFill>
              <p:spPr>
                <a:xfrm>
                  <a:off x="8914693" y="3802152"/>
                  <a:ext cx="1713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57" name="Freihand 356">
                  <a:extLst>
                    <a:ext uri="{FF2B5EF4-FFF2-40B4-BE49-F238E27FC236}">
                      <a16:creationId xmlns:a16="http://schemas.microsoft.com/office/drawing/2014/main" id="{60DC58E0-A449-42C6-A814-1A8B33E96511}"/>
                    </a:ext>
                  </a:extLst>
                </p14:cNvPr>
                <p14:cNvContentPartPr/>
                <p14:nvPr/>
              </p14:nvContentPartPr>
              <p14:xfrm>
                <a:off x="9268933" y="3678672"/>
                <a:ext cx="85320" cy="104400"/>
              </p14:xfrm>
            </p:contentPart>
          </mc:Choice>
          <mc:Fallback xmlns="">
            <p:pic>
              <p:nvPicPr>
                <p:cNvPr id="357" name="Freihand 356">
                  <a:extLst>
                    <a:ext uri="{FF2B5EF4-FFF2-40B4-BE49-F238E27FC236}">
                      <a16:creationId xmlns:a16="http://schemas.microsoft.com/office/drawing/2014/main" id="{60DC58E0-A449-42C6-A814-1A8B33E96511}"/>
                    </a:ext>
                  </a:extLst>
                </p:cNvPr>
                <p:cNvPicPr/>
                <p:nvPr/>
              </p:nvPicPr>
              <p:blipFill>
                <a:blip r:embed="rId624"/>
                <a:stretch>
                  <a:fillRect/>
                </a:stretch>
              </p:blipFill>
              <p:spPr>
                <a:xfrm>
                  <a:off x="9264613" y="3674352"/>
                  <a:ext cx="939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58" name="Freihand 357">
                  <a:extLst>
                    <a:ext uri="{FF2B5EF4-FFF2-40B4-BE49-F238E27FC236}">
                      <a16:creationId xmlns:a16="http://schemas.microsoft.com/office/drawing/2014/main" id="{EBD04C86-0EC1-4F98-B9EA-6B30C09CD743}"/>
                    </a:ext>
                  </a:extLst>
                </p14:cNvPr>
                <p14:cNvContentPartPr/>
                <p14:nvPr/>
              </p14:nvContentPartPr>
              <p14:xfrm>
                <a:off x="9330853" y="3723672"/>
                <a:ext cx="60840" cy="93240"/>
              </p14:xfrm>
            </p:contentPart>
          </mc:Choice>
          <mc:Fallback xmlns="">
            <p:pic>
              <p:nvPicPr>
                <p:cNvPr id="358" name="Freihand 357">
                  <a:extLst>
                    <a:ext uri="{FF2B5EF4-FFF2-40B4-BE49-F238E27FC236}">
                      <a16:creationId xmlns:a16="http://schemas.microsoft.com/office/drawing/2014/main" id="{EBD04C86-0EC1-4F98-B9EA-6B30C09CD743}"/>
                    </a:ext>
                  </a:extLst>
                </p:cNvPr>
                <p:cNvPicPr/>
                <p:nvPr/>
              </p:nvPicPr>
              <p:blipFill>
                <a:blip r:embed="rId626"/>
                <a:stretch>
                  <a:fillRect/>
                </a:stretch>
              </p:blipFill>
              <p:spPr>
                <a:xfrm>
                  <a:off x="9326533" y="3719352"/>
                  <a:ext cx="69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59" name="Freihand 358">
                  <a:extLst>
                    <a:ext uri="{FF2B5EF4-FFF2-40B4-BE49-F238E27FC236}">
                      <a16:creationId xmlns:a16="http://schemas.microsoft.com/office/drawing/2014/main" id="{C79EC2F4-DD69-42C3-A092-E79890F53A5B}"/>
                    </a:ext>
                  </a:extLst>
                </p14:cNvPr>
                <p14:cNvContentPartPr/>
                <p14:nvPr/>
              </p14:nvContentPartPr>
              <p14:xfrm>
                <a:off x="9443533" y="3683352"/>
                <a:ext cx="91440" cy="97560"/>
              </p14:xfrm>
            </p:contentPart>
          </mc:Choice>
          <mc:Fallback xmlns="">
            <p:pic>
              <p:nvPicPr>
                <p:cNvPr id="359" name="Freihand 358">
                  <a:extLst>
                    <a:ext uri="{FF2B5EF4-FFF2-40B4-BE49-F238E27FC236}">
                      <a16:creationId xmlns:a16="http://schemas.microsoft.com/office/drawing/2014/main" id="{C79EC2F4-DD69-42C3-A092-E79890F53A5B}"/>
                    </a:ext>
                  </a:extLst>
                </p:cNvPr>
                <p:cNvPicPr/>
                <p:nvPr/>
              </p:nvPicPr>
              <p:blipFill>
                <a:blip r:embed="rId628"/>
                <a:stretch>
                  <a:fillRect/>
                </a:stretch>
              </p:blipFill>
              <p:spPr>
                <a:xfrm>
                  <a:off x="9439213" y="3679032"/>
                  <a:ext cx="100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60" name="Freihand 359">
                  <a:extLst>
                    <a:ext uri="{FF2B5EF4-FFF2-40B4-BE49-F238E27FC236}">
                      <a16:creationId xmlns:a16="http://schemas.microsoft.com/office/drawing/2014/main" id="{770F4556-6791-4A01-B219-6C7294F88307}"/>
                    </a:ext>
                  </a:extLst>
                </p14:cNvPr>
                <p14:cNvContentPartPr/>
                <p14:nvPr/>
              </p14:nvContentPartPr>
              <p14:xfrm>
                <a:off x="9614533" y="3681192"/>
                <a:ext cx="100800" cy="90720"/>
              </p14:xfrm>
            </p:contentPart>
          </mc:Choice>
          <mc:Fallback xmlns="">
            <p:pic>
              <p:nvPicPr>
                <p:cNvPr id="360" name="Freihand 359">
                  <a:extLst>
                    <a:ext uri="{FF2B5EF4-FFF2-40B4-BE49-F238E27FC236}">
                      <a16:creationId xmlns:a16="http://schemas.microsoft.com/office/drawing/2014/main" id="{770F4556-6791-4A01-B219-6C7294F88307}"/>
                    </a:ext>
                  </a:extLst>
                </p:cNvPr>
                <p:cNvPicPr/>
                <p:nvPr/>
              </p:nvPicPr>
              <p:blipFill>
                <a:blip r:embed="rId630"/>
                <a:stretch>
                  <a:fillRect/>
                </a:stretch>
              </p:blipFill>
              <p:spPr>
                <a:xfrm>
                  <a:off x="9610213" y="3676872"/>
                  <a:ext cx="1094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61" name="Freihand 360">
                  <a:extLst>
                    <a:ext uri="{FF2B5EF4-FFF2-40B4-BE49-F238E27FC236}">
                      <a16:creationId xmlns:a16="http://schemas.microsoft.com/office/drawing/2014/main" id="{1625D8E5-4303-45D2-83AF-94ED17068D70}"/>
                    </a:ext>
                  </a:extLst>
                </p14:cNvPr>
                <p14:cNvContentPartPr/>
                <p14:nvPr/>
              </p14:nvContentPartPr>
              <p14:xfrm>
                <a:off x="9876973" y="3658872"/>
                <a:ext cx="29160" cy="103680"/>
              </p14:xfrm>
            </p:contentPart>
          </mc:Choice>
          <mc:Fallback xmlns="">
            <p:pic>
              <p:nvPicPr>
                <p:cNvPr id="361" name="Freihand 360">
                  <a:extLst>
                    <a:ext uri="{FF2B5EF4-FFF2-40B4-BE49-F238E27FC236}">
                      <a16:creationId xmlns:a16="http://schemas.microsoft.com/office/drawing/2014/main" id="{1625D8E5-4303-45D2-83AF-94ED17068D70}"/>
                    </a:ext>
                  </a:extLst>
                </p:cNvPr>
                <p:cNvPicPr/>
                <p:nvPr/>
              </p:nvPicPr>
              <p:blipFill>
                <a:blip r:embed="rId632"/>
                <a:stretch>
                  <a:fillRect/>
                </a:stretch>
              </p:blipFill>
              <p:spPr>
                <a:xfrm>
                  <a:off x="9872653" y="3654552"/>
                  <a:ext cx="37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62" name="Freihand 361">
                  <a:extLst>
                    <a:ext uri="{FF2B5EF4-FFF2-40B4-BE49-F238E27FC236}">
                      <a16:creationId xmlns:a16="http://schemas.microsoft.com/office/drawing/2014/main" id="{D26B0503-D040-4183-9D89-6C8ADE937F5C}"/>
                    </a:ext>
                  </a:extLst>
                </p14:cNvPr>
                <p14:cNvContentPartPr/>
                <p14:nvPr/>
              </p14:nvContentPartPr>
              <p14:xfrm>
                <a:off x="9840613" y="3685872"/>
                <a:ext cx="141840" cy="11160"/>
              </p14:xfrm>
            </p:contentPart>
          </mc:Choice>
          <mc:Fallback xmlns="">
            <p:pic>
              <p:nvPicPr>
                <p:cNvPr id="362" name="Freihand 361">
                  <a:extLst>
                    <a:ext uri="{FF2B5EF4-FFF2-40B4-BE49-F238E27FC236}">
                      <a16:creationId xmlns:a16="http://schemas.microsoft.com/office/drawing/2014/main" id="{D26B0503-D040-4183-9D89-6C8ADE937F5C}"/>
                    </a:ext>
                  </a:extLst>
                </p:cNvPr>
                <p:cNvPicPr/>
                <p:nvPr/>
              </p:nvPicPr>
              <p:blipFill>
                <a:blip r:embed="rId634"/>
                <a:stretch>
                  <a:fillRect/>
                </a:stretch>
              </p:blipFill>
              <p:spPr>
                <a:xfrm>
                  <a:off x="9836293" y="3681552"/>
                  <a:ext cx="150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66" name="Freihand 365">
                  <a:extLst>
                    <a:ext uri="{FF2B5EF4-FFF2-40B4-BE49-F238E27FC236}">
                      <a16:creationId xmlns:a16="http://schemas.microsoft.com/office/drawing/2014/main" id="{5D33A879-F860-4259-A780-6F24BF190DA7}"/>
                    </a:ext>
                  </a:extLst>
                </p14:cNvPr>
                <p14:cNvContentPartPr/>
                <p14:nvPr/>
              </p14:nvContentPartPr>
              <p14:xfrm>
                <a:off x="10078933" y="3608112"/>
                <a:ext cx="98280" cy="116280"/>
              </p14:xfrm>
            </p:contentPart>
          </mc:Choice>
          <mc:Fallback xmlns="">
            <p:pic>
              <p:nvPicPr>
                <p:cNvPr id="366" name="Freihand 365">
                  <a:extLst>
                    <a:ext uri="{FF2B5EF4-FFF2-40B4-BE49-F238E27FC236}">
                      <a16:creationId xmlns:a16="http://schemas.microsoft.com/office/drawing/2014/main" id="{5D33A879-F860-4259-A780-6F24BF190DA7}"/>
                    </a:ext>
                  </a:extLst>
                </p:cNvPr>
                <p:cNvPicPr/>
                <p:nvPr/>
              </p:nvPicPr>
              <p:blipFill>
                <a:blip r:embed="rId636"/>
                <a:stretch>
                  <a:fillRect/>
                </a:stretch>
              </p:blipFill>
              <p:spPr>
                <a:xfrm>
                  <a:off x="10074613" y="3603792"/>
                  <a:ext cx="106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67" name="Freihand 366">
                  <a:extLst>
                    <a:ext uri="{FF2B5EF4-FFF2-40B4-BE49-F238E27FC236}">
                      <a16:creationId xmlns:a16="http://schemas.microsoft.com/office/drawing/2014/main" id="{E45957AF-2313-4888-9DCC-03AAD22E1326}"/>
                    </a:ext>
                  </a:extLst>
                </p14:cNvPr>
                <p14:cNvContentPartPr/>
                <p14:nvPr/>
              </p14:nvContentPartPr>
              <p14:xfrm>
                <a:off x="10104493" y="3586512"/>
                <a:ext cx="103680" cy="20160"/>
              </p14:xfrm>
            </p:contentPart>
          </mc:Choice>
          <mc:Fallback xmlns="">
            <p:pic>
              <p:nvPicPr>
                <p:cNvPr id="367" name="Freihand 366">
                  <a:extLst>
                    <a:ext uri="{FF2B5EF4-FFF2-40B4-BE49-F238E27FC236}">
                      <a16:creationId xmlns:a16="http://schemas.microsoft.com/office/drawing/2014/main" id="{E45957AF-2313-4888-9DCC-03AAD22E1326}"/>
                    </a:ext>
                  </a:extLst>
                </p:cNvPr>
                <p:cNvPicPr/>
                <p:nvPr/>
              </p:nvPicPr>
              <p:blipFill>
                <a:blip r:embed="rId638"/>
                <a:stretch>
                  <a:fillRect/>
                </a:stretch>
              </p:blipFill>
              <p:spPr>
                <a:xfrm>
                  <a:off x="10100173" y="3582192"/>
                  <a:ext cx="112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68" name="Freihand 367">
                  <a:extLst>
                    <a:ext uri="{FF2B5EF4-FFF2-40B4-BE49-F238E27FC236}">
                      <a16:creationId xmlns:a16="http://schemas.microsoft.com/office/drawing/2014/main" id="{07EEFCEA-2717-4BBE-AFF4-0ABA50F9868C}"/>
                    </a:ext>
                  </a:extLst>
                </p14:cNvPr>
                <p14:cNvContentPartPr/>
                <p14:nvPr/>
              </p14:nvContentPartPr>
              <p14:xfrm>
                <a:off x="10226893" y="3577152"/>
                <a:ext cx="111240" cy="111600"/>
              </p14:xfrm>
            </p:contentPart>
          </mc:Choice>
          <mc:Fallback xmlns="">
            <p:pic>
              <p:nvPicPr>
                <p:cNvPr id="368" name="Freihand 367">
                  <a:extLst>
                    <a:ext uri="{FF2B5EF4-FFF2-40B4-BE49-F238E27FC236}">
                      <a16:creationId xmlns:a16="http://schemas.microsoft.com/office/drawing/2014/main" id="{07EEFCEA-2717-4BBE-AFF4-0ABA50F9868C}"/>
                    </a:ext>
                  </a:extLst>
                </p:cNvPr>
                <p:cNvPicPr/>
                <p:nvPr/>
              </p:nvPicPr>
              <p:blipFill>
                <a:blip r:embed="rId640"/>
                <a:stretch>
                  <a:fillRect/>
                </a:stretch>
              </p:blipFill>
              <p:spPr>
                <a:xfrm>
                  <a:off x="10222573" y="3572832"/>
                  <a:ext cx="119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69" name="Freihand 368">
                  <a:extLst>
                    <a:ext uri="{FF2B5EF4-FFF2-40B4-BE49-F238E27FC236}">
                      <a16:creationId xmlns:a16="http://schemas.microsoft.com/office/drawing/2014/main" id="{88B633CF-6BC0-4E5F-8BD6-633D630467E1}"/>
                    </a:ext>
                  </a:extLst>
                </p14:cNvPr>
                <p14:cNvContentPartPr/>
                <p14:nvPr/>
              </p14:nvContentPartPr>
              <p14:xfrm>
                <a:off x="10352533" y="3560232"/>
                <a:ext cx="121680" cy="107280"/>
              </p14:xfrm>
            </p:contentPart>
          </mc:Choice>
          <mc:Fallback xmlns="">
            <p:pic>
              <p:nvPicPr>
                <p:cNvPr id="369" name="Freihand 368">
                  <a:extLst>
                    <a:ext uri="{FF2B5EF4-FFF2-40B4-BE49-F238E27FC236}">
                      <a16:creationId xmlns:a16="http://schemas.microsoft.com/office/drawing/2014/main" id="{88B633CF-6BC0-4E5F-8BD6-633D630467E1}"/>
                    </a:ext>
                  </a:extLst>
                </p:cNvPr>
                <p:cNvPicPr/>
                <p:nvPr/>
              </p:nvPicPr>
              <p:blipFill>
                <a:blip r:embed="rId642"/>
                <a:stretch>
                  <a:fillRect/>
                </a:stretch>
              </p:blipFill>
              <p:spPr>
                <a:xfrm>
                  <a:off x="10348213" y="3555912"/>
                  <a:ext cx="130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70" name="Freihand 369">
                  <a:extLst>
                    <a:ext uri="{FF2B5EF4-FFF2-40B4-BE49-F238E27FC236}">
                      <a16:creationId xmlns:a16="http://schemas.microsoft.com/office/drawing/2014/main" id="{66592807-24A9-4DDA-8420-9EE5B7C6BA39}"/>
                    </a:ext>
                  </a:extLst>
                </p14:cNvPr>
                <p14:cNvContentPartPr/>
                <p14:nvPr/>
              </p14:nvContentPartPr>
              <p14:xfrm>
                <a:off x="10550533" y="3589392"/>
                <a:ext cx="114480" cy="78840"/>
              </p14:xfrm>
            </p:contentPart>
          </mc:Choice>
          <mc:Fallback xmlns="">
            <p:pic>
              <p:nvPicPr>
                <p:cNvPr id="370" name="Freihand 369">
                  <a:extLst>
                    <a:ext uri="{FF2B5EF4-FFF2-40B4-BE49-F238E27FC236}">
                      <a16:creationId xmlns:a16="http://schemas.microsoft.com/office/drawing/2014/main" id="{66592807-24A9-4DDA-8420-9EE5B7C6BA39}"/>
                    </a:ext>
                  </a:extLst>
                </p:cNvPr>
                <p:cNvPicPr/>
                <p:nvPr/>
              </p:nvPicPr>
              <p:blipFill>
                <a:blip r:embed="rId644"/>
                <a:stretch>
                  <a:fillRect/>
                </a:stretch>
              </p:blipFill>
              <p:spPr>
                <a:xfrm>
                  <a:off x="10546213" y="3585072"/>
                  <a:ext cx="123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71" name="Freihand 370">
                  <a:extLst>
                    <a:ext uri="{FF2B5EF4-FFF2-40B4-BE49-F238E27FC236}">
                      <a16:creationId xmlns:a16="http://schemas.microsoft.com/office/drawing/2014/main" id="{DF6E59C2-FDB2-40B8-89BF-F782250B5451}"/>
                    </a:ext>
                  </a:extLst>
                </p14:cNvPr>
                <p14:cNvContentPartPr/>
                <p14:nvPr/>
              </p14:nvContentPartPr>
              <p14:xfrm>
                <a:off x="10580773" y="3475992"/>
                <a:ext cx="40320" cy="10080"/>
              </p14:xfrm>
            </p:contentPart>
          </mc:Choice>
          <mc:Fallback xmlns="">
            <p:pic>
              <p:nvPicPr>
                <p:cNvPr id="371" name="Freihand 370">
                  <a:extLst>
                    <a:ext uri="{FF2B5EF4-FFF2-40B4-BE49-F238E27FC236}">
                      <a16:creationId xmlns:a16="http://schemas.microsoft.com/office/drawing/2014/main" id="{DF6E59C2-FDB2-40B8-89BF-F782250B5451}"/>
                    </a:ext>
                  </a:extLst>
                </p:cNvPr>
                <p:cNvPicPr/>
                <p:nvPr/>
              </p:nvPicPr>
              <p:blipFill>
                <a:blip r:embed="rId646"/>
                <a:stretch>
                  <a:fillRect/>
                </a:stretch>
              </p:blipFill>
              <p:spPr>
                <a:xfrm>
                  <a:off x="10576453" y="3471672"/>
                  <a:ext cx="48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73" name="Freihand 372">
                  <a:extLst>
                    <a:ext uri="{FF2B5EF4-FFF2-40B4-BE49-F238E27FC236}">
                      <a16:creationId xmlns:a16="http://schemas.microsoft.com/office/drawing/2014/main" id="{723E9768-D8F3-4F9F-91B3-CD51934F79BE}"/>
                    </a:ext>
                  </a:extLst>
                </p14:cNvPr>
                <p14:cNvContentPartPr/>
                <p14:nvPr/>
              </p14:nvContentPartPr>
              <p14:xfrm>
                <a:off x="7778533" y="3752472"/>
                <a:ext cx="22680" cy="343800"/>
              </p14:xfrm>
            </p:contentPart>
          </mc:Choice>
          <mc:Fallback xmlns="">
            <p:pic>
              <p:nvPicPr>
                <p:cNvPr id="373" name="Freihand 372">
                  <a:extLst>
                    <a:ext uri="{FF2B5EF4-FFF2-40B4-BE49-F238E27FC236}">
                      <a16:creationId xmlns:a16="http://schemas.microsoft.com/office/drawing/2014/main" id="{723E9768-D8F3-4F9F-91B3-CD51934F79BE}"/>
                    </a:ext>
                  </a:extLst>
                </p:cNvPr>
                <p:cNvPicPr/>
                <p:nvPr/>
              </p:nvPicPr>
              <p:blipFill>
                <a:blip r:embed="rId648"/>
                <a:stretch>
                  <a:fillRect/>
                </a:stretch>
              </p:blipFill>
              <p:spPr>
                <a:xfrm>
                  <a:off x="7774213" y="3748152"/>
                  <a:ext cx="3132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74" name="Freihand 373">
                  <a:extLst>
                    <a:ext uri="{FF2B5EF4-FFF2-40B4-BE49-F238E27FC236}">
                      <a16:creationId xmlns:a16="http://schemas.microsoft.com/office/drawing/2014/main" id="{42D74E4A-1AC7-4958-9316-3AD28B914120}"/>
                    </a:ext>
                  </a:extLst>
                </p14:cNvPr>
                <p14:cNvContentPartPr/>
                <p14:nvPr/>
              </p14:nvContentPartPr>
              <p14:xfrm>
                <a:off x="7785733" y="3762192"/>
                <a:ext cx="82800" cy="18000"/>
              </p14:xfrm>
            </p:contentPart>
          </mc:Choice>
          <mc:Fallback xmlns="">
            <p:pic>
              <p:nvPicPr>
                <p:cNvPr id="374" name="Freihand 373">
                  <a:extLst>
                    <a:ext uri="{FF2B5EF4-FFF2-40B4-BE49-F238E27FC236}">
                      <a16:creationId xmlns:a16="http://schemas.microsoft.com/office/drawing/2014/main" id="{42D74E4A-1AC7-4958-9316-3AD28B914120}"/>
                    </a:ext>
                  </a:extLst>
                </p:cNvPr>
                <p:cNvPicPr/>
                <p:nvPr/>
              </p:nvPicPr>
              <p:blipFill>
                <a:blip r:embed="rId650"/>
                <a:stretch>
                  <a:fillRect/>
                </a:stretch>
              </p:blipFill>
              <p:spPr>
                <a:xfrm>
                  <a:off x="7781413" y="3757872"/>
                  <a:ext cx="914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75" name="Freihand 374">
                  <a:extLst>
                    <a:ext uri="{FF2B5EF4-FFF2-40B4-BE49-F238E27FC236}">
                      <a16:creationId xmlns:a16="http://schemas.microsoft.com/office/drawing/2014/main" id="{F9774B8F-3822-4974-BC28-278949C8FBC9}"/>
                    </a:ext>
                  </a:extLst>
                </p14:cNvPr>
                <p14:cNvContentPartPr/>
                <p14:nvPr/>
              </p14:nvContentPartPr>
              <p14:xfrm>
                <a:off x="7832173" y="3467712"/>
                <a:ext cx="2671560" cy="344520"/>
              </p14:xfrm>
            </p:contentPart>
          </mc:Choice>
          <mc:Fallback xmlns="">
            <p:pic>
              <p:nvPicPr>
                <p:cNvPr id="375" name="Freihand 374">
                  <a:extLst>
                    <a:ext uri="{FF2B5EF4-FFF2-40B4-BE49-F238E27FC236}">
                      <a16:creationId xmlns:a16="http://schemas.microsoft.com/office/drawing/2014/main" id="{F9774B8F-3822-4974-BC28-278949C8FBC9}"/>
                    </a:ext>
                  </a:extLst>
                </p:cNvPr>
                <p:cNvPicPr/>
                <p:nvPr/>
              </p:nvPicPr>
              <p:blipFill>
                <a:blip r:embed="rId652"/>
                <a:stretch>
                  <a:fillRect/>
                </a:stretch>
              </p:blipFill>
              <p:spPr>
                <a:xfrm>
                  <a:off x="7827853" y="3463392"/>
                  <a:ext cx="268020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76" name="Freihand 375">
                  <a:extLst>
                    <a:ext uri="{FF2B5EF4-FFF2-40B4-BE49-F238E27FC236}">
                      <a16:creationId xmlns:a16="http://schemas.microsoft.com/office/drawing/2014/main" id="{204A8A94-92D2-46CA-B4C4-264030F39CA3}"/>
                    </a:ext>
                  </a:extLst>
                </p14:cNvPr>
                <p14:cNvContentPartPr/>
                <p14:nvPr/>
              </p14:nvContentPartPr>
              <p14:xfrm>
                <a:off x="10400413" y="3443952"/>
                <a:ext cx="322560" cy="38880"/>
              </p14:xfrm>
            </p:contentPart>
          </mc:Choice>
          <mc:Fallback xmlns="">
            <p:pic>
              <p:nvPicPr>
                <p:cNvPr id="376" name="Freihand 375">
                  <a:extLst>
                    <a:ext uri="{FF2B5EF4-FFF2-40B4-BE49-F238E27FC236}">
                      <a16:creationId xmlns:a16="http://schemas.microsoft.com/office/drawing/2014/main" id="{204A8A94-92D2-46CA-B4C4-264030F39CA3}"/>
                    </a:ext>
                  </a:extLst>
                </p:cNvPr>
                <p:cNvPicPr/>
                <p:nvPr/>
              </p:nvPicPr>
              <p:blipFill>
                <a:blip r:embed="rId654"/>
                <a:stretch>
                  <a:fillRect/>
                </a:stretch>
              </p:blipFill>
              <p:spPr>
                <a:xfrm>
                  <a:off x="10396093" y="3439632"/>
                  <a:ext cx="3312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77" name="Freihand 376">
                  <a:extLst>
                    <a:ext uri="{FF2B5EF4-FFF2-40B4-BE49-F238E27FC236}">
                      <a16:creationId xmlns:a16="http://schemas.microsoft.com/office/drawing/2014/main" id="{D781F12A-BF86-479A-8BE1-3E6CA70D655C}"/>
                    </a:ext>
                  </a:extLst>
                </p14:cNvPr>
                <p14:cNvContentPartPr/>
                <p14:nvPr/>
              </p14:nvContentPartPr>
              <p14:xfrm>
                <a:off x="10702813" y="3442152"/>
                <a:ext cx="38520" cy="348480"/>
              </p14:xfrm>
            </p:contentPart>
          </mc:Choice>
          <mc:Fallback xmlns="">
            <p:pic>
              <p:nvPicPr>
                <p:cNvPr id="377" name="Freihand 376">
                  <a:extLst>
                    <a:ext uri="{FF2B5EF4-FFF2-40B4-BE49-F238E27FC236}">
                      <a16:creationId xmlns:a16="http://schemas.microsoft.com/office/drawing/2014/main" id="{D781F12A-BF86-479A-8BE1-3E6CA70D655C}"/>
                    </a:ext>
                  </a:extLst>
                </p:cNvPr>
                <p:cNvPicPr/>
                <p:nvPr/>
              </p:nvPicPr>
              <p:blipFill>
                <a:blip r:embed="rId656"/>
                <a:stretch>
                  <a:fillRect/>
                </a:stretch>
              </p:blipFill>
              <p:spPr>
                <a:xfrm>
                  <a:off x="10698493" y="3437832"/>
                  <a:ext cx="471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78" name="Freihand 377">
                  <a:extLst>
                    <a:ext uri="{FF2B5EF4-FFF2-40B4-BE49-F238E27FC236}">
                      <a16:creationId xmlns:a16="http://schemas.microsoft.com/office/drawing/2014/main" id="{28A4F7B4-4F26-4EDA-8ED7-D9A5F3D2222B}"/>
                    </a:ext>
                  </a:extLst>
                </p14:cNvPr>
                <p14:cNvContentPartPr/>
                <p14:nvPr/>
              </p14:nvContentPartPr>
              <p14:xfrm>
                <a:off x="7963573" y="3810792"/>
                <a:ext cx="2819160" cy="294120"/>
              </p14:xfrm>
            </p:contentPart>
          </mc:Choice>
          <mc:Fallback xmlns="">
            <p:pic>
              <p:nvPicPr>
                <p:cNvPr id="378" name="Freihand 377">
                  <a:extLst>
                    <a:ext uri="{FF2B5EF4-FFF2-40B4-BE49-F238E27FC236}">
                      <a16:creationId xmlns:a16="http://schemas.microsoft.com/office/drawing/2014/main" id="{28A4F7B4-4F26-4EDA-8ED7-D9A5F3D2222B}"/>
                    </a:ext>
                  </a:extLst>
                </p:cNvPr>
                <p:cNvPicPr/>
                <p:nvPr/>
              </p:nvPicPr>
              <p:blipFill>
                <a:blip r:embed="rId658"/>
                <a:stretch>
                  <a:fillRect/>
                </a:stretch>
              </p:blipFill>
              <p:spPr>
                <a:xfrm>
                  <a:off x="7959253" y="3806472"/>
                  <a:ext cx="28278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80" name="Freihand 379">
                  <a:extLst>
                    <a:ext uri="{FF2B5EF4-FFF2-40B4-BE49-F238E27FC236}">
                      <a16:creationId xmlns:a16="http://schemas.microsoft.com/office/drawing/2014/main" id="{A0706949-D5BF-4B43-BC32-57B938F4C2B3}"/>
                    </a:ext>
                  </a:extLst>
                </p14:cNvPr>
                <p14:cNvContentPartPr/>
                <p14:nvPr/>
              </p14:nvContentPartPr>
              <p14:xfrm>
                <a:off x="10842493" y="3604872"/>
                <a:ext cx="158400" cy="30240"/>
              </p14:xfrm>
            </p:contentPart>
          </mc:Choice>
          <mc:Fallback xmlns="">
            <p:pic>
              <p:nvPicPr>
                <p:cNvPr id="380" name="Freihand 379">
                  <a:extLst>
                    <a:ext uri="{FF2B5EF4-FFF2-40B4-BE49-F238E27FC236}">
                      <a16:creationId xmlns:a16="http://schemas.microsoft.com/office/drawing/2014/main" id="{A0706949-D5BF-4B43-BC32-57B938F4C2B3}"/>
                    </a:ext>
                  </a:extLst>
                </p:cNvPr>
                <p:cNvPicPr/>
                <p:nvPr/>
              </p:nvPicPr>
              <p:blipFill>
                <a:blip r:embed="rId660"/>
                <a:stretch>
                  <a:fillRect/>
                </a:stretch>
              </p:blipFill>
              <p:spPr>
                <a:xfrm>
                  <a:off x="10838173" y="3600552"/>
                  <a:ext cx="167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81" name="Freihand 380">
                  <a:extLst>
                    <a:ext uri="{FF2B5EF4-FFF2-40B4-BE49-F238E27FC236}">
                      <a16:creationId xmlns:a16="http://schemas.microsoft.com/office/drawing/2014/main" id="{F99E0114-CEB7-4880-BEEA-8A733CE908A9}"/>
                    </a:ext>
                  </a:extLst>
                </p14:cNvPr>
                <p14:cNvContentPartPr/>
                <p14:nvPr/>
              </p14:nvContentPartPr>
              <p14:xfrm>
                <a:off x="11032933" y="3499392"/>
                <a:ext cx="114840" cy="163440"/>
              </p14:xfrm>
            </p:contentPart>
          </mc:Choice>
          <mc:Fallback xmlns="">
            <p:pic>
              <p:nvPicPr>
                <p:cNvPr id="381" name="Freihand 380">
                  <a:extLst>
                    <a:ext uri="{FF2B5EF4-FFF2-40B4-BE49-F238E27FC236}">
                      <a16:creationId xmlns:a16="http://schemas.microsoft.com/office/drawing/2014/main" id="{F99E0114-CEB7-4880-BEEA-8A733CE908A9}"/>
                    </a:ext>
                  </a:extLst>
                </p:cNvPr>
                <p:cNvPicPr/>
                <p:nvPr/>
              </p:nvPicPr>
              <p:blipFill>
                <a:blip r:embed="rId662"/>
                <a:stretch>
                  <a:fillRect/>
                </a:stretch>
              </p:blipFill>
              <p:spPr>
                <a:xfrm>
                  <a:off x="11028613" y="3495072"/>
                  <a:ext cx="123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82" name="Freihand 381">
                  <a:extLst>
                    <a:ext uri="{FF2B5EF4-FFF2-40B4-BE49-F238E27FC236}">
                      <a16:creationId xmlns:a16="http://schemas.microsoft.com/office/drawing/2014/main" id="{2E263D7A-2B72-47B2-8032-FFE4BF4CA916}"/>
                    </a:ext>
                  </a:extLst>
                </p14:cNvPr>
                <p14:cNvContentPartPr/>
                <p14:nvPr/>
              </p14:nvContentPartPr>
              <p14:xfrm>
                <a:off x="11170453" y="3503712"/>
                <a:ext cx="131040" cy="120960"/>
              </p14:xfrm>
            </p:contentPart>
          </mc:Choice>
          <mc:Fallback xmlns="">
            <p:pic>
              <p:nvPicPr>
                <p:cNvPr id="382" name="Freihand 381">
                  <a:extLst>
                    <a:ext uri="{FF2B5EF4-FFF2-40B4-BE49-F238E27FC236}">
                      <a16:creationId xmlns:a16="http://schemas.microsoft.com/office/drawing/2014/main" id="{2E263D7A-2B72-47B2-8032-FFE4BF4CA916}"/>
                    </a:ext>
                  </a:extLst>
                </p:cNvPr>
                <p:cNvPicPr/>
                <p:nvPr/>
              </p:nvPicPr>
              <p:blipFill>
                <a:blip r:embed="rId664"/>
                <a:stretch>
                  <a:fillRect/>
                </a:stretch>
              </p:blipFill>
              <p:spPr>
                <a:xfrm>
                  <a:off x="11166133" y="3499392"/>
                  <a:ext cx="139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83" name="Freihand 382">
                  <a:extLst>
                    <a:ext uri="{FF2B5EF4-FFF2-40B4-BE49-F238E27FC236}">
                      <a16:creationId xmlns:a16="http://schemas.microsoft.com/office/drawing/2014/main" id="{44EEE4BA-F966-4608-8421-9AEF9D0B9E67}"/>
                    </a:ext>
                  </a:extLst>
                </p14:cNvPr>
                <p14:cNvContentPartPr/>
                <p14:nvPr/>
              </p14:nvContentPartPr>
              <p14:xfrm>
                <a:off x="11336413" y="3559152"/>
                <a:ext cx="78840" cy="18000"/>
              </p14:xfrm>
            </p:contentPart>
          </mc:Choice>
          <mc:Fallback xmlns="">
            <p:pic>
              <p:nvPicPr>
                <p:cNvPr id="383" name="Freihand 382">
                  <a:extLst>
                    <a:ext uri="{FF2B5EF4-FFF2-40B4-BE49-F238E27FC236}">
                      <a16:creationId xmlns:a16="http://schemas.microsoft.com/office/drawing/2014/main" id="{44EEE4BA-F966-4608-8421-9AEF9D0B9E67}"/>
                    </a:ext>
                  </a:extLst>
                </p:cNvPr>
                <p:cNvPicPr/>
                <p:nvPr/>
              </p:nvPicPr>
              <p:blipFill>
                <a:blip r:embed="rId666"/>
                <a:stretch>
                  <a:fillRect/>
                </a:stretch>
              </p:blipFill>
              <p:spPr>
                <a:xfrm>
                  <a:off x="11332093" y="3554832"/>
                  <a:ext cx="87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84" name="Freihand 383">
                  <a:extLst>
                    <a:ext uri="{FF2B5EF4-FFF2-40B4-BE49-F238E27FC236}">
                      <a16:creationId xmlns:a16="http://schemas.microsoft.com/office/drawing/2014/main" id="{FB96BF25-5A69-45BB-9CA1-7FDD11C209C3}"/>
                    </a:ext>
                  </a:extLst>
                </p14:cNvPr>
                <p14:cNvContentPartPr/>
                <p14:nvPr/>
              </p14:nvContentPartPr>
              <p14:xfrm>
                <a:off x="11483653" y="3450072"/>
                <a:ext cx="141480" cy="144360"/>
              </p14:xfrm>
            </p:contentPart>
          </mc:Choice>
          <mc:Fallback xmlns="">
            <p:pic>
              <p:nvPicPr>
                <p:cNvPr id="384" name="Freihand 383">
                  <a:extLst>
                    <a:ext uri="{FF2B5EF4-FFF2-40B4-BE49-F238E27FC236}">
                      <a16:creationId xmlns:a16="http://schemas.microsoft.com/office/drawing/2014/main" id="{FB96BF25-5A69-45BB-9CA1-7FDD11C209C3}"/>
                    </a:ext>
                  </a:extLst>
                </p:cNvPr>
                <p:cNvPicPr/>
                <p:nvPr/>
              </p:nvPicPr>
              <p:blipFill>
                <a:blip r:embed="rId668"/>
                <a:stretch>
                  <a:fillRect/>
                </a:stretch>
              </p:blipFill>
              <p:spPr>
                <a:xfrm>
                  <a:off x="11479333" y="3445752"/>
                  <a:ext cx="150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85" name="Freihand 384">
                  <a:extLst>
                    <a:ext uri="{FF2B5EF4-FFF2-40B4-BE49-F238E27FC236}">
                      <a16:creationId xmlns:a16="http://schemas.microsoft.com/office/drawing/2014/main" id="{1EF0FE08-A539-4E82-96FE-847DB84DF5F0}"/>
                    </a:ext>
                  </a:extLst>
                </p14:cNvPr>
                <p14:cNvContentPartPr/>
                <p14:nvPr/>
              </p14:nvContentPartPr>
              <p14:xfrm>
                <a:off x="11558893" y="3541872"/>
                <a:ext cx="72000" cy="48960"/>
              </p14:xfrm>
            </p:contentPart>
          </mc:Choice>
          <mc:Fallback xmlns="">
            <p:pic>
              <p:nvPicPr>
                <p:cNvPr id="385" name="Freihand 384">
                  <a:extLst>
                    <a:ext uri="{FF2B5EF4-FFF2-40B4-BE49-F238E27FC236}">
                      <a16:creationId xmlns:a16="http://schemas.microsoft.com/office/drawing/2014/main" id="{1EF0FE08-A539-4E82-96FE-847DB84DF5F0}"/>
                    </a:ext>
                  </a:extLst>
                </p:cNvPr>
                <p:cNvPicPr/>
                <p:nvPr/>
              </p:nvPicPr>
              <p:blipFill>
                <a:blip r:embed="rId670"/>
                <a:stretch>
                  <a:fillRect/>
                </a:stretch>
              </p:blipFill>
              <p:spPr>
                <a:xfrm>
                  <a:off x="11554573" y="3537552"/>
                  <a:ext cx="806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86" name="Freihand 385">
                  <a:extLst>
                    <a:ext uri="{FF2B5EF4-FFF2-40B4-BE49-F238E27FC236}">
                      <a16:creationId xmlns:a16="http://schemas.microsoft.com/office/drawing/2014/main" id="{14439D56-741B-4355-87B9-C682FC6C0C75}"/>
                    </a:ext>
                  </a:extLst>
                </p14:cNvPr>
                <p14:cNvContentPartPr/>
                <p14:nvPr/>
              </p14:nvContentPartPr>
              <p14:xfrm>
                <a:off x="11617213" y="3502992"/>
                <a:ext cx="352440" cy="114120"/>
              </p14:xfrm>
            </p:contentPart>
          </mc:Choice>
          <mc:Fallback xmlns="">
            <p:pic>
              <p:nvPicPr>
                <p:cNvPr id="386" name="Freihand 385">
                  <a:extLst>
                    <a:ext uri="{FF2B5EF4-FFF2-40B4-BE49-F238E27FC236}">
                      <a16:creationId xmlns:a16="http://schemas.microsoft.com/office/drawing/2014/main" id="{14439D56-741B-4355-87B9-C682FC6C0C75}"/>
                    </a:ext>
                  </a:extLst>
                </p:cNvPr>
                <p:cNvPicPr/>
                <p:nvPr/>
              </p:nvPicPr>
              <p:blipFill>
                <a:blip r:embed="rId672"/>
                <a:stretch>
                  <a:fillRect/>
                </a:stretch>
              </p:blipFill>
              <p:spPr>
                <a:xfrm>
                  <a:off x="11612893" y="3498672"/>
                  <a:ext cx="3610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97" name="Freihand 396">
                  <a:extLst>
                    <a:ext uri="{FF2B5EF4-FFF2-40B4-BE49-F238E27FC236}">
                      <a16:creationId xmlns:a16="http://schemas.microsoft.com/office/drawing/2014/main" id="{78746452-721C-4DB6-8C2A-59D0D10F5AB9}"/>
                    </a:ext>
                  </a:extLst>
                </p14:cNvPr>
                <p14:cNvContentPartPr/>
                <p14:nvPr/>
              </p14:nvContentPartPr>
              <p14:xfrm>
                <a:off x="7844053" y="4045872"/>
                <a:ext cx="154800" cy="43200"/>
              </p14:xfrm>
            </p:contentPart>
          </mc:Choice>
          <mc:Fallback xmlns="">
            <p:pic>
              <p:nvPicPr>
                <p:cNvPr id="397" name="Freihand 396">
                  <a:extLst>
                    <a:ext uri="{FF2B5EF4-FFF2-40B4-BE49-F238E27FC236}">
                      <a16:creationId xmlns:a16="http://schemas.microsoft.com/office/drawing/2014/main" id="{78746452-721C-4DB6-8C2A-59D0D10F5AB9}"/>
                    </a:ext>
                  </a:extLst>
                </p:cNvPr>
                <p:cNvPicPr/>
                <p:nvPr/>
              </p:nvPicPr>
              <p:blipFill>
                <a:blip r:embed="rId674"/>
                <a:stretch>
                  <a:fillRect/>
                </a:stretch>
              </p:blipFill>
              <p:spPr>
                <a:xfrm>
                  <a:off x="7839733" y="4041552"/>
                  <a:ext cx="1634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98" name="Freihand 397">
                  <a:extLst>
                    <a:ext uri="{FF2B5EF4-FFF2-40B4-BE49-F238E27FC236}">
                      <a16:creationId xmlns:a16="http://schemas.microsoft.com/office/drawing/2014/main" id="{7A7CE0BA-E5CA-42E2-9D1C-25F6D089A774}"/>
                    </a:ext>
                  </a:extLst>
                </p14:cNvPr>
                <p14:cNvContentPartPr/>
                <p14:nvPr/>
              </p14:nvContentPartPr>
              <p14:xfrm>
                <a:off x="10432453" y="3829152"/>
                <a:ext cx="123120" cy="18000"/>
              </p14:xfrm>
            </p:contentPart>
          </mc:Choice>
          <mc:Fallback xmlns="">
            <p:pic>
              <p:nvPicPr>
                <p:cNvPr id="398" name="Freihand 397">
                  <a:extLst>
                    <a:ext uri="{FF2B5EF4-FFF2-40B4-BE49-F238E27FC236}">
                      <a16:creationId xmlns:a16="http://schemas.microsoft.com/office/drawing/2014/main" id="{7A7CE0BA-E5CA-42E2-9D1C-25F6D089A774}"/>
                    </a:ext>
                  </a:extLst>
                </p:cNvPr>
                <p:cNvPicPr/>
                <p:nvPr/>
              </p:nvPicPr>
              <p:blipFill>
                <a:blip r:embed="rId676"/>
                <a:stretch>
                  <a:fillRect/>
                </a:stretch>
              </p:blipFill>
              <p:spPr>
                <a:xfrm>
                  <a:off x="10428133" y="3824832"/>
                  <a:ext cx="131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00" name="Freihand 399">
                  <a:extLst>
                    <a:ext uri="{FF2B5EF4-FFF2-40B4-BE49-F238E27FC236}">
                      <a16:creationId xmlns:a16="http://schemas.microsoft.com/office/drawing/2014/main" id="{ECEAAB0E-ABFB-4423-8362-6A930D99D961}"/>
                    </a:ext>
                  </a:extLst>
                </p14:cNvPr>
                <p14:cNvContentPartPr/>
                <p14:nvPr/>
              </p14:nvContentPartPr>
              <p14:xfrm>
                <a:off x="10046173" y="3723672"/>
                <a:ext cx="342720" cy="104400"/>
              </p14:xfrm>
            </p:contentPart>
          </mc:Choice>
          <mc:Fallback xmlns="">
            <p:pic>
              <p:nvPicPr>
                <p:cNvPr id="400" name="Freihand 399">
                  <a:extLst>
                    <a:ext uri="{FF2B5EF4-FFF2-40B4-BE49-F238E27FC236}">
                      <a16:creationId xmlns:a16="http://schemas.microsoft.com/office/drawing/2014/main" id="{ECEAAB0E-ABFB-4423-8362-6A930D99D961}"/>
                    </a:ext>
                  </a:extLst>
                </p:cNvPr>
                <p:cNvPicPr/>
                <p:nvPr/>
              </p:nvPicPr>
              <p:blipFill>
                <a:blip r:embed="rId678"/>
                <a:stretch>
                  <a:fillRect/>
                </a:stretch>
              </p:blipFill>
              <p:spPr>
                <a:xfrm>
                  <a:off x="10041853" y="3719352"/>
                  <a:ext cx="351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02" name="Freihand 401">
                  <a:extLst>
                    <a:ext uri="{FF2B5EF4-FFF2-40B4-BE49-F238E27FC236}">
                      <a16:creationId xmlns:a16="http://schemas.microsoft.com/office/drawing/2014/main" id="{77B9620F-D887-497F-9988-A0F985FFD03E}"/>
                    </a:ext>
                  </a:extLst>
                </p14:cNvPr>
                <p14:cNvContentPartPr/>
                <p14:nvPr/>
              </p14:nvContentPartPr>
              <p14:xfrm>
                <a:off x="7045573" y="2385552"/>
                <a:ext cx="345960" cy="46440"/>
              </p14:xfrm>
            </p:contentPart>
          </mc:Choice>
          <mc:Fallback xmlns="">
            <p:pic>
              <p:nvPicPr>
                <p:cNvPr id="402" name="Freihand 401">
                  <a:extLst>
                    <a:ext uri="{FF2B5EF4-FFF2-40B4-BE49-F238E27FC236}">
                      <a16:creationId xmlns:a16="http://schemas.microsoft.com/office/drawing/2014/main" id="{77B9620F-D887-497F-9988-A0F985FFD03E}"/>
                    </a:ext>
                  </a:extLst>
                </p:cNvPr>
                <p:cNvPicPr/>
                <p:nvPr/>
              </p:nvPicPr>
              <p:blipFill>
                <a:blip r:embed="rId680"/>
                <a:stretch>
                  <a:fillRect/>
                </a:stretch>
              </p:blipFill>
              <p:spPr>
                <a:xfrm>
                  <a:off x="7041253" y="2381232"/>
                  <a:ext cx="3546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32" name="Freihand 431">
                  <a:extLst>
                    <a:ext uri="{FF2B5EF4-FFF2-40B4-BE49-F238E27FC236}">
                      <a16:creationId xmlns:a16="http://schemas.microsoft.com/office/drawing/2014/main" id="{180BFBFF-6327-4AF2-A466-DEDF56C59FCE}"/>
                    </a:ext>
                  </a:extLst>
                </p14:cNvPr>
                <p14:cNvContentPartPr/>
                <p14:nvPr/>
              </p14:nvContentPartPr>
              <p14:xfrm>
                <a:off x="4698013" y="3737712"/>
                <a:ext cx="151920" cy="7200"/>
              </p14:xfrm>
            </p:contentPart>
          </mc:Choice>
          <mc:Fallback xmlns="">
            <p:pic>
              <p:nvPicPr>
                <p:cNvPr id="432" name="Freihand 431">
                  <a:extLst>
                    <a:ext uri="{FF2B5EF4-FFF2-40B4-BE49-F238E27FC236}">
                      <a16:creationId xmlns:a16="http://schemas.microsoft.com/office/drawing/2014/main" id="{180BFBFF-6327-4AF2-A466-DEDF56C59FCE}"/>
                    </a:ext>
                  </a:extLst>
                </p:cNvPr>
                <p:cNvPicPr/>
                <p:nvPr/>
              </p:nvPicPr>
              <p:blipFill>
                <a:blip r:embed="rId682"/>
                <a:stretch>
                  <a:fillRect/>
                </a:stretch>
              </p:blipFill>
              <p:spPr>
                <a:xfrm>
                  <a:off x="4693693" y="3733392"/>
                  <a:ext cx="1605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33" name="Freihand 432">
                  <a:extLst>
                    <a:ext uri="{FF2B5EF4-FFF2-40B4-BE49-F238E27FC236}">
                      <a16:creationId xmlns:a16="http://schemas.microsoft.com/office/drawing/2014/main" id="{0959D58D-6096-4C93-93B8-07443CBCFAFC}"/>
                    </a:ext>
                  </a:extLst>
                </p14:cNvPr>
                <p14:cNvContentPartPr/>
                <p14:nvPr/>
              </p14:nvContentPartPr>
              <p14:xfrm>
                <a:off x="4784053" y="3557352"/>
                <a:ext cx="12600" cy="140400"/>
              </p14:xfrm>
            </p:contentPart>
          </mc:Choice>
          <mc:Fallback xmlns="">
            <p:pic>
              <p:nvPicPr>
                <p:cNvPr id="433" name="Freihand 432">
                  <a:extLst>
                    <a:ext uri="{FF2B5EF4-FFF2-40B4-BE49-F238E27FC236}">
                      <a16:creationId xmlns:a16="http://schemas.microsoft.com/office/drawing/2014/main" id="{0959D58D-6096-4C93-93B8-07443CBCFAFC}"/>
                    </a:ext>
                  </a:extLst>
                </p:cNvPr>
                <p:cNvPicPr/>
                <p:nvPr/>
              </p:nvPicPr>
              <p:blipFill>
                <a:blip r:embed="rId684"/>
                <a:stretch>
                  <a:fillRect/>
                </a:stretch>
              </p:blipFill>
              <p:spPr>
                <a:xfrm>
                  <a:off x="4779733" y="3553032"/>
                  <a:ext cx="21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34" name="Freihand 433">
                  <a:extLst>
                    <a:ext uri="{FF2B5EF4-FFF2-40B4-BE49-F238E27FC236}">
                      <a16:creationId xmlns:a16="http://schemas.microsoft.com/office/drawing/2014/main" id="{F84D6BFD-BEC4-4694-BD66-321065EDB04B}"/>
                    </a:ext>
                  </a:extLst>
                </p14:cNvPr>
                <p14:cNvContentPartPr/>
                <p14:nvPr/>
              </p14:nvContentPartPr>
              <p14:xfrm>
                <a:off x="4683253" y="3514872"/>
                <a:ext cx="166680" cy="15480"/>
              </p14:xfrm>
            </p:contentPart>
          </mc:Choice>
          <mc:Fallback xmlns="">
            <p:pic>
              <p:nvPicPr>
                <p:cNvPr id="434" name="Freihand 433">
                  <a:extLst>
                    <a:ext uri="{FF2B5EF4-FFF2-40B4-BE49-F238E27FC236}">
                      <a16:creationId xmlns:a16="http://schemas.microsoft.com/office/drawing/2014/main" id="{F84D6BFD-BEC4-4694-BD66-321065EDB04B}"/>
                    </a:ext>
                  </a:extLst>
                </p:cNvPr>
                <p:cNvPicPr/>
                <p:nvPr/>
              </p:nvPicPr>
              <p:blipFill>
                <a:blip r:embed="rId686"/>
                <a:stretch>
                  <a:fillRect/>
                </a:stretch>
              </p:blipFill>
              <p:spPr>
                <a:xfrm>
                  <a:off x="4678933" y="3510552"/>
                  <a:ext cx="175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35" name="Freihand 434">
                  <a:extLst>
                    <a:ext uri="{FF2B5EF4-FFF2-40B4-BE49-F238E27FC236}">
                      <a16:creationId xmlns:a16="http://schemas.microsoft.com/office/drawing/2014/main" id="{2E707DA6-24E4-4DA2-BF8C-EEAD22670CF8}"/>
                    </a:ext>
                  </a:extLst>
                </p14:cNvPr>
                <p14:cNvContentPartPr/>
                <p14:nvPr/>
              </p14:nvContentPartPr>
              <p14:xfrm>
                <a:off x="4887373" y="3524232"/>
                <a:ext cx="91800" cy="165240"/>
              </p14:xfrm>
            </p:contentPart>
          </mc:Choice>
          <mc:Fallback xmlns="">
            <p:pic>
              <p:nvPicPr>
                <p:cNvPr id="435" name="Freihand 434">
                  <a:extLst>
                    <a:ext uri="{FF2B5EF4-FFF2-40B4-BE49-F238E27FC236}">
                      <a16:creationId xmlns:a16="http://schemas.microsoft.com/office/drawing/2014/main" id="{2E707DA6-24E4-4DA2-BF8C-EEAD22670CF8}"/>
                    </a:ext>
                  </a:extLst>
                </p:cNvPr>
                <p:cNvPicPr/>
                <p:nvPr/>
              </p:nvPicPr>
              <p:blipFill>
                <a:blip r:embed="rId688"/>
                <a:stretch>
                  <a:fillRect/>
                </a:stretch>
              </p:blipFill>
              <p:spPr>
                <a:xfrm>
                  <a:off x="4883053" y="3519912"/>
                  <a:ext cx="100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36" name="Freihand 435">
                  <a:extLst>
                    <a:ext uri="{FF2B5EF4-FFF2-40B4-BE49-F238E27FC236}">
                      <a16:creationId xmlns:a16="http://schemas.microsoft.com/office/drawing/2014/main" id="{BA40BCB4-972F-4B52-B1D6-71ED462B5827}"/>
                    </a:ext>
                  </a:extLst>
                </p14:cNvPr>
                <p14:cNvContentPartPr/>
                <p14:nvPr/>
              </p14:nvContentPartPr>
              <p14:xfrm>
                <a:off x="5071333" y="3602712"/>
                <a:ext cx="72720" cy="2160"/>
              </p14:xfrm>
            </p:contentPart>
          </mc:Choice>
          <mc:Fallback xmlns="">
            <p:pic>
              <p:nvPicPr>
                <p:cNvPr id="436" name="Freihand 435">
                  <a:extLst>
                    <a:ext uri="{FF2B5EF4-FFF2-40B4-BE49-F238E27FC236}">
                      <a16:creationId xmlns:a16="http://schemas.microsoft.com/office/drawing/2014/main" id="{BA40BCB4-972F-4B52-B1D6-71ED462B5827}"/>
                    </a:ext>
                  </a:extLst>
                </p:cNvPr>
                <p:cNvPicPr/>
                <p:nvPr/>
              </p:nvPicPr>
              <p:blipFill>
                <a:blip r:embed="rId76"/>
                <a:stretch>
                  <a:fillRect/>
                </a:stretch>
              </p:blipFill>
              <p:spPr>
                <a:xfrm>
                  <a:off x="5067013" y="3598392"/>
                  <a:ext cx="813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37" name="Freihand 436">
                  <a:extLst>
                    <a:ext uri="{FF2B5EF4-FFF2-40B4-BE49-F238E27FC236}">
                      <a16:creationId xmlns:a16="http://schemas.microsoft.com/office/drawing/2014/main" id="{7A98B88C-5D70-4A2B-8012-B45BA8F4D575}"/>
                    </a:ext>
                  </a:extLst>
                </p14:cNvPr>
                <p14:cNvContentPartPr/>
                <p14:nvPr/>
              </p14:nvContentPartPr>
              <p14:xfrm>
                <a:off x="5071333" y="3628272"/>
                <a:ext cx="110880" cy="15120"/>
              </p14:xfrm>
            </p:contentPart>
          </mc:Choice>
          <mc:Fallback xmlns="">
            <p:pic>
              <p:nvPicPr>
                <p:cNvPr id="437" name="Freihand 436">
                  <a:extLst>
                    <a:ext uri="{FF2B5EF4-FFF2-40B4-BE49-F238E27FC236}">
                      <a16:creationId xmlns:a16="http://schemas.microsoft.com/office/drawing/2014/main" id="{7A98B88C-5D70-4A2B-8012-B45BA8F4D575}"/>
                    </a:ext>
                  </a:extLst>
                </p:cNvPr>
                <p:cNvPicPr/>
                <p:nvPr/>
              </p:nvPicPr>
              <p:blipFill>
                <a:blip r:embed="rId691"/>
                <a:stretch>
                  <a:fillRect/>
                </a:stretch>
              </p:blipFill>
              <p:spPr>
                <a:xfrm>
                  <a:off x="5067013" y="3623952"/>
                  <a:ext cx="11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8" name="Freihand 437">
                  <a:extLst>
                    <a:ext uri="{FF2B5EF4-FFF2-40B4-BE49-F238E27FC236}">
                      <a16:creationId xmlns:a16="http://schemas.microsoft.com/office/drawing/2014/main" id="{C0672EBF-863D-4DA2-8422-703EA593213A}"/>
                    </a:ext>
                  </a:extLst>
                </p14:cNvPr>
                <p14:cNvContentPartPr/>
                <p14:nvPr/>
              </p14:nvContentPartPr>
              <p14:xfrm>
                <a:off x="5280853" y="3504792"/>
                <a:ext cx="120600" cy="158040"/>
              </p14:xfrm>
            </p:contentPart>
          </mc:Choice>
          <mc:Fallback xmlns="">
            <p:pic>
              <p:nvPicPr>
                <p:cNvPr id="438" name="Freihand 437">
                  <a:extLst>
                    <a:ext uri="{FF2B5EF4-FFF2-40B4-BE49-F238E27FC236}">
                      <a16:creationId xmlns:a16="http://schemas.microsoft.com/office/drawing/2014/main" id="{C0672EBF-863D-4DA2-8422-703EA593213A}"/>
                    </a:ext>
                  </a:extLst>
                </p:cNvPr>
                <p:cNvPicPr/>
                <p:nvPr/>
              </p:nvPicPr>
              <p:blipFill>
                <a:blip r:embed="rId693"/>
                <a:stretch>
                  <a:fillRect/>
                </a:stretch>
              </p:blipFill>
              <p:spPr>
                <a:xfrm>
                  <a:off x="5276533" y="3500472"/>
                  <a:ext cx="129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9" name="Freihand 438">
                  <a:extLst>
                    <a:ext uri="{FF2B5EF4-FFF2-40B4-BE49-F238E27FC236}">
                      <a16:creationId xmlns:a16="http://schemas.microsoft.com/office/drawing/2014/main" id="{7D4D095A-9D8A-4E59-8E84-B89053E433B1}"/>
                    </a:ext>
                  </a:extLst>
                </p14:cNvPr>
                <p14:cNvContentPartPr/>
                <p14:nvPr/>
              </p14:nvContentPartPr>
              <p14:xfrm>
                <a:off x="5442853" y="3500472"/>
                <a:ext cx="118440" cy="117720"/>
              </p14:xfrm>
            </p:contentPart>
          </mc:Choice>
          <mc:Fallback xmlns="">
            <p:pic>
              <p:nvPicPr>
                <p:cNvPr id="439" name="Freihand 438">
                  <a:extLst>
                    <a:ext uri="{FF2B5EF4-FFF2-40B4-BE49-F238E27FC236}">
                      <a16:creationId xmlns:a16="http://schemas.microsoft.com/office/drawing/2014/main" id="{7D4D095A-9D8A-4E59-8E84-B89053E433B1}"/>
                    </a:ext>
                  </a:extLst>
                </p:cNvPr>
                <p:cNvPicPr/>
                <p:nvPr/>
              </p:nvPicPr>
              <p:blipFill>
                <a:blip r:embed="rId695"/>
                <a:stretch>
                  <a:fillRect/>
                </a:stretch>
              </p:blipFill>
              <p:spPr>
                <a:xfrm>
                  <a:off x="5438533" y="3496152"/>
                  <a:ext cx="127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40" name="Freihand 439">
                  <a:extLst>
                    <a:ext uri="{FF2B5EF4-FFF2-40B4-BE49-F238E27FC236}">
                      <a16:creationId xmlns:a16="http://schemas.microsoft.com/office/drawing/2014/main" id="{E626D87A-F020-4535-BE83-1F0EADD041E7}"/>
                    </a:ext>
                  </a:extLst>
                </p14:cNvPr>
                <p14:cNvContentPartPr/>
                <p14:nvPr/>
              </p14:nvContentPartPr>
              <p14:xfrm>
                <a:off x="5603773" y="3365832"/>
                <a:ext cx="69840" cy="87840"/>
              </p14:xfrm>
            </p:contentPart>
          </mc:Choice>
          <mc:Fallback xmlns="">
            <p:pic>
              <p:nvPicPr>
                <p:cNvPr id="440" name="Freihand 439">
                  <a:extLst>
                    <a:ext uri="{FF2B5EF4-FFF2-40B4-BE49-F238E27FC236}">
                      <a16:creationId xmlns:a16="http://schemas.microsoft.com/office/drawing/2014/main" id="{E626D87A-F020-4535-BE83-1F0EADD041E7}"/>
                    </a:ext>
                  </a:extLst>
                </p:cNvPr>
                <p:cNvPicPr/>
                <p:nvPr/>
              </p:nvPicPr>
              <p:blipFill>
                <a:blip r:embed="rId697"/>
                <a:stretch>
                  <a:fillRect/>
                </a:stretch>
              </p:blipFill>
              <p:spPr>
                <a:xfrm>
                  <a:off x="5599453" y="3361512"/>
                  <a:ext cx="784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41" name="Freihand 440">
                  <a:extLst>
                    <a:ext uri="{FF2B5EF4-FFF2-40B4-BE49-F238E27FC236}">
                      <a16:creationId xmlns:a16="http://schemas.microsoft.com/office/drawing/2014/main" id="{66711207-ECA0-4E79-8A1C-5E6F6A88C015}"/>
                    </a:ext>
                  </a:extLst>
                </p14:cNvPr>
                <p14:cNvContentPartPr/>
                <p14:nvPr/>
              </p14:nvContentPartPr>
              <p14:xfrm>
                <a:off x="4542133" y="3420192"/>
                <a:ext cx="107280" cy="70200"/>
              </p14:xfrm>
            </p:contentPart>
          </mc:Choice>
          <mc:Fallback xmlns="">
            <p:pic>
              <p:nvPicPr>
                <p:cNvPr id="441" name="Freihand 440">
                  <a:extLst>
                    <a:ext uri="{FF2B5EF4-FFF2-40B4-BE49-F238E27FC236}">
                      <a16:creationId xmlns:a16="http://schemas.microsoft.com/office/drawing/2014/main" id="{66711207-ECA0-4E79-8A1C-5E6F6A88C015}"/>
                    </a:ext>
                  </a:extLst>
                </p:cNvPr>
                <p:cNvPicPr/>
                <p:nvPr/>
              </p:nvPicPr>
              <p:blipFill>
                <a:blip r:embed="rId699"/>
                <a:stretch>
                  <a:fillRect/>
                </a:stretch>
              </p:blipFill>
              <p:spPr>
                <a:xfrm>
                  <a:off x="4537813" y="3415872"/>
                  <a:ext cx="115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43" name="Freihand 442">
                  <a:extLst>
                    <a:ext uri="{FF2B5EF4-FFF2-40B4-BE49-F238E27FC236}">
                      <a16:creationId xmlns:a16="http://schemas.microsoft.com/office/drawing/2014/main" id="{01A9D1E8-F14D-48A2-89F8-4A36BB5EF444}"/>
                    </a:ext>
                  </a:extLst>
                </p14:cNvPr>
                <p14:cNvContentPartPr/>
                <p14:nvPr/>
              </p14:nvContentPartPr>
              <p14:xfrm>
                <a:off x="5743453" y="2429472"/>
                <a:ext cx="1460880" cy="115920"/>
              </p14:xfrm>
            </p:contentPart>
          </mc:Choice>
          <mc:Fallback xmlns="">
            <p:pic>
              <p:nvPicPr>
                <p:cNvPr id="443" name="Freihand 442">
                  <a:extLst>
                    <a:ext uri="{FF2B5EF4-FFF2-40B4-BE49-F238E27FC236}">
                      <a16:creationId xmlns:a16="http://schemas.microsoft.com/office/drawing/2014/main" id="{01A9D1E8-F14D-48A2-89F8-4A36BB5EF444}"/>
                    </a:ext>
                  </a:extLst>
                </p:cNvPr>
                <p:cNvPicPr/>
                <p:nvPr/>
              </p:nvPicPr>
              <p:blipFill>
                <a:blip r:embed="rId701"/>
                <a:stretch>
                  <a:fillRect/>
                </a:stretch>
              </p:blipFill>
              <p:spPr>
                <a:xfrm>
                  <a:off x="5739133" y="2425152"/>
                  <a:ext cx="1469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45" name="Freihand 444">
                  <a:extLst>
                    <a:ext uri="{FF2B5EF4-FFF2-40B4-BE49-F238E27FC236}">
                      <a16:creationId xmlns:a16="http://schemas.microsoft.com/office/drawing/2014/main" id="{0004CFFF-4B92-4A9E-BA05-6918FEE5E8D1}"/>
                    </a:ext>
                  </a:extLst>
                </p14:cNvPr>
                <p14:cNvContentPartPr/>
                <p14:nvPr/>
              </p14:nvContentPartPr>
              <p14:xfrm>
                <a:off x="8018653" y="3828072"/>
                <a:ext cx="2551320" cy="292320"/>
              </p14:xfrm>
            </p:contentPart>
          </mc:Choice>
          <mc:Fallback xmlns="">
            <p:pic>
              <p:nvPicPr>
                <p:cNvPr id="445" name="Freihand 444">
                  <a:extLst>
                    <a:ext uri="{FF2B5EF4-FFF2-40B4-BE49-F238E27FC236}">
                      <a16:creationId xmlns:a16="http://schemas.microsoft.com/office/drawing/2014/main" id="{0004CFFF-4B92-4A9E-BA05-6918FEE5E8D1}"/>
                    </a:ext>
                  </a:extLst>
                </p:cNvPr>
                <p:cNvPicPr/>
                <p:nvPr/>
              </p:nvPicPr>
              <p:blipFill>
                <a:blip r:embed="rId703"/>
                <a:stretch>
                  <a:fillRect/>
                </a:stretch>
              </p:blipFill>
              <p:spPr>
                <a:xfrm>
                  <a:off x="8014333" y="3823752"/>
                  <a:ext cx="25599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47" name="Freihand 446">
                  <a:extLst>
                    <a:ext uri="{FF2B5EF4-FFF2-40B4-BE49-F238E27FC236}">
                      <a16:creationId xmlns:a16="http://schemas.microsoft.com/office/drawing/2014/main" id="{0CFCFBA0-652C-483F-A6A6-8D026AC1DD95}"/>
                    </a:ext>
                  </a:extLst>
                </p14:cNvPr>
                <p14:cNvContentPartPr/>
                <p14:nvPr/>
              </p14:nvContentPartPr>
              <p14:xfrm>
                <a:off x="4447453" y="3993672"/>
                <a:ext cx="95040" cy="155880"/>
              </p14:xfrm>
            </p:contentPart>
          </mc:Choice>
          <mc:Fallback xmlns="">
            <p:pic>
              <p:nvPicPr>
                <p:cNvPr id="447" name="Freihand 446">
                  <a:extLst>
                    <a:ext uri="{FF2B5EF4-FFF2-40B4-BE49-F238E27FC236}">
                      <a16:creationId xmlns:a16="http://schemas.microsoft.com/office/drawing/2014/main" id="{0CFCFBA0-652C-483F-A6A6-8D026AC1DD95}"/>
                    </a:ext>
                  </a:extLst>
                </p:cNvPr>
                <p:cNvPicPr/>
                <p:nvPr/>
              </p:nvPicPr>
              <p:blipFill>
                <a:blip r:embed="rId705"/>
                <a:stretch>
                  <a:fillRect/>
                </a:stretch>
              </p:blipFill>
              <p:spPr>
                <a:xfrm>
                  <a:off x="4443133" y="3989352"/>
                  <a:ext cx="103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8" name="Freihand 447">
                  <a:extLst>
                    <a:ext uri="{FF2B5EF4-FFF2-40B4-BE49-F238E27FC236}">
                      <a16:creationId xmlns:a16="http://schemas.microsoft.com/office/drawing/2014/main" id="{375B2C5F-98D2-43A8-8EC3-B842B2604DF6}"/>
                    </a:ext>
                  </a:extLst>
                </p14:cNvPr>
                <p14:cNvContentPartPr/>
                <p14:nvPr/>
              </p14:nvContentPartPr>
              <p14:xfrm>
                <a:off x="4476253" y="3975672"/>
                <a:ext cx="119160" cy="12960"/>
              </p14:xfrm>
            </p:contentPart>
          </mc:Choice>
          <mc:Fallback xmlns="">
            <p:pic>
              <p:nvPicPr>
                <p:cNvPr id="448" name="Freihand 447">
                  <a:extLst>
                    <a:ext uri="{FF2B5EF4-FFF2-40B4-BE49-F238E27FC236}">
                      <a16:creationId xmlns:a16="http://schemas.microsoft.com/office/drawing/2014/main" id="{375B2C5F-98D2-43A8-8EC3-B842B2604DF6}"/>
                    </a:ext>
                  </a:extLst>
                </p:cNvPr>
                <p:cNvPicPr/>
                <p:nvPr/>
              </p:nvPicPr>
              <p:blipFill>
                <a:blip r:embed="rId707"/>
                <a:stretch>
                  <a:fillRect/>
                </a:stretch>
              </p:blipFill>
              <p:spPr>
                <a:xfrm>
                  <a:off x="4471933" y="3971352"/>
                  <a:ext cx="1278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49" name="Freihand 448">
                  <a:extLst>
                    <a:ext uri="{FF2B5EF4-FFF2-40B4-BE49-F238E27FC236}">
                      <a16:creationId xmlns:a16="http://schemas.microsoft.com/office/drawing/2014/main" id="{DAC6FF04-F4DD-475E-A073-0257B3F7299A}"/>
                    </a:ext>
                  </a:extLst>
                </p14:cNvPr>
                <p14:cNvContentPartPr/>
                <p14:nvPr/>
              </p14:nvContentPartPr>
              <p14:xfrm>
                <a:off x="4646533" y="4002672"/>
                <a:ext cx="74880" cy="91080"/>
              </p14:xfrm>
            </p:contentPart>
          </mc:Choice>
          <mc:Fallback xmlns="">
            <p:pic>
              <p:nvPicPr>
                <p:cNvPr id="449" name="Freihand 448">
                  <a:extLst>
                    <a:ext uri="{FF2B5EF4-FFF2-40B4-BE49-F238E27FC236}">
                      <a16:creationId xmlns:a16="http://schemas.microsoft.com/office/drawing/2014/main" id="{DAC6FF04-F4DD-475E-A073-0257B3F7299A}"/>
                    </a:ext>
                  </a:extLst>
                </p:cNvPr>
                <p:cNvPicPr/>
                <p:nvPr/>
              </p:nvPicPr>
              <p:blipFill>
                <a:blip r:embed="rId709"/>
                <a:stretch>
                  <a:fillRect/>
                </a:stretch>
              </p:blipFill>
              <p:spPr>
                <a:xfrm>
                  <a:off x="4642213" y="3998352"/>
                  <a:ext cx="83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50" name="Freihand 449">
                  <a:extLst>
                    <a:ext uri="{FF2B5EF4-FFF2-40B4-BE49-F238E27FC236}">
                      <a16:creationId xmlns:a16="http://schemas.microsoft.com/office/drawing/2014/main" id="{B91F4D7C-A03A-4207-9C3E-9C9A1431C09B}"/>
                    </a:ext>
                  </a:extLst>
                </p14:cNvPr>
                <p14:cNvContentPartPr/>
                <p14:nvPr/>
              </p14:nvContentPartPr>
              <p14:xfrm>
                <a:off x="4770013" y="4004472"/>
                <a:ext cx="88200" cy="79200"/>
              </p14:xfrm>
            </p:contentPart>
          </mc:Choice>
          <mc:Fallback xmlns="">
            <p:pic>
              <p:nvPicPr>
                <p:cNvPr id="450" name="Freihand 449">
                  <a:extLst>
                    <a:ext uri="{FF2B5EF4-FFF2-40B4-BE49-F238E27FC236}">
                      <a16:creationId xmlns:a16="http://schemas.microsoft.com/office/drawing/2014/main" id="{B91F4D7C-A03A-4207-9C3E-9C9A1431C09B}"/>
                    </a:ext>
                  </a:extLst>
                </p:cNvPr>
                <p:cNvPicPr/>
                <p:nvPr/>
              </p:nvPicPr>
              <p:blipFill>
                <a:blip r:embed="rId711"/>
                <a:stretch>
                  <a:fillRect/>
                </a:stretch>
              </p:blipFill>
              <p:spPr>
                <a:xfrm>
                  <a:off x="4765693" y="4000152"/>
                  <a:ext cx="96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55" name="Freihand 454">
                  <a:extLst>
                    <a:ext uri="{FF2B5EF4-FFF2-40B4-BE49-F238E27FC236}">
                      <a16:creationId xmlns:a16="http://schemas.microsoft.com/office/drawing/2014/main" id="{E01B1E79-9A8D-44E9-B078-964B803AF9A9}"/>
                    </a:ext>
                  </a:extLst>
                </p14:cNvPr>
                <p14:cNvContentPartPr/>
                <p14:nvPr/>
              </p14:nvContentPartPr>
              <p14:xfrm>
                <a:off x="4939573" y="4026792"/>
                <a:ext cx="104040" cy="15840"/>
              </p14:xfrm>
            </p:contentPart>
          </mc:Choice>
          <mc:Fallback xmlns="">
            <p:pic>
              <p:nvPicPr>
                <p:cNvPr id="455" name="Freihand 454">
                  <a:extLst>
                    <a:ext uri="{FF2B5EF4-FFF2-40B4-BE49-F238E27FC236}">
                      <a16:creationId xmlns:a16="http://schemas.microsoft.com/office/drawing/2014/main" id="{E01B1E79-9A8D-44E9-B078-964B803AF9A9}"/>
                    </a:ext>
                  </a:extLst>
                </p:cNvPr>
                <p:cNvPicPr/>
                <p:nvPr/>
              </p:nvPicPr>
              <p:blipFill>
                <a:blip r:embed="rId713"/>
                <a:stretch>
                  <a:fillRect/>
                </a:stretch>
              </p:blipFill>
              <p:spPr>
                <a:xfrm>
                  <a:off x="4935253" y="4022472"/>
                  <a:ext cx="112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56" name="Freihand 455">
                  <a:extLst>
                    <a:ext uri="{FF2B5EF4-FFF2-40B4-BE49-F238E27FC236}">
                      <a16:creationId xmlns:a16="http://schemas.microsoft.com/office/drawing/2014/main" id="{DEA5CA1D-52DB-45F2-AAB9-C241E683EF1B}"/>
                    </a:ext>
                  </a:extLst>
                </p14:cNvPr>
                <p14:cNvContentPartPr/>
                <p14:nvPr/>
              </p14:nvContentPartPr>
              <p14:xfrm>
                <a:off x="5117413" y="3963432"/>
                <a:ext cx="6120" cy="110520"/>
              </p14:xfrm>
            </p:contentPart>
          </mc:Choice>
          <mc:Fallback xmlns="">
            <p:pic>
              <p:nvPicPr>
                <p:cNvPr id="456" name="Freihand 455">
                  <a:extLst>
                    <a:ext uri="{FF2B5EF4-FFF2-40B4-BE49-F238E27FC236}">
                      <a16:creationId xmlns:a16="http://schemas.microsoft.com/office/drawing/2014/main" id="{DEA5CA1D-52DB-45F2-AAB9-C241E683EF1B}"/>
                    </a:ext>
                  </a:extLst>
                </p:cNvPr>
                <p:cNvPicPr/>
                <p:nvPr/>
              </p:nvPicPr>
              <p:blipFill>
                <a:blip r:embed="rId715"/>
                <a:stretch>
                  <a:fillRect/>
                </a:stretch>
              </p:blipFill>
              <p:spPr>
                <a:xfrm>
                  <a:off x="5113093" y="3959112"/>
                  <a:ext cx="147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57" name="Freihand 456">
                  <a:extLst>
                    <a:ext uri="{FF2B5EF4-FFF2-40B4-BE49-F238E27FC236}">
                      <a16:creationId xmlns:a16="http://schemas.microsoft.com/office/drawing/2014/main" id="{28C60EC7-A256-4923-923C-35E1DFE47A2A}"/>
                    </a:ext>
                  </a:extLst>
                </p14:cNvPr>
                <p14:cNvContentPartPr/>
                <p14:nvPr/>
              </p14:nvContentPartPr>
              <p14:xfrm>
                <a:off x="5155213" y="3957672"/>
                <a:ext cx="79920" cy="117720"/>
              </p14:xfrm>
            </p:contentPart>
          </mc:Choice>
          <mc:Fallback xmlns="">
            <p:pic>
              <p:nvPicPr>
                <p:cNvPr id="457" name="Freihand 456">
                  <a:extLst>
                    <a:ext uri="{FF2B5EF4-FFF2-40B4-BE49-F238E27FC236}">
                      <a16:creationId xmlns:a16="http://schemas.microsoft.com/office/drawing/2014/main" id="{28C60EC7-A256-4923-923C-35E1DFE47A2A}"/>
                    </a:ext>
                  </a:extLst>
                </p:cNvPr>
                <p:cNvPicPr/>
                <p:nvPr/>
              </p:nvPicPr>
              <p:blipFill>
                <a:blip r:embed="rId717"/>
                <a:stretch>
                  <a:fillRect/>
                </a:stretch>
              </p:blipFill>
              <p:spPr>
                <a:xfrm>
                  <a:off x="5150893" y="3953352"/>
                  <a:ext cx="88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58" name="Freihand 457">
                  <a:extLst>
                    <a:ext uri="{FF2B5EF4-FFF2-40B4-BE49-F238E27FC236}">
                      <a16:creationId xmlns:a16="http://schemas.microsoft.com/office/drawing/2014/main" id="{C42CCBD1-F918-4E4D-B983-6755188C007C}"/>
                    </a:ext>
                  </a:extLst>
                </p14:cNvPr>
                <p14:cNvContentPartPr/>
                <p14:nvPr/>
              </p14:nvContentPartPr>
              <p14:xfrm>
                <a:off x="5181493" y="3948672"/>
                <a:ext cx="82800" cy="19800"/>
              </p14:xfrm>
            </p:contentPart>
          </mc:Choice>
          <mc:Fallback xmlns="">
            <p:pic>
              <p:nvPicPr>
                <p:cNvPr id="458" name="Freihand 457">
                  <a:extLst>
                    <a:ext uri="{FF2B5EF4-FFF2-40B4-BE49-F238E27FC236}">
                      <a16:creationId xmlns:a16="http://schemas.microsoft.com/office/drawing/2014/main" id="{C42CCBD1-F918-4E4D-B983-6755188C007C}"/>
                    </a:ext>
                  </a:extLst>
                </p:cNvPr>
                <p:cNvPicPr/>
                <p:nvPr/>
              </p:nvPicPr>
              <p:blipFill>
                <a:blip r:embed="rId719"/>
                <a:stretch>
                  <a:fillRect/>
                </a:stretch>
              </p:blipFill>
              <p:spPr>
                <a:xfrm>
                  <a:off x="5177173" y="3944352"/>
                  <a:ext cx="91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59" name="Freihand 458">
                  <a:extLst>
                    <a:ext uri="{FF2B5EF4-FFF2-40B4-BE49-F238E27FC236}">
                      <a16:creationId xmlns:a16="http://schemas.microsoft.com/office/drawing/2014/main" id="{0AB240FE-577C-48C4-AB22-8186F3E6257D}"/>
                    </a:ext>
                  </a:extLst>
                </p14:cNvPr>
                <p14:cNvContentPartPr/>
                <p14:nvPr/>
              </p14:nvContentPartPr>
              <p14:xfrm>
                <a:off x="5281213" y="3963072"/>
                <a:ext cx="107640" cy="75960"/>
              </p14:xfrm>
            </p:contentPart>
          </mc:Choice>
          <mc:Fallback xmlns="">
            <p:pic>
              <p:nvPicPr>
                <p:cNvPr id="459" name="Freihand 458">
                  <a:extLst>
                    <a:ext uri="{FF2B5EF4-FFF2-40B4-BE49-F238E27FC236}">
                      <a16:creationId xmlns:a16="http://schemas.microsoft.com/office/drawing/2014/main" id="{0AB240FE-577C-48C4-AB22-8186F3E6257D}"/>
                    </a:ext>
                  </a:extLst>
                </p:cNvPr>
                <p:cNvPicPr/>
                <p:nvPr/>
              </p:nvPicPr>
              <p:blipFill>
                <a:blip r:embed="rId721"/>
                <a:stretch>
                  <a:fillRect/>
                </a:stretch>
              </p:blipFill>
              <p:spPr>
                <a:xfrm>
                  <a:off x="5276893" y="3958752"/>
                  <a:ext cx="116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60" name="Freihand 459">
                  <a:extLst>
                    <a:ext uri="{FF2B5EF4-FFF2-40B4-BE49-F238E27FC236}">
                      <a16:creationId xmlns:a16="http://schemas.microsoft.com/office/drawing/2014/main" id="{CB01EABB-C6A9-4140-B4E7-A0077708DC72}"/>
                    </a:ext>
                  </a:extLst>
                </p14:cNvPr>
                <p14:cNvContentPartPr/>
                <p14:nvPr/>
              </p14:nvContentPartPr>
              <p14:xfrm>
                <a:off x="5383453" y="3967392"/>
                <a:ext cx="109440" cy="66960"/>
              </p14:xfrm>
            </p:contentPart>
          </mc:Choice>
          <mc:Fallback xmlns="">
            <p:pic>
              <p:nvPicPr>
                <p:cNvPr id="460" name="Freihand 459">
                  <a:extLst>
                    <a:ext uri="{FF2B5EF4-FFF2-40B4-BE49-F238E27FC236}">
                      <a16:creationId xmlns:a16="http://schemas.microsoft.com/office/drawing/2014/main" id="{CB01EABB-C6A9-4140-B4E7-A0077708DC72}"/>
                    </a:ext>
                  </a:extLst>
                </p:cNvPr>
                <p:cNvPicPr/>
                <p:nvPr/>
              </p:nvPicPr>
              <p:blipFill>
                <a:blip r:embed="rId723"/>
                <a:stretch>
                  <a:fillRect/>
                </a:stretch>
              </p:blipFill>
              <p:spPr>
                <a:xfrm>
                  <a:off x="5379133" y="3963072"/>
                  <a:ext cx="118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61" name="Freihand 460">
                  <a:extLst>
                    <a:ext uri="{FF2B5EF4-FFF2-40B4-BE49-F238E27FC236}">
                      <a16:creationId xmlns:a16="http://schemas.microsoft.com/office/drawing/2014/main" id="{3855139C-1977-4E79-AC23-2DD2D8D67B11}"/>
                    </a:ext>
                  </a:extLst>
                </p14:cNvPr>
                <p14:cNvContentPartPr/>
                <p14:nvPr/>
              </p14:nvContentPartPr>
              <p14:xfrm>
                <a:off x="5549773" y="3907632"/>
                <a:ext cx="42480" cy="136080"/>
              </p14:xfrm>
            </p:contentPart>
          </mc:Choice>
          <mc:Fallback xmlns="">
            <p:pic>
              <p:nvPicPr>
                <p:cNvPr id="461" name="Freihand 460">
                  <a:extLst>
                    <a:ext uri="{FF2B5EF4-FFF2-40B4-BE49-F238E27FC236}">
                      <a16:creationId xmlns:a16="http://schemas.microsoft.com/office/drawing/2014/main" id="{3855139C-1977-4E79-AC23-2DD2D8D67B11}"/>
                    </a:ext>
                  </a:extLst>
                </p:cNvPr>
                <p:cNvPicPr/>
                <p:nvPr/>
              </p:nvPicPr>
              <p:blipFill>
                <a:blip r:embed="rId725"/>
                <a:stretch>
                  <a:fillRect/>
                </a:stretch>
              </p:blipFill>
              <p:spPr>
                <a:xfrm>
                  <a:off x="5545453" y="3903312"/>
                  <a:ext cx="51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62" name="Freihand 461">
                  <a:extLst>
                    <a:ext uri="{FF2B5EF4-FFF2-40B4-BE49-F238E27FC236}">
                      <a16:creationId xmlns:a16="http://schemas.microsoft.com/office/drawing/2014/main" id="{AD2CF43E-516A-48DB-A1BB-759C06F5CFF8}"/>
                    </a:ext>
                  </a:extLst>
                </p14:cNvPr>
                <p14:cNvContentPartPr/>
                <p14:nvPr/>
              </p14:nvContentPartPr>
              <p14:xfrm>
                <a:off x="5689093" y="3981792"/>
                <a:ext cx="137520" cy="39960"/>
              </p14:xfrm>
            </p:contentPart>
          </mc:Choice>
          <mc:Fallback xmlns="">
            <p:pic>
              <p:nvPicPr>
                <p:cNvPr id="462" name="Freihand 461">
                  <a:extLst>
                    <a:ext uri="{FF2B5EF4-FFF2-40B4-BE49-F238E27FC236}">
                      <a16:creationId xmlns:a16="http://schemas.microsoft.com/office/drawing/2014/main" id="{AD2CF43E-516A-48DB-A1BB-759C06F5CFF8}"/>
                    </a:ext>
                  </a:extLst>
                </p:cNvPr>
                <p:cNvPicPr/>
                <p:nvPr/>
              </p:nvPicPr>
              <p:blipFill>
                <a:blip r:embed="rId727"/>
                <a:stretch>
                  <a:fillRect/>
                </a:stretch>
              </p:blipFill>
              <p:spPr>
                <a:xfrm>
                  <a:off x="5684773" y="3977472"/>
                  <a:ext cx="146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63" name="Freihand 462">
                  <a:extLst>
                    <a:ext uri="{FF2B5EF4-FFF2-40B4-BE49-F238E27FC236}">
                      <a16:creationId xmlns:a16="http://schemas.microsoft.com/office/drawing/2014/main" id="{021523FB-7247-40CD-86FF-97B6A2A2CCC6}"/>
                    </a:ext>
                  </a:extLst>
                </p14:cNvPr>
                <p14:cNvContentPartPr/>
                <p14:nvPr/>
              </p14:nvContentPartPr>
              <p14:xfrm>
                <a:off x="5921293" y="3927432"/>
                <a:ext cx="106200" cy="72000"/>
              </p14:xfrm>
            </p:contentPart>
          </mc:Choice>
          <mc:Fallback xmlns="">
            <p:pic>
              <p:nvPicPr>
                <p:cNvPr id="463" name="Freihand 462">
                  <a:extLst>
                    <a:ext uri="{FF2B5EF4-FFF2-40B4-BE49-F238E27FC236}">
                      <a16:creationId xmlns:a16="http://schemas.microsoft.com/office/drawing/2014/main" id="{021523FB-7247-40CD-86FF-97B6A2A2CCC6}"/>
                    </a:ext>
                  </a:extLst>
                </p:cNvPr>
                <p:cNvPicPr/>
                <p:nvPr/>
              </p:nvPicPr>
              <p:blipFill>
                <a:blip r:embed="rId729"/>
                <a:stretch>
                  <a:fillRect/>
                </a:stretch>
              </p:blipFill>
              <p:spPr>
                <a:xfrm>
                  <a:off x="5916973" y="3923112"/>
                  <a:ext cx="114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64" name="Freihand 463">
                  <a:extLst>
                    <a:ext uri="{FF2B5EF4-FFF2-40B4-BE49-F238E27FC236}">
                      <a16:creationId xmlns:a16="http://schemas.microsoft.com/office/drawing/2014/main" id="{8A4A19DA-A558-4526-B752-53E6891C7582}"/>
                    </a:ext>
                  </a:extLst>
                </p14:cNvPr>
                <p14:cNvContentPartPr/>
                <p14:nvPr/>
              </p14:nvContentPartPr>
              <p14:xfrm>
                <a:off x="6005533" y="3963792"/>
                <a:ext cx="56160" cy="67320"/>
              </p14:xfrm>
            </p:contentPart>
          </mc:Choice>
          <mc:Fallback xmlns="">
            <p:pic>
              <p:nvPicPr>
                <p:cNvPr id="464" name="Freihand 463">
                  <a:extLst>
                    <a:ext uri="{FF2B5EF4-FFF2-40B4-BE49-F238E27FC236}">
                      <a16:creationId xmlns:a16="http://schemas.microsoft.com/office/drawing/2014/main" id="{8A4A19DA-A558-4526-B752-53E6891C7582}"/>
                    </a:ext>
                  </a:extLst>
                </p:cNvPr>
                <p:cNvPicPr/>
                <p:nvPr/>
              </p:nvPicPr>
              <p:blipFill>
                <a:blip r:embed="rId731"/>
                <a:stretch>
                  <a:fillRect/>
                </a:stretch>
              </p:blipFill>
              <p:spPr>
                <a:xfrm>
                  <a:off x="6000853" y="3959472"/>
                  <a:ext cx="64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65" name="Freihand 464">
                  <a:extLst>
                    <a:ext uri="{FF2B5EF4-FFF2-40B4-BE49-F238E27FC236}">
                      <a16:creationId xmlns:a16="http://schemas.microsoft.com/office/drawing/2014/main" id="{6BC780FA-AB3A-4492-AE1C-376B9A4FF61D}"/>
                    </a:ext>
                  </a:extLst>
                </p14:cNvPr>
                <p14:cNvContentPartPr/>
                <p14:nvPr/>
              </p14:nvContentPartPr>
              <p14:xfrm>
                <a:off x="6122893" y="3933912"/>
                <a:ext cx="110160" cy="88920"/>
              </p14:xfrm>
            </p:contentPart>
          </mc:Choice>
          <mc:Fallback xmlns="">
            <p:pic>
              <p:nvPicPr>
                <p:cNvPr id="465" name="Freihand 464">
                  <a:extLst>
                    <a:ext uri="{FF2B5EF4-FFF2-40B4-BE49-F238E27FC236}">
                      <a16:creationId xmlns:a16="http://schemas.microsoft.com/office/drawing/2014/main" id="{6BC780FA-AB3A-4492-AE1C-376B9A4FF61D}"/>
                    </a:ext>
                  </a:extLst>
                </p:cNvPr>
                <p:cNvPicPr/>
                <p:nvPr/>
              </p:nvPicPr>
              <p:blipFill>
                <a:blip r:embed="rId733"/>
                <a:stretch>
                  <a:fillRect/>
                </a:stretch>
              </p:blipFill>
              <p:spPr>
                <a:xfrm>
                  <a:off x="6118573" y="3929592"/>
                  <a:ext cx="118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66" name="Freihand 465">
                  <a:extLst>
                    <a:ext uri="{FF2B5EF4-FFF2-40B4-BE49-F238E27FC236}">
                      <a16:creationId xmlns:a16="http://schemas.microsoft.com/office/drawing/2014/main" id="{5D974BDD-4838-4CB4-A06C-25F9B9E89E93}"/>
                    </a:ext>
                  </a:extLst>
                </p14:cNvPr>
                <p14:cNvContentPartPr/>
                <p14:nvPr/>
              </p14:nvContentPartPr>
              <p14:xfrm>
                <a:off x="6260773" y="3947952"/>
                <a:ext cx="90000" cy="49320"/>
              </p14:xfrm>
            </p:contentPart>
          </mc:Choice>
          <mc:Fallback xmlns="">
            <p:pic>
              <p:nvPicPr>
                <p:cNvPr id="466" name="Freihand 465">
                  <a:extLst>
                    <a:ext uri="{FF2B5EF4-FFF2-40B4-BE49-F238E27FC236}">
                      <a16:creationId xmlns:a16="http://schemas.microsoft.com/office/drawing/2014/main" id="{5D974BDD-4838-4CB4-A06C-25F9B9E89E93}"/>
                    </a:ext>
                  </a:extLst>
                </p:cNvPr>
                <p:cNvPicPr/>
                <p:nvPr/>
              </p:nvPicPr>
              <p:blipFill>
                <a:blip r:embed="rId735"/>
                <a:stretch>
                  <a:fillRect/>
                </a:stretch>
              </p:blipFill>
              <p:spPr>
                <a:xfrm>
                  <a:off x="6256453" y="3943632"/>
                  <a:ext cx="986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68" name="Freihand 467">
                  <a:extLst>
                    <a:ext uri="{FF2B5EF4-FFF2-40B4-BE49-F238E27FC236}">
                      <a16:creationId xmlns:a16="http://schemas.microsoft.com/office/drawing/2014/main" id="{CFCEA086-CA05-4B0A-A113-7E065D03E2EA}"/>
                    </a:ext>
                  </a:extLst>
                </p14:cNvPr>
                <p14:cNvContentPartPr/>
                <p14:nvPr/>
              </p14:nvContentPartPr>
              <p14:xfrm>
                <a:off x="6425653" y="3972432"/>
                <a:ext cx="83880" cy="11880"/>
              </p14:xfrm>
            </p:contentPart>
          </mc:Choice>
          <mc:Fallback xmlns="">
            <p:pic>
              <p:nvPicPr>
                <p:cNvPr id="468" name="Freihand 467">
                  <a:extLst>
                    <a:ext uri="{FF2B5EF4-FFF2-40B4-BE49-F238E27FC236}">
                      <a16:creationId xmlns:a16="http://schemas.microsoft.com/office/drawing/2014/main" id="{CFCEA086-CA05-4B0A-A113-7E065D03E2EA}"/>
                    </a:ext>
                  </a:extLst>
                </p:cNvPr>
                <p:cNvPicPr/>
                <p:nvPr/>
              </p:nvPicPr>
              <p:blipFill>
                <a:blip r:embed="rId737"/>
                <a:stretch>
                  <a:fillRect/>
                </a:stretch>
              </p:blipFill>
              <p:spPr>
                <a:xfrm>
                  <a:off x="6421333" y="3968112"/>
                  <a:ext cx="92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69" name="Freihand 468">
                  <a:extLst>
                    <a:ext uri="{FF2B5EF4-FFF2-40B4-BE49-F238E27FC236}">
                      <a16:creationId xmlns:a16="http://schemas.microsoft.com/office/drawing/2014/main" id="{6878A687-7ECB-4D57-961C-3E12AC67A6EB}"/>
                    </a:ext>
                  </a:extLst>
                </p14:cNvPr>
                <p14:cNvContentPartPr/>
                <p14:nvPr/>
              </p14:nvContentPartPr>
              <p14:xfrm>
                <a:off x="6589453" y="3907992"/>
                <a:ext cx="78840" cy="119520"/>
              </p14:xfrm>
            </p:contentPart>
          </mc:Choice>
          <mc:Fallback xmlns="">
            <p:pic>
              <p:nvPicPr>
                <p:cNvPr id="469" name="Freihand 468">
                  <a:extLst>
                    <a:ext uri="{FF2B5EF4-FFF2-40B4-BE49-F238E27FC236}">
                      <a16:creationId xmlns:a16="http://schemas.microsoft.com/office/drawing/2014/main" id="{6878A687-7ECB-4D57-961C-3E12AC67A6EB}"/>
                    </a:ext>
                  </a:extLst>
                </p:cNvPr>
                <p:cNvPicPr/>
                <p:nvPr/>
              </p:nvPicPr>
              <p:blipFill>
                <a:blip r:embed="rId739"/>
                <a:stretch>
                  <a:fillRect/>
                </a:stretch>
              </p:blipFill>
              <p:spPr>
                <a:xfrm>
                  <a:off x="6585133" y="3903672"/>
                  <a:ext cx="87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70" name="Freihand 469">
                  <a:extLst>
                    <a:ext uri="{FF2B5EF4-FFF2-40B4-BE49-F238E27FC236}">
                      <a16:creationId xmlns:a16="http://schemas.microsoft.com/office/drawing/2014/main" id="{19095E4E-CA3A-429C-BE94-034901997EED}"/>
                    </a:ext>
                  </a:extLst>
                </p14:cNvPr>
                <p14:cNvContentPartPr/>
                <p14:nvPr/>
              </p14:nvContentPartPr>
              <p14:xfrm>
                <a:off x="6609613" y="3908352"/>
                <a:ext cx="114480" cy="3240"/>
              </p14:xfrm>
            </p:contentPart>
          </mc:Choice>
          <mc:Fallback xmlns="">
            <p:pic>
              <p:nvPicPr>
                <p:cNvPr id="470" name="Freihand 469">
                  <a:extLst>
                    <a:ext uri="{FF2B5EF4-FFF2-40B4-BE49-F238E27FC236}">
                      <a16:creationId xmlns:a16="http://schemas.microsoft.com/office/drawing/2014/main" id="{19095E4E-CA3A-429C-BE94-034901997EED}"/>
                    </a:ext>
                  </a:extLst>
                </p:cNvPr>
                <p:cNvPicPr/>
                <p:nvPr/>
              </p:nvPicPr>
              <p:blipFill>
                <a:blip r:embed="rId741"/>
                <a:stretch>
                  <a:fillRect/>
                </a:stretch>
              </p:blipFill>
              <p:spPr>
                <a:xfrm>
                  <a:off x="6605293" y="3904032"/>
                  <a:ext cx="1231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71" name="Freihand 470">
                  <a:extLst>
                    <a:ext uri="{FF2B5EF4-FFF2-40B4-BE49-F238E27FC236}">
                      <a16:creationId xmlns:a16="http://schemas.microsoft.com/office/drawing/2014/main" id="{BDD4CC42-4283-4D84-B19D-A68CB966A405}"/>
                    </a:ext>
                  </a:extLst>
                </p14:cNvPr>
                <p14:cNvContentPartPr/>
                <p14:nvPr/>
              </p14:nvContentPartPr>
              <p14:xfrm>
                <a:off x="6712573" y="3902232"/>
                <a:ext cx="95400" cy="84600"/>
              </p14:xfrm>
            </p:contentPart>
          </mc:Choice>
          <mc:Fallback xmlns="">
            <p:pic>
              <p:nvPicPr>
                <p:cNvPr id="471" name="Freihand 470">
                  <a:extLst>
                    <a:ext uri="{FF2B5EF4-FFF2-40B4-BE49-F238E27FC236}">
                      <a16:creationId xmlns:a16="http://schemas.microsoft.com/office/drawing/2014/main" id="{BDD4CC42-4283-4D84-B19D-A68CB966A405}"/>
                    </a:ext>
                  </a:extLst>
                </p:cNvPr>
                <p:cNvPicPr/>
                <p:nvPr/>
              </p:nvPicPr>
              <p:blipFill>
                <a:blip r:embed="rId743"/>
                <a:stretch>
                  <a:fillRect/>
                </a:stretch>
              </p:blipFill>
              <p:spPr>
                <a:xfrm>
                  <a:off x="6708253" y="3897912"/>
                  <a:ext cx="104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72" name="Freihand 471">
                  <a:extLst>
                    <a:ext uri="{FF2B5EF4-FFF2-40B4-BE49-F238E27FC236}">
                      <a16:creationId xmlns:a16="http://schemas.microsoft.com/office/drawing/2014/main" id="{02864FAC-22F3-4E63-8A7E-12D422D09FAA}"/>
                    </a:ext>
                  </a:extLst>
                </p14:cNvPr>
                <p14:cNvContentPartPr/>
                <p14:nvPr/>
              </p14:nvContentPartPr>
              <p14:xfrm>
                <a:off x="6819853" y="3903672"/>
                <a:ext cx="225720" cy="82080"/>
              </p14:xfrm>
            </p:contentPart>
          </mc:Choice>
          <mc:Fallback xmlns="">
            <p:pic>
              <p:nvPicPr>
                <p:cNvPr id="472" name="Freihand 471">
                  <a:extLst>
                    <a:ext uri="{FF2B5EF4-FFF2-40B4-BE49-F238E27FC236}">
                      <a16:creationId xmlns:a16="http://schemas.microsoft.com/office/drawing/2014/main" id="{02864FAC-22F3-4E63-8A7E-12D422D09FAA}"/>
                    </a:ext>
                  </a:extLst>
                </p:cNvPr>
                <p:cNvPicPr/>
                <p:nvPr/>
              </p:nvPicPr>
              <p:blipFill>
                <a:blip r:embed="rId745"/>
                <a:stretch>
                  <a:fillRect/>
                </a:stretch>
              </p:blipFill>
              <p:spPr>
                <a:xfrm>
                  <a:off x="6815533" y="3899352"/>
                  <a:ext cx="234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73" name="Freihand 472">
                  <a:extLst>
                    <a:ext uri="{FF2B5EF4-FFF2-40B4-BE49-F238E27FC236}">
                      <a16:creationId xmlns:a16="http://schemas.microsoft.com/office/drawing/2014/main" id="{0741876A-6A43-4850-8DF4-47E301F4ACF0}"/>
                    </a:ext>
                  </a:extLst>
                </p14:cNvPr>
                <p14:cNvContentPartPr/>
                <p14:nvPr/>
              </p14:nvContentPartPr>
              <p14:xfrm>
                <a:off x="7017853" y="3820872"/>
                <a:ext cx="28440" cy="1080"/>
              </p14:xfrm>
            </p:contentPart>
          </mc:Choice>
          <mc:Fallback xmlns="">
            <p:pic>
              <p:nvPicPr>
                <p:cNvPr id="473" name="Freihand 472">
                  <a:extLst>
                    <a:ext uri="{FF2B5EF4-FFF2-40B4-BE49-F238E27FC236}">
                      <a16:creationId xmlns:a16="http://schemas.microsoft.com/office/drawing/2014/main" id="{0741876A-6A43-4850-8DF4-47E301F4ACF0}"/>
                    </a:ext>
                  </a:extLst>
                </p:cNvPr>
                <p:cNvPicPr/>
                <p:nvPr/>
              </p:nvPicPr>
              <p:blipFill>
                <a:blip r:embed="rId747"/>
                <a:stretch>
                  <a:fillRect/>
                </a:stretch>
              </p:blipFill>
              <p:spPr>
                <a:xfrm>
                  <a:off x="7013533" y="3816552"/>
                  <a:ext cx="370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75" name="Freihand 474">
                  <a:extLst>
                    <a:ext uri="{FF2B5EF4-FFF2-40B4-BE49-F238E27FC236}">
                      <a16:creationId xmlns:a16="http://schemas.microsoft.com/office/drawing/2014/main" id="{09AE2FC1-2328-4B8F-AAAB-A432C932238D}"/>
                    </a:ext>
                  </a:extLst>
                </p14:cNvPr>
                <p14:cNvContentPartPr/>
                <p14:nvPr/>
              </p14:nvContentPartPr>
              <p14:xfrm>
                <a:off x="7138453" y="3852912"/>
                <a:ext cx="19800" cy="160200"/>
              </p14:xfrm>
            </p:contentPart>
          </mc:Choice>
          <mc:Fallback xmlns="">
            <p:pic>
              <p:nvPicPr>
                <p:cNvPr id="475" name="Freihand 474">
                  <a:extLst>
                    <a:ext uri="{FF2B5EF4-FFF2-40B4-BE49-F238E27FC236}">
                      <a16:creationId xmlns:a16="http://schemas.microsoft.com/office/drawing/2014/main" id="{09AE2FC1-2328-4B8F-AAAB-A432C932238D}"/>
                    </a:ext>
                  </a:extLst>
                </p:cNvPr>
                <p:cNvPicPr/>
                <p:nvPr/>
              </p:nvPicPr>
              <p:blipFill>
                <a:blip r:embed="rId749"/>
                <a:stretch>
                  <a:fillRect/>
                </a:stretch>
              </p:blipFill>
              <p:spPr>
                <a:xfrm>
                  <a:off x="7134133" y="3848592"/>
                  <a:ext cx="28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76" name="Freihand 475">
                  <a:extLst>
                    <a:ext uri="{FF2B5EF4-FFF2-40B4-BE49-F238E27FC236}">
                      <a16:creationId xmlns:a16="http://schemas.microsoft.com/office/drawing/2014/main" id="{F1E44A17-5EF4-44BA-BF5D-78FA6A458B77}"/>
                    </a:ext>
                  </a:extLst>
                </p14:cNvPr>
                <p14:cNvContentPartPr/>
                <p14:nvPr/>
              </p14:nvContentPartPr>
              <p14:xfrm>
                <a:off x="7206853" y="3956592"/>
                <a:ext cx="61560" cy="360"/>
              </p14:xfrm>
            </p:contentPart>
          </mc:Choice>
          <mc:Fallback xmlns="">
            <p:pic>
              <p:nvPicPr>
                <p:cNvPr id="476" name="Freihand 475">
                  <a:extLst>
                    <a:ext uri="{FF2B5EF4-FFF2-40B4-BE49-F238E27FC236}">
                      <a16:creationId xmlns:a16="http://schemas.microsoft.com/office/drawing/2014/main" id="{F1E44A17-5EF4-44BA-BF5D-78FA6A458B77}"/>
                    </a:ext>
                  </a:extLst>
                </p:cNvPr>
                <p:cNvPicPr/>
                <p:nvPr/>
              </p:nvPicPr>
              <p:blipFill>
                <a:blip r:embed="rId751"/>
                <a:stretch>
                  <a:fillRect/>
                </a:stretch>
              </p:blipFill>
              <p:spPr>
                <a:xfrm>
                  <a:off x="7202533" y="3952272"/>
                  <a:ext cx="70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77" name="Freihand 476">
                  <a:extLst>
                    <a:ext uri="{FF2B5EF4-FFF2-40B4-BE49-F238E27FC236}">
                      <a16:creationId xmlns:a16="http://schemas.microsoft.com/office/drawing/2014/main" id="{D7A6CE2A-8336-4C1B-BF50-D519FB851C7A}"/>
                    </a:ext>
                  </a:extLst>
                </p14:cNvPr>
                <p14:cNvContentPartPr/>
                <p14:nvPr/>
              </p14:nvContentPartPr>
              <p14:xfrm>
                <a:off x="7314853" y="3876312"/>
                <a:ext cx="41400" cy="75960"/>
              </p14:xfrm>
            </p:contentPart>
          </mc:Choice>
          <mc:Fallback xmlns="">
            <p:pic>
              <p:nvPicPr>
                <p:cNvPr id="477" name="Freihand 476">
                  <a:extLst>
                    <a:ext uri="{FF2B5EF4-FFF2-40B4-BE49-F238E27FC236}">
                      <a16:creationId xmlns:a16="http://schemas.microsoft.com/office/drawing/2014/main" id="{D7A6CE2A-8336-4C1B-BF50-D519FB851C7A}"/>
                    </a:ext>
                  </a:extLst>
                </p:cNvPr>
                <p:cNvPicPr/>
                <p:nvPr/>
              </p:nvPicPr>
              <p:blipFill>
                <a:blip r:embed="rId753"/>
                <a:stretch>
                  <a:fillRect/>
                </a:stretch>
              </p:blipFill>
              <p:spPr>
                <a:xfrm>
                  <a:off x="7310533" y="3871992"/>
                  <a:ext cx="50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78" name="Freihand 477">
                  <a:extLst>
                    <a:ext uri="{FF2B5EF4-FFF2-40B4-BE49-F238E27FC236}">
                      <a16:creationId xmlns:a16="http://schemas.microsoft.com/office/drawing/2014/main" id="{F640919E-FEE3-4D48-8537-B5CBF831C37A}"/>
                    </a:ext>
                  </a:extLst>
                </p14:cNvPr>
                <p14:cNvContentPartPr/>
                <p14:nvPr/>
              </p14:nvContentPartPr>
              <p14:xfrm>
                <a:off x="7351213" y="3928512"/>
                <a:ext cx="31680" cy="62280"/>
              </p14:xfrm>
            </p:contentPart>
          </mc:Choice>
          <mc:Fallback xmlns="">
            <p:pic>
              <p:nvPicPr>
                <p:cNvPr id="478" name="Freihand 477">
                  <a:extLst>
                    <a:ext uri="{FF2B5EF4-FFF2-40B4-BE49-F238E27FC236}">
                      <a16:creationId xmlns:a16="http://schemas.microsoft.com/office/drawing/2014/main" id="{F640919E-FEE3-4D48-8537-B5CBF831C37A}"/>
                    </a:ext>
                  </a:extLst>
                </p:cNvPr>
                <p:cNvPicPr/>
                <p:nvPr/>
              </p:nvPicPr>
              <p:blipFill>
                <a:blip r:embed="rId755"/>
                <a:stretch>
                  <a:fillRect/>
                </a:stretch>
              </p:blipFill>
              <p:spPr>
                <a:xfrm>
                  <a:off x="7346893" y="3924192"/>
                  <a:ext cx="403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79" name="Freihand 478">
                  <a:extLst>
                    <a:ext uri="{FF2B5EF4-FFF2-40B4-BE49-F238E27FC236}">
                      <a16:creationId xmlns:a16="http://schemas.microsoft.com/office/drawing/2014/main" id="{758B580D-F52E-4D58-9859-D750724289F2}"/>
                    </a:ext>
                  </a:extLst>
                </p14:cNvPr>
                <p14:cNvContentPartPr/>
                <p14:nvPr/>
              </p14:nvContentPartPr>
              <p14:xfrm>
                <a:off x="7419613" y="3882432"/>
                <a:ext cx="196920" cy="63000"/>
              </p14:xfrm>
            </p:contentPart>
          </mc:Choice>
          <mc:Fallback xmlns="">
            <p:pic>
              <p:nvPicPr>
                <p:cNvPr id="479" name="Freihand 478">
                  <a:extLst>
                    <a:ext uri="{FF2B5EF4-FFF2-40B4-BE49-F238E27FC236}">
                      <a16:creationId xmlns:a16="http://schemas.microsoft.com/office/drawing/2014/main" id="{758B580D-F52E-4D58-9859-D750724289F2}"/>
                    </a:ext>
                  </a:extLst>
                </p:cNvPr>
                <p:cNvPicPr/>
                <p:nvPr/>
              </p:nvPicPr>
              <p:blipFill>
                <a:blip r:embed="rId757"/>
                <a:stretch>
                  <a:fillRect/>
                </a:stretch>
              </p:blipFill>
              <p:spPr>
                <a:xfrm>
                  <a:off x="7415293" y="3878112"/>
                  <a:ext cx="205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94" name="Freihand 493">
                  <a:extLst>
                    <a:ext uri="{FF2B5EF4-FFF2-40B4-BE49-F238E27FC236}">
                      <a16:creationId xmlns:a16="http://schemas.microsoft.com/office/drawing/2014/main" id="{2F539295-A435-4F4D-9BB8-7CC8C8F757D8}"/>
                    </a:ext>
                  </a:extLst>
                </p14:cNvPr>
                <p14:cNvContentPartPr/>
                <p14:nvPr/>
              </p14:nvContentPartPr>
              <p14:xfrm>
                <a:off x="6451573" y="3958032"/>
                <a:ext cx="30240" cy="93240"/>
              </p14:xfrm>
            </p:contentPart>
          </mc:Choice>
          <mc:Fallback xmlns="">
            <p:pic>
              <p:nvPicPr>
                <p:cNvPr id="494" name="Freihand 493">
                  <a:extLst>
                    <a:ext uri="{FF2B5EF4-FFF2-40B4-BE49-F238E27FC236}">
                      <a16:creationId xmlns:a16="http://schemas.microsoft.com/office/drawing/2014/main" id="{2F539295-A435-4F4D-9BB8-7CC8C8F757D8}"/>
                    </a:ext>
                  </a:extLst>
                </p:cNvPr>
                <p:cNvPicPr/>
                <p:nvPr/>
              </p:nvPicPr>
              <p:blipFill>
                <a:blip r:embed="rId759"/>
                <a:stretch>
                  <a:fillRect/>
                </a:stretch>
              </p:blipFill>
              <p:spPr>
                <a:xfrm>
                  <a:off x="6447253" y="3953712"/>
                  <a:ext cx="38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81" name="Freihand 480">
                  <a:extLst>
                    <a:ext uri="{FF2B5EF4-FFF2-40B4-BE49-F238E27FC236}">
                      <a16:creationId xmlns:a16="http://schemas.microsoft.com/office/drawing/2014/main" id="{A7525194-F353-4B56-84F0-DF0E393C99CB}"/>
                    </a:ext>
                  </a:extLst>
                </p14:cNvPr>
                <p14:cNvContentPartPr/>
                <p14:nvPr/>
              </p14:nvContentPartPr>
              <p14:xfrm>
                <a:off x="4455373" y="4380312"/>
                <a:ext cx="145440" cy="82440"/>
              </p14:xfrm>
            </p:contentPart>
          </mc:Choice>
          <mc:Fallback xmlns="">
            <p:pic>
              <p:nvPicPr>
                <p:cNvPr id="481" name="Freihand 480">
                  <a:extLst>
                    <a:ext uri="{FF2B5EF4-FFF2-40B4-BE49-F238E27FC236}">
                      <a16:creationId xmlns:a16="http://schemas.microsoft.com/office/drawing/2014/main" id="{A7525194-F353-4B56-84F0-DF0E393C99CB}"/>
                    </a:ext>
                  </a:extLst>
                </p:cNvPr>
                <p:cNvPicPr/>
                <p:nvPr/>
              </p:nvPicPr>
              <p:blipFill>
                <a:blip r:embed="rId761"/>
                <a:stretch>
                  <a:fillRect/>
                </a:stretch>
              </p:blipFill>
              <p:spPr>
                <a:xfrm>
                  <a:off x="4451053" y="4375992"/>
                  <a:ext cx="154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82" name="Freihand 481">
                  <a:extLst>
                    <a:ext uri="{FF2B5EF4-FFF2-40B4-BE49-F238E27FC236}">
                      <a16:creationId xmlns:a16="http://schemas.microsoft.com/office/drawing/2014/main" id="{E34E5B17-5B28-48B8-863A-81CAC5FAD0A7}"/>
                    </a:ext>
                  </a:extLst>
                </p14:cNvPr>
                <p14:cNvContentPartPr/>
                <p14:nvPr/>
              </p14:nvContentPartPr>
              <p14:xfrm>
                <a:off x="4644013" y="4370952"/>
                <a:ext cx="116640" cy="67680"/>
              </p14:xfrm>
            </p:contentPart>
          </mc:Choice>
          <mc:Fallback xmlns="">
            <p:pic>
              <p:nvPicPr>
                <p:cNvPr id="482" name="Freihand 481">
                  <a:extLst>
                    <a:ext uri="{FF2B5EF4-FFF2-40B4-BE49-F238E27FC236}">
                      <a16:creationId xmlns:a16="http://schemas.microsoft.com/office/drawing/2014/main" id="{E34E5B17-5B28-48B8-863A-81CAC5FAD0A7}"/>
                    </a:ext>
                  </a:extLst>
                </p:cNvPr>
                <p:cNvPicPr/>
                <p:nvPr/>
              </p:nvPicPr>
              <p:blipFill>
                <a:blip r:embed="rId763"/>
                <a:stretch>
                  <a:fillRect/>
                </a:stretch>
              </p:blipFill>
              <p:spPr>
                <a:xfrm>
                  <a:off x="4639693" y="4366632"/>
                  <a:ext cx="125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83" name="Freihand 482">
                  <a:extLst>
                    <a:ext uri="{FF2B5EF4-FFF2-40B4-BE49-F238E27FC236}">
                      <a16:creationId xmlns:a16="http://schemas.microsoft.com/office/drawing/2014/main" id="{B1294BE6-3CF1-493D-8F24-3265F4A0DF54}"/>
                    </a:ext>
                  </a:extLst>
                </p14:cNvPr>
                <p14:cNvContentPartPr/>
                <p14:nvPr/>
              </p14:nvContentPartPr>
              <p14:xfrm>
                <a:off x="4799533" y="4366632"/>
                <a:ext cx="143640" cy="75960"/>
              </p14:xfrm>
            </p:contentPart>
          </mc:Choice>
          <mc:Fallback xmlns="">
            <p:pic>
              <p:nvPicPr>
                <p:cNvPr id="483" name="Freihand 482">
                  <a:extLst>
                    <a:ext uri="{FF2B5EF4-FFF2-40B4-BE49-F238E27FC236}">
                      <a16:creationId xmlns:a16="http://schemas.microsoft.com/office/drawing/2014/main" id="{B1294BE6-3CF1-493D-8F24-3265F4A0DF54}"/>
                    </a:ext>
                  </a:extLst>
                </p:cNvPr>
                <p:cNvPicPr/>
                <p:nvPr/>
              </p:nvPicPr>
              <p:blipFill>
                <a:blip r:embed="rId765"/>
                <a:stretch>
                  <a:fillRect/>
                </a:stretch>
              </p:blipFill>
              <p:spPr>
                <a:xfrm>
                  <a:off x="4795213" y="4362312"/>
                  <a:ext cx="152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85" name="Freihand 484">
                  <a:extLst>
                    <a:ext uri="{FF2B5EF4-FFF2-40B4-BE49-F238E27FC236}">
                      <a16:creationId xmlns:a16="http://schemas.microsoft.com/office/drawing/2014/main" id="{D4C29223-7AE7-4541-9CE0-E4D5D2ADF80A}"/>
                    </a:ext>
                  </a:extLst>
                </p14:cNvPr>
                <p14:cNvContentPartPr/>
                <p14:nvPr/>
              </p14:nvContentPartPr>
              <p14:xfrm>
                <a:off x="5005093" y="4388952"/>
                <a:ext cx="150480" cy="7200"/>
              </p14:xfrm>
            </p:contentPart>
          </mc:Choice>
          <mc:Fallback xmlns="">
            <p:pic>
              <p:nvPicPr>
                <p:cNvPr id="485" name="Freihand 484">
                  <a:extLst>
                    <a:ext uri="{FF2B5EF4-FFF2-40B4-BE49-F238E27FC236}">
                      <a16:creationId xmlns:a16="http://schemas.microsoft.com/office/drawing/2014/main" id="{D4C29223-7AE7-4541-9CE0-E4D5D2ADF80A}"/>
                    </a:ext>
                  </a:extLst>
                </p:cNvPr>
                <p:cNvPicPr/>
                <p:nvPr/>
              </p:nvPicPr>
              <p:blipFill>
                <a:blip r:embed="rId767"/>
                <a:stretch>
                  <a:fillRect/>
                </a:stretch>
              </p:blipFill>
              <p:spPr>
                <a:xfrm>
                  <a:off x="5000773" y="4384632"/>
                  <a:ext cx="159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86" name="Freihand 485">
                  <a:extLst>
                    <a:ext uri="{FF2B5EF4-FFF2-40B4-BE49-F238E27FC236}">
                      <a16:creationId xmlns:a16="http://schemas.microsoft.com/office/drawing/2014/main" id="{F677474C-AB6B-49CE-A66F-6C3BD0F65A27}"/>
                    </a:ext>
                  </a:extLst>
                </p14:cNvPr>
                <p14:cNvContentPartPr/>
                <p14:nvPr/>
              </p14:nvContentPartPr>
              <p14:xfrm>
                <a:off x="5220733" y="4290312"/>
                <a:ext cx="11520" cy="103680"/>
              </p14:xfrm>
            </p:contentPart>
          </mc:Choice>
          <mc:Fallback xmlns="">
            <p:pic>
              <p:nvPicPr>
                <p:cNvPr id="486" name="Freihand 485">
                  <a:extLst>
                    <a:ext uri="{FF2B5EF4-FFF2-40B4-BE49-F238E27FC236}">
                      <a16:creationId xmlns:a16="http://schemas.microsoft.com/office/drawing/2014/main" id="{F677474C-AB6B-49CE-A66F-6C3BD0F65A27}"/>
                    </a:ext>
                  </a:extLst>
                </p:cNvPr>
                <p:cNvPicPr/>
                <p:nvPr/>
              </p:nvPicPr>
              <p:blipFill>
                <a:blip r:embed="rId769"/>
                <a:stretch>
                  <a:fillRect/>
                </a:stretch>
              </p:blipFill>
              <p:spPr>
                <a:xfrm>
                  <a:off x="5216413" y="4285992"/>
                  <a:ext cx="20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87" name="Freihand 486">
                  <a:extLst>
                    <a:ext uri="{FF2B5EF4-FFF2-40B4-BE49-F238E27FC236}">
                      <a16:creationId xmlns:a16="http://schemas.microsoft.com/office/drawing/2014/main" id="{F9EDF052-CE35-4186-8D4A-53CF02865B44}"/>
                    </a:ext>
                  </a:extLst>
                </p14:cNvPr>
                <p14:cNvContentPartPr/>
                <p14:nvPr/>
              </p14:nvContentPartPr>
              <p14:xfrm>
                <a:off x="5279413" y="4279872"/>
                <a:ext cx="80640" cy="116640"/>
              </p14:xfrm>
            </p:contentPart>
          </mc:Choice>
          <mc:Fallback xmlns="">
            <p:pic>
              <p:nvPicPr>
                <p:cNvPr id="487" name="Freihand 486">
                  <a:extLst>
                    <a:ext uri="{FF2B5EF4-FFF2-40B4-BE49-F238E27FC236}">
                      <a16:creationId xmlns:a16="http://schemas.microsoft.com/office/drawing/2014/main" id="{F9EDF052-CE35-4186-8D4A-53CF02865B44}"/>
                    </a:ext>
                  </a:extLst>
                </p:cNvPr>
                <p:cNvPicPr/>
                <p:nvPr/>
              </p:nvPicPr>
              <p:blipFill>
                <a:blip r:embed="rId771"/>
                <a:stretch>
                  <a:fillRect/>
                </a:stretch>
              </p:blipFill>
              <p:spPr>
                <a:xfrm>
                  <a:off x="5275093" y="4275552"/>
                  <a:ext cx="89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88" name="Freihand 487">
                  <a:extLst>
                    <a:ext uri="{FF2B5EF4-FFF2-40B4-BE49-F238E27FC236}">
                      <a16:creationId xmlns:a16="http://schemas.microsoft.com/office/drawing/2014/main" id="{0D9105FB-FFF6-4E5F-85A9-3D4757C53DF6}"/>
                    </a:ext>
                  </a:extLst>
                </p14:cNvPr>
                <p14:cNvContentPartPr/>
                <p14:nvPr/>
              </p14:nvContentPartPr>
              <p14:xfrm>
                <a:off x="5286973" y="4265112"/>
                <a:ext cx="106560" cy="4320"/>
              </p14:xfrm>
            </p:contentPart>
          </mc:Choice>
          <mc:Fallback xmlns="">
            <p:pic>
              <p:nvPicPr>
                <p:cNvPr id="488" name="Freihand 487">
                  <a:extLst>
                    <a:ext uri="{FF2B5EF4-FFF2-40B4-BE49-F238E27FC236}">
                      <a16:creationId xmlns:a16="http://schemas.microsoft.com/office/drawing/2014/main" id="{0D9105FB-FFF6-4E5F-85A9-3D4757C53DF6}"/>
                    </a:ext>
                  </a:extLst>
                </p:cNvPr>
                <p:cNvPicPr/>
                <p:nvPr/>
              </p:nvPicPr>
              <p:blipFill>
                <a:blip r:embed="rId773"/>
                <a:stretch>
                  <a:fillRect/>
                </a:stretch>
              </p:blipFill>
              <p:spPr>
                <a:xfrm>
                  <a:off x="5282653" y="4260792"/>
                  <a:ext cx="115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89" name="Freihand 488">
                  <a:extLst>
                    <a:ext uri="{FF2B5EF4-FFF2-40B4-BE49-F238E27FC236}">
                      <a16:creationId xmlns:a16="http://schemas.microsoft.com/office/drawing/2014/main" id="{9A393C79-7DDC-4864-AB1C-8BF8E0FA4BA7}"/>
                    </a:ext>
                  </a:extLst>
                </p14:cNvPr>
                <p14:cNvContentPartPr/>
                <p14:nvPr/>
              </p14:nvContentPartPr>
              <p14:xfrm>
                <a:off x="5410093" y="4269072"/>
                <a:ext cx="64440" cy="87120"/>
              </p14:xfrm>
            </p:contentPart>
          </mc:Choice>
          <mc:Fallback xmlns="">
            <p:pic>
              <p:nvPicPr>
                <p:cNvPr id="489" name="Freihand 488">
                  <a:extLst>
                    <a:ext uri="{FF2B5EF4-FFF2-40B4-BE49-F238E27FC236}">
                      <a16:creationId xmlns:a16="http://schemas.microsoft.com/office/drawing/2014/main" id="{9A393C79-7DDC-4864-AB1C-8BF8E0FA4BA7}"/>
                    </a:ext>
                  </a:extLst>
                </p:cNvPr>
                <p:cNvPicPr/>
                <p:nvPr/>
              </p:nvPicPr>
              <p:blipFill>
                <a:blip r:embed="rId775"/>
                <a:stretch>
                  <a:fillRect/>
                </a:stretch>
              </p:blipFill>
              <p:spPr>
                <a:xfrm>
                  <a:off x="5405773" y="4264752"/>
                  <a:ext cx="73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90" name="Freihand 489">
                  <a:extLst>
                    <a:ext uri="{FF2B5EF4-FFF2-40B4-BE49-F238E27FC236}">
                      <a16:creationId xmlns:a16="http://schemas.microsoft.com/office/drawing/2014/main" id="{BB5B9FBA-B5CE-4AC8-BCB5-E55792ADA68C}"/>
                    </a:ext>
                  </a:extLst>
                </p14:cNvPr>
                <p14:cNvContentPartPr/>
                <p14:nvPr/>
              </p14:nvContentPartPr>
              <p14:xfrm>
                <a:off x="5484253" y="4269072"/>
                <a:ext cx="171360" cy="87840"/>
              </p14:xfrm>
            </p:contentPart>
          </mc:Choice>
          <mc:Fallback xmlns="">
            <p:pic>
              <p:nvPicPr>
                <p:cNvPr id="490" name="Freihand 489">
                  <a:extLst>
                    <a:ext uri="{FF2B5EF4-FFF2-40B4-BE49-F238E27FC236}">
                      <a16:creationId xmlns:a16="http://schemas.microsoft.com/office/drawing/2014/main" id="{BB5B9FBA-B5CE-4AC8-BCB5-E55792ADA68C}"/>
                    </a:ext>
                  </a:extLst>
                </p:cNvPr>
                <p:cNvPicPr/>
                <p:nvPr/>
              </p:nvPicPr>
              <p:blipFill>
                <a:blip r:embed="rId777"/>
                <a:stretch>
                  <a:fillRect/>
                </a:stretch>
              </p:blipFill>
              <p:spPr>
                <a:xfrm>
                  <a:off x="5479933" y="4264752"/>
                  <a:ext cx="180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91" name="Freihand 490">
                  <a:extLst>
                    <a:ext uri="{FF2B5EF4-FFF2-40B4-BE49-F238E27FC236}">
                      <a16:creationId xmlns:a16="http://schemas.microsoft.com/office/drawing/2014/main" id="{8CCA890C-ADE0-43DC-BBAA-9FAE86804A8A}"/>
                    </a:ext>
                  </a:extLst>
                </p14:cNvPr>
                <p14:cNvContentPartPr/>
                <p14:nvPr/>
              </p14:nvContentPartPr>
              <p14:xfrm>
                <a:off x="5622133" y="4237752"/>
                <a:ext cx="292320" cy="64080"/>
              </p14:xfrm>
            </p:contentPart>
          </mc:Choice>
          <mc:Fallback xmlns="">
            <p:pic>
              <p:nvPicPr>
                <p:cNvPr id="491" name="Freihand 490">
                  <a:extLst>
                    <a:ext uri="{FF2B5EF4-FFF2-40B4-BE49-F238E27FC236}">
                      <a16:creationId xmlns:a16="http://schemas.microsoft.com/office/drawing/2014/main" id="{8CCA890C-ADE0-43DC-BBAA-9FAE86804A8A}"/>
                    </a:ext>
                  </a:extLst>
                </p:cNvPr>
                <p:cNvPicPr/>
                <p:nvPr/>
              </p:nvPicPr>
              <p:blipFill>
                <a:blip r:embed="rId779"/>
                <a:stretch>
                  <a:fillRect/>
                </a:stretch>
              </p:blipFill>
              <p:spPr>
                <a:xfrm>
                  <a:off x="5617813" y="4233432"/>
                  <a:ext cx="300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92" name="Freihand 491">
                  <a:extLst>
                    <a:ext uri="{FF2B5EF4-FFF2-40B4-BE49-F238E27FC236}">
                      <a16:creationId xmlns:a16="http://schemas.microsoft.com/office/drawing/2014/main" id="{7F9E99BD-4CDF-45FC-846E-0C7F5B6C02FD}"/>
                    </a:ext>
                  </a:extLst>
                </p14:cNvPr>
                <p14:cNvContentPartPr/>
                <p14:nvPr/>
              </p14:nvContentPartPr>
              <p14:xfrm>
                <a:off x="5810413" y="4337112"/>
                <a:ext cx="113040" cy="17280"/>
              </p14:xfrm>
            </p:contentPart>
          </mc:Choice>
          <mc:Fallback xmlns="">
            <p:pic>
              <p:nvPicPr>
                <p:cNvPr id="492" name="Freihand 491">
                  <a:extLst>
                    <a:ext uri="{FF2B5EF4-FFF2-40B4-BE49-F238E27FC236}">
                      <a16:creationId xmlns:a16="http://schemas.microsoft.com/office/drawing/2014/main" id="{7F9E99BD-4CDF-45FC-846E-0C7F5B6C02FD}"/>
                    </a:ext>
                  </a:extLst>
                </p:cNvPr>
                <p:cNvPicPr/>
                <p:nvPr/>
              </p:nvPicPr>
              <p:blipFill>
                <a:blip r:embed="rId781"/>
                <a:stretch>
                  <a:fillRect/>
                </a:stretch>
              </p:blipFill>
              <p:spPr>
                <a:xfrm>
                  <a:off x="5806093" y="4332792"/>
                  <a:ext cx="121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96" name="Freihand 495">
                  <a:extLst>
                    <a:ext uri="{FF2B5EF4-FFF2-40B4-BE49-F238E27FC236}">
                      <a16:creationId xmlns:a16="http://schemas.microsoft.com/office/drawing/2014/main" id="{97750FDF-6540-4852-852F-8F2B25036678}"/>
                    </a:ext>
                  </a:extLst>
                </p14:cNvPr>
                <p14:cNvContentPartPr/>
                <p14:nvPr/>
              </p14:nvContentPartPr>
              <p14:xfrm>
                <a:off x="6024253" y="4244592"/>
                <a:ext cx="108360" cy="130320"/>
              </p14:xfrm>
            </p:contentPart>
          </mc:Choice>
          <mc:Fallback xmlns="">
            <p:pic>
              <p:nvPicPr>
                <p:cNvPr id="496" name="Freihand 495">
                  <a:extLst>
                    <a:ext uri="{FF2B5EF4-FFF2-40B4-BE49-F238E27FC236}">
                      <a16:creationId xmlns:a16="http://schemas.microsoft.com/office/drawing/2014/main" id="{97750FDF-6540-4852-852F-8F2B25036678}"/>
                    </a:ext>
                  </a:extLst>
                </p:cNvPr>
                <p:cNvPicPr/>
                <p:nvPr/>
              </p:nvPicPr>
              <p:blipFill>
                <a:blip r:embed="rId783"/>
                <a:stretch>
                  <a:fillRect/>
                </a:stretch>
              </p:blipFill>
              <p:spPr>
                <a:xfrm>
                  <a:off x="6019933" y="4240272"/>
                  <a:ext cx="117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97" name="Freihand 496">
                  <a:extLst>
                    <a:ext uri="{FF2B5EF4-FFF2-40B4-BE49-F238E27FC236}">
                      <a16:creationId xmlns:a16="http://schemas.microsoft.com/office/drawing/2014/main" id="{D1A69076-FEAB-4622-B314-9EA38B281A6B}"/>
                    </a:ext>
                  </a:extLst>
                </p14:cNvPr>
                <p14:cNvContentPartPr/>
                <p14:nvPr/>
              </p14:nvContentPartPr>
              <p14:xfrm>
                <a:off x="6081853" y="4236312"/>
                <a:ext cx="112320" cy="2160"/>
              </p14:xfrm>
            </p:contentPart>
          </mc:Choice>
          <mc:Fallback xmlns="">
            <p:pic>
              <p:nvPicPr>
                <p:cNvPr id="497" name="Freihand 496">
                  <a:extLst>
                    <a:ext uri="{FF2B5EF4-FFF2-40B4-BE49-F238E27FC236}">
                      <a16:creationId xmlns:a16="http://schemas.microsoft.com/office/drawing/2014/main" id="{D1A69076-FEAB-4622-B314-9EA38B281A6B}"/>
                    </a:ext>
                  </a:extLst>
                </p:cNvPr>
                <p:cNvPicPr/>
                <p:nvPr/>
              </p:nvPicPr>
              <p:blipFill>
                <a:blip r:embed="rId785"/>
                <a:stretch>
                  <a:fillRect/>
                </a:stretch>
              </p:blipFill>
              <p:spPr>
                <a:xfrm>
                  <a:off x="6077533" y="4231992"/>
                  <a:ext cx="1209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98" name="Freihand 497">
                  <a:extLst>
                    <a:ext uri="{FF2B5EF4-FFF2-40B4-BE49-F238E27FC236}">
                      <a16:creationId xmlns:a16="http://schemas.microsoft.com/office/drawing/2014/main" id="{C55C3BA7-8E1A-46D9-80E8-FED06FAC42AC}"/>
                    </a:ext>
                  </a:extLst>
                </p14:cNvPr>
                <p14:cNvContentPartPr/>
                <p14:nvPr/>
              </p14:nvContentPartPr>
              <p14:xfrm>
                <a:off x="6211453" y="4235952"/>
                <a:ext cx="101160" cy="114480"/>
              </p14:xfrm>
            </p:contentPart>
          </mc:Choice>
          <mc:Fallback xmlns="">
            <p:pic>
              <p:nvPicPr>
                <p:cNvPr id="498" name="Freihand 497">
                  <a:extLst>
                    <a:ext uri="{FF2B5EF4-FFF2-40B4-BE49-F238E27FC236}">
                      <a16:creationId xmlns:a16="http://schemas.microsoft.com/office/drawing/2014/main" id="{C55C3BA7-8E1A-46D9-80E8-FED06FAC42AC}"/>
                    </a:ext>
                  </a:extLst>
                </p:cNvPr>
                <p:cNvPicPr/>
                <p:nvPr/>
              </p:nvPicPr>
              <p:blipFill>
                <a:blip r:embed="rId787"/>
                <a:stretch>
                  <a:fillRect/>
                </a:stretch>
              </p:blipFill>
              <p:spPr>
                <a:xfrm>
                  <a:off x="6207133" y="4231632"/>
                  <a:ext cx="109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99" name="Freihand 498">
                  <a:extLst>
                    <a:ext uri="{FF2B5EF4-FFF2-40B4-BE49-F238E27FC236}">
                      <a16:creationId xmlns:a16="http://schemas.microsoft.com/office/drawing/2014/main" id="{5BE06D17-A95A-4AA6-AFE1-65F79EDC632D}"/>
                    </a:ext>
                  </a:extLst>
                </p14:cNvPr>
                <p14:cNvContentPartPr/>
                <p14:nvPr/>
              </p14:nvContentPartPr>
              <p14:xfrm>
                <a:off x="6333493" y="4245312"/>
                <a:ext cx="98640" cy="104400"/>
              </p14:xfrm>
            </p:contentPart>
          </mc:Choice>
          <mc:Fallback xmlns="">
            <p:pic>
              <p:nvPicPr>
                <p:cNvPr id="499" name="Freihand 498">
                  <a:extLst>
                    <a:ext uri="{FF2B5EF4-FFF2-40B4-BE49-F238E27FC236}">
                      <a16:creationId xmlns:a16="http://schemas.microsoft.com/office/drawing/2014/main" id="{5BE06D17-A95A-4AA6-AFE1-65F79EDC632D}"/>
                    </a:ext>
                  </a:extLst>
                </p:cNvPr>
                <p:cNvPicPr/>
                <p:nvPr/>
              </p:nvPicPr>
              <p:blipFill>
                <a:blip r:embed="rId789"/>
                <a:stretch>
                  <a:fillRect/>
                </a:stretch>
              </p:blipFill>
              <p:spPr>
                <a:xfrm>
                  <a:off x="6329173" y="4240992"/>
                  <a:ext cx="107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00" name="Freihand 499">
                  <a:extLst>
                    <a:ext uri="{FF2B5EF4-FFF2-40B4-BE49-F238E27FC236}">
                      <a16:creationId xmlns:a16="http://schemas.microsoft.com/office/drawing/2014/main" id="{9CE1D679-5F3A-40D4-A218-45B5D90A8E31}"/>
                    </a:ext>
                  </a:extLst>
                </p14:cNvPr>
                <p14:cNvContentPartPr/>
                <p14:nvPr/>
              </p14:nvContentPartPr>
              <p14:xfrm>
                <a:off x="6496573" y="4194552"/>
                <a:ext cx="70560" cy="138240"/>
              </p14:xfrm>
            </p:contentPart>
          </mc:Choice>
          <mc:Fallback xmlns="">
            <p:pic>
              <p:nvPicPr>
                <p:cNvPr id="500" name="Freihand 499">
                  <a:extLst>
                    <a:ext uri="{FF2B5EF4-FFF2-40B4-BE49-F238E27FC236}">
                      <a16:creationId xmlns:a16="http://schemas.microsoft.com/office/drawing/2014/main" id="{9CE1D679-5F3A-40D4-A218-45B5D90A8E31}"/>
                    </a:ext>
                  </a:extLst>
                </p:cNvPr>
                <p:cNvPicPr/>
                <p:nvPr/>
              </p:nvPicPr>
              <p:blipFill>
                <a:blip r:embed="rId791"/>
                <a:stretch>
                  <a:fillRect/>
                </a:stretch>
              </p:blipFill>
              <p:spPr>
                <a:xfrm>
                  <a:off x="6492253" y="4190232"/>
                  <a:ext cx="79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01" name="Freihand 500">
                  <a:extLst>
                    <a:ext uri="{FF2B5EF4-FFF2-40B4-BE49-F238E27FC236}">
                      <a16:creationId xmlns:a16="http://schemas.microsoft.com/office/drawing/2014/main" id="{0CBD213A-AA58-4F34-8FE5-54F07B0AA85C}"/>
                    </a:ext>
                  </a:extLst>
                </p14:cNvPr>
                <p14:cNvContentPartPr/>
                <p14:nvPr/>
              </p14:nvContentPartPr>
              <p14:xfrm>
                <a:off x="7056733" y="4183392"/>
                <a:ext cx="30600" cy="104400"/>
              </p14:xfrm>
            </p:contentPart>
          </mc:Choice>
          <mc:Fallback xmlns="">
            <p:pic>
              <p:nvPicPr>
                <p:cNvPr id="501" name="Freihand 500">
                  <a:extLst>
                    <a:ext uri="{FF2B5EF4-FFF2-40B4-BE49-F238E27FC236}">
                      <a16:creationId xmlns:a16="http://schemas.microsoft.com/office/drawing/2014/main" id="{0CBD213A-AA58-4F34-8FE5-54F07B0AA85C}"/>
                    </a:ext>
                  </a:extLst>
                </p:cNvPr>
                <p:cNvPicPr/>
                <p:nvPr/>
              </p:nvPicPr>
              <p:blipFill>
                <a:blip r:embed="rId793"/>
                <a:stretch>
                  <a:fillRect/>
                </a:stretch>
              </p:blipFill>
              <p:spPr>
                <a:xfrm>
                  <a:off x="7052413" y="4179072"/>
                  <a:ext cx="39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02" name="Freihand 501">
                  <a:extLst>
                    <a:ext uri="{FF2B5EF4-FFF2-40B4-BE49-F238E27FC236}">
                      <a16:creationId xmlns:a16="http://schemas.microsoft.com/office/drawing/2014/main" id="{DFF79DEC-614B-4A9C-AE59-8A619A5198D0}"/>
                    </a:ext>
                  </a:extLst>
                </p14:cNvPr>
                <p14:cNvContentPartPr/>
                <p14:nvPr/>
              </p14:nvContentPartPr>
              <p14:xfrm>
                <a:off x="7165453" y="4201032"/>
                <a:ext cx="6480" cy="85680"/>
              </p14:xfrm>
            </p:contentPart>
          </mc:Choice>
          <mc:Fallback xmlns="">
            <p:pic>
              <p:nvPicPr>
                <p:cNvPr id="502" name="Freihand 501">
                  <a:extLst>
                    <a:ext uri="{FF2B5EF4-FFF2-40B4-BE49-F238E27FC236}">
                      <a16:creationId xmlns:a16="http://schemas.microsoft.com/office/drawing/2014/main" id="{DFF79DEC-614B-4A9C-AE59-8A619A5198D0}"/>
                    </a:ext>
                  </a:extLst>
                </p:cNvPr>
                <p:cNvPicPr/>
                <p:nvPr/>
              </p:nvPicPr>
              <p:blipFill>
                <a:blip r:embed="rId795"/>
                <a:stretch>
                  <a:fillRect/>
                </a:stretch>
              </p:blipFill>
              <p:spPr>
                <a:xfrm>
                  <a:off x="7161133" y="4196712"/>
                  <a:ext cx="151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03" name="Freihand 502">
                  <a:extLst>
                    <a:ext uri="{FF2B5EF4-FFF2-40B4-BE49-F238E27FC236}">
                      <a16:creationId xmlns:a16="http://schemas.microsoft.com/office/drawing/2014/main" id="{148B395B-64FE-4103-9B9B-A15976985CAB}"/>
                    </a:ext>
                  </a:extLst>
                </p14:cNvPr>
                <p14:cNvContentPartPr/>
                <p14:nvPr/>
              </p14:nvContentPartPr>
              <p14:xfrm>
                <a:off x="7136293" y="4237752"/>
                <a:ext cx="89640" cy="7920"/>
              </p14:xfrm>
            </p:contentPart>
          </mc:Choice>
          <mc:Fallback xmlns="">
            <p:pic>
              <p:nvPicPr>
                <p:cNvPr id="503" name="Freihand 502">
                  <a:extLst>
                    <a:ext uri="{FF2B5EF4-FFF2-40B4-BE49-F238E27FC236}">
                      <a16:creationId xmlns:a16="http://schemas.microsoft.com/office/drawing/2014/main" id="{148B395B-64FE-4103-9B9B-A15976985CAB}"/>
                    </a:ext>
                  </a:extLst>
                </p:cNvPr>
                <p:cNvPicPr/>
                <p:nvPr/>
              </p:nvPicPr>
              <p:blipFill>
                <a:blip r:embed="rId797"/>
                <a:stretch>
                  <a:fillRect/>
                </a:stretch>
              </p:blipFill>
              <p:spPr>
                <a:xfrm>
                  <a:off x="7131973" y="4233432"/>
                  <a:ext cx="982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04" name="Freihand 503">
                  <a:extLst>
                    <a:ext uri="{FF2B5EF4-FFF2-40B4-BE49-F238E27FC236}">
                      <a16:creationId xmlns:a16="http://schemas.microsoft.com/office/drawing/2014/main" id="{E099F1E1-4BF8-42A9-A743-1EF7C2BED3B4}"/>
                    </a:ext>
                  </a:extLst>
                </p14:cNvPr>
                <p14:cNvContentPartPr/>
                <p14:nvPr/>
              </p14:nvContentPartPr>
              <p14:xfrm>
                <a:off x="7249693" y="4169712"/>
                <a:ext cx="3960" cy="85680"/>
              </p14:xfrm>
            </p:contentPart>
          </mc:Choice>
          <mc:Fallback xmlns="">
            <p:pic>
              <p:nvPicPr>
                <p:cNvPr id="504" name="Freihand 503">
                  <a:extLst>
                    <a:ext uri="{FF2B5EF4-FFF2-40B4-BE49-F238E27FC236}">
                      <a16:creationId xmlns:a16="http://schemas.microsoft.com/office/drawing/2014/main" id="{E099F1E1-4BF8-42A9-A743-1EF7C2BED3B4}"/>
                    </a:ext>
                  </a:extLst>
                </p:cNvPr>
                <p:cNvPicPr/>
                <p:nvPr/>
              </p:nvPicPr>
              <p:blipFill>
                <a:blip r:embed="rId799"/>
                <a:stretch>
                  <a:fillRect/>
                </a:stretch>
              </p:blipFill>
              <p:spPr>
                <a:xfrm>
                  <a:off x="7245373" y="4165392"/>
                  <a:ext cx="12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05" name="Freihand 504">
                  <a:extLst>
                    <a:ext uri="{FF2B5EF4-FFF2-40B4-BE49-F238E27FC236}">
                      <a16:creationId xmlns:a16="http://schemas.microsoft.com/office/drawing/2014/main" id="{417DA93F-837C-4111-831A-8A66BF1B55B3}"/>
                    </a:ext>
                  </a:extLst>
                </p14:cNvPr>
                <p14:cNvContentPartPr/>
                <p14:nvPr/>
              </p14:nvContentPartPr>
              <p14:xfrm>
                <a:off x="7301173" y="4159272"/>
                <a:ext cx="105840" cy="89640"/>
              </p14:xfrm>
            </p:contentPart>
          </mc:Choice>
          <mc:Fallback xmlns="">
            <p:pic>
              <p:nvPicPr>
                <p:cNvPr id="505" name="Freihand 504">
                  <a:extLst>
                    <a:ext uri="{FF2B5EF4-FFF2-40B4-BE49-F238E27FC236}">
                      <a16:creationId xmlns:a16="http://schemas.microsoft.com/office/drawing/2014/main" id="{417DA93F-837C-4111-831A-8A66BF1B55B3}"/>
                    </a:ext>
                  </a:extLst>
                </p:cNvPr>
                <p:cNvPicPr/>
                <p:nvPr/>
              </p:nvPicPr>
              <p:blipFill>
                <a:blip r:embed="rId801"/>
                <a:stretch>
                  <a:fillRect/>
                </a:stretch>
              </p:blipFill>
              <p:spPr>
                <a:xfrm>
                  <a:off x="7296853" y="4154952"/>
                  <a:ext cx="1144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06" name="Freihand 505">
                  <a:extLst>
                    <a:ext uri="{FF2B5EF4-FFF2-40B4-BE49-F238E27FC236}">
                      <a16:creationId xmlns:a16="http://schemas.microsoft.com/office/drawing/2014/main" id="{AE6AF45E-CD29-4031-8E44-A048E6070E5D}"/>
                    </a:ext>
                  </a:extLst>
                </p14:cNvPr>
                <p14:cNvContentPartPr/>
                <p14:nvPr/>
              </p14:nvContentPartPr>
              <p14:xfrm>
                <a:off x="7397293" y="4159272"/>
                <a:ext cx="86040" cy="71280"/>
              </p14:xfrm>
            </p:contentPart>
          </mc:Choice>
          <mc:Fallback xmlns="">
            <p:pic>
              <p:nvPicPr>
                <p:cNvPr id="506" name="Freihand 505">
                  <a:extLst>
                    <a:ext uri="{FF2B5EF4-FFF2-40B4-BE49-F238E27FC236}">
                      <a16:creationId xmlns:a16="http://schemas.microsoft.com/office/drawing/2014/main" id="{AE6AF45E-CD29-4031-8E44-A048E6070E5D}"/>
                    </a:ext>
                  </a:extLst>
                </p:cNvPr>
                <p:cNvPicPr/>
                <p:nvPr/>
              </p:nvPicPr>
              <p:blipFill>
                <a:blip r:embed="rId803"/>
                <a:stretch>
                  <a:fillRect/>
                </a:stretch>
              </p:blipFill>
              <p:spPr>
                <a:xfrm>
                  <a:off x="7392973" y="4154952"/>
                  <a:ext cx="94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07" name="Freihand 506">
                  <a:extLst>
                    <a:ext uri="{FF2B5EF4-FFF2-40B4-BE49-F238E27FC236}">
                      <a16:creationId xmlns:a16="http://schemas.microsoft.com/office/drawing/2014/main" id="{83708435-4CA8-463A-AD91-2F6B6D9E28CC}"/>
                    </a:ext>
                  </a:extLst>
                </p14:cNvPr>
                <p14:cNvContentPartPr/>
                <p14:nvPr/>
              </p14:nvContentPartPr>
              <p14:xfrm>
                <a:off x="7496293" y="4157112"/>
                <a:ext cx="72000" cy="64080"/>
              </p14:xfrm>
            </p:contentPart>
          </mc:Choice>
          <mc:Fallback xmlns="">
            <p:pic>
              <p:nvPicPr>
                <p:cNvPr id="507" name="Freihand 506">
                  <a:extLst>
                    <a:ext uri="{FF2B5EF4-FFF2-40B4-BE49-F238E27FC236}">
                      <a16:creationId xmlns:a16="http://schemas.microsoft.com/office/drawing/2014/main" id="{83708435-4CA8-463A-AD91-2F6B6D9E28CC}"/>
                    </a:ext>
                  </a:extLst>
                </p:cNvPr>
                <p:cNvPicPr/>
                <p:nvPr/>
              </p:nvPicPr>
              <p:blipFill>
                <a:blip r:embed="rId805"/>
                <a:stretch>
                  <a:fillRect/>
                </a:stretch>
              </p:blipFill>
              <p:spPr>
                <a:xfrm>
                  <a:off x="7491973" y="4152792"/>
                  <a:ext cx="80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08" name="Freihand 507">
                  <a:extLst>
                    <a:ext uri="{FF2B5EF4-FFF2-40B4-BE49-F238E27FC236}">
                      <a16:creationId xmlns:a16="http://schemas.microsoft.com/office/drawing/2014/main" id="{DDE3ECEF-F831-43E6-A80B-3385EA4430A6}"/>
                    </a:ext>
                  </a:extLst>
                </p14:cNvPr>
                <p14:cNvContentPartPr/>
                <p14:nvPr/>
              </p14:nvContentPartPr>
              <p14:xfrm>
                <a:off x="7611853" y="4174752"/>
                <a:ext cx="19080" cy="43920"/>
              </p14:xfrm>
            </p:contentPart>
          </mc:Choice>
          <mc:Fallback xmlns="">
            <p:pic>
              <p:nvPicPr>
                <p:cNvPr id="508" name="Freihand 507">
                  <a:extLst>
                    <a:ext uri="{FF2B5EF4-FFF2-40B4-BE49-F238E27FC236}">
                      <a16:creationId xmlns:a16="http://schemas.microsoft.com/office/drawing/2014/main" id="{DDE3ECEF-F831-43E6-A80B-3385EA4430A6}"/>
                    </a:ext>
                  </a:extLst>
                </p:cNvPr>
                <p:cNvPicPr/>
                <p:nvPr/>
              </p:nvPicPr>
              <p:blipFill>
                <a:blip r:embed="rId807"/>
                <a:stretch>
                  <a:fillRect/>
                </a:stretch>
              </p:blipFill>
              <p:spPr>
                <a:xfrm>
                  <a:off x="7607533" y="4170432"/>
                  <a:ext cx="277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09" name="Freihand 508">
                  <a:extLst>
                    <a:ext uri="{FF2B5EF4-FFF2-40B4-BE49-F238E27FC236}">
                      <a16:creationId xmlns:a16="http://schemas.microsoft.com/office/drawing/2014/main" id="{ABA0A17E-D2B8-4725-B543-BE66BD8D3953}"/>
                    </a:ext>
                  </a:extLst>
                </p14:cNvPr>
                <p14:cNvContentPartPr/>
                <p14:nvPr/>
              </p14:nvContentPartPr>
              <p14:xfrm>
                <a:off x="7605733" y="4088352"/>
                <a:ext cx="360" cy="360"/>
              </p14:xfrm>
            </p:contentPart>
          </mc:Choice>
          <mc:Fallback xmlns="">
            <p:pic>
              <p:nvPicPr>
                <p:cNvPr id="509" name="Freihand 508">
                  <a:extLst>
                    <a:ext uri="{FF2B5EF4-FFF2-40B4-BE49-F238E27FC236}">
                      <a16:creationId xmlns:a16="http://schemas.microsoft.com/office/drawing/2014/main" id="{ABA0A17E-D2B8-4725-B543-BE66BD8D3953}"/>
                    </a:ext>
                  </a:extLst>
                </p:cNvPr>
                <p:cNvPicPr/>
                <p:nvPr/>
              </p:nvPicPr>
              <p:blipFill>
                <a:blip r:embed="rId16"/>
                <a:stretch>
                  <a:fillRect/>
                </a:stretch>
              </p:blipFill>
              <p:spPr>
                <a:xfrm>
                  <a:off x="7601413" y="4084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12" name="Freihand 511">
                  <a:extLst>
                    <a:ext uri="{FF2B5EF4-FFF2-40B4-BE49-F238E27FC236}">
                      <a16:creationId xmlns:a16="http://schemas.microsoft.com/office/drawing/2014/main" id="{2D2552FD-81D2-4B78-9F59-C03F721979B8}"/>
                    </a:ext>
                  </a:extLst>
                </p14:cNvPr>
                <p14:cNvContentPartPr/>
                <p14:nvPr/>
              </p14:nvContentPartPr>
              <p14:xfrm>
                <a:off x="4708813" y="4702512"/>
                <a:ext cx="131760" cy="91800"/>
              </p14:xfrm>
            </p:contentPart>
          </mc:Choice>
          <mc:Fallback xmlns="">
            <p:pic>
              <p:nvPicPr>
                <p:cNvPr id="512" name="Freihand 511">
                  <a:extLst>
                    <a:ext uri="{FF2B5EF4-FFF2-40B4-BE49-F238E27FC236}">
                      <a16:creationId xmlns:a16="http://schemas.microsoft.com/office/drawing/2014/main" id="{2D2552FD-81D2-4B78-9F59-C03F721979B8}"/>
                    </a:ext>
                  </a:extLst>
                </p:cNvPr>
                <p:cNvPicPr/>
                <p:nvPr/>
              </p:nvPicPr>
              <p:blipFill>
                <a:blip r:embed="rId810"/>
                <a:stretch>
                  <a:fillRect/>
                </a:stretch>
              </p:blipFill>
              <p:spPr>
                <a:xfrm>
                  <a:off x="4704493" y="4698192"/>
                  <a:ext cx="140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13" name="Freihand 512">
                  <a:extLst>
                    <a:ext uri="{FF2B5EF4-FFF2-40B4-BE49-F238E27FC236}">
                      <a16:creationId xmlns:a16="http://schemas.microsoft.com/office/drawing/2014/main" id="{88F3C662-5467-4BF9-8A9D-1D64084AA4C1}"/>
                    </a:ext>
                  </a:extLst>
                </p14:cNvPr>
                <p14:cNvContentPartPr/>
                <p14:nvPr/>
              </p14:nvContentPartPr>
              <p14:xfrm>
                <a:off x="4899613" y="4685232"/>
                <a:ext cx="83520" cy="75960"/>
              </p14:xfrm>
            </p:contentPart>
          </mc:Choice>
          <mc:Fallback xmlns="">
            <p:pic>
              <p:nvPicPr>
                <p:cNvPr id="513" name="Freihand 512">
                  <a:extLst>
                    <a:ext uri="{FF2B5EF4-FFF2-40B4-BE49-F238E27FC236}">
                      <a16:creationId xmlns:a16="http://schemas.microsoft.com/office/drawing/2014/main" id="{88F3C662-5467-4BF9-8A9D-1D64084AA4C1}"/>
                    </a:ext>
                  </a:extLst>
                </p:cNvPr>
                <p:cNvPicPr/>
                <p:nvPr/>
              </p:nvPicPr>
              <p:blipFill>
                <a:blip r:embed="rId812"/>
                <a:stretch>
                  <a:fillRect/>
                </a:stretch>
              </p:blipFill>
              <p:spPr>
                <a:xfrm>
                  <a:off x="4895293" y="4680912"/>
                  <a:ext cx="92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14" name="Freihand 513">
                  <a:extLst>
                    <a:ext uri="{FF2B5EF4-FFF2-40B4-BE49-F238E27FC236}">
                      <a16:creationId xmlns:a16="http://schemas.microsoft.com/office/drawing/2014/main" id="{6B0D5542-9C05-4F0E-87ED-679AEC0B6B1F}"/>
                    </a:ext>
                  </a:extLst>
                </p14:cNvPr>
                <p14:cNvContentPartPr/>
                <p14:nvPr/>
              </p14:nvContentPartPr>
              <p14:xfrm>
                <a:off x="5041453" y="4684152"/>
                <a:ext cx="112680" cy="75600"/>
              </p14:xfrm>
            </p:contentPart>
          </mc:Choice>
          <mc:Fallback xmlns="">
            <p:pic>
              <p:nvPicPr>
                <p:cNvPr id="514" name="Freihand 513">
                  <a:extLst>
                    <a:ext uri="{FF2B5EF4-FFF2-40B4-BE49-F238E27FC236}">
                      <a16:creationId xmlns:a16="http://schemas.microsoft.com/office/drawing/2014/main" id="{6B0D5542-9C05-4F0E-87ED-679AEC0B6B1F}"/>
                    </a:ext>
                  </a:extLst>
                </p:cNvPr>
                <p:cNvPicPr/>
                <p:nvPr/>
              </p:nvPicPr>
              <p:blipFill>
                <a:blip r:embed="rId814"/>
                <a:stretch>
                  <a:fillRect/>
                </a:stretch>
              </p:blipFill>
              <p:spPr>
                <a:xfrm>
                  <a:off x="5037133" y="4679832"/>
                  <a:ext cx="121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16" name="Freihand 515">
                  <a:extLst>
                    <a:ext uri="{FF2B5EF4-FFF2-40B4-BE49-F238E27FC236}">
                      <a16:creationId xmlns:a16="http://schemas.microsoft.com/office/drawing/2014/main" id="{4F518E88-0CBA-4B54-9B17-49B11A732C64}"/>
                    </a:ext>
                  </a:extLst>
                </p14:cNvPr>
                <p14:cNvContentPartPr/>
                <p14:nvPr/>
              </p14:nvContentPartPr>
              <p14:xfrm>
                <a:off x="5828053" y="4669752"/>
                <a:ext cx="127080" cy="8640"/>
              </p14:xfrm>
            </p:contentPart>
          </mc:Choice>
          <mc:Fallback xmlns="">
            <p:pic>
              <p:nvPicPr>
                <p:cNvPr id="516" name="Freihand 515">
                  <a:extLst>
                    <a:ext uri="{FF2B5EF4-FFF2-40B4-BE49-F238E27FC236}">
                      <a16:creationId xmlns:a16="http://schemas.microsoft.com/office/drawing/2014/main" id="{4F518E88-0CBA-4B54-9B17-49B11A732C64}"/>
                    </a:ext>
                  </a:extLst>
                </p:cNvPr>
                <p:cNvPicPr/>
                <p:nvPr/>
              </p:nvPicPr>
              <p:blipFill>
                <a:blip r:embed="rId816"/>
                <a:stretch>
                  <a:fillRect/>
                </a:stretch>
              </p:blipFill>
              <p:spPr>
                <a:xfrm>
                  <a:off x="5823733" y="4665432"/>
                  <a:ext cx="135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17" name="Freihand 516">
                  <a:extLst>
                    <a:ext uri="{FF2B5EF4-FFF2-40B4-BE49-F238E27FC236}">
                      <a16:creationId xmlns:a16="http://schemas.microsoft.com/office/drawing/2014/main" id="{89679F9C-6AC4-40FE-8F1C-B6CDFFA9CDA7}"/>
                    </a:ext>
                  </a:extLst>
                </p14:cNvPr>
                <p14:cNvContentPartPr/>
                <p14:nvPr/>
              </p14:nvContentPartPr>
              <p14:xfrm>
                <a:off x="5839573" y="4711152"/>
                <a:ext cx="118440" cy="12240"/>
              </p14:xfrm>
            </p:contentPart>
          </mc:Choice>
          <mc:Fallback xmlns="">
            <p:pic>
              <p:nvPicPr>
                <p:cNvPr id="517" name="Freihand 516">
                  <a:extLst>
                    <a:ext uri="{FF2B5EF4-FFF2-40B4-BE49-F238E27FC236}">
                      <a16:creationId xmlns:a16="http://schemas.microsoft.com/office/drawing/2014/main" id="{89679F9C-6AC4-40FE-8F1C-B6CDFFA9CDA7}"/>
                    </a:ext>
                  </a:extLst>
                </p:cNvPr>
                <p:cNvPicPr/>
                <p:nvPr/>
              </p:nvPicPr>
              <p:blipFill>
                <a:blip r:embed="rId818"/>
                <a:stretch>
                  <a:fillRect/>
                </a:stretch>
              </p:blipFill>
              <p:spPr>
                <a:xfrm>
                  <a:off x="5835253" y="4706832"/>
                  <a:ext cx="1270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18" name="Freihand 517">
                  <a:extLst>
                    <a:ext uri="{FF2B5EF4-FFF2-40B4-BE49-F238E27FC236}">
                      <a16:creationId xmlns:a16="http://schemas.microsoft.com/office/drawing/2014/main" id="{1B862A6F-8A6D-4B50-9966-4CD6B701EF04}"/>
                    </a:ext>
                  </a:extLst>
                </p14:cNvPr>
                <p14:cNvContentPartPr/>
                <p14:nvPr/>
              </p14:nvContentPartPr>
              <p14:xfrm>
                <a:off x="6099493" y="4629792"/>
                <a:ext cx="135720" cy="79920"/>
              </p14:xfrm>
            </p:contentPart>
          </mc:Choice>
          <mc:Fallback xmlns="">
            <p:pic>
              <p:nvPicPr>
                <p:cNvPr id="518" name="Freihand 517">
                  <a:extLst>
                    <a:ext uri="{FF2B5EF4-FFF2-40B4-BE49-F238E27FC236}">
                      <a16:creationId xmlns:a16="http://schemas.microsoft.com/office/drawing/2014/main" id="{1B862A6F-8A6D-4B50-9966-4CD6B701EF04}"/>
                    </a:ext>
                  </a:extLst>
                </p:cNvPr>
                <p:cNvPicPr/>
                <p:nvPr/>
              </p:nvPicPr>
              <p:blipFill>
                <a:blip r:embed="rId820"/>
                <a:stretch>
                  <a:fillRect/>
                </a:stretch>
              </p:blipFill>
              <p:spPr>
                <a:xfrm>
                  <a:off x="6095173" y="4625472"/>
                  <a:ext cx="1443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19" name="Freihand 518">
                  <a:extLst>
                    <a:ext uri="{FF2B5EF4-FFF2-40B4-BE49-F238E27FC236}">
                      <a16:creationId xmlns:a16="http://schemas.microsoft.com/office/drawing/2014/main" id="{9148DA8D-25AD-4E29-8AB4-494F1CCF0F83}"/>
                    </a:ext>
                  </a:extLst>
                </p14:cNvPr>
                <p14:cNvContentPartPr/>
                <p14:nvPr/>
              </p14:nvContentPartPr>
              <p14:xfrm>
                <a:off x="6260413" y="4604952"/>
                <a:ext cx="91080" cy="83520"/>
              </p14:xfrm>
            </p:contentPart>
          </mc:Choice>
          <mc:Fallback xmlns="">
            <p:pic>
              <p:nvPicPr>
                <p:cNvPr id="519" name="Freihand 518">
                  <a:extLst>
                    <a:ext uri="{FF2B5EF4-FFF2-40B4-BE49-F238E27FC236}">
                      <a16:creationId xmlns:a16="http://schemas.microsoft.com/office/drawing/2014/main" id="{9148DA8D-25AD-4E29-8AB4-494F1CCF0F83}"/>
                    </a:ext>
                  </a:extLst>
                </p:cNvPr>
                <p:cNvPicPr/>
                <p:nvPr/>
              </p:nvPicPr>
              <p:blipFill>
                <a:blip r:embed="rId822"/>
                <a:stretch>
                  <a:fillRect/>
                </a:stretch>
              </p:blipFill>
              <p:spPr>
                <a:xfrm>
                  <a:off x="6256093" y="4600632"/>
                  <a:ext cx="99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20" name="Freihand 519">
                  <a:extLst>
                    <a:ext uri="{FF2B5EF4-FFF2-40B4-BE49-F238E27FC236}">
                      <a16:creationId xmlns:a16="http://schemas.microsoft.com/office/drawing/2014/main" id="{620FE56E-4542-4DE0-97D7-BBFA390712F1}"/>
                    </a:ext>
                  </a:extLst>
                </p14:cNvPr>
                <p14:cNvContentPartPr/>
                <p14:nvPr/>
              </p14:nvContentPartPr>
              <p14:xfrm>
                <a:off x="6383533" y="4586952"/>
                <a:ext cx="149040" cy="87120"/>
              </p14:xfrm>
            </p:contentPart>
          </mc:Choice>
          <mc:Fallback xmlns="">
            <p:pic>
              <p:nvPicPr>
                <p:cNvPr id="520" name="Freihand 519">
                  <a:extLst>
                    <a:ext uri="{FF2B5EF4-FFF2-40B4-BE49-F238E27FC236}">
                      <a16:creationId xmlns:a16="http://schemas.microsoft.com/office/drawing/2014/main" id="{620FE56E-4542-4DE0-97D7-BBFA390712F1}"/>
                    </a:ext>
                  </a:extLst>
                </p:cNvPr>
                <p:cNvPicPr/>
                <p:nvPr/>
              </p:nvPicPr>
              <p:blipFill>
                <a:blip r:embed="rId824"/>
                <a:stretch>
                  <a:fillRect/>
                </a:stretch>
              </p:blipFill>
              <p:spPr>
                <a:xfrm>
                  <a:off x="6379213" y="4582632"/>
                  <a:ext cx="157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21" name="Freihand 520">
                  <a:extLst>
                    <a:ext uri="{FF2B5EF4-FFF2-40B4-BE49-F238E27FC236}">
                      <a16:creationId xmlns:a16="http://schemas.microsoft.com/office/drawing/2014/main" id="{B872C031-415E-4C3F-BDE3-F3D7FE40A1F7}"/>
                    </a:ext>
                  </a:extLst>
                </p14:cNvPr>
                <p14:cNvContentPartPr/>
                <p14:nvPr/>
              </p14:nvContentPartPr>
              <p14:xfrm>
                <a:off x="6549853" y="4580472"/>
                <a:ext cx="114480" cy="83520"/>
              </p14:xfrm>
            </p:contentPart>
          </mc:Choice>
          <mc:Fallback xmlns="">
            <p:pic>
              <p:nvPicPr>
                <p:cNvPr id="521" name="Freihand 520">
                  <a:extLst>
                    <a:ext uri="{FF2B5EF4-FFF2-40B4-BE49-F238E27FC236}">
                      <a16:creationId xmlns:a16="http://schemas.microsoft.com/office/drawing/2014/main" id="{B872C031-415E-4C3F-BDE3-F3D7FE40A1F7}"/>
                    </a:ext>
                  </a:extLst>
                </p:cNvPr>
                <p:cNvPicPr/>
                <p:nvPr/>
              </p:nvPicPr>
              <p:blipFill>
                <a:blip r:embed="rId826"/>
                <a:stretch>
                  <a:fillRect/>
                </a:stretch>
              </p:blipFill>
              <p:spPr>
                <a:xfrm>
                  <a:off x="6545533" y="4576152"/>
                  <a:ext cx="123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22" name="Freihand 521">
                  <a:extLst>
                    <a:ext uri="{FF2B5EF4-FFF2-40B4-BE49-F238E27FC236}">
                      <a16:creationId xmlns:a16="http://schemas.microsoft.com/office/drawing/2014/main" id="{0EA0693E-93C6-4AF7-BE70-8FD8F95C42B1}"/>
                    </a:ext>
                  </a:extLst>
                </p14:cNvPr>
                <p14:cNvContentPartPr/>
                <p14:nvPr/>
              </p14:nvContentPartPr>
              <p14:xfrm>
                <a:off x="6738853" y="4585152"/>
                <a:ext cx="47880" cy="57960"/>
              </p14:xfrm>
            </p:contentPart>
          </mc:Choice>
          <mc:Fallback xmlns="">
            <p:pic>
              <p:nvPicPr>
                <p:cNvPr id="522" name="Freihand 521">
                  <a:extLst>
                    <a:ext uri="{FF2B5EF4-FFF2-40B4-BE49-F238E27FC236}">
                      <a16:creationId xmlns:a16="http://schemas.microsoft.com/office/drawing/2014/main" id="{0EA0693E-93C6-4AF7-BE70-8FD8F95C42B1}"/>
                    </a:ext>
                  </a:extLst>
                </p:cNvPr>
                <p:cNvPicPr/>
                <p:nvPr/>
              </p:nvPicPr>
              <p:blipFill>
                <a:blip r:embed="rId828"/>
                <a:stretch>
                  <a:fillRect/>
                </a:stretch>
              </p:blipFill>
              <p:spPr>
                <a:xfrm>
                  <a:off x="6734533" y="4580832"/>
                  <a:ext cx="565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23" name="Freihand 522">
                  <a:extLst>
                    <a:ext uri="{FF2B5EF4-FFF2-40B4-BE49-F238E27FC236}">
                      <a16:creationId xmlns:a16="http://schemas.microsoft.com/office/drawing/2014/main" id="{FCB15549-EED1-47DE-BCAE-5769A2CE846E}"/>
                    </a:ext>
                  </a:extLst>
                </p14:cNvPr>
                <p14:cNvContentPartPr/>
                <p14:nvPr/>
              </p14:nvContentPartPr>
              <p14:xfrm>
                <a:off x="6770533" y="4492632"/>
                <a:ext cx="360" cy="360"/>
              </p14:xfrm>
            </p:contentPart>
          </mc:Choice>
          <mc:Fallback xmlns="">
            <p:pic>
              <p:nvPicPr>
                <p:cNvPr id="523" name="Freihand 522">
                  <a:extLst>
                    <a:ext uri="{FF2B5EF4-FFF2-40B4-BE49-F238E27FC236}">
                      <a16:creationId xmlns:a16="http://schemas.microsoft.com/office/drawing/2014/main" id="{FCB15549-EED1-47DE-BCAE-5769A2CE846E}"/>
                    </a:ext>
                  </a:extLst>
                </p:cNvPr>
                <p:cNvPicPr/>
                <p:nvPr/>
              </p:nvPicPr>
              <p:blipFill>
                <a:blip r:embed="rId16"/>
                <a:stretch>
                  <a:fillRect/>
                </a:stretch>
              </p:blipFill>
              <p:spPr>
                <a:xfrm>
                  <a:off x="6766213" y="4488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24" name="Freihand 523">
                  <a:extLst>
                    <a:ext uri="{FF2B5EF4-FFF2-40B4-BE49-F238E27FC236}">
                      <a16:creationId xmlns:a16="http://schemas.microsoft.com/office/drawing/2014/main" id="{6A9F274D-F960-4014-B072-16804DF93047}"/>
                    </a:ext>
                  </a:extLst>
                </p14:cNvPr>
                <p14:cNvContentPartPr/>
                <p14:nvPr/>
              </p14:nvContentPartPr>
              <p14:xfrm>
                <a:off x="7089133" y="4508832"/>
                <a:ext cx="38520" cy="139320"/>
              </p14:xfrm>
            </p:contentPart>
          </mc:Choice>
          <mc:Fallback xmlns="">
            <p:pic>
              <p:nvPicPr>
                <p:cNvPr id="524" name="Freihand 523">
                  <a:extLst>
                    <a:ext uri="{FF2B5EF4-FFF2-40B4-BE49-F238E27FC236}">
                      <a16:creationId xmlns:a16="http://schemas.microsoft.com/office/drawing/2014/main" id="{6A9F274D-F960-4014-B072-16804DF93047}"/>
                    </a:ext>
                  </a:extLst>
                </p:cNvPr>
                <p:cNvPicPr/>
                <p:nvPr/>
              </p:nvPicPr>
              <p:blipFill>
                <a:blip r:embed="rId831"/>
                <a:stretch>
                  <a:fillRect/>
                </a:stretch>
              </p:blipFill>
              <p:spPr>
                <a:xfrm>
                  <a:off x="7084813" y="4504512"/>
                  <a:ext cx="471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25" name="Freihand 524">
                  <a:extLst>
                    <a:ext uri="{FF2B5EF4-FFF2-40B4-BE49-F238E27FC236}">
                      <a16:creationId xmlns:a16="http://schemas.microsoft.com/office/drawing/2014/main" id="{EFF6682D-9613-4A87-B27B-30FF21393C50}"/>
                    </a:ext>
                  </a:extLst>
                </p14:cNvPr>
                <p14:cNvContentPartPr/>
                <p14:nvPr/>
              </p14:nvContentPartPr>
              <p14:xfrm>
                <a:off x="7206493" y="4515672"/>
                <a:ext cx="27360" cy="76320"/>
              </p14:xfrm>
            </p:contentPart>
          </mc:Choice>
          <mc:Fallback xmlns="">
            <p:pic>
              <p:nvPicPr>
                <p:cNvPr id="525" name="Freihand 524">
                  <a:extLst>
                    <a:ext uri="{FF2B5EF4-FFF2-40B4-BE49-F238E27FC236}">
                      <a16:creationId xmlns:a16="http://schemas.microsoft.com/office/drawing/2014/main" id="{EFF6682D-9613-4A87-B27B-30FF21393C50}"/>
                    </a:ext>
                  </a:extLst>
                </p:cNvPr>
                <p:cNvPicPr/>
                <p:nvPr/>
              </p:nvPicPr>
              <p:blipFill>
                <a:blip r:embed="rId833"/>
                <a:stretch>
                  <a:fillRect/>
                </a:stretch>
              </p:blipFill>
              <p:spPr>
                <a:xfrm>
                  <a:off x="7202173" y="4511352"/>
                  <a:ext cx="36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28" name="Freihand 527">
                  <a:extLst>
                    <a:ext uri="{FF2B5EF4-FFF2-40B4-BE49-F238E27FC236}">
                      <a16:creationId xmlns:a16="http://schemas.microsoft.com/office/drawing/2014/main" id="{A9AA7559-E076-42EF-AE57-9DC6975B8F01}"/>
                    </a:ext>
                  </a:extLst>
                </p14:cNvPr>
                <p14:cNvContentPartPr/>
                <p14:nvPr/>
              </p14:nvContentPartPr>
              <p14:xfrm>
                <a:off x="7324573" y="4481472"/>
                <a:ext cx="104040" cy="93960"/>
              </p14:xfrm>
            </p:contentPart>
          </mc:Choice>
          <mc:Fallback xmlns="">
            <p:pic>
              <p:nvPicPr>
                <p:cNvPr id="528" name="Freihand 527">
                  <a:extLst>
                    <a:ext uri="{FF2B5EF4-FFF2-40B4-BE49-F238E27FC236}">
                      <a16:creationId xmlns:a16="http://schemas.microsoft.com/office/drawing/2014/main" id="{A9AA7559-E076-42EF-AE57-9DC6975B8F01}"/>
                    </a:ext>
                  </a:extLst>
                </p:cNvPr>
                <p:cNvPicPr/>
                <p:nvPr/>
              </p:nvPicPr>
              <p:blipFill>
                <a:blip r:embed="rId835"/>
                <a:stretch>
                  <a:fillRect/>
                </a:stretch>
              </p:blipFill>
              <p:spPr>
                <a:xfrm>
                  <a:off x="7320253" y="4477152"/>
                  <a:ext cx="112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29" name="Freihand 528">
                  <a:extLst>
                    <a:ext uri="{FF2B5EF4-FFF2-40B4-BE49-F238E27FC236}">
                      <a16:creationId xmlns:a16="http://schemas.microsoft.com/office/drawing/2014/main" id="{6B8E5F62-A3A5-4E5E-9E21-42703C88C548}"/>
                    </a:ext>
                  </a:extLst>
                </p14:cNvPr>
                <p14:cNvContentPartPr/>
                <p14:nvPr/>
              </p14:nvContentPartPr>
              <p14:xfrm>
                <a:off x="7507093" y="4486152"/>
                <a:ext cx="100800" cy="73080"/>
              </p14:xfrm>
            </p:contentPart>
          </mc:Choice>
          <mc:Fallback xmlns="">
            <p:pic>
              <p:nvPicPr>
                <p:cNvPr id="529" name="Freihand 528">
                  <a:extLst>
                    <a:ext uri="{FF2B5EF4-FFF2-40B4-BE49-F238E27FC236}">
                      <a16:creationId xmlns:a16="http://schemas.microsoft.com/office/drawing/2014/main" id="{6B8E5F62-A3A5-4E5E-9E21-42703C88C548}"/>
                    </a:ext>
                  </a:extLst>
                </p:cNvPr>
                <p:cNvPicPr/>
                <p:nvPr/>
              </p:nvPicPr>
              <p:blipFill>
                <a:blip r:embed="rId837"/>
                <a:stretch>
                  <a:fillRect/>
                </a:stretch>
              </p:blipFill>
              <p:spPr>
                <a:xfrm>
                  <a:off x="7502773" y="4481832"/>
                  <a:ext cx="1094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30" name="Freihand 529">
                  <a:extLst>
                    <a:ext uri="{FF2B5EF4-FFF2-40B4-BE49-F238E27FC236}">
                      <a16:creationId xmlns:a16="http://schemas.microsoft.com/office/drawing/2014/main" id="{A2B84818-5B16-4FEE-A4EB-7A6ED6A2C594}"/>
                    </a:ext>
                  </a:extLst>
                </p14:cNvPr>
                <p14:cNvContentPartPr/>
                <p14:nvPr/>
              </p14:nvContentPartPr>
              <p14:xfrm>
                <a:off x="7637773" y="4462032"/>
                <a:ext cx="104400" cy="91800"/>
              </p14:xfrm>
            </p:contentPart>
          </mc:Choice>
          <mc:Fallback xmlns="">
            <p:pic>
              <p:nvPicPr>
                <p:cNvPr id="530" name="Freihand 529">
                  <a:extLst>
                    <a:ext uri="{FF2B5EF4-FFF2-40B4-BE49-F238E27FC236}">
                      <a16:creationId xmlns:a16="http://schemas.microsoft.com/office/drawing/2014/main" id="{A2B84818-5B16-4FEE-A4EB-7A6ED6A2C594}"/>
                    </a:ext>
                  </a:extLst>
                </p:cNvPr>
                <p:cNvPicPr/>
                <p:nvPr/>
              </p:nvPicPr>
              <p:blipFill>
                <a:blip r:embed="rId839"/>
                <a:stretch>
                  <a:fillRect/>
                </a:stretch>
              </p:blipFill>
              <p:spPr>
                <a:xfrm>
                  <a:off x="7633453" y="4457712"/>
                  <a:ext cx="113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31" name="Freihand 530">
                  <a:extLst>
                    <a:ext uri="{FF2B5EF4-FFF2-40B4-BE49-F238E27FC236}">
                      <a16:creationId xmlns:a16="http://schemas.microsoft.com/office/drawing/2014/main" id="{9FCB584A-E428-4BBC-A516-E78F2F09847D}"/>
                    </a:ext>
                  </a:extLst>
                </p14:cNvPr>
                <p14:cNvContentPartPr/>
                <p14:nvPr/>
              </p14:nvContentPartPr>
              <p14:xfrm>
                <a:off x="7747933" y="4464912"/>
                <a:ext cx="120600" cy="78840"/>
              </p14:xfrm>
            </p:contentPart>
          </mc:Choice>
          <mc:Fallback xmlns="">
            <p:pic>
              <p:nvPicPr>
                <p:cNvPr id="531" name="Freihand 530">
                  <a:extLst>
                    <a:ext uri="{FF2B5EF4-FFF2-40B4-BE49-F238E27FC236}">
                      <a16:creationId xmlns:a16="http://schemas.microsoft.com/office/drawing/2014/main" id="{9FCB584A-E428-4BBC-A516-E78F2F09847D}"/>
                    </a:ext>
                  </a:extLst>
                </p:cNvPr>
                <p:cNvPicPr/>
                <p:nvPr/>
              </p:nvPicPr>
              <p:blipFill>
                <a:blip r:embed="rId841"/>
                <a:stretch>
                  <a:fillRect/>
                </a:stretch>
              </p:blipFill>
              <p:spPr>
                <a:xfrm>
                  <a:off x="7743613" y="4460592"/>
                  <a:ext cx="129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28" name="Freihand 427">
                  <a:extLst>
                    <a:ext uri="{FF2B5EF4-FFF2-40B4-BE49-F238E27FC236}">
                      <a16:creationId xmlns:a16="http://schemas.microsoft.com/office/drawing/2014/main" id="{479EFD44-1F8A-438A-A7E0-CFE59F578CFD}"/>
                    </a:ext>
                  </a:extLst>
                </p14:cNvPr>
                <p14:cNvContentPartPr/>
                <p14:nvPr/>
              </p14:nvContentPartPr>
              <p14:xfrm>
                <a:off x="307453" y="5296872"/>
                <a:ext cx="50040" cy="66960"/>
              </p14:xfrm>
            </p:contentPart>
          </mc:Choice>
          <mc:Fallback xmlns="">
            <p:pic>
              <p:nvPicPr>
                <p:cNvPr id="428" name="Freihand 427">
                  <a:extLst>
                    <a:ext uri="{FF2B5EF4-FFF2-40B4-BE49-F238E27FC236}">
                      <a16:creationId xmlns:a16="http://schemas.microsoft.com/office/drawing/2014/main" id="{479EFD44-1F8A-438A-A7E0-CFE59F578CFD}"/>
                    </a:ext>
                  </a:extLst>
                </p:cNvPr>
                <p:cNvPicPr/>
                <p:nvPr/>
              </p:nvPicPr>
              <p:blipFill>
                <a:blip r:embed="rId843"/>
                <a:stretch>
                  <a:fillRect/>
                </a:stretch>
              </p:blipFill>
              <p:spPr>
                <a:xfrm>
                  <a:off x="303133" y="5292552"/>
                  <a:ext cx="58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29" name="Freihand 428">
                  <a:extLst>
                    <a:ext uri="{FF2B5EF4-FFF2-40B4-BE49-F238E27FC236}">
                      <a16:creationId xmlns:a16="http://schemas.microsoft.com/office/drawing/2014/main" id="{9630CCC7-D499-40F7-86AC-B5294B02886F}"/>
                    </a:ext>
                  </a:extLst>
                </p14:cNvPr>
                <p14:cNvContentPartPr/>
                <p14:nvPr/>
              </p14:nvContentPartPr>
              <p14:xfrm>
                <a:off x="271813" y="5213352"/>
                <a:ext cx="30600" cy="26280"/>
              </p14:xfrm>
            </p:contentPart>
          </mc:Choice>
          <mc:Fallback xmlns="">
            <p:pic>
              <p:nvPicPr>
                <p:cNvPr id="429" name="Freihand 428">
                  <a:extLst>
                    <a:ext uri="{FF2B5EF4-FFF2-40B4-BE49-F238E27FC236}">
                      <a16:creationId xmlns:a16="http://schemas.microsoft.com/office/drawing/2014/main" id="{9630CCC7-D499-40F7-86AC-B5294B02886F}"/>
                    </a:ext>
                  </a:extLst>
                </p:cNvPr>
                <p:cNvPicPr/>
                <p:nvPr/>
              </p:nvPicPr>
              <p:blipFill>
                <a:blip r:embed="rId845"/>
                <a:stretch>
                  <a:fillRect/>
                </a:stretch>
              </p:blipFill>
              <p:spPr>
                <a:xfrm>
                  <a:off x="267493" y="5209032"/>
                  <a:ext cx="39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30" name="Freihand 429">
                  <a:extLst>
                    <a:ext uri="{FF2B5EF4-FFF2-40B4-BE49-F238E27FC236}">
                      <a16:creationId xmlns:a16="http://schemas.microsoft.com/office/drawing/2014/main" id="{3D3701AD-88FF-4032-8D05-CAEE58975FE5}"/>
                    </a:ext>
                  </a:extLst>
                </p14:cNvPr>
                <p14:cNvContentPartPr/>
                <p14:nvPr/>
              </p14:nvContentPartPr>
              <p14:xfrm>
                <a:off x="341293" y="5170152"/>
                <a:ext cx="90720" cy="96120"/>
              </p14:xfrm>
            </p:contentPart>
          </mc:Choice>
          <mc:Fallback xmlns="">
            <p:pic>
              <p:nvPicPr>
                <p:cNvPr id="430" name="Freihand 429">
                  <a:extLst>
                    <a:ext uri="{FF2B5EF4-FFF2-40B4-BE49-F238E27FC236}">
                      <a16:creationId xmlns:a16="http://schemas.microsoft.com/office/drawing/2014/main" id="{3D3701AD-88FF-4032-8D05-CAEE58975FE5}"/>
                    </a:ext>
                  </a:extLst>
                </p:cNvPr>
                <p:cNvPicPr/>
                <p:nvPr/>
              </p:nvPicPr>
              <p:blipFill>
                <a:blip r:embed="rId847"/>
                <a:stretch>
                  <a:fillRect/>
                </a:stretch>
              </p:blipFill>
              <p:spPr>
                <a:xfrm>
                  <a:off x="336973" y="5165832"/>
                  <a:ext cx="99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60" name="Freihand 559">
                  <a:extLst>
                    <a:ext uri="{FF2B5EF4-FFF2-40B4-BE49-F238E27FC236}">
                      <a16:creationId xmlns:a16="http://schemas.microsoft.com/office/drawing/2014/main" id="{8D0BEC0F-1F2D-49F3-904E-57FD2D70662C}"/>
                    </a:ext>
                  </a:extLst>
                </p14:cNvPr>
                <p14:cNvContentPartPr/>
                <p14:nvPr/>
              </p14:nvContentPartPr>
              <p14:xfrm>
                <a:off x="183973" y="5314872"/>
                <a:ext cx="45720" cy="9360"/>
              </p14:xfrm>
            </p:contentPart>
          </mc:Choice>
          <mc:Fallback xmlns="">
            <p:pic>
              <p:nvPicPr>
                <p:cNvPr id="560" name="Freihand 559">
                  <a:extLst>
                    <a:ext uri="{FF2B5EF4-FFF2-40B4-BE49-F238E27FC236}">
                      <a16:creationId xmlns:a16="http://schemas.microsoft.com/office/drawing/2014/main" id="{8D0BEC0F-1F2D-49F3-904E-57FD2D70662C}"/>
                    </a:ext>
                  </a:extLst>
                </p:cNvPr>
                <p:cNvPicPr/>
                <p:nvPr/>
              </p:nvPicPr>
              <p:blipFill>
                <a:blip r:embed="rId849"/>
                <a:stretch>
                  <a:fillRect/>
                </a:stretch>
              </p:blipFill>
              <p:spPr>
                <a:xfrm>
                  <a:off x="179653" y="5310552"/>
                  <a:ext cx="54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61" name="Freihand 560">
                  <a:extLst>
                    <a:ext uri="{FF2B5EF4-FFF2-40B4-BE49-F238E27FC236}">
                      <a16:creationId xmlns:a16="http://schemas.microsoft.com/office/drawing/2014/main" id="{C4B56EED-01B5-44D9-94D9-46DB558496C0}"/>
                    </a:ext>
                  </a:extLst>
                </p14:cNvPr>
                <p14:cNvContentPartPr/>
                <p14:nvPr/>
              </p14:nvContentPartPr>
              <p14:xfrm>
                <a:off x="171013" y="5345112"/>
                <a:ext cx="52560" cy="9720"/>
              </p14:xfrm>
            </p:contentPart>
          </mc:Choice>
          <mc:Fallback xmlns="">
            <p:pic>
              <p:nvPicPr>
                <p:cNvPr id="561" name="Freihand 560">
                  <a:extLst>
                    <a:ext uri="{FF2B5EF4-FFF2-40B4-BE49-F238E27FC236}">
                      <a16:creationId xmlns:a16="http://schemas.microsoft.com/office/drawing/2014/main" id="{C4B56EED-01B5-44D9-94D9-46DB558496C0}"/>
                    </a:ext>
                  </a:extLst>
                </p:cNvPr>
                <p:cNvPicPr/>
                <p:nvPr/>
              </p:nvPicPr>
              <p:blipFill>
                <a:blip r:embed="rId851"/>
                <a:stretch>
                  <a:fillRect/>
                </a:stretch>
              </p:blipFill>
              <p:spPr>
                <a:xfrm>
                  <a:off x="166693" y="5340792"/>
                  <a:ext cx="612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62" name="Freihand 561">
                  <a:extLst>
                    <a:ext uri="{FF2B5EF4-FFF2-40B4-BE49-F238E27FC236}">
                      <a16:creationId xmlns:a16="http://schemas.microsoft.com/office/drawing/2014/main" id="{20772F65-C2CC-4CFC-8B65-09E368CB3E9A}"/>
                    </a:ext>
                  </a:extLst>
                </p14:cNvPr>
                <p14:cNvContentPartPr/>
                <p14:nvPr/>
              </p14:nvContentPartPr>
              <p14:xfrm>
                <a:off x="33493" y="5285352"/>
                <a:ext cx="53280" cy="110160"/>
              </p14:xfrm>
            </p:contentPart>
          </mc:Choice>
          <mc:Fallback xmlns="">
            <p:pic>
              <p:nvPicPr>
                <p:cNvPr id="562" name="Freihand 561">
                  <a:extLst>
                    <a:ext uri="{FF2B5EF4-FFF2-40B4-BE49-F238E27FC236}">
                      <a16:creationId xmlns:a16="http://schemas.microsoft.com/office/drawing/2014/main" id="{20772F65-C2CC-4CFC-8B65-09E368CB3E9A}"/>
                    </a:ext>
                  </a:extLst>
                </p:cNvPr>
                <p:cNvPicPr/>
                <p:nvPr/>
              </p:nvPicPr>
              <p:blipFill>
                <a:blip r:embed="rId853"/>
                <a:stretch>
                  <a:fillRect/>
                </a:stretch>
              </p:blipFill>
              <p:spPr>
                <a:xfrm>
                  <a:off x="29173" y="5281032"/>
                  <a:ext cx="61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63" name="Freihand 562">
                  <a:extLst>
                    <a:ext uri="{FF2B5EF4-FFF2-40B4-BE49-F238E27FC236}">
                      <a16:creationId xmlns:a16="http://schemas.microsoft.com/office/drawing/2014/main" id="{5EB390CA-4A46-480F-AA13-AD69508FC053}"/>
                    </a:ext>
                  </a:extLst>
                </p14:cNvPr>
                <p14:cNvContentPartPr/>
                <p14:nvPr/>
              </p14:nvContentPartPr>
              <p14:xfrm>
                <a:off x="46453" y="5285352"/>
                <a:ext cx="79560" cy="7200"/>
              </p14:xfrm>
            </p:contentPart>
          </mc:Choice>
          <mc:Fallback xmlns="">
            <p:pic>
              <p:nvPicPr>
                <p:cNvPr id="563" name="Freihand 562">
                  <a:extLst>
                    <a:ext uri="{FF2B5EF4-FFF2-40B4-BE49-F238E27FC236}">
                      <a16:creationId xmlns:a16="http://schemas.microsoft.com/office/drawing/2014/main" id="{5EB390CA-4A46-480F-AA13-AD69508FC053}"/>
                    </a:ext>
                  </a:extLst>
                </p:cNvPr>
                <p:cNvPicPr/>
                <p:nvPr/>
              </p:nvPicPr>
              <p:blipFill>
                <a:blip r:embed="rId855"/>
                <a:stretch>
                  <a:fillRect/>
                </a:stretch>
              </p:blipFill>
              <p:spPr>
                <a:xfrm>
                  <a:off x="42133" y="5281032"/>
                  <a:ext cx="882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64" name="Freihand 563">
                  <a:extLst>
                    <a:ext uri="{FF2B5EF4-FFF2-40B4-BE49-F238E27FC236}">
                      <a16:creationId xmlns:a16="http://schemas.microsoft.com/office/drawing/2014/main" id="{07AE3BA5-DFC0-4955-9AD3-BAE5F5B2F823}"/>
                    </a:ext>
                  </a:extLst>
                </p14:cNvPr>
                <p14:cNvContentPartPr/>
                <p14:nvPr/>
              </p14:nvContentPartPr>
              <p14:xfrm>
                <a:off x="119893" y="5287152"/>
                <a:ext cx="40680" cy="92160"/>
              </p14:xfrm>
            </p:contentPart>
          </mc:Choice>
          <mc:Fallback xmlns="">
            <p:pic>
              <p:nvPicPr>
                <p:cNvPr id="564" name="Freihand 563">
                  <a:extLst>
                    <a:ext uri="{FF2B5EF4-FFF2-40B4-BE49-F238E27FC236}">
                      <a16:creationId xmlns:a16="http://schemas.microsoft.com/office/drawing/2014/main" id="{07AE3BA5-DFC0-4955-9AD3-BAE5F5B2F823}"/>
                    </a:ext>
                  </a:extLst>
                </p:cNvPr>
                <p:cNvPicPr/>
                <p:nvPr/>
              </p:nvPicPr>
              <p:blipFill>
                <a:blip r:embed="rId857"/>
                <a:stretch>
                  <a:fillRect/>
                </a:stretch>
              </p:blipFill>
              <p:spPr>
                <a:xfrm>
                  <a:off x="115573" y="5282832"/>
                  <a:ext cx="49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65" name="Freihand 564">
                  <a:extLst>
                    <a:ext uri="{FF2B5EF4-FFF2-40B4-BE49-F238E27FC236}">
                      <a16:creationId xmlns:a16="http://schemas.microsoft.com/office/drawing/2014/main" id="{9775F968-9D4F-46E9-A961-53D839B54FAD}"/>
                    </a:ext>
                  </a:extLst>
                </p14:cNvPr>
                <p14:cNvContentPartPr/>
                <p14:nvPr/>
              </p14:nvContentPartPr>
              <p14:xfrm>
                <a:off x="93613" y="5254032"/>
                <a:ext cx="122040" cy="152280"/>
              </p14:xfrm>
            </p:contentPart>
          </mc:Choice>
          <mc:Fallback xmlns="">
            <p:pic>
              <p:nvPicPr>
                <p:cNvPr id="565" name="Freihand 564">
                  <a:extLst>
                    <a:ext uri="{FF2B5EF4-FFF2-40B4-BE49-F238E27FC236}">
                      <a16:creationId xmlns:a16="http://schemas.microsoft.com/office/drawing/2014/main" id="{9775F968-9D4F-46E9-A961-53D839B54FAD}"/>
                    </a:ext>
                  </a:extLst>
                </p:cNvPr>
                <p:cNvPicPr/>
                <p:nvPr/>
              </p:nvPicPr>
              <p:blipFill>
                <a:blip r:embed="rId859"/>
                <a:stretch>
                  <a:fillRect/>
                </a:stretch>
              </p:blipFill>
              <p:spPr>
                <a:xfrm>
                  <a:off x="89293" y="5249712"/>
                  <a:ext cx="130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42" name="Freihand 541">
                  <a:extLst>
                    <a:ext uri="{FF2B5EF4-FFF2-40B4-BE49-F238E27FC236}">
                      <a16:creationId xmlns:a16="http://schemas.microsoft.com/office/drawing/2014/main" id="{50474B01-BFAE-4EE2-8354-B9066013AE91}"/>
                    </a:ext>
                  </a:extLst>
                </p14:cNvPr>
                <p14:cNvContentPartPr/>
                <p14:nvPr/>
              </p14:nvContentPartPr>
              <p14:xfrm>
                <a:off x="5828773" y="5088792"/>
                <a:ext cx="126000" cy="11880"/>
              </p14:xfrm>
            </p:contentPart>
          </mc:Choice>
          <mc:Fallback xmlns="">
            <p:pic>
              <p:nvPicPr>
                <p:cNvPr id="542" name="Freihand 541">
                  <a:extLst>
                    <a:ext uri="{FF2B5EF4-FFF2-40B4-BE49-F238E27FC236}">
                      <a16:creationId xmlns:a16="http://schemas.microsoft.com/office/drawing/2014/main" id="{50474B01-BFAE-4EE2-8354-B9066013AE91}"/>
                    </a:ext>
                  </a:extLst>
                </p:cNvPr>
                <p:cNvPicPr/>
                <p:nvPr/>
              </p:nvPicPr>
              <p:blipFill>
                <a:blip r:embed="rId861"/>
                <a:stretch>
                  <a:fillRect/>
                </a:stretch>
              </p:blipFill>
              <p:spPr>
                <a:xfrm>
                  <a:off x="5824453" y="5084472"/>
                  <a:ext cx="1346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43" name="Freihand 542">
                  <a:extLst>
                    <a:ext uri="{FF2B5EF4-FFF2-40B4-BE49-F238E27FC236}">
                      <a16:creationId xmlns:a16="http://schemas.microsoft.com/office/drawing/2014/main" id="{67CF972B-933F-48BE-9412-0A159A59675C}"/>
                    </a:ext>
                  </a:extLst>
                </p14:cNvPr>
                <p14:cNvContentPartPr/>
                <p14:nvPr/>
              </p14:nvContentPartPr>
              <p14:xfrm>
                <a:off x="5836333" y="5116872"/>
                <a:ext cx="135360" cy="22680"/>
              </p14:xfrm>
            </p:contentPart>
          </mc:Choice>
          <mc:Fallback xmlns="">
            <p:pic>
              <p:nvPicPr>
                <p:cNvPr id="543" name="Freihand 542">
                  <a:extLst>
                    <a:ext uri="{FF2B5EF4-FFF2-40B4-BE49-F238E27FC236}">
                      <a16:creationId xmlns:a16="http://schemas.microsoft.com/office/drawing/2014/main" id="{67CF972B-933F-48BE-9412-0A159A59675C}"/>
                    </a:ext>
                  </a:extLst>
                </p:cNvPr>
                <p:cNvPicPr/>
                <p:nvPr/>
              </p:nvPicPr>
              <p:blipFill>
                <a:blip r:embed="rId863"/>
                <a:stretch>
                  <a:fillRect/>
                </a:stretch>
              </p:blipFill>
              <p:spPr>
                <a:xfrm>
                  <a:off x="5832013" y="5112552"/>
                  <a:ext cx="1440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4" name="Freihand 543">
                  <a:extLst>
                    <a:ext uri="{FF2B5EF4-FFF2-40B4-BE49-F238E27FC236}">
                      <a16:creationId xmlns:a16="http://schemas.microsoft.com/office/drawing/2014/main" id="{C7150A4E-0B55-4DC0-8A1F-AB7CCE68AF80}"/>
                    </a:ext>
                  </a:extLst>
                </p14:cNvPr>
                <p14:cNvContentPartPr/>
                <p14:nvPr/>
              </p14:nvContentPartPr>
              <p14:xfrm>
                <a:off x="6190933" y="5020392"/>
                <a:ext cx="69120" cy="108360"/>
              </p14:xfrm>
            </p:contentPart>
          </mc:Choice>
          <mc:Fallback xmlns="">
            <p:pic>
              <p:nvPicPr>
                <p:cNvPr id="544" name="Freihand 543">
                  <a:extLst>
                    <a:ext uri="{FF2B5EF4-FFF2-40B4-BE49-F238E27FC236}">
                      <a16:creationId xmlns:a16="http://schemas.microsoft.com/office/drawing/2014/main" id="{C7150A4E-0B55-4DC0-8A1F-AB7CCE68AF80}"/>
                    </a:ext>
                  </a:extLst>
                </p:cNvPr>
                <p:cNvPicPr/>
                <p:nvPr/>
              </p:nvPicPr>
              <p:blipFill>
                <a:blip r:embed="rId865"/>
                <a:stretch>
                  <a:fillRect/>
                </a:stretch>
              </p:blipFill>
              <p:spPr>
                <a:xfrm>
                  <a:off x="6186613" y="5016072"/>
                  <a:ext cx="77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45" name="Freihand 544">
                  <a:extLst>
                    <a:ext uri="{FF2B5EF4-FFF2-40B4-BE49-F238E27FC236}">
                      <a16:creationId xmlns:a16="http://schemas.microsoft.com/office/drawing/2014/main" id="{E804AA8C-4ADA-4145-AFDB-D5643D5EF172}"/>
                    </a:ext>
                  </a:extLst>
                </p14:cNvPr>
                <p14:cNvContentPartPr/>
                <p14:nvPr/>
              </p14:nvContentPartPr>
              <p14:xfrm>
                <a:off x="6213613" y="4933992"/>
                <a:ext cx="32760" cy="11520"/>
              </p14:xfrm>
            </p:contentPart>
          </mc:Choice>
          <mc:Fallback xmlns="">
            <p:pic>
              <p:nvPicPr>
                <p:cNvPr id="545" name="Freihand 544">
                  <a:extLst>
                    <a:ext uri="{FF2B5EF4-FFF2-40B4-BE49-F238E27FC236}">
                      <a16:creationId xmlns:a16="http://schemas.microsoft.com/office/drawing/2014/main" id="{E804AA8C-4ADA-4145-AFDB-D5643D5EF172}"/>
                    </a:ext>
                  </a:extLst>
                </p:cNvPr>
                <p:cNvPicPr/>
                <p:nvPr/>
              </p:nvPicPr>
              <p:blipFill>
                <a:blip r:embed="rId867"/>
                <a:stretch>
                  <a:fillRect/>
                </a:stretch>
              </p:blipFill>
              <p:spPr>
                <a:xfrm>
                  <a:off x="6209293" y="4929672"/>
                  <a:ext cx="41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46" name="Freihand 545">
                  <a:extLst>
                    <a:ext uri="{FF2B5EF4-FFF2-40B4-BE49-F238E27FC236}">
                      <a16:creationId xmlns:a16="http://schemas.microsoft.com/office/drawing/2014/main" id="{D3433C75-F9EC-4999-AF9F-181CF9E33D65}"/>
                    </a:ext>
                  </a:extLst>
                </p14:cNvPr>
                <p14:cNvContentPartPr/>
                <p14:nvPr/>
              </p14:nvContentPartPr>
              <p14:xfrm>
                <a:off x="6321253" y="4898352"/>
                <a:ext cx="187200" cy="128520"/>
              </p14:xfrm>
            </p:contentPart>
          </mc:Choice>
          <mc:Fallback xmlns="">
            <p:pic>
              <p:nvPicPr>
                <p:cNvPr id="546" name="Freihand 545">
                  <a:extLst>
                    <a:ext uri="{FF2B5EF4-FFF2-40B4-BE49-F238E27FC236}">
                      <a16:creationId xmlns:a16="http://schemas.microsoft.com/office/drawing/2014/main" id="{D3433C75-F9EC-4999-AF9F-181CF9E33D65}"/>
                    </a:ext>
                  </a:extLst>
                </p:cNvPr>
                <p:cNvPicPr/>
                <p:nvPr/>
              </p:nvPicPr>
              <p:blipFill>
                <a:blip r:embed="rId869"/>
                <a:stretch>
                  <a:fillRect/>
                </a:stretch>
              </p:blipFill>
              <p:spPr>
                <a:xfrm>
                  <a:off x="6316933" y="4894032"/>
                  <a:ext cx="195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37" name="Freihand 536">
                  <a:extLst>
                    <a:ext uri="{FF2B5EF4-FFF2-40B4-BE49-F238E27FC236}">
                      <a16:creationId xmlns:a16="http://schemas.microsoft.com/office/drawing/2014/main" id="{1A5D0344-A242-4B49-AE74-AFB3E918E6F7}"/>
                    </a:ext>
                  </a:extLst>
                </p14:cNvPr>
                <p14:cNvContentPartPr/>
                <p14:nvPr/>
              </p14:nvContentPartPr>
              <p14:xfrm>
                <a:off x="4698013" y="5305152"/>
                <a:ext cx="112320" cy="120240"/>
              </p14:xfrm>
            </p:contentPart>
          </mc:Choice>
          <mc:Fallback xmlns="">
            <p:pic>
              <p:nvPicPr>
                <p:cNvPr id="537" name="Freihand 536">
                  <a:extLst>
                    <a:ext uri="{FF2B5EF4-FFF2-40B4-BE49-F238E27FC236}">
                      <a16:creationId xmlns:a16="http://schemas.microsoft.com/office/drawing/2014/main" id="{1A5D0344-A242-4B49-AE74-AFB3E918E6F7}"/>
                    </a:ext>
                  </a:extLst>
                </p:cNvPr>
                <p:cNvPicPr/>
                <p:nvPr/>
              </p:nvPicPr>
              <p:blipFill>
                <a:blip r:embed="rId871"/>
                <a:stretch>
                  <a:fillRect/>
                </a:stretch>
              </p:blipFill>
              <p:spPr>
                <a:xfrm>
                  <a:off x="4693693" y="5300832"/>
                  <a:ext cx="120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38" name="Freihand 537">
                  <a:extLst>
                    <a:ext uri="{FF2B5EF4-FFF2-40B4-BE49-F238E27FC236}">
                      <a16:creationId xmlns:a16="http://schemas.microsoft.com/office/drawing/2014/main" id="{EA2DCF3A-AC70-4178-8742-995B59ECFFDB}"/>
                    </a:ext>
                  </a:extLst>
                </p14:cNvPr>
                <p14:cNvContentPartPr/>
                <p14:nvPr/>
              </p14:nvContentPartPr>
              <p14:xfrm>
                <a:off x="4839493" y="5322792"/>
                <a:ext cx="60480" cy="69840"/>
              </p14:xfrm>
            </p:contentPart>
          </mc:Choice>
          <mc:Fallback xmlns="">
            <p:pic>
              <p:nvPicPr>
                <p:cNvPr id="538" name="Freihand 537">
                  <a:extLst>
                    <a:ext uri="{FF2B5EF4-FFF2-40B4-BE49-F238E27FC236}">
                      <a16:creationId xmlns:a16="http://schemas.microsoft.com/office/drawing/2014/main" id="{EA2DCF3A-AC70-4178-8742-995B59ECFFDB}"/>
                    </a:ext>
                  </a:extLst>
                </p:cNvPr>
                <p:cNvPicPr/>
                <p:nvPr/>
              </p:nvPicPr>
              <p:blipFill>
                <a:blip r:embed="rId873"/>
                <a:stretch>
                  <a:fillRect/>
                </a:stretch>
              </p:blipFill>
              <p:spPr>
                <a:xfrm>
                  <a:off x="4835173" y="5318472"/>
                  <a:ext cx="69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39" name="Freihand 538">
                  <a:extLst>
                    <a:ext uri="{FF2B5EF4-FFF2-40B4-BE49-F238E27FC236}">
                      <a16:creationId xmlns:a16="http://schemas.microsoft.com/office/drawing/2014/main" id="{A2649AD4-779E-4588-A29B-DA21958A707C}"/>
                    </a:ext>
                  </a:extLst>
                </p14:cNvPr>
                <p14:cNvContentPartPr/>
                <p14:nvPr/>
              </p14:nvContentPartPr>
              <p14:xfrm>
                <a:off x="4919413" y="5308752"/>
                <a:ext cx="89640" cy="75960"/>
              </p14:xfrm>
            </p:contentPart>
          </mc:Choice>
          <mc:Fallback xmlns="">
            <p:pic>
              <p:nvPicPr>
                <p:cNvPr id="539" name="Freihand 538">
                  <a:extLst>
                    <a:ext uri="{FF2B5EF4-FFF2-40B4-BE49-F238E27FC236}">
                      <a16:creationId xmlns:a16="http://schemas.microsoft.com/office/drawing/2014/main" id="{A2649AD4-779E-4588-A29B-DA21958A707C}"/>
                    </a:ext>
                  </a:extLst>
                </p:cNvPr>
                <p:cNvPicPr/>
                <p:nvPr/>
              </p:nvPicPr>
              <p:blipFill>
                <a:blip r:embed="rId875"/>
                <a:stretch>
                  <a:fillRect/>
                </a:stretch>
              </p:blipFill>
              <p:spPr>
                <a:xfrm>
                  <a:off x="4915093" y="5304432"/>
                  <a:ext cx="98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40" name="Freihand 539">
                  <a:extLst>
                    <a:ext uri="{FF2B5EF4-FFF2-40B4-BE49-F238E27FC236}">
                      <a16:creationId xmlns:a16="http://schemas.microsoft.com/office/drawing/2014/main" id="{DBD24DC1-C336-44DB-923C-8EE4670D9562}"/>
                    </a:ext>
                  </a:extLst>
                </p14:cNvPr>
                <p14:cNvContentPartPr/>
                <p14:nvPr/>
              </p14:nvContentPartPr>
              <p14:xfrm>
                <a:off x="5049733" y="5294712"/>
                <a:ext cx="106200" cy="79200"/>
              </p14:xfrm>
            </p:contentPart>
          </mc:Choice>
          <mc:Fallback xmlns="">
            <p:pic>
              <p:nvPicPr>
                <p:cNvPr id="540" name="Freihand 539">
                  <a:extLst>
                    <a:ext uri="{FF2B5EF4-FFF2-40B4-BE49-F238E27FC236}">
                      <a16:creationId xmlns:a16="http://schemas.microsoft.com/office/drawing/2014/main" id="{DBD24DC1-C336-44DB-923C-8EE4670D9562}"/>
                    </a:ext>
                  </a:extLst>
                </p:cNvPr>
                <p:cNvPicPr/>
                <p:nvPr/>
              </p:nvPicPr>
              <p:blipFill>
                <a:blip r:embed="rId877"/>
                <a:stretch>
                  <a:fillRect/>
                </a:stretch>
              </p:blipFill>
              <p:spPr>
                <a:xfrm>
                  <a:off x="5045413" y="5290392"/>
                  <a:ext cx="114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3" name="Freihand 532">
                  <a:extLst>
                    <a:ext uri="{FF2B5EF4-FFF2-40B4-BE49-F238E27FC236}">
                      <a16:creationId xmlns:a16="http://schemas.microsoft.com/office/drawing/2014/main" id="{AAB7BAC7-D0B7-4520-AD3F-ACE0A33199CA}"/>
                    </a:ext>
                  </a:extLst>
                </p14:cNvPr>
                <p14:cNvContentPartPr/>
                <p14:nvPr/>
              </p14:nvContentPartPr>
              <p14:xfrm>
                <a:off x="4683253" y="5053512"/>
                <a:ext cx="101880" cy="92520"/>
              </p14:xfrm>
            </p:contentPart>
          </mc:Choice>
          <mc:Fallback xmlns="">
            <p:pic>
              <p:nvPicPr>
                <p:cNvPr id="533" name="Freihand 532">
                  <a:extLst>
                    <a:ext uri="{FF2B5EF4-FFF2-40B4-BE49-F238E27FC236}">
                      <a16:creationId xmlns:a16="http://schemas.microsoft.com/office/drawing/2014/main" id="{AAB7BAC7-D0B7-4520-AD3F-ACE0A33199CA}"/>
                    </a:ext>
                  </a:extLst>
                </p:cNvPr>
                <p:cNvPicPr/>
                <p:nvPr/>
              </p:nvPicPr>
              <p:blipFill>
                <a:blip r:embed="rId879"/>
                <a:stretch>
                  <a:fillRect/>
                </a:stretch>
              </p:blipFill>
              <p:spPr>
                <a:xfrm>
                  <a:off x="4678933" y="5049192"/>
                  <a:ext cx="110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34" name="Freihand 533">
                  <a:extLst>
                    <a:ext uri="{FF2B5EF4-FFF2-40B4-BE49-F238E27FC236}">
                      <a16:creationId xmlns:a16="http://schemas.microsoft.com/office/drawing/2014/main" id="{6FAA018A-F49E-45AB-BE14-6D744C77E7CA}"/>
                    </a:ext>
                  </a:extLst>
                </p14:cNvPr>
                <p14:cNvContentPartPr/>
                <p14:nvPr/>
              </p14:nvContentPartPr>
              <p14:xfrm>
                <a:off x="4842373" y="5050992"/>
                <a:ext cx="86400" cy="63360"/>
              </p14:xfrm>
            </p:contentPart>
          </mc:Choice>
          <mc:Fallback xmlns="">
            <p:pic>
              <p:nvPicPr>
                <p:cNvPr id="534" name="Freihand 533">
                  <a:extLst>
                    <a:ext uri="{FF2B5EF4-FFF2-40B4-BE49-F238E27FC236}">
                      <a16:creationId xmlns:a16="http://schemas.microsoft.com/office/drawing/2014/main" id="{6FAA018A-F49E-45AB-BE14-6D744C77E7CA}"/>
                    </a:ext>
                  </a:extLst>
                </p:cNvPr>
                <p:cNvPicPr/>
                <p:nvPr/>
              </p:nvPicPr>
              <p:blipFill>
                <a:blip r:embed="rId881"/>
                <a:stretch>
                  <a:fillRect/>
                </a:stretch>
              </p:blipFill>
              <p:spPr>
                <a:xfrm>
                  <a:off x="4838053" y="5046672"/>
                  <a:ext cx="95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35" name="Freihand 534">
                  <a:extLst>
                    <a:ext uri="{FF2B5EF4-FFF2-40B4-BE49-F238E27FC236}">
                      <a16:creationId xmlns:a16="http://schemas.microsoft.com/office/drawing/2014/main" id="{155EBCCA-E47A-40E3-8044-2868045ABC54}"/>
                    </a:ext>
                  </a:extLst>
                </p14:cNvPr>
                <p14:cNvContentPartPr/>
                <p14:nvPr/>
              </p14:nvContentPartPr>
              <p14:xfrm>
                <a:off x="4991773" y="5034072"/>
                <a:ext cx="95400" cy="64800"/>
              </p14:xfrm>
            </p:contentPart>
          </mc:Choice>
          <mc:Fallback xmlns="">
            <p:pic>
              <p:nvPicPr>
                <p:cNvPr id="535" name="Freihand 534">
                  <a:extLst>
                    <a:ext uri="{FF2B5EF4-FFF2-40B4-BE49-F238E27FC236}">
                      <a16:creationId xmlns:a16="http://schemas.microsoft.com/office/drawing/2014/main" id="{155EBCCA-E47A-40E3-8044-2868045ABC54}"/>
                    </a:ext>
                  </a:extLst>
                </p:cNvPr>
                <p:cNvPicPr/>
                <p:nvPr/>
              </p:nvPicPr>
              <p:blipFill>
                <a:blip r:embed="rId883"/>
                <a:stretch>
                  <a:fillRect/>
                </a:stretch>
              </p:blipFill>
              <p:spPr>
                <a:xfrm>
                  <a:off x="4987453" y="5029752"/>
                  <a:ext cx="104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6" name="Freihand 535">
                  <a:extLst>
                    <a:ext uri="{FF2B5EF4-FFF2-40B4-BE49-F238E27FC236}">
                      <a16:creationId xmlns:a16="http://schemas.microsoft.com/office/drawing/2014/main" id="{7B6F8546-8ACE-4064-9536-30A1AD8A6B54}"/>
                    </a:ext>
                  </a:extLst>
                </p14:cNvPr>
                <p14:cNvContentPartPr/>
                <p14:nvPr/>
              </p14:nvContentPartPr>
              <p14:xfrm>
                <a:off x="4705933" y="5147472"/>
                <a:ext cx="468720" cy="70560"/>
              </p14:xfrm>
            </p:contentPart>
          </mc:Choice>
          <mc:Fallback xmlns="">
            <p:pic>
              <p:nvPicPr>
                <p:cNvPr id="536" name="Freihand 535">
                  <a:extLst>
                    <a:ext uri="{FF2B5EF4-FFF2-40B4-BE49-F238E27FC236}">
                      <a16:creationId xmlns:a16="http://schemas.microsoft.com/office/drawing/2014/main" id="{7B6F8546-8ACE-4064-9536-30A1AD8A6B54}"/>
                    </a:ext>
                  </a:extLst>
                </p:cNvPr>
                <p:cNvPicPr/>
                <p:nvPr/>
              </p:nvPicPr>
              <p:blipFill>
                <a:blip r:embed="rId885"/>
                <a:stretch>
                  <a:fillRect/>
                </a:stretch>
              </p:blipFill>
              <p:spPr>
                <a:xfrm>
                  <a:off x="4701613" y="5143152"/>
                  <a:ext cx="477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49" name="Freihand 548">
                  <a:extLst>
                    <a:ext uri="{FF2B5EF4-FFF2-40B4-BE49-F238E27FC236}">
                      <a16:creationId xmlns:a16="http://schemas.microsoft.com/office/drawing/2014/main" id="{18A96357-A571-4D79-8937-B838D1AB08CE}"/>
                    </a:ext>
                  </a:extLst>
                </p14:cNvPr>
                <p14:cNvContentPartPr/>
                <p14:nvPr/>
              </p14:nvContentPartPr>
              <p14:xfrm>
                <a:off x="4846333" y="5004192"/>
                <a:ext cx="281160" cy="137880"/>
              </p14:xfrm>
            </p:contentPart>
          </mc:Choice>
          <mc:Fallback xmlns="">
            <p:pic>
              <p:nvPicPr>
                <p:cNvPr id="549" name="Freihand 548">
                  <a:extLst>
                    <a:ext uri="{FF2B5EF4-FFF2-40B4-BE49-F238E27FC236}">
                      <a16:creationId xmlns:a16="http://schemas.microsoft.com/office/drawing/2014/main" id="{18A96357-A571-4D79-8937-B838D1AB08CE}"/>
                    </a:ext>
                  </a:extLst>
                </p:cNvPr>
                <p:cNvPicPr/>
                <p:nvPr/>
              </p:nvPicPr>
              <p:blipFill>
                <a:blip r:embed="rId887"/>
                <a:stretch>
                  <a:fillRect/>
                </a:stretch>
              </p:blipFill>
              <p:spPr>
                <a:xfrm>
                  <a:off x="4842013" y="4999872"/>
                  <a:ext cx="289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51" name="Freihand 550">
                  <a:extLst>
                    <a:ext uri="{FF2B5EF4-FFF2-40B4-BE49-F238E27FC236}">
                      <a16:creationId xmlns:a16="http://schemas.microsoft.com/office/drawing/2014/main" id="{90E0BB2D-2193-4699-BAFB-9E6E32643979}"/>
                    </a:ext>
                  </a:extLst>
                </p14:cNvPr>
                <p14:cNvContentPartPr/>
                <p14:nvPr/>
              </p14:nvContentPartPr>
              <p14:xfrm>
                <a:off x="4940653" y="5219472"/>
                <a:ext cx="291600" cy="196560"/>
              </p14:xfrm>
            </p:contentPart>
          </mc:Choice>
          <mc:Fallback xmlns="">
            <p:pic>
              <p:nvPicPr>
                <p:cNvPr id="551" name="Freihand 550">
                  <a:extLst>
                    <a:ext uri="{FF2B5EF4-FFF2-40B4-BE49-F238E27FC236}">
                      <a16:creationId xmlns:a16="http://schemas.microsoft.com/office/drawing/2014/main" id="{90E0BB2D-2193-4699-BAFB-9E6E32643979}"/>
                    </a:ext>
                  </a:extLst>
                </p:cNvPr>
                <p:cNvPicPr/>
                <p:nvPr/>
              </p:nvPicPr>
              <p:blipFill>
                <a:blip r:embed="rId889"/>
                <a:stretch>
                  <a:fillRect/>
                </a:stretch>
              </p:blipFill>
              <p:spPr>
                <a:xfrm>
                  <a:off x="4936333" y="5215152"/>
                  <a:ext cx="3002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53" name="Freihand 552">
                  <a:extLst>
                    <a:ext uri="{FF2B5EF4-FFF2-40B4-BE49-F238E27FC236}">
                      <a16:creationId xmlns:a16="http://schemas.microsoft.com/office/drawing/2014/main" id="{0043C424-F8B5-478B-9C23-443E0B5A4144}"/>
                    </a:ext>
                  </a:extLst>
                </p14:cNvPr>
                <p14:cNvContentPartPr/>
                <p14:nvPr/>
              </p14:nvContentPartPr>
              <p14:xfrm>
                <a:off x="4463653" y="5209392"/>
                <a:ext cx="150120" cy="29880"/>
              </p14:xfrm>
            </p:contentPart>
          </mc:Choice>
          <mc:Fallback xmlns="">
            <p:pic>
              <p:nvPicPr>
                <p:cNvPr id="553" name="Freihand 552">
                  <a:extLst>
                    <a:ext uri="{FF2B5EF4-FFF2-40B4-BE49-F238E27FC236}">
                      <a16:creationId xmlns:a16="http://schemas.microsoft.com/office/drawing/2014/main" id="{0043C424-F8B5-478B-9C23-443E0B5A4144}"/>
                    </a:ext>
                  </a:extLst>
                </p:cNvPr>
                <p:cNvPicPr/>
                <p:nvPr/>
              </p:nvPicPr>
              <p:blipFill>
                <a:blip r:embed="rId891"/>
                <a:stretch>
                  <a:fillRect/>
                </a:stretch>
              </p:blipFill>
              <p:spPr>
                <a:xfrm>
                  <a:off x="4459333" y="5205072"/>
                  <a:ext cx="1587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54" name="Freihand 553">
                  <a:extLst>
                    <a:ext uri="{FF2B5EF4-FFF2-40B4-BE49-F238E27FC236}">
                      <a16:creationId xmlns:a16="http://schemas.microsoft.com/office/drawing/2014/main" id="{D654088A-5735-417F-9195-FD1923351C95}"/>
                    </a:ext>
                  </a:extLst>
                </p14:cNvPr>
                <p14:cNvContentPartPr/>
                <p14:nvPr/>
              </p14:nvContentPartPr>
              <p14:xfrm>
                <a:off x="4484893" y="5256912"/>
                <a:ext cx="114840" cy="12960"/>
              </p14:xfrm>
            </p:contentPart>
          </mc:Choice>
          <mc:Fallback xmlns="">
            <p:pic>
              <p:nvPicPr>
                <p:cNvPr id="554" name="Freihand 553">
                  <a:extLst>
                    <a:ext uri="{FF2B5EF4-FFF2-40B4-BE49-F238E27FC236}">
                      <a16:creationId xmlns:a16="http://schemas.microsoft.com/office/drawing/2014/main" id="{D654088A-5735-417F-9195-FD1923351C95}"/>
                    </a:ext>
                  </a:extLst>
                </p:cNvPr>
                <p:cNvPicPr/>
                <p:nvPr/>
              </p:nvPicPr>
              <p:blipFill>
                <a:blip r:embed="rId893"/>
                <a:stretch>
                  <a:fillRect/>
                </a:stretch>
              </p:blipFill>
              <p:spPr>
                <a:xfrm>
                  <a:off x="4480573" y="5252592"/>
                  <a:ext cx="123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55" name="Freihand 554">
                  <a:extLst>
                    <a:ext uri="{FF2B5EF4-FFF2-40B4-BE49-F238E27FC236}">
                      <a16:creationId xmlns:a16="http://schemas.microsoft.com/office/drawing/2014/main" id="{CB67AA3C-25EF-48A0-A5E3-37EFBCE41208}"/>
                    </a:ext>
                  </a:extLst>
                </p14:cNvPr>
                <p14:cNvContentPartPr/>
                <p14:nvPr/>
              </p14:nvContentPartPr>
              <p14:xfrm>
                <a:off x="4151533" y="5197152"/>
                <a:ext cx="97920" cy="140040"/>
              </p14:xfrm>
            </p:contentPart>
          </mc:Choice>
          <mc:Fallback xmlns="">
            <p:pic>
              <p:nvPicPr>
                <p:cNvPr id="555" name="Freihand 554">
                  <a:extLst>
                    <a:ext uri="{FF2B5EF4-FFF2-40B4-BE49-F238E27FC236}">
                      <a16:creationId xmlns:a16="http://schemas.microsoft.com/office/drawing/2014/main" id="{CB67AA3C-25EF-48A0-A5E3-37EFBCE41208}"/>
                    </a:ext>
                  </a:extLst>
                </p:cNvPr>
                <p:cNvPicPr/>
                <p:nvPr/>
              </p:nvPicPr>
              <p:blipFill>
                <a:blip r:embed="rId895"/>
                <a:stretch>
                  <a:fillRect/>
                </a:stretch>
              </p:blipFill>
              <p:spPr>
                <a:xfrm>
                  <a:off x="4147213" y="5192832"/>
                  <a:ext cx="106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56" name="Freihand 555">
                  <a:extLst>
                    <a:ext uri="{FF2B5EF4-FFF2-40B4-BE49-F238E27FC236}">
                      <a16:creationId xmlns:a16="http://schemas.microsoft.com/office/drawing/2014/main" id="{AAB57044-23A9-4E2A-A545-F1A82F5F04E2}"/>
                    </a:ext>
                  </a:extLst>
                </p14:cNvPr>
                <p14:cNvContentPartPr/>
                <p14:nvPr/>
              </p14:nvContentPartPr>
              <p14:xfrm>
                <a:off x="4174213" y="5187792"/>
                <a:ext cx="255240" cy="120240"/>
              </p14:xfrm>
            </p:contentPart>
          </mc:Choice>
          <mc:Fallback xmlns="">
            <p:pic>
              <p:nvPicPr>
                <p:cNvPr id="556" name="Freihand 555">
                  <a:extLst>
                    <a:ext uri="{FF2B5EF4-FFF2-40B4-BE49-F238E27FC236}">
                      <a16:creationId xmlns:a16="http://schemas.microsoft.com/office/drawing/2014/main" id="{AAB57044-23A9-4E2A-A545-F1A82F5F04E2}"/>
                    </a:ext>
                  </a:extLst>
                </p:cNvPr>
                <p:cNvPicPr/>
                <p:nvPr/>
              </p:nvPicPr>
              <p:blipFill>
                <a:blip r:embed="rId897"/>
                <a:stretch>
                  <a:fillRect/>
                </a:stretch>
              </p:blipFill>
              <p:spPr>
                <a:xfrm>
                  <a:off x="4169893" y="5183472"/>
                  <a:ext cx="263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57" name="Freihand 556">
                  <a:extLst>
                    <a:ext uri="{FF2B5EF4-FFF2-40B4-BE49-F238E27FC236}">
                      <a16:creationId xmlns:a16="http://schemas.microsoft.com/office/drawing/2014/main" id="{3C410618-2DD1-4816-8AE1-D351C7DBBDD2}"/>
                    </a:ext>
                  </a:extLst>
                </p14:cNvPr>
                <p14:cNvContentPartPr/>
                <p14:nvPr/>
              </p14:nvContentPartPr>
              <p14:xfrm>
                <a:off x="4319653" y="5133072"/>
                <a:ext cx="70200" cy="92160"/>
              </p14:xfrm>
            </p:contentPart>
          </mc:Choice>
          <mc:Fallback xmlns="">
            <p:pic>
              <p:nvPicPr>
                <p:cNvPr id="557" name="Freihand 556">
                  <a:extLst>
                    <a:ext uri="{FF2B5EF4-FFF2-40B4-BE49-F238E27FC236}">
                      <a16:creationId xmlns:a16="http://schemas.microsoft.com/office/drawing/2014/main" id="{3C410618-2DD1-4816-8AE1-D351C7DBBDD2}"/>
                    </a:ext>
                  </a:extLst>
                </p:cNvPr>
                <p:cNvPicPr/>
                <p:nvPr/>
              </p:nvPicPr>
              <p:blipFill>
                <a:blip r:embed="rId899"/>
                <a:stretch>
                  <a:fillRect/>
                </a:stretch>
              </p:blipFill>
              <p:spPr>
                <a:xfrm>
                  <a:off x="4315333" y="5128752"/>
                  <a:ext cx="78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58" name="Freihand 557">
                  <a:extLst>
                    <a:ext uri="{FF2B5EF4-FFF2-40B4-BE49-F238E27FC236}">
                      <a16:creationId xmlns:a16="http://schemas.microsoft.com/office/drawing/2014/main" id="{465D5D0B-E7DB-4017-B8A2-FC5DE5E35F9B}"/>
                    </a:ext>
                  </a:extLst>
                </p14:cNvPr>
                <p14:cNvContentPartPr/>
                <p14:nvPr/>
              </p14:nvContentPartPr>
              <p14:xfrm>
                <a:off x="4403893" y="5275632"/>
                <a:ext cx="56160" cy="51480"/>
              </p14:xfrm>
            </p:contentPart>
          </mc:Choice>
          <mc:Fallback xmlns="">
            <p:pic>
              <p:nvPicPr>
                <p:cNvPr id="558" name="Freihand 557">
                  <a:extLst>
                    <a:ext uri="{FF2B5EF4-FFF2-40B4-BE49-F238E27FC236}">
                      <a16:creationId xmlns:a16="http://schemas.microsoft.com/office/drawing/2014/main" id="{465D5D0B-E7DB-4017-B8A2-FC5DE5E35F9B}"/>
                    </a:ext>
                  </a:extLst>
                </p:cNvPr>
                <p:cNvPicPr/>
                <p:nvPr/>
              </p:nvPicPr>
              <p:blipFill>
                <a:blip r:embed="rId901"/>
                <a:stretch>
                  <a:fillRect/>
                </a:stretch>
              </p:blipFill>
              <p:spPr>
                <a:xfrm>
                  <a:off x="4399573" y="5271312"/>
                  <a:ext cx="64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67" name="Freihand 566">
                  <a:extLst>
                    <a:ext uri="{FF2B5EF4-FFF2-40B4-BE49-F238E27FC236}">
                      <a16:creationId xmlns:a16="http://schemas.microsoft.com/office/drawing/2014/main" id="{94BDBA9E-5EA9-49B7-8213-DA4AFB18FD0E}"/>
                    </a:ext>
                  </a:extLst>
                </p14:cNvPr>
                <p14:cNvContentPartPr/>
                <p14:nvPr/>
              </p14:nvContentPartPr>
              <p14:xfrm>
                <a:off x="4450693" y="5743992"/>
                <a:ext cx="112680" cy="84960"/>
              </p14:xfrm>
            </p:contentPart>
          </mc:Choice>
          <mc:Fallback xmlns="">
            <p:pic>
              <p:nvPicPr>
                <p:cNvPr id="567" name="Freihand 566">
                  <a:extLst>
                    <a:ext uri="{FF2B5EF4-FFF2-40B4-BE49-F238E27FC236}">
                      <a16:creationId xmlns:a16="http://schemas.microsoft.com/office/drawing/2014/main" id="{94BDBA9E-5EA9-49B7-8213-DA4AFB18FD0E}"/>
                    </a:ext>
                  </a:extLst>
                </p:cNvPr>
                <p:cNvPicPr/>
                <p:nvPr/>
              </p:nvPicPr>
              <p:blipFill>
                <a:blip r:embed="rId903"/>
                <a:stretch>
                  <a:fillRect/>
                </a:stretch>
              </p:blipFill>
              <p:spPr>
                <a:xfrm>
                  <a:off x="4446373" y="5739672"/>
                  <a:ext cx="121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68" name="Freihand 567">
                  <a:extLst>
                    <a:ext uri="{FF2B5EF4-FFF2-40B4-BE49-F238E27FC236}">
                      <a16:creationId xmlns:a16="http://schemas.microsoft.com/office/drawing/2014/main" id="{CC55BC3A-3510-4324-A84E-CBFE6B62A5E3}"/>
                    </a:ext>
                  </a:extLst>
                </p14:cNvPr>
                <p14:cNvContentPartPr/>
                <p14:nvPr/>
              </p14:nvContentPartPr>
              <p14:xfrm>
                <a:off x="4488493" y="5765592"/>
                <a:ext cx="98640" cy="201960"/>
              </p14:xfrm>
            </p:contentPart>
          </mc:Choice>
          <mc:Fallback xmlns="">
            <p:pic>
              <p:nvPicPr>
                <p:cNvPr id="568" name="Freihand 567">
                  <a:extLst>
                    <a:ext uri="{FF2B5EF4-FFF2-40B4-BE49-F238E27FC236}">
                      <a16:creationId xmlns:a16="http://schemas.microsoft.com/office/drawing/2014/main" id="{CC55BC3A-3510-4324-A84E-CBFE6B62A5E3}"/>
                    </a:ext>
                  </a:extLst>
                </p:cNvPr>
                <p:cNvPicPr/>
                <p:nvPr/>
              </p:nvPicPr>
              <p:blipFill>
                <a:blip r:embed="rId905"/>
                <a:stretch>
                  <a:fillRect/>
                </a:stretch>
              </p:blipFill>
              <p:spPr>
                <a:xfrm>
                  <a:off x="4484173" y="5761272"/>
                  <a:ext cx="107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69" name="Freihand 568">
                  <a:extLst>
                    <a:ext uri="{FF2B5EF4-FFF2-40B4-BE49-F238E27FC236}">
                      <a16:creationId xmlns:a16="http://schemas.microsoft.com/office/drawing/2014/main" id="{74D69AC2-5722-42E6-873C-40155484FB9B}"/>
                    </a:ext>
                  </a:extLst>
                </p14:cNvPr>
                <p14:cNvContentPartPr/>
                <p14:nvPr/>
              </p14:nvContentPartPr>
              <p14:xfrm>
                <a:off x="4651213" y="5667312"/>
                <a:ext cx="143280" cy="149040"/>
              </p14:xfrm>
            </p:contentPart>
          </mc:Choice>
          <mc:Fallback xmlns="">
            <p:pic>
              <p:nvPicPr>
                <p:cNvPr id="569" name="Freihand 568">
                  <a:extLst>
                    <a:ext uri="{FF2B5EF4-FFF2-40B4-BE49-F238E27FC236}">
                      <a16:creationId xmlns:a16="http://schemas.microsoft.com/office/drawing/2014/main" id="{74D69AC2-5722-42E6-873C-40155484FB9B}"/>
                    </a:ext>
                  </a:extLst>
                </p:cNvPr>
                <p:cNvPicPr/>
                <p:nvPr/>
              </p:nvPicPr>
              <p:blipFill>
                <a:blip r:embed="rId907"/>
                <a:stretch>
                  <a:fillRect/>
                </a:stretch>
              </p:blipFill>
              <p:spPr>
                <a:xfrm>
                  <a:off x="4646893" y="5662992"/>
                  <a:ext cx="151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70" name="Freihand 569">
                  <a:extLst>
                    <a:ext uri="{FF2B5EF4-FFF2-40B4-BE49-F238E27FC236}">
                      <a16:creationId xmlns:a16="http://schemas.microsoft.com/office/drawing/2014/main" id="{D85B84DE-78E1-428A-B377-38395CF5CAC2}"/>
                    </a:ext>
                  </a:extLst>
                </p14:cNvPr>
                <p14:cNvContentPartPr/>
                <p14:nvPr/>
              </p14:nvContentPartPr>
              <p14:xfrm>
                <a:off x="4831213" y="5805552"/>
                <a:ext cx="176760" cy="11160"/>
              </p14:xfrm>
            </p:contentPart>
          </mc:Choice>
          <mc:Fallback xmlns="">
            <p:pic>
              <p:nvPicPr>
                <p:cNvPr id="570" name="Freihand 569">
                  <a:extLst>
                    <a:ext uri="{FF2B5EF4-FFF2-40B4-BE49-F238E27FC236}">
                      <a16:creationId xmlns:a16="http://schemas.microsoft.com/office/drawing/2014/main" id="{D85B84DE-78E1-428A-B377-38395CF5CAC2}"/>
                    </a:ext>
                  </a:extLst>
                </p:cNvPr>
                <p:cNvPicPr/>
                <p:nvPr/>
              </p:nvPicPr>
              <p:blipFill>
                <a:blip r:embed="rId909"/>
                <a:stretch>
                  <a:fillRect/>
                </a:stretch>
              </p:blipFill>
              <p:spPr>
                <a:xfrm>
                  <a:off x="4826893" y="5801232"/>
                  <a:ext cx="1854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71" name="Freihand 570">
                  <a:extLst>
                    <a:ext uri="{FF2B5EF4-FFF2-40B4-BE49-F238E27FC236}">
                      <a16:creationId xmlns:a16="http://schemas.microsoft.com/office/drawing/2014/main" id="{A30F6BC6-9AE1-4A83-A730-382314B34F2F}"/>
                    </a:ext>
                  </a:extLst>
                </p14:cNvPr>
                <p14:cNvContentPartPr/>
                <p14:nvPr/>
              </p14:nvContentPartPr>
              <p14:xfrm>
                <a:off x="4854253" y="5847672"/>
                <a:ext cx="228960" cy="31320"/>
              </p14:xfrm>
            </p:contentPart>
          </mc:Choice>
          <mc:Fallback xmlns="">
            <p:pic>
              <p:nvPicPr>
                <p:cNvPr id="571" name="Freihand 570">
                  <a:extLst>
                    <a:ext uri="{FF2B5EF4-FFF2-40B4-BE49-F238E27FC236}">
                      <a16:creationId xmlns:a16="http://schemas.microsoft.com/office/drawing/2014/main" id="{A30F6BC6-9AE1-4A83-A730-382314B34F2F}"/>
                    </a:ext>
                  </a:extLst>
                </p:cNvPr>
                <p:cNvPicPr/>
                <p:nvPr/>
              </p:nvPicPr>
              <p:blipFill>
                <a:blip r:embed="rId911"/>
                <a:stretch>
                  <a:fillRect/>
                </a:stretch>
              </p:blipFill>
              <p:spPr>
                <a:xfrm>
                  <a:off x="4849933" y="5843352"/>
                  <a:ext cx="237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73" name="Freihand 572">
                  <a:extLst>
                    <a:ext uri="{FF2B5EF4-FFF2-40B4-BE49-F238E27FC236}">
                      <a16:creationId xmlns:a16="http://schemas.microsoft.com/office/drawing/2014/main" id="{4F51717A-7DCC-406B-A51F-47A40EB4984F}"/>
                    </a:ext>
                  </a:extLst>
                </p14:cNvPr>
                <p14:cNvContentPartPr/>
                <p14:nvPr/>
              </p14:nvContentPartPr>
              <p14:xfrm>
                <a:off x="5175733" y="5713032"/>
                <a:ext cx="70920" cy="132120"/>
              </p14:xfrm>
            </p:contentPart>
          </mc:Choice>
          <mc:Fallback xmlns="">
            <p:pic>
              <p:nvPicPr>
                <p:cNvPr id="573" name="Freihand 572">
                  <a:extLst>
                    <a:ext uri="{FF2B5EF4-FFF2-40B4-BE49-F238E27FC236}">
                      <a16:creationId xmlns:a16="http://schemas.microsoft.com/office/drawing/2014/main" id="{4F51717A-7DCC-406B-A51F-47A40EB4984F}"/>
                    </a:ext>
                  </a:extLst>
                </p:cNvPr>
                <p:cNvPicPr/>
                <p:nvPr/>
              </p:nvPicPr>
              <p:blipFill>
                <a:blip r:embed="rId913"/>
                <a:stretch>
                  <a:fillRect/>
                </a:stretch>
              </p:blipFill>
              <p:spPr>
                <a:xfrm>
                  <a:off x="5171413" y="5708712"/>
                  <a:ext cx="79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74" name="Freihand 573">
                  <a:extLst>
                    <a:ext uri="{FF2B5EF4-FFF2-40B4-BE49-F238E27FC236}">
                      <a16:creationId xmlns:a16="http://schemas.microsoft.com/office/drawing/2014/main" id="{E3417C83-94E5-4078-A399-A986317D37E9}"/>
                    </a:ext>
                  </a:extLst>
                </p14:cNvPr>
                <p14:cNvContentPartPr/>
                <p14:nvPr/>
              </p14:nvContentPartPr>
              <p14:xfrm>
                <a:off x="5195173" y="5702232"/>
                <a:ext cx="93600" cy="14400"/>
              </p14:xfrm>
            </p:contentPart>
          </mc:Choice>
          <mc:Fallback xmlns="">
            <p:pic>
              <p:nvPicPr>
                <p:cNvPr id="574" name="Freihand 573">
                  <a:extLst>
                    <a:ext uri="{FF2B5EF4-FFF2-40B4-BE49-F238E27FC236}">
                      <a16:creationId xmlns:a16="http://schemas.microsoft.com/office/drawing/2014/main" id="{E3417C83-94E5-4078-A399-A986317D37E9}"/>
                    </a:ext>
                  </a:extLst>
                </p:cNvPr>
                <p:cNvPicPr/>
                <p:nvPr/>
              </p:nvPicPr>
              <p:blipFill>
                <a:blip r:embed="rId915"/>
                <a:stretch>
                  <a:fillRect/>
                </a:stretch>
              </p:blipFill>
              <p:spPr>
                <a:xfrm>
                  <a:off x="5190853" y="5697912"/>
                  <a:ext cx="102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75" name="Freihand 574">
                  <a:extLst>
                    <a:ext uri="{FF2B5EF4-FFF2-40B4-BE49-F238E27FC236}">
                      <a16:creationId xmlns:a16="http://schemas.microsoft.com/office/drawing/2014/main" id="{65C2E0B2-E6F0-4932-A329-8970E748A258}"/>
                    </a:ext>
                  </a:extLst>
                </p14:cNvPr>
                <p14:cNvContentPartPr/>
                <p14:nvPr/>
              </p14:nvContentPartPr>
              <p14:xfrm>
                <a:off x="5321173" y="5696832"/>
                <a:ext cx="100440" cy="106920"/>
              </p14:xfrm>
            </p:contentPart>
          </mc:Choice>
          <mc:Fallback xmlns="">
            <p:pic>
              <p:nvPicPr>
                <p:cNvPr id="575" name="Freihand 574">
                  <a:extLst>
                    <a:ext uri="{FF2B5EF4-FFF2-40B4-BE49-F238E27FC236}">
                      <a16:creationId xmlns:a16="http://schemas.microsoft.com/office/drawing/2014/main" id="{65C2E0B2-E6F0-4932-A329-8970E748A258}"/>
                    </a:ext>
                  </a:extLst>
                </p:cNvPr>
                <p:cNvPicPr/>
                <p:nvPr/>
              </p:nvPicPr>
              <p:blipFill>
                <a:blip r:embed="rId917"/>
                <a:stretch>
                  <a:fillRect/>
                </a:stretch>
              </p:blipFill>
              <p:spPr>
                <a:xfrm>
                  <a:off x="5316853" y="5692512"/>
                  <a:ext cx="109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76" name="Freihand 575">
                  <a:extLst>
                    <a:ext uri="{FF2B5EF4-FFF2-40B4-BE49-F238E27FC236}">
                      <a16:creationId xmlns:a16="http://schemas.microsoft.com/office/drawing/2014/main" id="{E10D690A-BBF4-47A9-9E1A-DEBA2E532AA2}"/>
                    </a:ext>
                  </a:extLst>
                </p14:cNvPr>
                <p14:cNvContentPartPr/>
                <p14:nvPr/>
              </p14:nvContentPartPr>
              <p14:xfrm>
                <a:off x="5451853" y="5684592"/>
                <a:ext cx="114120" cy="108000"/>
              </p14:xfrm>
            </p:contentPart>
          </mc:Choice>
          <mc:Fallback xmlns="">
            <p:pic>
              <p:nvPicPr>
                <p:cNvPr id="576" name="Freihand 575">
                  <a:extLst>
                    <a:ext uri="{FF2B5EF4-FFF2-40B4-BE49-F238E27FC236}">
                      <a16:creationId xmlns:a16="http://schemas.microsoft.com/office/drawing/2014/main" id="{E10D690A-BBF4-47A9-9E1A-DEBA2E532AA2}"/>
                    </a:ext>
                  </a:extLst>
                </p:cNvPr>
                <p:cNvPicPr/>
                <p:nvPr/>
              </p:nvPicPr>
              <p:blipFill>
                <a:blip r:embed="rId919"/>
                <a:stretch>
                  <a:fillRect/>
                </a:stretch>
              </p:blipFill>
              <p:spPr>
                <a:xfrm>
                  <a:off x="5447533" y="5680272"/>
                  <a:ext cx="122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78" name="Freihand 577">
                  <a:extLst>
                    <a:ext uri="{FF2B5EF4-FFF2-40B4-BE49-F238E27FC236}">
                      <a16:creationId xmlns:a16="http://schemas.microsoft.com/office/drawing/2014/main" id="{C7553C82-26E4-4532-BAA3-8BCB347F0667}"/>
                    </a:ext>
                  </a:extLst>
                </p14:cNvPr>
                <p14:cNvContentPartPr/>
                <p14:nvPr/>
              </p14:nvContentPartPr>
              <p14:xfrm>
                <a:off x="5660653" y="5676312"/>
                <a:ext cx="124200" cy="22320"/>
              </p14:xfrm>
            </p:contentPart>
          </mc:Choice>
          <mc:Fallback xmlns="">
            <p:pic>
              <p:nvPicPr>
                <p:cNvPr id="578" name="Freihand 577">
                  <a:extLst>
                    <a:ext uri="{FF2B5EF4-FFF2-40B4-BE49-F238E27FC236}">
                      <a16:creationId xmlns:a16="http://schemas.microsoft.com/office/drawing/2014/main" id="{C7553C82-26E4-4532-BAA3-8BCB347F0667}"/>
                    </a:ext>
                  </a:extLst>
                </p:cNvPr>
                <p:cNvPicPr/>
                <p:nvPr/>
              </p:nvPicPr>
              <p:blipFill>
                <a:blip r:embed="rId921"/>
                <a:stretch>
                  <a:fillRect/>
                </a:stretch>
              </p:blipFill>
              <p:spPr>
                <a:xfrm>
                  <a:off x="5656333" y="5671992"/>
                  <a:ext cx="132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79" name="Freihand 578">
                  <a:extLst>
                    <a:ext uri="{FF2B5EF4-FFF2-40B4-BE49-F238E27FC236}">
                      <a16:creationId xmlns:a16="http://schemas.microsoft.com/office/drawing/2014/main" id="{D42E19A5-4784-463C-978A-BBC3FFAB30E3}"/>
                    </a:ext>
                  </a:extLst>
                </p14:cNvPr>
                <p14:cNvContentPartPr/>
                <p14:nvPr/>
              </p14:nvContentPartPr>
              <p14:xfrm>
                <a:off x="5843893" y="5632392"/>
                <a:ext cx="15480" cy="119160"/>
              </p14:xfrm>
            </p:contentPart>
          </mc:Choice>
          <mc:Fallback xmlns="">
            <p:pic>
              <p:nvPicPr>
                <p:cNvPr id="579" name="Freihand 578">
                  <a:extLst>
                    <a:ext uri="{FF2B5EF4-FFF2-40B4-BE49-F238E27FC236}">
                      <a16:creationId xmlns:a16="http://schemas.microsoft.com/office/drawing/2014/main" id="{D42E19A5-4784-463C-978A-BBC3FFAB30E3}"/>
                    </a:ext>
                  </a:extLst>
                </p:cNvPr>
                <p:cNvPicPr/>
                <p:nvPr/>
              </p:nvPicPr>
              <p:blipFill>
                <a:blip r:embed="rId923"/>
                <a:stretch>
                  <a:fillRect/>
                </a:stretch>
              </p:blipFill>
              <p:spPr>
                <a:xfrm>
                  <a:off x="5839573" y="5628072"/>
                  <a:ext cx="24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80" name="Freihand 579">
                  <a:extLst>
                    <a:ext uri="{FF2B5EF4-FFF2-40B4-BE49-F238E27FC236}">
                      <a16:creationId xmlns:a16="http://schemas.microsoft.com/office/drawing/2014/main" id="{60EC3C5C-B836-472E-944E-E1207D65E525}"/>
                    </a:ext>
                  </a:extLst>
                </p14:cNvPr>
                <p14:cNvContentPartPr/>
                <p14:nvPr/>
              </p14:nvContentPartPr>
              <p14:xfrm>
                <a:off x="5904373" y="5624832"/>
                <a:ext cx="93960" cy="140400"/>
              </p14:xfrm>
            </p:contentPart>
          </mc:Choice>
          <mc:Fallback xmlns="">
            <p:pic>
              <p:nvPicPr>
                <p:cNvPr id="580" name="Freihand 579">
                  <a:extLst>
                    <a:ext uri="{FF2B5EF4-FFF2-40B4-BE49-F238E27FC236}">
                      <a16:creationId xmlns:a16="http://schemas.microsoft.com/office/drawing/2014/main" id="{60EC3C5C-B836-472E-944E-E1207D65E525}"/>
                    </a:ext>
                  </a:extLst>
                </p:cNvPr>
                <p:cNvPicPr/>
                <p:nvPr/>
              </p:nvPicPr>
              <p:blipFill>
                <a:blip r:embed="rId925"/>
                <a:stretch>
                  <a:fillRect/>
                </a:stretch>
              </p:blipFill>
              <p:spPr>
                <a:xfrm>
                  <a:off x="5900053" y="5620512"/>
                  <a:ext cx="102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81" name="Freihand 580">
                  <a:extLst>
                    <a:ext uri="{FF2B5EF4-FFF2-40B4-BE49-F238E27FC236}">
                      <a16:creationId xmlns:a16="http://schemas.microsoft.com/office/drawing/2014/main" id="{FD4C79BD-72EC-42BE-90B7-9F8ACF05C1AA}"/>
                    </a:ext>
                  </a:extLst>
                </p14:cNvPr>
                <p14:cNvContentPartPr/>
                <p14:nvPr/>
              </p14:nvContentPartPr>
              <p14:xfrm>
                <a:off x="5934613" y="5603592"/>
                <a:ext cx="83520" cy="9000"/>
              </p14:xfrm>
            </p:contentPart>
          </mc:Choice>
          <mc:Fallback xmlns="">
            <p:pic>
              <p:nvPicPr>
                <p:cNvPr id="581" name="Freihand 580">
                  <a:extLst>
                    <a:ext uri="{FF2B5EF4-FFF2-40B4-BE49-F238E27FC236}">
                      <a16:creationId xmlns:a16="http://schemas.microsoft.com/office/drawing/2014/main" id="{FD4C79BD-72EC-42BE-90B7-9F8ACF05C1AA}"/>
                    </a:ext>
                  </a:extLst>
                </p:cNvPr>
                <p:cNvPicPr/>
                <p:nvPr/>
              </p:nvPicPr>
              <p:blipFill>
                <a:blip r:embed="rId927"/>
                <a:stretch>
                  <a:fillRect/>
                </a:stretch>
              </p:blipFill>
              <p:spPr>
                <a:xfrm>
                  <a:off x="5930293" y="5599272"/>
                  <a:ext cx="921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82" name="Freihand 581">
                  <a:extLst>
                    <a:ext uri="{FF2B5EF4-FFF2-40B4-BE49-F238E27FC236}">
                      <a16:creationId xmlns:a16="http://schemas.microsoft.com/office/drawing/2014/main" id="{9F29785A-C08D-46EB-A130-40B17F077C87}"/>
                    </a:ext>
                  </a:extLst>
                </p14:cNvPr>
                <p14:cNvContentPartPr/>
                <p14:nvPr/>
              </p14:nvContentPartPr>
              <p14:xfrm>
                <a:off x="6043693" y="5607912"/>
                <a:ext cx="82080" cy="103680"/>
              </p14:xfrm>
            </p:contentPart>
          </mc:Choice>
          <mc:Fallback xmlns="">
            <p:pic>
              <p:nvPicPr>
                <p:cNvPr id="582" name="Freihand 581">
                  <a:extLst>
                    <a:ext uri="{FF2B5EF4-FFF2-40B4-BE49-F238E27FC236}">
                      <a16:creationId xmlns:a16="http://schemas.microsoft.com/office/drawing/2014/main" id="{9F29785A-C08D-46EB-A130-40B17F077C87}"/>
                    </a:ext>
                  </a:extLst>
                </p:cNvPr>
                <p:cNvPicPr/>
                <p:nvPr/>
              </p:nvPicPr>
              <p:blipFill>
                <a:blip r:embed="rId929"/>
                <a:stretch>
                  <a:fillRect/>
                </a:stretch>
              </p:blipFill>
              <p:spPr>
                <a:xfrm>
                  <a:off x="6039373" y="5603592"/>
                  <a:ext cx="90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83" name="Freihand 582">
                  <a:extLst>
                    <a:ext uri="{FF2B5EF4-FFF2-40B4-BE49-F238E27FC236}">
                      <a16:creationId xmlns:a16="http://schemas.microsoft.com/office/drawing/2014/main" id="{8A106C55-4B83-4B22-8204-F29C5C0031AB}"/>
                    </a:ext>
                  </a:extLst>
                </p14:cNvPr>
                <p14:cNvContentPartPr/>
                <p14:nvPr/>
              </p14:nvContentPartPr>
              <p14:xfrm>
                <a:off x="6138013" y="5615832"/>
                <a:ext cx="90720" cy="82800"/>
              </p14:xfrm>
            </p:contentPart>
          </mc:Choice>
          <mc:Fallback xmlns="">
            <p:pic>
              <p:nvPicPr>
                <p:cNvPr id="583" name="Freihand 582">
                  <a:extLst>
                    <a:ext uri="{FF2B5EF4-FFF2-40B4-BE49-F238E27FC236}">
                      <a16:creationId xmlns:a16="http://schemas.microsoft.com/office/drawing/2014/main" id="{8A106C55-4B83-4B22-8204-F29C5C0031AB}"/>
                    </a:ext>
                  </a:extLst>
                </p:cNvPr>
                <p:cNvPicPr/>
                <p:nvPr/>
              </p:nvPicPr>
              <p:blipFill>
                <a:blip r:embed="rId931"/>
                <a:stretch>
                  <a:fillRect/>
                </a:stretch>
              </p:blipFill>
              <p:spPr>
                <a:xfrm>
                  <a:off x="6133693" y="5611512"/>
                  <a:ext cx="99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84" name="Freihand 583">
                  <a:extLst>
                    <a:ext uri="{FF2B5EF4-FFF2-40B4-BE49-F238E27FC236}">
                      <a16:creationId xmlns:a16="http://schemas.microsoft.com/office/drawing/2014/main" id="{051C539D-5F2F-4DA4-8022-86857D5F0E16}"/>
                    </a:ext>
                  </a:extLst>
                </p14:cNvPr>
                <p14:cNvContentPartPr/>
                <p14:nvPr/>
              </p14:nvContentPartPr>
              <p14:xfrm>
                <a:off x="6309733" y="5634192"/>
                <a:ext cx="35280" cy="12600"/>
              </p14:xfrm>
            </p:contentPart>
          </mc:Choice>
          <mc:Fallback xmlns="">
            <p:pic>
              <p:nvPicPr>
                <p:cNvPr id="584" name="Freihand 583">
                  <a:extLst>
                    <a:ext uri="{FF2B5EF4-FFF2-40B4-BE49-F238E27FC236}">
                      <a16:creationId xmlns:a16="http://schemas.microsoft.com/office/drawing/2014/main" id="{051C539D-5F2F-4DA4-8022-86857D5F0E16}"/>
                    </a:ext>
                  </a:extLst>
                </p:cNvPr>
                <p:cNvPicPr/>
                <p:nvPr/>
              </p:nvPicPr>
              <p:blipFill>
                <a:blip r:embed="rId933"/>
                <a:stretch>
                  <a:fillRect/>
                </a:stretch>
              </p:blipFill>
              <p:spPr>
                <a:xfrm>
                  <a:off x="6305413" y="5629872"/>
                  <a:ext cx="43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85" name="Freihand 584">
                  <a:extLst>
                    <a:ext uri="{FF2B5EF4-FFF2-40B4-BE49-F238E27FC236}">
                      <a16:creationId xmlns:a16="http://schemas.microsoft.com/office/drawing/2014/main" id="{08BA2319-55F7-4766-9955-36E5FB10DD7B}"/>
                    </a:ext>
                  </a:extLst>
                </p14:cNvPr>
                <p14:cNvContentPartPr/>
                <p14:nvPr/>
              </p14:nvContentPartPr>
              <p14:xfrm>
                <a:off x="6416293" y="5580192"/>
                <a:ext cx="105120" cy="105120"/>
              </p14:xfrm>
            </p:contentPart>
          </mc:Choice>
          <mc:Fallback xmlns="">
            <p:pic>
              <p:nvPicPr>
                <p:cNvPr id="585" name="Freihand 584">
                  <a:extLst>
                    <a:ext uri="{FF2B5EF4-FFF2-40B4-BE49-F238E27FC236}">
                      <a16:creationId xmlns:a16="http://schemas.microsoft.com/office/drawing/2014/main" id="{08BA2319-55F7-4766-9955-36E5FB10DD7B}"/>
                    </a:ext>
                  </a:extLst>
                </p:cNvPr>
                <p:cNvPicPr/>
                <p:nvPr/>
              </p:nvPicPr>
              <p:blipFill>
                <a:blip r:embed="rId935"/>
                <a:stretch>
                  <a:fillRect/>
                </a:stretch>
              </p:blipFill>
              <p:spPr>
                <a:xfrm>
                  <a:off x="6411973" y="5575872"/>
                  <a:ext cx="113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86" name="Freihand 585">
                  <a:extLst>
                    <a:ext uri="{FF2B5EF4-FFF2-40B4-BE49-F238E27FC236}">
                      <a16:creationId xmlns:a16="http://schemas.microsoft.com/office/drawing/2014/main" id="{02C6F5A3-DC31-4FD9-8A5E-ADC13ADD056A}"/>
                    </a:ext>
                  </a:extLst>
                </p14:cNvPr>
                <p14:cNvContentPartPr/>
                <p14:nvPr/>
              </p14:nvContentPartPr>
              <p14:xfrm>
                <a:off x="6451213" y="5560392"/>
                <a:ext cx="67320" cy="6840"/>
              </p14:xfrm>
            </p:contentPart>
          </mc:Choice>
          <mc:Fallback xmlns="">
            <p:pic>
              <p:nvPicPr>
                <p:cNvPr id="586" name="Freihand 585">
                  <a:extLst>
                    <a:ext uri="{FF2B5EF4-FFF2-40B4-BE49-F238E27FC236}">
                      <a16:creationId xmlns:a16="http://schemas.microsoft.com/office/drawing/2014/main" id="{02C6F5A3-DC31-4FD9-8A5E-ADC13ADD056A}"/>
                    </a:ext>
                  </a:extLst>
                </p:cNvPr>
                <p:cNvPicPr/>
                <p:nvPr/>
              </p:nvPicPr>
              <p:blipFill>
                <a:blip r:embed="rId937"/>
                <a:stretch>
                  <a:fillRect/>
                </a:stretch>
              </p:blipFill>
              <p:spPr>
                <a:xfrm>
                  <a:off x="6446893" y="5556072"/>
                  <a:ext cx="759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87" name="Freihand 586">
                  <a:extLst>
                    <a:ext uri="{FF2B5EF4-FFF2-40B4-BE49-F238E27FC236}">
                      <a16:creationId xmlns:a16="http://schemas.microsoft.com/office/drawing/2014/main" id="{984D0945-02D8-4571-86A6-31519183EBEE}"/>
                    </a:ext>
                  </a:extLst>
                </p14:cNvPr>
                <p14:cNvContentPartPr/>
                <p14:nvPr/>
              </p14:nvContentPartPr>
              <p14:xfrm>
                <a:off x="6609253" y="5598552"/>
                <a:ext cx="59760" cy="63360"/>
              </p14:xfrm>
            </p:contentPart>
          </mc:Choice>
          <mc:Fallback xmlns="">
            <p:pic>
              <p:nvPicPr>
                <p:cNvPr id="587" name="Freihand 586">
                  <a:extLst>
                    <a:ext uri="{FF2B5EF4-FFF2-40B4-BE49-F238E27FC236}">
                      <a16:creationId xmlns:a16="http://schemas.microsoft.com/office/drawing/2014/main" id="{984D0945-02D8-4571-86A6-31519183EBEE}"/>
                    </a:ext>
                  </a:extLst>
                </p:cNvPr>
                <p:cNvPicPr/>
                <p:nvPr/>
              </p:nvPicPr>
              <p:blipFill>
                <a:blip r:embed="rId939"/>
                <a:stretch>
                  <a:fillRect/>
                </a:stretch>
              </p:blipFill>
              <p:spPr>
                <a:xfrm>
                  <a:off x="6604933" y="5594232"/>
                  <a:ext cx="68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88" name="Freihand 587">
                  <a:extLst>
                    <a:ext uri="{FF2B5EF4-FFF2-40B4-BE49-F238E27FC236}">
                      <a16:creationId xmlns:a16="http://schemas.microsoft.com/office/drawing/2014/main" id="{FE7BCF1B-936F-4D52-8B4E-EA4EB5C69509}"/>
                    </a:ext>
                  </a:extLst>
                </p14:cNvPr>
                <p14:cNvContentPartPr/>
                <p14:nvPr/>
              </p14:nvContentPartPr>
              <p14:xfrm>
                <a:off x="6569653" y="5547792"/>
                <a:ext cx="57600" cy="55080"/>
              </p14:xfrm>
            </p:contentPart>
          </mc:Choice>
          <mc:Fallback xmlns="">
            <p:pic>
              <p:nvPicPr>
                <p:cNvPr id="588" name="Freihand 587">
                  <a:extLst>
                    <a:ext uri="{FF2B5EF4-FFF2-40B4-BE49-F238E27FC236}">
                      <a16:creationId xmlns:a16="http://schemas.microsoft.com/office/drawing/2014/main" id="{FE7BCF1B-936F-4D52-8B4E-EA4EB5C69509}"/>
                    </a:ext>
                  </a:extLst>
                </p:cNvPr>
                <p:cNvPicPr/>
                <p:nvPr/>
              </p:nvPicPr>
              <p:blipFill>
                <a:blip r:embed="rId941"/>
                <a:stretch>
                  <a:fillRect/>
                </a:stretch>
              </p:blipFill>
              <p:spPr>
                <a:xfrm>
                  <a:off x="6565333" y="5543472"/>
                  <a:ext cx="66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89" name="Freihand 588">
                  <a:extLst>
                    <a:ext uri="{FF2B5EF4-FFF2-40B4-BE49-F238E27FC236}">
                      <a16:creationId xmlns:a16="http://schemas.microsoft.com/office/drawing/2014/main" id="{33F74BEE-EDFE-4C21-98F2-AA494E732FAD}"/>
                    </a:ext>
                  </a:extLst>
                </p14:cNvPr>
                <p14:cNvContentPartPr/>
                <p14:nvPr/>
              </p14:nvContentPartPr>
              <p14:xfrm>
                <a:off x="6645613" y="5629152"/>
                <a:ext cx="75960" cy="46080"/>
              </p14:xfrm>
            </p:contentPart>
          </mc:Choice>
          <mc:Fallback xmlns="">
            <p:pic>
              <p:nvPicPr>
                <p:cNvPr id="589" name="Freihand 588">
                  <a:extLst>
                    <a:ext uri="{FF2B5EF4-FFF2-40B4-BE49-F238E27FC236}">
                      <a16:creationId xmlns:a16="http://schemas.microsoft.com/office/drawing/2014/main" id="{33F74BEE-EDFE-4C21-98F2-AA494E732FAD}"/>
                    </a:ext>
                  </a:extLst>
                </p:cNvPr>
                <p:cNvPicPr/>
                <p:nvPr/>
              </p:nvPicPr>
              <p:blipFill>
                <a:blip r:embed="rId943"/>
                <a:stretch>
                  <a:fillRect/>
                </a:stretch>
              </p:blipFill>
              <p:spPr>
                <a:xfrm>
                  <a:off x="6641293" y="5624832"/>
                  <a:ext cx="84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91" name="Freihand 590">
                  <a:extLst>
                    <a:ext uri="{FF2B5EF4-FFF2-40B4-BE49-F238E27FC236}">
                      <a16:creationId xmlns:a16="http://schemas.microsoft.com/office/drawing/2014/main" id="{03EC4240-EC16-4B6E-B0AC-6EDECD13A8B7}"/>
                    </a:ext>
                  </a:extLst>
                </p14:cNvPr>
                <p14:cNvContentPartPr/>
                <p14:nvPr/>
              </p14:nvContentPartPr>
              <p14:xfrm>
                <a:off x="6856573" y="5591712"/>
                <a:ext cx="163080" cy="3960"/>
              </p14:xfrm>
            </p:contentPart>
          </mc:Choice>
          <mc:Fallback xmlns="">
            <p:pic>
              <p:nvPicPr>
                <p:cNvPr id="591" name="Freihand 590">
                  <a:extLst>
                    <a:ext uri="{FF2B5EF4-FFF2-40B4-BE49-F238E27FC236}">
                      <a16:creationId xmlns:a16="http://schemas.microsoft.com/office/drawing/2014/main" id="{03EC4240-EC16-4B6E-B0AC-6EDECD13A8B7}"/>
                    </a:ext>
                  </a:extLst>
                </p:cNvPr>
                <p:cNvPicPr/>
                <p:nvPr/>
              </p:nvPicPr>
              <p:blipFill>
                <a:blip r:embed="rId945"/>
                <a:stretch>
                  <a:fillRect/>
                </a:stretch>
              </p:blipFill>
              <p:spPr>
                <a:xfrm>
                  <a:off x="6852253" y="5587392"/>
                  <a:ext cx="171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92" name="Freihand 591">
                  <a:extLst>
                    <a:ext uri="{FF2B5EF4-FFF2-40B4-BE49-F238E27FC236}">
                      <a16:creationId xmlns:a16="http://schemas.microsoft.com/office/drawing/2014/main" id="{A1D7F3A4-73A0-4754-A8A2-8FB1B7E8AF84}"/>
                    </a:ext>
                  </a:extLst>
                </p14:cNvPr>
                <p14:cNvContentPartPr/>
                <p14:nvPr/>
              </p14:nvContentPartPr>
              <p14:xfrm>
                <a:off x="6871693" y="5631672"/>
                <a:ext cx="150120" cy="8280"/>
              </p14:xfrm>
            </p:contentPart>
          </mc:Choice>
          <mc:Fallback xmlns="">
            <p:pic>
              <p:nvPicPr>
                <p:cNvPr id="592" name="Freihand 591">
                  <a:extLst>
                    <a:ext uri="{FF2B5EF4-FFF2-40B4-BE49-F238E27FC236}">
                      <a16:creationId xmlns:a16="http://schemas.microsoft.com/office/drawing/2014/main" id="{A1D7F3A4-73A0-4754-A8A2-8FB1B7E8AF84}"/>
                    </a:ext>
                  </a:extLst>
                </p:cNvPr>
                <p:cNvPicPr/>
                <p:nvPr/>
              </p:nvPicPr>
              <p:blipFill>
                <a:blip r:embed="rId947"/>
                <a:stretch>
                  <a:fillRect/>
                </a:stretch>
              </p:blipFill>
              <p:spPr>
                <a:xfrm>
                  <a:off x="6867373" y="5627352"/>
                  <a:ext cx="1587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94" name="Freihand 593">
                  <a:extLst>
                    <a:ext uri="{FF2B5EF4-FFF2-40B4-BE49-F238E27FC236}">
                      <a16:creationId xmlns:a16="http://schemas.microsoft.com/office/drawing/2014/main" id="{196D8617-1A8F-402C-9188-9E5A1409EC74}"/>
                    </a:ext>
                  </a:extLst>
                </p14:cNvPr>
                <p14:cNvContentPartPr/>
                <p14:nvPr/>
              </p14:nvContentPartPr>
              <p14:xfrm>
                <a:off x="7104613" y="5511072"/>
                <a:ext cx="91800" cy="120960"/>
              </p14:xfrm>
            </p:contentPart>
          </mc:Choice>
          <mc:Fallback xmlns="">
            <p:pic>
              <p:nvPicPr>
                <p:cNvPr id="594" name="Freihand 593">
                  <a:extLst>
                    <a:ext uri="{FF2B5EF4-FFF2-40B4-BE49-F238E27FC236}">
                      <a16:creationId xmlns:a16="http://schemas.microsoft.com/office/drawing/2014/main" id="{196D8617-1A8F-402C-9188-9E5A1409EC74}"/>
                    </a:ext>
                  </a:extLst>
                </p:cNvPr>
                <p:cNvPicPr/>
                <p:nvPr/>
              </p:nvPicPr>
              <p:blipFill>
                <a:blip r:embed="rId949"/>
                <a:stretch>
                  <a:fillRect/>
                </a:stretch>
              </p:blipFill>
              <p:spPr>
                <a:xfrm>
                  <a:off x="7100293" y="5506752"/>
                  <a:ext cx="100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95" name="Freihand 594">
                  <a:extLst>
                    <a:ext uri="{FF2B5EF4-FFF2-40B4-BE49-F238E27FC236}">
                      <a16:creationId xmlns:a16="http://schemas.microsoft.com/office/drawing/2014/main" id="{C462743E-0025-43D7-9248-C661F25390A9}"/>
                    </a:ext>
                  </a:extLst>
                </p14:cNvPr>
                <p14:cNvContentPartPr/>
                <p14:nvPr/>
              </p14:nvContentPartPr>
              <p14:xfrm>
                <a:off x="7177693" y="5566512"/>
                <a:ext cx="39600" cy="69120"/>
              </p14:xfrm>
            </p:contentPart>
          </mc:Choice>
          <mc:Fallback xmlns="">
            <p:pic>
              <p:nvPicPr>
                <p:cNvPr id="595" name="Freihand 594">
                  <a:extLst>
                    <a:ext uri="{FF2B5EF4-FFF2-40B4-BE49-F238E27FC236}">
                      <a16:creationId xmlns:a16="http://schemas.microsoft.com/office/drawing/2014/main" id="{C462743E-0025-43D7-9248-C661F25390A9}"/>
                    </a:ext>
                  </a:extLst>
                </p:cNvPr>
                <p:cNvPicPr/>
                <p:nvPr/>
              </p:nvPicPr>
              <p:blipFill>
                <a:blip r:embed="rId951"/>
                <a:stretch>
                  <a:fillRect/>
                </a:stretch>
              </p:blipFill>
              <p:spPr>
                <a:xfrm>
                  <a:off x="7173373" y="5562192"/>
                  <a:ext cx="48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96" name="Freihand 595">
                  <a:extLst>
                    <a:ext uri="{FF2B5EF4-FFF2-40B4-BE49-F238E27FC236}">
                      <a16:creationId xmlns:a16="http://schemas.microsoft.com/office/drawing/2014/main" id="{93087937-2CA8-4BFF-B696-4AF3A0346D11}"/>
                    </a:ext>
                  </a:extLst>
                </p14:cNvPr>
                <p14:cNvContentPartPr/>
                <p14:nvPr/>
              </p14:nvContentPartPr>
              <p14:xfrm>
                <a:off x="7248973" y="5520432"/>
                <a:ext cx="101520" cy="96840"/>
              </p14:xfrm>
            </p:contentPart>
          </mc:Choice>
          <mc:Fallback xmlns="">
            <p:pic>
              <p:nvPicPr>
                <p:cNvPr id="596" name="Freihand 595">
                  <a:extLst>
                    <a:ext uri="{FF2B5EF4-FFF2-40B4-BE49-F238E27FC236}">
                      <a16:creationId xmlns:a16="http://schemas.microsoft.com/office/drawing/2014/main" id="{93087937-2CA8-4BFF-B696-4AF3A0346D11}"/>
                    </a:ext>
                  </a:extLst>
                </p:cNvPr>
                <p:cNvPicPr/>
                <p:nvPr/>
              </p:nvPicPr>
              <p:blipFill>
                <a:blip r:embed="rId953"/>
                <a:stretch>
                  <a:fillRect/>
                </a:stretch>
              </p:blipFill>
              <p:spPr>
                <a:xfrm>
                  <a:off x="7244653" y="5516112"/>
                  <a:ext cx="1101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97" name="Freihand 596">
                  <a:extLst>
                    <a:ext uri="{FF2B5EF4-FFF2-40B4-BE49-F238E27FC236}">
                      <a16:creationId xmlns:a16="http://schemas.microsoft.com/office/drawing/2014/main" id="{A2478A71-39B5-436F-AD16-3D801D152FBE}"/>
                    </a:ext>
                  </a:extLst>
                </p14:cNvPr>
                <p14:cNvContentPartPr/>
                <p14:nvPr/>
              </p14:nvContentPartPr>
              <p14:xfrm>
                <a:off x="7337893" y="5511792"/>
                <a:ext cx="96120" cy="99360"/>
              </p14:xfrm>
            </p:contentPart>
          </mc:Choice>
          <mc:Fallback xmlns="">
            <p:pic>
              <p:nvPicPr>
                <p:cNvPr id="597" name="Freihand 596">
                  <a:extLst>
                    <a:ext uri="{FF2B5EF4-FFF2-40B4-BE49-F238E27FC236}">
                      <a16:creationId xmlns:a16="http://schemas.microsoft.com/office/drawing/2014/main" id="{A2478A71-39B5-436F-AD16-3D801D152FBE}"/>
                    </a:ext>
                  </a:extLst>
                </p:cNvPr>
                <p:cNvPicPr/>
                <p:nvPr/>
              </p:nvPicPr>
              <p:blipFill>
                <a:blip r:embed="rId955"/>
                <a:stretch>
                  <a:fillRect/>
                </a:stretch>
              </p:blipFill>
              <p:spPr>
                <a:xfrm>
                  <a:off x="7333573" y="5507472"/>
                  <a:ext cx="104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99" name="Freihand 598">
                  <a:extLst>
                    <a:ext uri="{FF2B5EF4-FFF2-40B4-BE49-F238E27FC236}">
                      <a16:creationId xmlns:a16="http://schemas.microsoft.com/office/drawing/2014/main" id="{094DC01D-53B4-48AF-A7C6-4DE1B5389A94}"/>
                    </a:ext>
                  </a:extLst>
                </p14:cNvPr>
                <p14:cNvContentPartPr/>
                <p14:nvPr/>
              </p14:nvContentPartPr>
              <p14:xfrm>
                <a:off x="7543813" y="5503152"/>
                <a:ext cx="30600" cy="114480"/>
              </p14:xfrm>
            </p:contentPart>
          </mc:Choice>
          <mc:Fallback xmlns="">
            <p:pic>
              <p:nvPicPr>
                <p:cNvPr id="599" name="Freihand 598">
                  <a:extLst>
                    <a:ext uri="{FF2B5EF4-FFF2-40B4-BE49-F238E27FC236}">
                      <a16:creationId xmlns:a16="http://schemas.microsoft.com/office/drawing/2014/main" id="{094DC01D-53B4-48AF-A7C6-4DE1B5389A94}"/>
                    </a:ext>
                  </a:extLst>
                </p:cNvPr>
                <p:cNvPicPr/>
                <p:nvPr/>
              </p:nvPicPr>
              <p:blipFill>
                <a:blip r:embed="rId957"/>
                <a:stretch>
                  <a:fillRect/>
                </a:stretch>
              </p:blipFill>
              <p:spPr>
                <a:xfrm>
                  <a:off x="7539493" y="5498832"/>
                  <a:ext cx="39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00" name="Freihand 599">
                  <a:extLst>
                    <a:ext uri="{FF2B5EF4-FFF2-40B4-BE49-F238E27FC236}">
                      <a16:creationId xmlns:a16="http://schemas.microsoft.com/office/drawing/2014/main" id="{704049EC-ECEF-442B-92A5-A9E3C033AB99}"/>
                    </a:ext>
                  </a:extLst>
                </p14:cNvPr>
                <p14:cNvContentPartPr/>
                <p14:nvPr/>
              </p14:nvContentPartPr>
              <p14:xfrm>
                <a:off x="7507453" y="5555712"/>
                <a:ext cx="129960" cy="6120"/>
              </p14:xfrm>
            </p:contentPart>
          </mc:Choice>
          <mc:Fallback xmlns="">
            <p:pic>
              <p:nvPicPr>
                <p:cNvPr id="600" name="Freihand 599">
                  <a:extLst>
                    <a:ext uri="{FF2B5EF4-FFF2-40B4-BE49-F238E27FC236}">
                      <a16:creationId xmlns:a16="http://schemas.microsoft.com/office/drawing/2014/main" id="{704049EC-ECEF-442B-92A5-A9E3C033AB99}"/>
                    </a:ext>
                  </a:extLst>
                </p:cNvPr>
                <p:cNvPicPr/>
                <p:nvPr/>
              </p:nvPicPr>
              <p:blipFill>
                <a:blip r:embed="rId959"/>
                <a:stretch>
                  <a:fillRect/>
                </a:stretch>
              </p:blipFill>
              <p:spPr>
                <a:xfrm>
                  <a:off x="7503133" y="5551392"/>
                  <a:ext cx="138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01" name="Freihand 600">
                  <a:extLst>
                    <a:ext uri="{FF2B5EF4-FFF2-40B4-BE49-F238E27FC236}">
                      <a16:creationId xmlns:a16="http://schemas.microsoft.com/office/drawing/2014/main" id="{79AEAFBC-4DA0-4404-82AE-E24765C3D7FC}"/>
                    </a:ext>
                  </a:extLst>
                </p14:cNvPr>
                <p14:cNvContentPartPr/>
                <p14:nvPr/>
              </p14:nvContentPartPr>
              <p14:xfrm>
                <a:off x="7662613" y="5470752"/>
                <a:ext cx="100440" cy="111960"/>
              </p14:xfrm>
            </p:contentPart>
          </mc:Choice>
          <mc:Fallback xmlns="">
            <p:pic>
              <p:nvPicPr>
                <p:cNvPr id="601" name="Freihand 600">
                  <a:extLst>
                    <a:ext uri="{FF2B5EF4-FFF2-40B4-BE49-F238E27FC236}">
                      <a16:creationId xmlns:a16="http://schemas.microsoft.com/office/drawing/2014/main" id="{79AEAFBC-4DA0-4404-82AE-E24765C3D7FC}"/>
                    </a:ext>
                  </a:extLst>
                </p:cNvPr>
                <p:cNvPicPr/>
                <p:nvPr/>
              </p:nvPicPr>
              <p:blipFill>
                <a:blip r:embed="rId961"/>
                <a:stretch>
                  <a:fillRect/>
                </a:stretch>
              </p:blipFill>
              <p:spPr>
                <a:xfrm>
                  <a:off x="7658293" y="5466432"/>
                  <a:ext cx="109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02" name="Freihand 601">
                  <a:extLst>
                    <a:ext uri="{FF2B5EF4-FFF2-40B4-BE49-F238E27FC236}">
                      <a16:creationId xmlns:a16="http://schemas.microsoft.com/office/drawing/2014/main" id="{B4668BD4-5864-4754-A9C9-E18E3CA4A806}"/>
                    </a:ext>
                  </a:extLst>
                </p14:cNvPr>
                <p14:cNvContentPartPr/>
                <p14:nvPr/>
              </p14:nvContentPartPr>
              <p14:xfrm>
                <a:off x="7688173" y="5463912"/>
                <a:ext cx="93960" cy="7200"/>
              </p14:xfrm>
            </p:contentPart>
          </mc:Choice>
          <mc:Fallback xmlns="">
            <p:pic>
              <p:nvPicPr>
                <p:cNvPr id="602" name="Freihand 601">
                  <a:extLst>
                    <a:ext uri="{FF2B5EF4-FFF2-40B4-BE49-F238E27FC236}">
                      <a16:creationId xmlns:a16="http://schemas.microsoft.com/office/drawing/2014/main" id="{B4668BD4-5864-4754-A9C9-E18E3CA4A806}"/>
                    </a:ext>
                  </a:extLst>
                </p:cNvPr>
                <p:cNvPicPr/>
                <p:nvPr/>
              </p:nvPicPr>
              <p:blipFill>
                <a:blip r:embed="rId963"/>
                <a:stretch>
                  <a:fillRect/>
                </a:stretch>
              </p:blipFill>
              <p:spPr>
                <a:xfrm>
                  <a:off x="7683853" y="5459592"/>
                  <a:ext cx="102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03" name="Freihand 602">
                  <a:extLst>
                    <a:ext uri="{FF2B5EF4-FFF2-40B4-BE49-F238E27FC236}">
                      <a16:creationId xmlns:a16="http://schemas.microsoft.com/office/drawing/2014/main" id="{2592E6B7-B0F2-4948-B1A5-F5A5623387D8}"/>
                    </a:ext>
                  </a:extLst>
                </p14:cNvPr>
                <p14:cNvContentPartPr/>
                <p14:nvPr/>
              </p14:nvContentPartPr>
              <p14:xfrm>
                <a:off x="7791133" y="5466072"/>
                <a:ext cx="116280" cy="82440"/>
              </p14:xfrm>
            </p:contentPart>
          </mc:Choice>
          <mc:Fallback xmlns="">
            <p:pic>
              <p:nvPicPr>
                <p:cNvPr id="603" name="Freihand 602">
                  <a:extLst>
                    <a:ext uri="{FF2B5EF4-FFF2-40B4-BE49-F238E27FC236}">
                      <a16:creationId xmlns:a16="http://schemas.microsoft.com/office/drawing/2014/main" id="{2592E6B7-B0F2-4948-B1A5-F5A5623387D8}"/>
                    </a:ext>
                  </a:extLst>
                </p:cNvPr>
                <p:cNvPicPr/>
                <p:nvPr/>
              </p:nvPicPr>
              <p:blipFill>
                <a:blip r:embed="rId965"/>
                <a:stretch>
                  <a:fillRect/>
                </a:stretch>
              </p:blipFill>
              <p:spPr>
                <a:xfrm>
                  <a:off x="7786813" y="5461752"/>
                  <a:ext cx="124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04" name="Freihand 603">
                  <a:extLst>
                    <a:ext uri="{FF2B5EF4-FFF2-40B4-BE49-F238E27FC236}">
                      <a16:creationId xmlns:a16="http://schemas.microsoft.com/office/drawing/2014/main" id="{90D0A172-D91F-4F12-A9B2-16726DF4089D}"/>
                    </a:ext>
                  </a:extLst>
                </p14:cNvPr>
                <p14:cNvContentPartPr/>
                <p14:nvPr/>
              </p14:nvContentPartPr>
              <p14:xfrm>
                <a:off x="7889053" y="5469312"/>
                <a:ext cx="140760" cy="72000"/>
              </p14:xfrm>
            </p:contentPart>
          </mc:Choice>
          <mc:Fallback xmlns="">
            <p:pic>
              <p:nvPicPr>
                <p:cNvPr id="604" name="Freihand 603">
                  <a:extLst>
                    <a:ext uri="{FF2B5EF4-FFF2-40B4-BE49-F238E27FC236}">
                      <a16:creationId xmlns:a16="http://schemas.microsoft.com/office/drawing/2014/main" id="{90D0A172-D91F-4F12-A9B2-16726DF4089D}"/>
                    </a:ext>
                  </a:extLst>
                </p:cNvPr>
                <p:cNvPicPr/>
                <p:nvPr/>
              </p:nvPicPr>
              <p:blipFill>
                <a:blip r:embed="rId967"/>
                <a:stretch>
                  <a:fillRect/>
                </a:stretch>
              </p:blipFill>
              <p:spPr>
                <a:xfrm>
                  <a:off x="7884733" y="5464992"/>
                  <a:ext cx="149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05" name="Freihand 604">
                  <a:extLst>
                    <a:ext uri="{FF2B5EF4-FFF2-40B4-BE49-F238E27FC236}">
                      <a16:creationId xmlns:a16="http://schemas.microsoft.com/office/drawing/2014/main" id="{8EEC1F84-2B64-4ED1-9A40-EE391A08EA2A}"/>
                    </a:ext>
                  </a:extLst>
                </p14:cNvPr>
                <p14:cNvContentPartPr/>
                <p14:nvPr/>
              </p14:nvContentPartPr>
              <p14:xfrm>
                <a:off x="8069413" y="5449872"/>
                <a:ext cx="89640" cy="97200"/>
              </p14:xfrm>
            </p:contentPart>
          </mc:Choice>
          <mc:Fallback xmlns="">
            <p:pic>
              <p:nvPicPr>
                <p:cNvPr id="605" name="Freihand 604">
                  <a:extLst>
                    <a:ext uri="{FF2B5EF4-FFF2-40B4-BE49-F238E27FC236}">
                      <a16:creationId xmlns:a16="http://schemas.microsoft.com/office/drawing/2014/main" id="{8EEC1F84-2B64-4ED1-9A40-EE391A08EA2A}"/>
                    </a:ext>
                  </a:extLst>
                </p:cNvPr>
                <p:cNvPicPr/>
                <p:nvPr/>
              </p:nvPicPr>
              <p:blipFill>
                <a:blip r:embed="rId969"/>
                <a:stretch>
                  <a:fillRect/>
                </a:stretch>
              </p:blipFill>
              <p:spPr>
                <a:xfrm>
                  <a:off x="8065093" y="5445552"/>
                  <a:ext cx="98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06" name="Freihand 605">
                  <a:extLst>
                    <a:ext uri="{FF2B5EF4-FFF2-40B4-BE49-F238E27FC236}">
                      <a16:creationId xmlns:a16="http://schemas.microsoft.com/office/drawing/2014/main" id="{D6987D60-7211-489E-9903-49398144A1A2}"/>
                    </a:ext>
                  </a:extLst>
                </p14:cNvPr>
                <p14:cNvContentPartPr/>
                <p14:nvPr/>
              </p14:nvContentPartPr>
              <p14:xfrm>
                <a:off x="8101813" y="5431152"/>
                <a:ext cx="105840" cy="7560"/>
              </p14:xfrm>
            </p:contentPart>
          </mc:Choice>
          <mc:Fallback xmlns="">
            <p:pic>
              <p:nvPicPr>
                <p:cNvPr id="606" name="Freihand 605">
                  <a:extLst>
                    <a:ext uri="{FF2B5EF4-FFF2-40B4-BE49-F238E27FC236}">
                      <a16:creationId xmlns:a16="http://schemas.microsoft.com/office/drawing/2014/main" id="{D6987D60-7211-489E-9903-49398144A1A2}"/>
                    </a:ext>
                  </a:extLst>
                </p:cNvPr>
                <p:cNvPicPr/>
                <p:nvPr/>
              </p:nvPicPr>
              <p:blipFill>
                <a:blip r:embed="rId441"/>
                <a:stretch>
                  <a:fillRect/>
                </a:stretch>
              </p:blipFill>
              <p:spPr>
                <a:xfrm>
                  <a:off x="8097493" y="5426832"/>
                  <a:ext cx="1144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07" name="Freihand 606">
                  <a:extLst>
                    <a:ext uri="{FF2B5EF4-FFF2-40B4-BE49-F238E27FC236}">
                      <a16:creationId xmlns:a16="http://schemas.microsoft.com/office/drawing/2014/main" id="{A09AAEAB-3231-4B64-9A91-A31B562EDF0A}"/>
                    </a:ext>
                  </a:extLst>
                </p14:cNvPr>
                <p14:cNvContentPartPr/>
                <p14:nvPr/>
              </p14:nvContentPartPr>
              <p14:xfrm>
                <a:off x="8234653" y="5426832"/>
                <a:ext cx="53640" cy="67680"/>
              </p14:xfrm>
            </p:contentPart>
          </mc:Choice>
          <mc:Fallback xmlns="">
            <p:pic>
              <p:nvPicPr>
                <p:cNvPr id="607" name="Freihand 606">
                  <a:extLst>
                    <a:ext uri="{FF2B5EF4-FFF2-40B4-BE49-F238E27FC236}">
                      <a16:creationId xmlns:a16="http://schemas.microsoft.com/office/drawing/2014/main" id="{A09AAEAB-3231-4B64-9A91-A31B562EDF0A}"/>
                    </a:ext>
                  </a:extLst>
                </p:cNvPr>
                <p:cNvPicPr/>
                <p:nvPr/>
              </p:nvPicPr>
              <p:blipFill>
                <a:blip r:embed="rId972"/>
                <a:stretch>
                  <a:fillRect/>
                </a:stretch>
              </p:blipFill>
              <p:spPr>
                <a:xfrm>
                  <a:off x="8230333" y="5422512"/>
                  <a:ext cx="62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608" name="Freihand 607">
                  <a:extLst>
                    <a:ext uri="{FF2B5EF4-FFF2-40B4-BE49-F238E27FC236}">
                      <a16:creationId xmlns:a16="http://schemas.microsoft.com/office/drawing/2014/main" id="{6D7ED13B-7881-48FA-A213-F4B056549E5D}"/>
                    </a:ext>
                  </a:extLst>
                </p14:cNvPr>
                <p14:cNvContentPartPr/>
                <p14:nvPr/>
              </p14:nvContentPartPr>
              <p14:xfrm>
                <a:off x="8193253" y="5379312"/>
                <a:ext cx="137520" cy="154800"/>
              </p14:xfrm>
            </p:contentPart>
          </mc:Choice>
          <mc:Fallback xmlns="">
            <p:pic>
              <p:nvPicPr>
                <p:cNvPr id="608" name="Freihand 607">
                  <a:extLst>
                    <a:ext uri="{FF2B5EF4-FFF2-40B4-BE49-F238E27FC236}">
                      <a16:creationId xmlns:a16="http://schemas.microsoft.com/office/drawing/2014/main" id="{6D7ED13B-7881-48FA-A213-F4B056549E5D}"/>
                    </a:ext>
                  </a:extLst>
                </p:cNvPr>
                <p:cNvPicPr/>
                <p:nvPr/>
              </p:nvPicPr>
              <p:blipFill>
                <a:blip r:embed="rId974"/>
                <a:stretch>
                  <a:fillRect/>
                </a:stretch>
              </p:blipFill>
              <p:spPr>
                <a:xfrm>
                  <a:off x="8188933" y="5374992"/>
                  <a:ext cx="1461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610" name="Freihand 609">
                  <a:extLst>
                    <a:ext uri="{FF2B5EF4-FFF2-40B4-BE49-F238E27FC236}">
                      <a16:creationId xmlns:a16="http://schemas.microsoft.com/office/drawing/2014/main" id="{B2F87C22-BA96-4208-B523-094DC886AB92}"/>
                    </a:ext>
                  </a:extLst>
                </p14:cNvPr>
                <p14:cNvContentPartPr/>
                <p14:nvPr/>
              </p14:nvContentPartPr>
              <p14:xfrm>
                <a:off x="7620133" y="5306592"/>
                <a:ext cx="612000" cy="125280"/>
              </p14:xfrm>
            </p:contentPart>
          </mc:Choice>
          <mc:Fallback xmlns="">
            <p:pic>
              <p:nvPicPr>
                <p:cNvPr id="610" name="Freihand 609">
                  <a:extLst>
                    <a:ext uri="{FF2B5EF4-FFF2-40B4-BE49-F238E27FC236}">
                      <a16:creationId xmlns:a16="http://schemas.microsoft.com/office/drawing/2014/main" id="{B2F87C22-BA96-4208-B523-094DC886AB92}"/>
                    </a:ext>
                  </a:extLst>
                </p:cNvPr>
                <p:cNvPicPr/>
                <p:nvPr/>
              </p:nvPicPr>
              <p:blipFill>
                <a:blip r:embed="rId976"/>
                <a:stretch>
                  <a:fillRect/>
                </a:stretch>
              </p:blipFill>
              <p:spPr>
                <a:xfrm>
                  <a:off x="7615813" y="5302272"/>
                  <a:ext cx="620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611" name="Freihand 610">
                  <a:extLst>
                    <a:ext uri="{FF2B5EF4-FFF2-40B4-BE49-F238E27FC236}">
                      <a16:creationId xmlns:a16="http://schemas.microsoft.com/office/drawing/2014/main" id="{51B790F9-EF3C-4FC8-A16A-0CEBA63ED0F1}"/>
                    </a:ext>
                  </a:extLst>
                </p14:cNvPr>
                <p14:cNvContentPartPr/>
                <p14:nvPr/>
              </p14:nvContentPartPr>
              <p14:xfrm>
                <a:off x="7791133" y="5122272"/>
                <a:ext cx="107640" cy="114120"/>
              </p14:xfrm>
            </p:contentPart>
          </mc:Choice>
          <mc:Fallback xmlns="">
            <p:pic>
              <p:nvPicPr>
                <p:cNvPr id="611" name="Freihand 610">
                  <a:extLst>
                    <a:ext uri="{FF2B5EF4-FFF2-40B4-BE49-F238E27FC236}">
                      <a16:creationId xmlns:a16="http://schemas.microsoft.com/office/drawing/2014/main" id="{51B790F9-EF3C-4FC8-A16A-0CEBA63ED0F1}"/>
                    </a:ext>
                  </a:extLst>
                </p:cNvPr>
                <p:cNvPicPr/>
                <p:nvPr/>
              </p:nvPicPr>
              <p:blipFill>
                <a:blip r:embed="rId978"/>
                <a:stretch>
                  <a:fillRect/>
                </a:stretch>
              </p:blipFill>
              <p:spPr>
                <a:xfrm>
                  <a:off x="7786813" y="5117952"/>
                  <a:ext cx="116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12" name="Freihand 611">
                  <a:extLst>
                    <a:ext uri="{FF2B5EF4-FFF2-40B4-BE49-F238E27FC236}">
                      <a16:creationId xmlns:a16="http://schemas.microsoft.com/office/drawing/2014/main" id="{F8DFBDCB-2D2B-4CA8-9427-FF7C2286E520}"/>
                    </a:ext>
                  </a:extLst>
                </p14:cNvPr>
                <p14:cNvContentPartPr/>
                <p14:nvPr/>
              </p14:nvContentPartPr>
              <p14:xfrm>
                <a:off x="7940533" y="5090952"/>
                <a:ext cx="152640" cy="114840"/>
              </p14:xfrm>
            </p:contentPart>
          </mc:Choice>
          <mc:Fallback xmlns="">
            <p:pic>
              <p:nvPicPr>
                <p:cNvPr id="612" name="Freihand 611">
                  <a:extLst>
                    <a:ext uri="{FF2B5EF4-FFF2-40B4-BE49-F238E27FC236}">
                      <a16:creationId xmlns:a16="http://schemas.microsoft.com/office/drawing/2014/main" id="{F8DFBDCB-2D2B-4CA8-9427-FF7C2286E520}"/>
                    </a:ext>
                  </a:extLst>
                </p:cNvPr>
                <p:cNvPicPr/>
                <p:nvPr/>
              </p:nvPicPr>
              <p:blipFill>
                <a:blip r:embed="rId980"/>
                <a:stretch>
                  <a:fillRect/>
                </a:stretch>
              </p:blipFill>
              <p:spPr>
                <a:xfrm>
                  <a:off x="7936213" y="5086632"/>
                  <a:ext cx="161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13" name="Freihand 612">
                  <a:extLst>
                    <a:ext uri="{FF2B5EF4-FFF2-40B4-BE49-F238E27FC236}">
                      <a16:creationId xmlns:a16="http://schemas.microsoft.com/office/drawing/2014/main" id="{CA9AEC09-8D97-4743-8BF2-6C96E868A4AD}"/>
                    </a:ext>
                  </a:extLst>
                </p14:cNvPr>
                <p14:cNvContentPartPr/>
                <p14:nvPr/>
              </p14:nvContentPartPr>
              <p14:xfrm>
                <a:off x="7987693" y="5061432"/>
                <a:ext cx="136440" cy="10800"/>
              </p14:xfrm>
            </p:contentPart>
          </mc:Choice>
          <mc:Fallback xmlns="">
            <p:pic>
              <p:nvPicPr>
                <p:cNvPr id="613" name="Freihand 612">
                  <a:extLst>
                    <a:ext uri="{FF2B5EF4-FFF2-40B4-BE49-F238E27FC236}">
                      <a16:creationId xmlns:a16="http://schemas.microsoft.com/office/drawing/2014/main" id="{CA9AEC09-8D97-4743-8BF2-6C96E868A4AD}"/>
                    </a:ext>
                  </a:extLst>
                </p:cNvPr>
                <p:cNvPicPr/>
                <p:nvPr/>
              </p:nvPicPr>
              <p:blipFill>
                <a:blip r:embed="rId982"/>
                <a:stretch>
                  <a:fillRect/>
                </a:stretch>
              </p:blipFill>
              <p:spPr>
                <a:xfrm>
                  <a:off x="7983373" y="5057112"/>
                  <a:ext cx="145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15" name="Freihand 614">
                  <a:extLst>
                    <a:ext uri="{FF2B5EF4-FFF2-40B4-BE49-F238E27FC236}">
                      <a16:creationId xmlns:a16="http://schemas.microsoft.com/office/drawing/2014/main" id="{810270CD-F93D-492A-A741-31A9206B23C2}"/>
                    </a:ext>
                  </a:extLst>
                </p14:cNvPr>
                <p14:cNvContentPartPr/>
                <p14:nvPr/>
              </p14:nvContentPartPr>
              <p14:xfrm>
                <a:off x="5868733" y="5437992"/>
                <a:ext cx="657360" cy="82800"/>
              </p14:xfrm>
            </p:contentPart>
          </mc:Choice>
          <mc:Fallback xmlns="">
            <p:pic>
              <p:nvPicPr>
                <p:cNvPr id="615" name="Freihand 614">
                  <a:extLst>
                    <a:ext uri="{FF2B5EF4-FFF2-40B4-BE49-F238E27FC236}">
                      <a16:creationId xmlns:a16="http://schemas.microsoft.com/office/drawing/2014/main" id="{810270CD-F93D-492A-A741-31A9206B23C2}"/>
                    </a:ext>
                  </a:extLst>
                </p:cNvPr>
                <p:cNvPicPr/>
                <p:nvPr/>
              </p:nvPicPr>
              <p:blipFill>
                <a:blip r:embed="rId984"/>
                <a:stretch>
                  <a:fillRect/>
                </a:stretch>
              </p:blipFill>
              <p:spPr>
                <a:xfrm>
                  <a:off x="5864413" y="5433672"/>
                  <a:ext cx="666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16" name="Freihand 615">
                  <a:extLst>
                    <a:ext uri="{FF2B5EF4-FFF2-40B4-BE49-F238E27FC236}">
                      <a16:creationId xmlns:a16="http://schemas.microsoft.com/office/drawing/2014/main" id="{8779C479-E4D2-4FA4-BED9-BA3A14F946C6}"/>
                    </a:ext>
                  </a:extLst>
                </p14:cNvPr>
                <p14:cNvContentPartPr/>
                <p14:nvPr/>
              </p14:nvContentPartPr>
              <p14:xfrm>
                <a:off x="5991853" y="5247192"/>
                <a:ext cx="180360" cy="155160"/>
              </p14:xfrm>
            </p:contentPart>
          </mc:Choice>
          <mc:Fallback xmlns="">
            <p:pic>
              <p:nvPicPr>
                <p:cNvPr id="616" name="Freihand 615">
                  <a:extLst>
                    <a:ext uri="{FF2B5EF4-FFF2-40B4-BE49-F238E27FC236}">
                      <a16:creationId xmlns:a16="http://schemas.microsoft.com/office/drawing/2014/main" id="{8779C479-E4D2-4FA4-BED9-BA3A14F946C6}"/>
                    </a:ext>
                  </a:extLst>
                </p:cNvPr>
                <p:cNvPicPr/>
                <p:nvPr/>
              </p:nvPicPr>
              <p:blipFill>
                <a:blip r:embed="rId986"/>
                <a:stretch>
                  <a:fillRect/>
                </a:stretch>
              </p:blipFill>
              <p:spPr>
                <a:xfrm>
                  <a:off x="5987533" y="5242872"/>
                  <a:ext cx="189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17" name="Freihand 616">
                  <a:extLst>
                    <a:ext uri="{FF2B5EF4-FFF2-40B4-BE49-F238E27FC236}">
                      <a16:creationId xmlns:a16="http://schemas.microsoft.com/office/drawing/2014/main" id="{1F26BCE3-2925-41BB-A899-921A27848EAC}"/>
                    </a:ext>
                  </a:extLst>
                </p14:cNvPr>
                <p14:cNvContentPartPr/>
                <p14:nvPr/>
              </p14:nvContentPartPr>
              <p14:xfrm>
                <a:off x="6056293" y="5297592"/>
                <a:ext cx="155520" cy="33120"/>
              </p14:xfrm>
            </p:contentPart>
          </mc:Choice>
          <mc:Fallback xmlns="">
            <p:pic>
              <p:nvPicPr>
                <p:cNvPr id="617" name="Freihand 616">
                  <a:extLst>
                    <a:ext uri="{FF2B5EF4-FFF2-40B4-BE49-F238E27FC236}">
                      <a16:creationId xmlns:a16="http://schemas.microsoft.com/office/drawing/2014/main" id="{1F26BCE3-2925-41BB-A899-921A27848EAC}"/>
                    </a:ext>
                  </a:extLst>
                </p:cNvPr>
                <p:cNvPicPr/>
                <p:nvPr/>
              </p:nvPicPr>
              <p:blipFill>
                <a:blip r:embed="rId988"/>
                <a:stretch>
                  <a:fillRect/>
                </a:stretch>
              </p:blipFill>
              <p:spPr>
                <a:xfrm>
                  <a:off x="6051973" y="5293272"/>
                  <a:ext cx="1641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18" name="Freihand 617">
                  <a:extLst>
                    <a:ext uri="{FF2B5EF4-FFF2-40B4-BE49-F238E27FC236}">
                      <a16:creationId xmlns:a16="http://schemas.microsoft.com/office/drawing/2014/main" id="{05DC3202-3E32-452A-95C4-8ADDA5714596}"/>
                    </a:ext>
                  </a:extLst>
                </p14:cNvPr>
                <p14:cNvContentPartPr/>
                <p14:nvPr/>
              </p14:nvContentPartPr>
              <p14:xfrm>
                <a:off x="6237013" y="5216592"/>
                <a:ext cx="182520" cy="138240"/>
              </p14:xfrm>
            </p:contentPart>
          </mc:Choice>
          <mc:Fallback xmlns="">
            <p:pic>
              <p:nvPicPr>
                <p:cNvPr id="618" name="Freihand 617">
                  <a:extLst>
                    <a:ext uri="{FF2B5EF4-FFF2-40B4-BE49-F238E27FC236}">
                      <a16:creationId xmlns:a16="http://schemas.microsoft.com/office/drawing/2014/main" id="{05DC3202-3E32-452A-95C4-8ADDA5714596}"/>
                    </a:ext>
                  </a:extLst>
                </p:cNvPr>
                <p:cNvPicPr/>
                <p:nvPr/>
              </p:nvPicPr>
              <p:blipFill>
                <a:blip r:embed="rId990"/>
                <a:stretch>
                  <a:fillRect/>
                </a:stretch>
              </p:blipFill>
              <p:spPr>
                <a:xfrm>
                  <a:off x="6232693" y="5212272"/>
                  <a:ext cx="191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20" name="Freihand 619">
                  <a:extLst>
                    <a:ext uri="{FF2B5EF4-FFF2-40B4-BE49-F238E27FC236}">
                      <a16:creationId xmlns:a16="http://schemas.microsoft.com/office/drawing/2014/main" id="{BD26A25A-E294-425E-A5F8-02D64B111A3F}"/>
                    </a:ext>
                  </a:extLst>
                </p14:cNvPr>
                <p14:cNvContentPartPr/>
                <p14:nvPr/>
              </p14:nvContentPartPr>
              <p14:xfrm>
                <a:off x="4949293" y="6175272"/>
                <a:ext cx="218160" cy="13320"/>
              </p14:xfrm>
            </p:contentPart>
          </mc:Choice>
          <mc:Fallback xmlns="">
            <p:pic>
              <p:nvPicPr>
                <p:cNvPr id="620" name="Freihand 619">
                  <a:extLst>
                    <a:ext uri="{FF2B5EF4-FFF2-40B4-BE49-F238E27FC236}">
                      <a16:creationId xmlns:a16="http://schemas.microsoft.com/office/drawing/2014/main" id="{BD26A25A-E294-425E-A5F8-02D64B111A3F}"/>
                    </a:ext>
                  </a:extLst>
                </p:cNvPr>
                <p:cNvPicPr/>
                <p:nvPr/>
              </p:nvPicPr>
              <p:blipFill>
                <a:blip r:embed="rId992"/>
                <a:stretch>
                  <a:fillRect/>
                </a:stretch>
              </p:blipFill>
              <p:spPr>
                <a:xfrm>
                  <a:off x="4944973" y="6170952"/>
                  <a:ext cx="226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21" name="Freihand 620">
                  <a:extLst>
                    <a:ext uri="{FF2B5EF4-FFF2-40B4-BE49-F238E27FC236}">
                      <a16:creationId xmlns:a16="http://schemas.microsoft.com/office/drawing/2014/main" id="{630DFA7F-6FC4-4ADE-A76C-D9B9F630BCCB}"/>
                    </a:ext>
                  </a:extLst>
                </p14:cNvPr>
                <p14:cNvContentPartPr/>
                <p14:nvPr/>
              </p14:nvContentPartPr>
              <p14:xfrm>
                <a:off x="5025253" y="6191832"/>
                <a:ext cx="183960" cy="26280"/>
              </p14:xfrm>
            </p:contentPart>
          </mc:Choice>
          <mc:Fallback xmlns="">
            <p:pic>
              <p:nvPicPr>
                <p:cNvPr id="621" name="Freihand 620">
                  <a:extLst>
                    <a:ext uri="{FF2B5EF4-FFF2-40B4-BE49-F238E27FC236}">
                      <a16:creationId xmlns:a16="http://schemas.microsoft.com/office/drawing/2014/main" id="{630DFA7F-6FC4-4ADE-A76C-D9B9F630BCCB}"/>
                    </a:ext>
                  </a:extLst>
                </p:cNvPr>
                <p:cNvPicPr/>
                <p:nvPr/>
              </p:nvPicPr>
              <p:blipFill>
                <a:blip r:embed="rId994"/>
                <a:stretch>
                  <a:fillRect/>
                </a:stretch>
              </p:blipFill>
              <p:spPr>
                <a:xfrm>
                  <a:off x="5020933" y="6187512"/>
                  <a:ext cx="192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23" name="Freihand 622">
                  <a:extLst>
                    <a:ext uri="{FF2B5EF4-FFF2-40B4-BE49-F238E27FC236}">
                      <a16:creationId xmlns:a16="http://schemas.microsoft.com/office/drawing/2014/main" id="{AA6CC43D-7966-410A-A6A7-EB02F25FBB97}"/>
                    </a:ext>
                  </a:extLst>
                </p14:cNvPr>
                <p14:cNvContentPartPr/>
                <p14:nvPr/>
              </p14:nvContentPartPr>
              <p14:xfrm>
                <a:off x="5596933" y="6079872"/>
                <a:ext cx="70920" cy="96480"/>
              </p14:xfrm>
            </p:contentPart>
          </mc:Choice>
          <mc:Fallback xmlns="">
            <p:pic>
              <p:nvPicPr>
                <p:cNvPr id="623" name="Freihand 622">
                  <a:extLst>
                    <a:ext uri="{FF2B5EF4-FFF2-40B4-BE49-F238E27FC236}">
                      <a16:creationId xmlns:a16="http://schemas.microsoft.com/office/drawing/2014/main" id="{AA6CC43D-7966-410A-A6A7-EB02F25FBB97}"/>
                    </a:ext>
                  </a:extLst>
                </p:cNvPr>
                <p:cNvPicPr/>
                <p:nvPr/>
              </p:nvPicPr>
              <p:blipFill>
                <a:blip r:embed="rId996"/>
                <a:stretch>
                  <a:fillRect/>
                </a:stretch>
              </p:blipFill>
              <p:spPr>
                <a:xfrm>
                  <a:off x="5592613" y="6075552"/>
                  <a:ext cx="79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24" name="Freihand 623">
                  <a:extLst>
                    <a:ext uri="{FF2B5EF4-FFF2-40B4-BE49-F238E27FC236}">
                      <a16:creationId xmlns:a16="http://schemas.microsoft.com/office/drawing/2014/main" id="{285DDFF9-58A1-4697-A972-13862CB878AF}"/>
                    </a:ext>
                  </a:extLst>
                </p14:cNvPr>
                <p14:cNvContentPartPr/>
                <p14:nvPr/>
              </p14:nvContentPartPr>
              <p14:xfrm>
                <a:off x="5655253" y="6126312"/>
                <a:ext cx="47880" cy="101520"/>
              </p14:xfrm>
            </p:contentPart>
          </mc:Choice>
          <mc:Fallback xmlns="">
            <p:pic>
              <p:nvPicPr>
                <p:cNvPr id="624" name="Freihand 623">
                  <a:extLst>
                    <a:ext uri="{FF2B5EF4-FFF2-40B4-BE49-F238E27FC236}">
                      <a16:creationId xmlns:a16="http://schemas.microsoft.com/office/drawing/2014/main" id="{285DDFF9-58A1-4697-A972-13862CB878AF}"/>
                    </a:ext>
                  </a:extLst>
                </p:cNvPr>
                <p:cNvPicPr/>
                <p:nvPr/>
              </p:nvPicPr>
              <p:blipFill>
                <a:blip r:embed="rId998"/>
                <a:stretch>
                  <a:fillRect/>
                </a:stretch>
              </p:blipFill>
              <p:spPr>
                <a:xfrm>
                  <a:off x="5650933" y="6121992"/>
                  <a:ext cx="56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25" name="Freihand 624">
                  <a:extLst>
                    <a:ext uri="{FF2B5EF4-FFF2-40B4-BE49-F238E27FC236}">
                      <a16:creationId xmlns:a16="http://schemas.microsoft.com/office/drawing/2014/main" id="{B877B5E5-88D9-40A8-8330-F983245988BC}"/>
                    </a:ext>
                  </a:extLst>
                </p14:cNvPr>
                <p14:cNvContentPartPr/>
                <p14:nvPr/>
              </p14:nvContentPartPr>
              <p14:xfrm>
                <a:off x="5776933" y="6079512"/>
                <a:ext cx="105480" cy="129960"/>
              </p14:xfrm>
            </p:contentPart>
          </mc:Choice>
          <mc:Fallback xmlns="">
            <p:pic>
              <p:nvPicPr>
                <p:cNvPr id="625" name="Freihand 624">
                  <a:extLst>
                    <a:ext uri="{FF2B5EF4-FFF2-40B4-BE49-F238E27FC236}">
                      <a16:creationId xmlns:a16="http://schemas.microsoft.com/office/drawing/2014/main" id="{B877B5E5-88D9-40A8-8330-F983245988BC}"/>
                    </a:ext>
                  </a:extLst>
                </p:cNvPr>
                <p:cNvPicPr/>
                <p:nvPr/>
              </p:nvPicPr>
              <p:blipFill>
                <a:blip r:embed="rId1000"/>
                <a:stretch>
                  <a:fillRect/>
                </a:stretch>
              </p:blipFill>
              <p:spPr>
                <a:xfrm>
                  <a:off x="5772613" y="6075192"/>
                  <a:ext cx="114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26" name="Freihand 625">
                  <a:extLst>
                    <a:ext uri="{FF2B5EF4-FFF2-40B4-BE49-F238E27FC236}">
                      <a16:creationId xmlns:a16="http://schemas.microsoft.com/office/drawing/2014/main" id="{3B8AADC9-749E-4525-AEBA-E8E135FDD0B4}"/>
                    </a:ext>
                  </a:extLst>
                </p14:cNvPr>
                <p14:cNvContentPartPr/>
                <p14:nvPr/>
              </p14:nvContentPartPr>
              <p14:xfrm>
                <a:off x="5961253" y="6034872"/>
                <a:ext cx="194400" cy="166320"/>
              </p14:xfrm>
            </p:contentPart>
          </mc:Choice>
          <mc:Fallback xmlns="">
            <p:pic>
              <p:nvPicPr>
                <p:cNvPr id="626" name="Freihand 625">
                  <a:extLst>
                    <a:ext uri="{FF2B5EF4-FFF2-40B4-BE49-F238E27FC236}">
                      <a16:creationId xmlns:a16="http://schemas.microsoft.com/office/drawing/2014/main" id="{3B8AADC9-749E-4525-AEBA-E8E135FDD0B4}"/>
                    </a:ext>
                  </a:extLst>
                </p:cNvPr>
                <p:cNvPicPr/>
                <p:nvPr/>
              </p:nvPicPr>
              <p:blipFill>
                <a:blip r:embed="rId1002"/>
                <a:stretch>
                  <a:fillRect/>
                </a:stretch>
              </p:blipFill>
              <p:spPr>
                <a:xfrm>
                  <a:off x="5956933" y="6030552"/>
                  <a:ext cx="203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27" name="Freihand 626">
                  <a:extLst>
                    <a:ext uri="{FF2B5EF4-FFF2-40B4-BE49-F238E27FC236}">
                      <a16:creationId xmlns:a16="http://schemas.microsoft.com/office/drawing/2014/main" id="{C6ABE185-47E8-4327-8818-000C573D7D31}"/>
                    </a:ext>
                  </a:extLst>
                </p14:cNvPr>
                <p14:cNvContentPartPr/>
                <p14:nvPr/>
              </p14:nvContentPartPr>
              <p14:xfrm>
                <a:off x="6852973" y="6052512"/>
                <a:ext cx="210600" cy="33480"/>
              </p14:xfrm>
            </p:contentPart>
          </mc:Choice>
          <mc:Fallback xmlns="">
            <p:pic>
              <p:nvPicPr>
                <p:cNvPr id="627" name="Freihand 626">
                  <a:extLst>
                    <a:ext uri="{FF2B5EF4-FFF2-40B4-BE49-F238E27FC236}">
                      <a16:creationId xmlns:a16="http://schemas.microsoft.com/office/drawing/2014/main" id="{C6ABE185-47E8-4327-8818-000C573D7D31}"/>
                    </a:ext>
                  </a:extLst>
                </p:cNvPr>
                <p:cNvPicPr/>
                <p:nvPr/>
              </p:nvPicPr>
              <p:blipFill>
                <a:blip r:embed="rId1004"/>
                <a:stretch>
                  <a:fillRect/>
                </a:stretch>
              </p:blipFill>
              <p:spPr>
                <a:xfrm>
                  <a:off x="6848653" y="6048192"/>
                  <a:ext cx="219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28" name="Freihand 627">
                  <a:extLst>
                    <a:ext uri="{FF2B5EF4-FFF2-40B4-BE49-F238E27FC236}">
                      <a16:creationId xmlns:a16="http://schemas.microsoft.com/office/drawing/2014/main" id="{DDE416DE-167F-42F0-9075-7D6AB9CC1CF3}"/>
                    </a:ext>
                  </a:extLst>
                </p14:cNvPr>
                <p14:cNvContentPartPr/>
                <p14:nvPr/>
              </p14:nvContentPartPr>
              <p14:xfrm>
                <a:off x="6901573" y="6087792"/>
                <a:ext cx="214560" cy="28440"/>
              </p14:xfrm>
            </p:contentPart>
          </mc:Choice>
          <mc:Fallback xmlns="">
            <p:pic>
              <p:nvPicPr>
                <p:cNvPr id="628" name="Freihand 627">
                  <a:extLst>
                    <a:ext uri="{FF2B5EF4-FFF2-40B4-BE49-F238E27FC236}">
                      <a16:creationId xmlns:a16="http://schemas.microsoft.com/office/drawing/2014/main" id="{DDE416DE-167F-42F0-9075-7D6AB9CC1CF3}"/>
                    </a:ext>
                  </a:extLst>
                </p:cNvPr>
                <p:cNvPicPr/>
                <p:nvPr/>
              </p:nvPicPr>
              <p:blipFill>
                <a:blip r:embed="rId1006"/>
                <a:stretch>
                  <a:fillRect/>
                </a:stretch>
              </p:blipFill>
              <p:spPr>
                <a:xfrm>
                  <a:off x="6897253" y="6083472"/>
                  <a:ext cx="223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31" name="Freihand 630">
                  <a:extLst>
                    <a:ext uri="{FF2B5EF4-FFF2-40B4-BE49-F238E27FC236}">
                      <a16:creationId xmlns:a16="http://schemas.microsoft.com/office/drawing/2014/main" id="{B437B3A6-2008-4B9F-A92D-F963CF04BF18}"/>
                    </a:ext>
                  </a:extLst>
                </p14:cNvPr>
                <p14:cNvContentPartPr/>
                <p14:nvPr/>
              </p14:nvContentPartPr>
              <p14:xfrm>
                <a:off x="7292173" y="5924352"/>
                <a:ext cx="86400" cy="90720"/>
              </p14:xfrm>
            </p:contentPart>
          </mc:Choice>
          <mc:Fallback xmlns="">
            <p:pic>
              <p:nvPicPr>
                <p:cNvPr id="631" name="Freihand 630">
                  <a:extLst>
                    <a:ext uri="{FF2B5EF4-FFF2-40B4-BE49-F238E27FC236}">
                      <a16:creationId xmlns:a16="http://schemas.microsoft.com/office/drawing/2014/main" id="{B437B3A6-2008-4B9F-A92D-F963CF04BF18}"/>
                    </a:ext>
                  </a:extLst>
                </p:cNvPr>
                <p:cNvPicPr/>
                <p:nvPr/>
              </p:nvPicPr>
              <p:blipFill>
                <a:blip r:embed="rId1008"/>
                <a:stretch>
                  <a:fillRect/>
                </a:stretch>
              </p:blipFill>
              <p:spPr>
                <a:xfrm>
                  <a:off x="7287493" y="5920032"/>
                  <a:ext cx="950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32" name="Freihand 631">
                  <a:extLst>
                    <a:ext uri="{FF2B5EF4-FFF2-40B4-BE49-F238E27FC236}">
                      <a16:creationId xmlns:a16="http://schemas.microsoft.com/office/drawing/2014/main" id="{A5DB9DDC-C6F2-4F11-BF82-13A640B0EFCF}"/>
                    </a:ext>
                  </a:extLst>
                </p14:cNvPr>
                <p14:cNvContentPartPr/>
                <p14:nvPr/>
              </p14:nvContentPartPr>
              <p14:xfrm>
                <a:off x="7368493" y="5954592"/>
                <a:ext cx="30600" cy="102240"/>
              </p14:xfrm>
            </p:contentPart>
          </mc:Choice>
          <mc:Fallback xmlns="">
            <p:pic>
              <p:nvPicPr>
                <p:cNvPr id="632" name="Freihand 631">
                  <a:extLst>
                    <a:ext uri="{FF2B5EF4-FFF2-40B4-BE49-F238E27FC236}">
                      <a16:creationId xmlns:a16="http://schemas.microsoft.com/office/drawing/2014/main" id="{A5DB9DDC-C6F2-4F11-BF82-13A640B0EFCF}"/>
                    </a:ext>
                  </a:extLst>
                </p:cNvPr>
                <p:cNvPicPr/>
                <p:nvPr/>
              </p:nvPicPr>
              <p:blipFill>
                <a:blip r:embed="rId1010"/>
                <a:stretch>
                  <a:fillRect/>
                </a:stretch>
              </p:blipFill>
              <p:spPr>
                <a:xfrm>
                  <a:off x="7364173" y="5950272"/>
                  <a:ext cx="39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33" name="Freihand 632">
                  <a:extLst>
                    <a:ext uri="{FF2B5EF4-FFF2-40B4-BE49-F238E27FC236}">
                      <a16:creationId xmlns:a16="http://schemas.microsoft.com/office/drawing/2014/main" id="{1D6AFE53-CFAC-452E-AA6C-077C4EF5F17B}"/>
                    </a:ext>
                  </a:extLst>
                </p14:cNvPr>
                <p14:cNvContentPartPr/>
                <p14:nvPr/>
              </p14:nvContentPartPr>
              <p14:xfrm>
                <a:off x="7450933" y="5922192"/>
                <a:ext cx="128520" cy="92880"/>
              </p14:xfrm>
            </p:contentPart>
          </mc:Choice>
          <mc:Fallback xmlns="">
            <p:pic>
              <p:nvPicPr>
                <p:cNvPr id="633" name="Freihand 632">
                  <a:extLst>
                    <a:ext uri="{FF2B5EF4-FFF2-40B4-BE49-F238E27FC236}">
                      <a16:creationId xmlns:a16="http://schemas.microsoft.com/office/drawing/2014/main" id="{1D6AFE53-CFAC-452E-AA6C-077C4EF5F17B}"/>
                    </a:ext>
                  </a:extLst>
                </p:cNvPr>
                <p:cNvPicPr/>
                <p:nvPr/>
              </p:nvPicPr>
              <p:blipFill>
                <a:blip r:embed="rId1012"/>
                <a:stretch>
                  <a:fillRect/>
                </a:stretch>
              </p:blipFill>
              <p:spPr>
                <a:xfrm>
                  <a:off x="7446613" y="5917872"/>
                  <a:ext cx="137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34" name="Freihand 633">
                  <a:extLst>
                    <a:ext uri="{FF2B5EF4-FFF2-40B4-BE49-F238E27FC236}">
                      <a16:creationId xmlns:a16="http://schemas.microsoft.com/office/drawing/2014/main" id="{DA9821F6-E95A-44B3-A130-A527AC180B85}"/>
                    </a:ext>
                  </a:extLst>
                </p14:cNvPr>
                <p14:cNvContentPartPr/>
                <p14:nvPr/>
              </p14:nvContentPartPr>
              <p14:xfrm>
                <a:off x="7628773" y="5904552"/>
                <a:ext cx="85320" cy="105480"/>
              </p14:xfrm>
            </p:contentPart>
          </mc:Choice>
          <mc:Fallback xmlns="">
            <p:pic>
              <p:nvPicPr>
                <p:cNvPr id="634" name="Freihand 633">
                  <a:extLst>
                    <a:ext uri="{FF2B5EF4-FFF2-40B4-BE49-F238E27FC236}">
                      <a16:creationId xmlns:a16="http://schemas.microsoft.com/office/drawing/2014/main" id="{DA9821F6-E95A-44B3-A130-A527AC180B85}"/>
                    </a:ext>
                  </a:extLst>
                </p:cNvPr>
                <p:cNvPicPr/>
                <p:nvPr/>
              </p:nvPicPr>
              <p:blipFill>
                <a:blip r:embed="rId1014"/>
                <a:stretch>
                  <a:fillRect/>
                </a:stretch>
              </p:blipFill>
              <p:spPr>
                <a:xfrm>
                  <a:off x="7624453" y="5900232"/>
                  <a:ext cx="93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35" name="Freihand 634">
                  <a:extLst>
                    <a:ext uri="{FF2B5EF4-FFF2-40B4-BE49-F238E27FC236}">
                      <a16:creationId xmlns:a16="http://schemas.microsoft.com/office/drawing/2014/main" id="{FE2EA8A7-B482-47F3-8467-16CC4D2B2076}"/>
                    </a:ext>
                  </a:extLst>
                </p14:cNvPr>
                <p14:cNvContentPartPr/>
                <p14:nvPr/>
              </p14:nvContentPartPr>
              <p14:xfrm>
                <a:off x="7654333" y="5842632"/>
                <a:ext cx="164880" cy="65520"/>
              </p14:xfrm>
            </p:contentPart>
          </mc:Choice>
          <mc:Fallback xmlns="">
            <p:pic>
              <p:nvPicPr>
                <p:cNvPr id="635" name="Freihand 634">
                  <a:extLst>
                    <a:ext uri="{FF2B5EF4-FFF2-40B4-BE49-F238E27FC236}">
                      <a16:creationId xmlns:a16="http://schemas.microsoft.com/office/drawing/2014/main" id="{FE2EA8A7-B482-47F3-8467-16CC4D2B2076}"/>
                    </a:ext>
                  </a:extLst>
                </p:cNvPr>
                <p:cNvPicPr/>
                <p:nvPr/>
              </p:nvPicPr>
              <p:blipFill>
                <a:blip r:embed="rId1016"/>
                <a:stretch>
                  <a:fillRect/>
                </a:stretch>
              </p:blipFill>
              <p:spPr>
                <a:xfrm>
                  <a:off x="7650013" y="5838312"/>
                  <a:ext cx="173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37" name="Freihand 636">
                  <a:extLst>
                    <a:ext uri="{FF2B5EF4-FFF2-40B4-BE49-F238E27FC236}">
                      <a16:creationId xmlns:a16="http://schemas.microsoft.com/office/drawing/2014/main" id="{09AF810A-3A5C-427F-A239-8648A1B94463}"/>
                    </a:ext>
                  </a:extLst>
                </p14:cNvPr>
                <p14:cNvContentPartPr/>
                <p14:nvPr/>
              </p14:nvContentPartPr>
              <p14:xfrm>
                <a:off x="2117173" y="6075192"/>
                <a:ext cx="21600" cy="87840"/>
              </p14:xfrm>
            </p:contentPart>
          </mc:Choice>
          <mc:Fallback xmlns="">
            <p:pic>
              <p:nvPicPr>
                <p:cNvPr id="637" name="Freihand 636">
                  <a:extLst>
                    <a:ext uri="{FF2B5EF4-FFF2-40B4-BE49-F238E27FC236}">
                      <a16:creationId xmlns:a16="http://schemas.microsoft.com/office/drawing/2014/main" id="{09AF810A-3A5C-427F-A239-8648A1B94463}"/>
                    </a:ext>
                  </a:extLst>
                </p:cNvPr>
                <p:cNvPicPr/>
                <p:nvPr/>
              </p:nvPicPr>
              <p:blipFill>
                <a:blip r:embed="rId1018"/>
                <a:stretch>
                  <a:fillRect/>
                </a:stretch>
              </p:blipFill>
              <p:spPr>
                <a:xfrm>
                  <a:off x="2112853" y="6070872"/>
                  <a:ext cx="30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38" name="Freihand 637">
                  <a:extLst>
                    <a:ext uri="{FF2B5EF4-FFF2-40B4-BE49-F238E27FC236}">
                      <a16:creationId xmlns:a16="http://schemas.microsoft.com/office/drawing/2014/main" id="{73265564-A5A8-401B-AE3D-996A9A3E05E0}"/>
                    </a:ext>
                  </a:extLst>
                </p14:cNvPr>
                <p14:cNvContentPartPr/>
                <p14:nvPr/>
              </p14:nvContentPartPr>
              <p14:xfrm>
                <a:off x="2079733" y="5979792"/>
                <a:ext cx="115560" cy="77760"/>
              </p14:xfrm>
            </p:contentPart>
          </mc:Choice>
          <mc:Fallback xmlns="">
            <p:pic>
              <p:nvPicPr>
                <p:cNvPr id="638" name="Freihand 637">
                  <a:extLst>
                    <a:ext uri="{FF2B5EF4-FFF2-40B4-BE49-F238E27FC236}">
                      <a16:creationId xmlns:a16="http://schemas.microsoft.com/office/drawing/2014/main" id="{73265564-A5A8-401B-AE3D-996A9A3E05E0}"/>
                    </a:ext>
                  </a:extLst>
                </p:cNvPr>
                <p:cNvPicPr/>
                <p:nvPr/>
              </p:nvPicPr>
              <p:blipFill>
                <a:blip r:embed="rId1020"/>
                <a:stretch>
                  <a:fillRect/>
                </a:stretch>
              </p:blipFill>
              <p:spPr>
                <a:xfrm>
                  <a:off x="2075413" y="5975472"/>
                  <a:ext cx="124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39" name="Freihand 638">
                  <a:extLst>
                    <a:ext uri="{FF2B5EF4-FFF2-40B4-BE49-F238E27FC236}">
                      <a16:creationId xmlns:a16="http://schemas.microsoft.com/office/drawing/2014/main" id="{FBCE7E57-6192-41CF-9F21-38FAA5A0FCAA}"/>
                    </a:ext>
                  </a:extLst>
                </p14:cNvPr>
                <p14:cNvContentPartPr/>
                <p14:nvPr/>
              </p14:nvContentPartPr>
              <p14:xfrm>
                <a:off x="1966693" y="6229992"/>
                <a:ext cx="73080" cy="108360"/>
              </p14:xfrm>
            </p:contentPart>
          </mc:Choice>
          <mc:Fallback xmlns="">
            <p:pic>
              <p:nvPicPr>
                <p:cNvPr id="639" name="Freihand 638">
                  <a:extLst>
                    <a:ext uri="{FF2B5EF4-FFF2-40B4-BE49-F238E27FC236}">
                      <a16:creationId xmlns:a16="http://schemas.microsoft.com/office/drawing/2014/main" id="{FBCE7E57-6192-41CF-9F21-38FAA5A0FCAA}"/>
                    </a:ext>
                  </a:extLst>
                </p:cNvPr>
                <p:cNvPicPr/>
                <p:nvPr/>
              </p:nvPicPr>
              <p:blipFill>
                <a:blip r:embed="rId1022"/>
                <a:stretch>
                  <a:fillRect/>
                </a:stretch>
              </p:blipFill>
              <p:spPr>
                <a:xfrm>
                  <a:off x="1962373" y="6225672"/>
                  <a:ext cx="81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40" name="Freihand 639">
                  <a:extLst>
                    <a:ext uri="{FF2B5EF4-FFF2-40B4-BE49-F238E27FC236}">
                      <a16:creationId xmlns:a16="http://schemas.microsoft.com/office/drawing/2014/main" id="{E9A50818-3173-4873-9B0A-1E819FD75A3C}"/>
                    </a:ext>
                  </a:extLst>
                </p14:cNvPr>
                <p14:cNvContentPartPr/>
                <p14:nvPr/>
              </p14:nvContentPartPr>
              <p14:xfrm>
                <a:off x="2008093" y="6287232"/>
                <a:ext cx="35640" cy="93600"/>
              </p14:xfrm>
            </p:contentPart>
          </mc:Choice>
          <mc:Fallback xmlns="">
            <p:pic>
              <p:nvPicPr>
                <p:cNvPr id="640" name="Freihand 639">
                  <a:extLst>
                    <a:ext uri="{FF2B5EF4-FFF2-40B4-BE49-F238E27FC236}">
                      <a16:creationId xmlns:a16="http://schemas.microsoft.com/office/drawing/2014/main" id="{E9A50818-3173-4873-9B0A-1E819FD75A3C}"/>
                    </a:ext>
                  </a:extLst>
                </p:cNvPr>
                <p:cNvPicPr/>
                <p:nvPr/>
              </p:nvPicPr>
              <p:blipFill>
                <a:blip r:embed="rId1024"/>
                <a:stretch>
                  <a:fillRect/>
                </a:stretch>
              </p:blipFill>
              <p:spPr>
                <a:xfrm>
                  <a:off x="2003773" y="6282912"/>
                  <a:ext cx="44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41" name="Freihand 640">
                  <a:extLst>
                    <a:ext uri="{FF2B5EF4-FFF2-40B4-BE49-F238E27FC236}">
                      <a16:creationId xmlns:a16="http://schemas.microsoft.com/office/drawing/2014/main" id="{0C4A47F6-CA4C-4F07-98B5-859E557E80C7}"/>
                    </a:ext>
                  </a:extLst>
                </p14:cNvPr>
                <p14:cNvContentPartPr/>
                <p14:nvPr/>
              </p14:nvContentPartPr>
              <p14:xfrm>
                <a:off x="2090173" y="6250872"/>
                <a:ext cx="72360" cy="99000"/>
              </p14:xfrm>
            </p:contentPart>
          </mc:Choice>
          <mc:Fallback xmlns="">
            <p:pic>
              <p:nvPicPr>
                <p:cNvPr id="641" name="Freihand 640">
                  <a:extLst>
                    <a:ext uri="{FF2B5EF4-FFF2-40B4-BE49-F238E27FC236}">
                      <a16:creationId xmlns:a16="http://schemas.microsoft.com/office/drawing/2014/main" id="{0C4A47F6-CA4C-4F07-98B5-859E557E80C7}"/>
                    </a:ext>
                  </a:extLst>
                </p:cNvPr>
                <p:cNvPicPr/>
                <p:nvPr/>
              </p:nvPicPr>
              <p:blipFill>
                <a:blip r:embed="rId1026"/>
                <a:stretch>
                  <a:fillRect/>
                </a:stretch>
              </p:blipFill>
              <p:spPr>
                <a:xfrm>
                  <a:off x="2085853" y="6246552"/>
                  <a:ext cx="81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42" name="Freihand 641">
                  <a:extLst>
                    <a:ext uri="{FF2B5EF4-FFF2-40B4-BE49-F238E27FC236}">
                      <a16:creationId xmlns:a16="http://schemas.microsoft.com/office/drawing/2014/main" id="{B98A54C8-0990-4020-9A3B-40BECEF6D0D8}"/>
                    </a:ext>
                  </a:extLst>
                </p14:cNvPr>
                <p14:cNvContentPartPr/>
                <p14:nvPr/>
              </p14:nvContentPartPr>
              <p14:xfrm>
                <a:off x="2194933" y="6209832"/>
                <a:ext cx="161640" cy="145800"/>
              </p14:xfrm>
            </p:contentPart>
          </mc:Choice>
          <mc:Fallback xmlns="">
            <p:pic>
              <p:nvPicPr>
                <p:cNvPr id="642" name="Freihand 641">
                  <a:extLst>
                    <a:ext uri="{FF2B5EF4-FFF2-40B4-BE49-F238E27FC236}">
                      <a16:creationId xmlns:a16="http://schemas.microsoft.com/office/drawing/2014/main" id="{B98A54C8-0990-4020-9A3B-40BECEF6D0D8}"/>
                    </a:ext>
                  </a:extLst>
                </p:cNvPr>
                <p:cNvPicPr/>
                <p:nvPr/>
              </p:nvPicPr>
              <p:blipFill>
                <a:blip r:embed="rId1028"/>
                <a:stretch>
                  <a:fillRect/>
                </a:stretch>
              </p:blipFill>
              <p:spPr>
                <a:xfrm>
                  <a:off x="2190613" y="6205512"/>
                  <a:ext cx="170280" cy="154440"/>
                </a:xfrm>
                <a:prstGeom prst="rect">
                  <a:avLst/>
                </a:prstGeom>
              </p:spPr>
            </p:pic>
          </mc:Fallback>
        </mc:AlternateContent>
      </p:grpSp>
    </p:spTree>
    <p:extLst>
      <p:ext uri="{BB962C8B-B14F-4D97-AF65-F5344CB8AC3E}">
        <p14:creationId xmlns:p14="http://schemas.microsoft.com/office/powerpoint/2010/main" val="3731342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CC55FD5-EB82-402A-92EE-3991D1A943D2}"/>
                  </a:ext>
                </a:extLst>
              </p14:cNvPr>
              <p14:cNvContentPartPr/>
              <p14:nvPr/>
            </p14:nvContentPartPr>
            <p14:xfrm>
              <a:off x="2428573" y="5313432"/>
              <a:ext cx="2224080" cy="190080"/>
            </p14:xfrm>
          </p:contentPart>
        </mc:Choice>
        <mc:Fallback>
          <p:pic>
            <p:nvPicPr>
              <p:cNvPr id="2" name="Freihand 1">
                <a:extLst>
                  <a:ext uri="{FF2B5EF4-FFF2-40B4-BE49-F238E27FC236}">
                    <a16:creationId xmlns:a16="http://schemas.microsoft.com/office/drawing/2014/main" id="{7CC55FD5-EB82-402A-92EE-3991D1A943D2}"/>
                  </a:ext>
                </a:extLst>
              </p:cNvPr>
              <p:cNvPicPr/>
              <p:nvPr/>
            </p:nvPicPr>
            <p:blipFill>
              <a:blip r:embed="rId4"/>
              <a:stretch>
                <a:fillRect/>
              </a:stretch>
            </p:blipFill>
            <p:spPr>
              <a:xfrm>
                <a:off x="2424253" y="5309112"/>
                <a:ext cx="2232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B7AC922-2CB4-4515-98FE-33F07C39E94F}"/>
                  </a:ext>
                </a:extLst>
              </p14:cNvPr>
              <p14:cNvContentPartPr/>
              <p14:nvPr/>
            </p14:nvContentPartPr>
            <p14:xfrm>
              <a:off x="2453053" y="5054592"/>
              <a:ext cx="2224080" cy="63720"/>
            </p14:xfrm>
          </p:contentPart>
        </mc:Choice>
        <mc:Fallback>
          <p:pic>
            <p:nvPicPr>
              <p:cNvPr id="3" name="Freihand 2">
                <a:extLst>
                  <a:ext uri="{FF2B5EF4-FFF2-40B4-BE49-F238E27FC236}">
                    <a16:creationId xmlns:a16="http://schemas.microsoft.com/office/drawing/2014/main" id="{9B7AC922-2CB4-4515-98FE-33F07C39E94F}"/>
                  </a:ext>
                </a:extLst>
              </p:cNvPr>
              <p:cNvPicPr/>
              <p:nvPr/>
            </p:nvPicPr>
            <p:blipFill>
              <a:blip r:embed="rId6"/>
              <a:stretch>
                <a:fillRect/>
              </a:stretch>
            </p:blipFill>
            <p:spPr>
              <a:xfrm>
                <a:off x="2448733" y="5050272"/>
                <a:ext cx="2232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DC5307B8-1916-4399-9E93-4398C29B4B64}"/>
                  </a:ext>
                </a:extLst>
              </p14:cNvPr>
              <p14:cNvContentPartPr/>
              <p14:nvPr/>
            </p14:nvContentPartPr>
            <p14:xfrm>
              <a:off x="2242453" y="4708992"/>
              <a:ext cx="2398320" cy="429120"/>
            </p14:xfrm>
          </p:contentPart>
        </mc:Choice>
        <mc:Fallback>
          <p:pic>
            <p:nvPicPr>
              <p:cNvPr id="4" name="Freihand 3">
                <a:extLst>
                  <a:ext uri="{FF2B5EF4-FFF2-40B4-BE49-F238E27FC236}">
                    <a16:creationId xmlns:a16="http://schemas.microsoft.com/office/drawing/2014/main" id="{DC5307B8-1916-4399-9E93-4398C29B4B64}"/>
                  </a:ext>
                </a:extLst>
              </p:cNvPr>
              <p:cNvPicPr/>
              <p:nvPr/>
            </p:nvPicPr>
            <p:blipFill>
              <a:blip r:embed="rId8"/>
              <a:stretch>
                <a:fillRect/>
              </a:stretch>
            </p:blipFill>
            <p:spPr>
              <a:xfrm>
                <a:off x="2238133" y="4704672"/>
                <a:ext cx="2406960" cy="437760"/>
              </a:xfrm>
              <a:prstGeom prst="rect">
                <a:avLst/>
              </a:prstGeom>
            </p:spPr>
          </p:pic>
        </mc:Fallback>
      </mc:AlternateContent>
    </p:spTree>
    <p:extLst>
      <p:ext uri="{BB962C8B-B14F-4D97-AF65-F5344CB8AC3E}">
        <p14:creationId xmlns:p14="http://schemas.microsoft.com/office/powerpoint/2010/main" val="30074116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083" name="Rectangle 3"/>
              <p:cNvSpPr>
                <a:spLocks noChangeArrowheads="1"/>
              </p:cNvSpPr>
              <p:nvPr/>
            </p:nvSpPr>
            <p:spPr bwMode="auto">
              <a:xfrm>
                <a:off x="696686" y="151653"/>
                <a:ext cx="10609943" cy="46506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Aggregiertes Angebot: AS-Kurve (</a:t>
                </a:r>
                <a14:m>
                  <m:oMath xmlns:m="http://schemas.openxmlformats.org/officeDocument/2006/math">
                    <m:sSup>
                      <m:sSupPr>
                        <m:ctrlPr>
                          <a:rPr lang="de-DE" sz="2400" i="1">
                            <a:latin typeface="Cambria Math" panose="02040503050406030204" pitchFamily="18" charset="0"/>
                          </a:rPr>
                        </m:ctrlPr>
                      </m:sSupPr>
                      <m:e>
                        <m:r>
                          <a:rPr lang="de-DE" sz="2400" i="1">
                            <a:latin typeface="Cambria Math" panose="02040503050406030204" pitchFamily="18" charset="0"/>
                          </a:rPr>
                          <m:t>𝑌</m:t>
                        </m:r>
                      </m:e>
                      <m:sup>
                        <m:r>
                          <a:rPr lang="de-DE" sz="2400" i="1">
                            <a:latin typeface="Cambria Math" panose="02040503050406030204" pitchFamily="18" charset="0"/>
                          </a:rPr>
                          <m:t>𝑆</m:t>
                        </m:r>
                      </m:sup>
                    </m:sSup>
                  </m:oMath>
                </a14:m>
                <a:r>
                  <a:rPr lang="de-DE" sz="2400" b="1" dirty="0">
                    <a:solidFill>
                      <a:srgbClr val="000000"/>
                    </a:solidFill>
                    <a:latin typeface="Sparkasse Rg" pitchFamily="34" charset="0"/>
                  </a:rPr>
                  <a:t>) – Allgemeine Erklärungsansätze</a:t>
                </a:r>
              </a:p>
            </p:txBody>
          </p:sp>
        </mc:Choice>
        <mc:Fallback xmlns="">
          <p:sp>
            <p:nvSpPr>
              <p:cNvPr id="174083" name="Rectangle 3"/>
              <p:cNvSpPr>
                <a:spLocks noRot="1" noChangeAspect="1" noMove="1" noResize="1" noEditPoints="1" noAdjustHandles="1" noChangeArrowheads="1" noChangeShapeType="1" noTextEdit="1"/>
              </p:cNvSpPr>
              <p:nvPr/>
            </p:nvSpPr>
            <p:spPr bwMode="auto">
              <a:xfrm>
                <a:off x="696686" y="151653"/>
                <a:ext cx="10609943" cy="465065"/>
              </a:xfrm>
              <a:prstGeom prst="rect">
                <a:avLst/>
              </a:prstGeom>
              <a:blipFill>
                <a:blip r:embed="rId3"/>
                <a:stretch>
                  <a:fillRect l="-862" t="-9211" b="-3026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6" name="Textfeld 5"/>
          <p:cNvSpPr txBox="1"/>
          <p:nvPr/>
        </p:nvSpPr>
        <p:spPr>
          <a:xfrm>
            <a:off x="217850" y="1136465"/>
            <a:ext cx="11799977" cy="4756336"/>
          </a:xfrm>
          <a:prstGeom prst="rect">
            <a:avLst/>
          </a:prstGeom>
          <a:noFill/>
          <a:ln>
            <a:noFill/>
          </a:ln>
        </p:spPr>
        <p:txBody>
          <a:bodyPr vert="horz" wrap="square" lIns="81646" tIns="40823" rIns="81646" bIns="40823" anchorCtr="0" compatLnSpc="0">
            <a:noAutofit/>
          </a:bodyPr>
          <a:lstStyle/>
          <a:p>
            <a:r>
              <a:rPr lang="de-DE" sz="2800" dirty="0"/>
              <a:t>Im Allgemeinen legt man drei Erklärungsansätze für die im Preisniveau steigende AS-Kurve zugrunde:</a:t>
            </a:r>
          </a:p>
          <a:p>
            <a:endParaRPr lang="de-DE" sz="2800" dirty="0"/>
          </a:p>
          <a:p>
            <a:pPr marL="342900" indent="-342900">
              <a:buFont typeface="Arial" panose="020B0604020202020204" pitchFamily="34" charset="0"/>
              <a:buChar char="•"/>
            </a:pPr>
            <a:r>
              <a:rPr lang="de-DE" sz="2800" dirty="0" err="1"/>
              <a:t>Keynessche</a:t>
            </a:r>
            <a:r>
              <a:rPr lang="de-DE" sz="2800" dirty="0"/>
              <a:t> Theorie der starren Löhne: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Neukeynesianische</a:t>
            </a:r>
            <a:r>
              <a:rPr lang="de-DE" sz="2800" dirty="0"/>
              <a:t> Theorie starrer Preise</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Neuklassische Theorie der Wahrnehmungsstörungen</a:t>
            </a:r>
          </a:p>
          <a:p>
            <a:endParaRPr lang="de-DE" sz="1996"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1E6BB328-51EC-4E9D-A5EA-C3D5F73733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E1B033B-0E67-4AD1-A1D3-19B54773D5C7}"/>
                  </a:ext>
                </a:extLst>
              </p14:cNvPr>
              <p14:cNvContentPartPr/>
              <p14:nvPr/>
            </p14:nvContentPartPr>
            <p14:xfrm>
              <a:off x="574933" y="2929152"/>
              <a:ext cx="5649480" cy="97200"/>
            </p14:xfrm>
          </p:contentPart>
        </mc:Choice>
        <mc:Fallback>
          <p:pic>
            <p:nvPicPr>
              <p:cNvPr id="2" name="Freihand 1">
                <a:extLst>
                  <a:ext uri="{FF2B5EF4-FFF2-40B4-BE49-F238E27FC236}">
                    <a16:creationId xmlns:a16="http://schemas.microsoft.com/office/drawing/2014/main" id="{8E1B033B-0E67-4AD1-A1D3-19B54773D5C7}"/>
                  </a:ext>
                </a:extLst>
              </p:cNvPr>
              <p:cNvPicPr/>
              <p:nvPr/>
            </p:nvPicPr>
            <p:blipFill>
              <a:blip r:embed="rId5"/>
              <a:stretch>
                <a:fillRect/>
              </a:stretch>
            </p:blipFill>
            <p:spPr>
              <a:xfrm>
                <a:off x="570613" y="2924832"/>
                <a:ext cx="5658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66912258-72C4-495B-9CF5-78C3C575F098}"/>
                  </a:ext>
                </a:extLst>
              </p14:cNvPr>
              <p14:cNvContentPartPr/>
              <p14:nvPr/>
            </p14:nvContentPartPr>
            <p14:xfrm>
              <a:off x="4623493" y="3803952"/>
              <a:ext cx="2076840" cy="90360"/>
            </p14:xfrm>
          </p:contentPart>
        </mc:Choice>
        <mc:Fallback>
          <p:pic>
            <p:nvPicPr>
              <p:cNvPr id="3" name="Freihand 2">
                <a:extLst>
                  <a:ext uri="{FF2B5EF4-FFF2-40B4-BE49-F238E27FC236}">
                    <a16:creationId xmlns:a16="http://schemas.microsoft.com/office/drawing/2014/main" id="{66912258-72C4-495B-9CF5-78C3C575F098}"/>
                  </a:ext>
                </a:extLst>
              </p:cNvPr>
              <p:cNvPicPr/>
              <p:nvPr/>
            </p:nvPicPr>
            <p:blipFill>
              <a:blip r:embed="rId7"/>
              <a:stretch>
                <a:fillRect/>
              </a:stretch>
            </p:blipFill>
            <p:spPr>
              <a:xfrm>
                <a:off x="4619173" y="3799632"/>
                <a:ext cx="2085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C63796DF-1B8C-4FF5-B638-ACD067F06EA3}"/>
                  </a:ext>
                </a:extLst>
              </p14:cNvPr>
              <p14:cNvContentPartPr/>
              <p14:nvPr/>
            </p14:nvContentPartPr>
            <p14:xfrm>
              <a:off x="586453" y="4666152"/>
              <a:ext cx="2071800" cy="68760"/>
            </p14:xfrm>
          </p:contentPart>
        </mc:Choice>
        <mc:Fallback>
          <p:pic>
            <p:nvPicPr>
              <p:cNvPr id="5" name="Freihand 4">
                <a:extLst>
                  <a:ext uri="{FF2B5EF4-FFF2-40B4-BE49-F238E27FC236}">
                    <a16:creationId xmlns:a16="http://schemas.microsoft.com/office/drawing/2014/main" id="{C63796DF-1B8C-4FF5-B638-ACD067F06EA3}"/>
                  </a:ext>
                </a:extLst>
              </p:cNvPr>
              <p:cNvPicPr/>
              <p:nvPr/>
            </p:nvPicPr>
            <p:blipFill>
              <a:blip r:embed="rId9"/>
              <a:stretch>
                <a:fillRect/>
              </a:stretch>
            </p:blipFill>
            <p:spPr>
              <a:xfrm>
                <a:off x="582133" y="4661832"/>
                <a:ext cx="20804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A06FD8CD-5FB7-42BC-A2AC-37DEF8457BD0}"/>
                  </a:ext>
                </a:extLst>
              </p14:cNvPr>
              <p14:cNvContentPartPr/>
              <p14:nvPr/>
            </p14:nvContentPartPr>
            <p14:xfrm>
              <a:off x="1217893" y="4019592"/>
              <a:ext cx="1602720" cy="779400"/>
            </p14:xfrm>
          </p:contentPart>
        </mc:Choice>
        <mc:Fallback>
          <p:pic>
            <p:nvPicPr>
              <p:cNvPr id="7" name="Freihand 6">
                <a:extLst>
                  <a:ext uri="{FF2B5EF4-FFF2-40B4-BE49-F238E27FC236}">
                    <a16:creationId xmlns:a16="http://schemas.microsoft.com/office/drawing/2014/main" id="{A06FD8CD-5FB7-42BC-A2AC-37DEF8457BD0}"/>
                  </a:ext>
                </a:extLst>
              </p:cNvPr>
              <p:cNvPicPr/>
              <p:nvPr/>
            </p:nvPicPr>
            <p:blipFill>
              <a:blip r:embed="rId11"/>
              <a:stretch>
                <a:fillRect/>
              </a:stretch>
            </p:blipFill>
            <p:spPr>
              <a:xfrm>
                <a:off x="1213573" y="4015272"/>
                <a:ext cx="1611360" cy="788040"/>
              </a:xfrm>
              <a:prstGeom prst="rect">
                <a:avLst/>
              </a:prstGeom>
            </p:spPr>
          </p:pic>
        </mc:Fallback>
      </mc:AlternateContent>
      <p:grpSp>
        <p:nvGrpSpPr>
          <p:cNvPr id="26" name="Gruppieren 25">
            <a:extLst>
              <a:ext uri="{FF2B5EF4-FFF2-40B4-BE49-F238E27FC236}">
                <a16:creationId xmlns:a16="http://schemas.microsoft.com/office/drawing/2014/main" id="{B45BAE90-7568-4173-A94C-D54DAA92BD3B}"/>
              </a:ext>
            </a:extLst>
          </p:cNvPr>
          <p:cNvGrpSpPr/>
          <p:nvPr/>
        </p:nvGrpSpPr>
        <p:grpSpPr>
          <a:xfrm>
            <a:off x="4357813" y="4081512"/>
            <a:ext cx="3980160" cy="1259280"/>
            <a:chOff x="4357813" y="4081512"/>
            <a:chExt cx="3980160" cy="1259280"/>
          </a:xfrm>
        </p:grpSpPr>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B54FF88E-F56C-4D39-8C65-5A5AE450B418}"/>
                    </a:ext>
                  </a:extLst>
                </p14:cNvPr>
                <p14:cNvContentPartPr/>
                <p14:nvPr/>
              </p14:nvContentPartPr>
              <p14:xfrm>
                <a:off x="4372213" y="4131192"/>
                <a:ext cx="3892680" cy="601560"/>
              </p14:xfrm>
            </p:contentPart>
          </mc:Choice>
          <mc:Fallback>
            <p:pic>
              <p:nvPicPr>
                <p:cNvPr id="8" name="Freihand 7">
                  <a:extLst>
                    <a:ext uri="{FF2B5EF4-FFF2-40B4-BE49-F238E27FC236}">
                      <a16:creationId xmlns:a16="http://schemas.microsoft.com/office/drawing/2014/main" id="{B54FF88E-F56C-4D39-8C65-5A5AE450B418}"/>
                    </a:ext>
                  </a:extLst>
                </p:cNvPr>
                <p:cNvPicPr/>
                <p:nvPr/>
              </p:nvPicPr>
              <p:blipFill>
                <a:blip r:embed="rId13"/>
                <a:stretch>
                  <a:fillRect/>
                </a:stretch>
              </p:blipFill>
              <p:spPr>
                <a:xfrm>
                  <a:off x="4367893" y="4126872"/>
                  <a:ext cx="3901320" cy="610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5E1A797F-343C-4A40-8E5B-E47F8AC5E92E}"/>
                    </a:ext>
                  </a:extLst>
                </p14:cNvPr>
                <p14:cNvContentPartPr/>
                <p14:nvPr/>
              </p14:nvContentPartPr>
              <p14:xfrm>
                <a:off x="4472653" y="4839312"/>
                <a:ext cx="110880" cy="219960"/>
              </p14:xfrm>
            </p:contentPart>
          </mc:Choice>
          <mc:Fallback>
            <p:pic>
              <p:nvPicPr>
                <p:cNvPr id="9" name="Freihand 8">
                  <a:extLst>
                    <a:ext uri="{FF2B5EF4-FFF2-40B4-BE49-F238E27FC236}">
                      <a16:creationId xmlns:a16="http://schemas.microsoft.com/office/drawing/2014/main" id="{5E1A797F-343C-4A40-8E5B-E47F8AC5E92E}"/>
                    </a:ext>
                  </a:extLst>
                </p:cNvPr>
                <p:cNvPicPr/>
                <p:nvPr/>
              </p:nvPicPr>
              <p:blipFill>
                <a:blip r:embed="rId15"/>
                <a:stretch>
                  <a:fillRect/>
                </a:stretch>
              </p:blipFill>
              <p:spPr>
                <a:xfrm>
                  <a:off x="4468333" y="4834992"/>
                  <a:ext cx="1195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3FB674B0-323E-423E-A855-FB542D02A28C}"/>
                    </a:ext>
                  </a:extLst>
                </p14:cNvPr>
                <p14:cNvContentPartPr/>
                <p14:nvPr/>
              </p14:nvContentPartPr>
              <p14:xfrm>
                <a:off x="4614493" y="4897992"/>
                <a:ext cx="265680" cy="101880"/>
              </p14:xfrm>
            </p:contentPart>
          </mc:Choice>
          <mc:Fallback>
            <p:pic>
              <p:nvPicPr>
                <p:cNvPr id="10" name="Freihand 9">
                  <a:extLst>
                    <a:ext uri="{FF2B5EF4-FFF2-40B4-BE49-F238E27FC236}">
                      <a16:creationId xmlns:a16="http://schemas.microsoft.com/office/drawing/2014/main" id="{3FB674B0-323E-423E-A855-FB542D02A28C}"/>
                    </a:ext>
                  </a:extLst>
                </p:cNvPr>
                <p:cNvPicPr/>
                <p:nvPr/>
              </p:nvPicPr>
              <p:blipFill>
                <a:blip r:embed="rId17"/>
                <a:stretch>
                  <a:fillRect/>
                </a:stretch>
              </p:blipFill>
              <p:spPr>
                <a:xfrm>
                  <a:off x="4610173" y="4893672"/>
                  <a:ext cx="274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33244D47-06FA-4021-8293-DA5644A0CD78}"/>
                    </a:ext>
                  </a:extLst>
                </p14:cNvPr>
                <p14:cNvContentPartPr/>
                <p14:nvPr/>
              </p14:nvContentPartPr>
              <p14:xfrm>
                <a:off x="4948933" y="4991592"/>
                <a:ext cx="360" cy="360"/>
              </p14:xfrm>
            </p:contentPart>
          </mc:Choice>
          <mc:Fallback>
            <p:pic>
              <p:nvPicPr>
                <p:cNvPr id="11" name="Freihand 10">
                  <a:extLst>
                    <a:ext uri="{FF2B5EF4-FFF2-40B4-BE49-F238E27FC236}">
                      <a16:creationId xmlns:a16="http://schemas.microsoft.com/office/drawing/2014/main" id="{33244D47-06FA-4021-8293-DA5644A0CD78}"/>
                    </a:ext>
                  </a:extLst>
                </p:cNvPr>
                <p:cNvPicPr/>
                <p:nvPr/>
              </p:nvPicPr>
              <p:blipFill>
                <a:blip r:embed="rId19"/>
                <a:stretch>
                  <a:fillRect/>
                </a:stretch>
              </p:blipFill>
              <p:spPr>
                <a:xfrm>
                  <a:off x="4944613" y="4987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5BECA782-241E-4E1B-BE3F-12795A7215C5}"/>
                    </a:ext>
                  </a:extLst>
                </p14:cNvPr>
                <p14:cNvContentPartPr/>
                <p14:nvPr/>
              </p14:nvContentPartPr>
              <p14:xfrm>
                <a:off x="5184373" y="4838232"/>
                <a:ext cx="18000" cy="133920"/>
              </p14:xfrm>
            </p:contentPart>
          </mc:Choice>
          <mc:Fallback>
            <p:pic>
              <p:nvPicPr>
                <p:cNvPr id="12" name="Freihand 11">
                  <a:extLst>
                    <a:ext uri="{FF2B5EF4-FFF2-40B4-BE49-F238E27FC236}">
                      <a16:creationId xmlns:a16="http://schemas.microsoft.com/office/drawing/2014/main" id="{5BECA782-241E-4E1B-BE3F-12795A7215C5}"/>
                    </a:ext>
                  </a:extLst>
                </p:cNvPr>
                <p:cNvPicPr/>
                <p:nvPr/>
              </p:nvPicPr>
              <p:blipFill>
                <a:blip r:embed="rId21"/>
                <a:stretch>
                  <a:fillRect/>
                </a:stretch>
              </p:blipFill>
              <p:spPr>
                <a:xfrm>
                  <a:off x="5180053" y="4833912"/>
                  <a:ext cx="266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90F6DE70-5D8B-4147-872C-4BBB15E5DFFE}"/>
                    </a:ext>
                  </a:extLst>
                </p14:cNvPr>
                <p14:cNvContentPartPr/>
                <p14:nvPr/>
              </p14:nvContentPartPr>
              <p14:xfrm>
                <a:off x="5173213" y="4830672"/>
                <a:ext cx="140400" cy="98640"/>
              </p14:xfrm>
            </p:contentPart>
          </mc:Choice>
          <mc:Fallback>
            <p:pic>
              <p:nvPicPr>
                <p:cNvPr id="13" name="Freihand 12">
                  <a:extLst>
                    <a:ext uri="{FF2B5EF4-FFF2-40B4-BE49-F238E27FC236}">
                      <a16:creationId xmlns:a16="http://schemas.microsoft.com/office/drawing/2014/main" id="{90F6DE70-5D8B-4147-872C-4BBB15E5DFFE}"/>
                    </a:ext>
                  </a:extLst>
                </p:cNvPr>
                <p:cNvPicPr/>
                <p:nvPr/>
              </p:nvPicPr>
              <p:blipFill>
                <a:blip r:embed="rId23"/>
                <a:stretch>
                  <a:fillRect/>
                </a:stretch>
              </p:blipFill>
              <p:spPr>
                <a:xfrm>
                  <a:off x="5168893" y="4826352"/>
                  <a:ext cx="149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6842AB41-429C-4C49-8410-824DA28FD2E2}"/>
                    </a:ext>
                  </a:extLst>
                </p14:cNvPr>
                <p14:cNvContentPartPr/>
                <p14:nvPr/>
              </p14:nvContentPartPr>
              <p14:xfrm>
                <a:off x="5195173" y="4955232"/>
                <a:ext cx="131760" cy="43200"/>
              </p14:xfrm>
            </p:contentPart>
          </mc:Choice>
          <mc:Fallback>
            <p:pic>
              <p:nvPicPr>
                <p:cNvPr id="14" name="Freihand 13">
                  <a:extLst>
                    <a:ext uri="{FF2B5EF4-FFF2-40B4-BE49-F238E27FC236}">
                      <a16:creationId xmlns:a16="http://schemas.microsoft.com/office/drawing/2014/main" id="{6842AB41-429C-4C49-8410-824DA28FD2E2}"/>
                    </a:ext>
                  </a:extLst>
                </p:cNvPr>
                <p:cNvPicPr/>
                <p:nvPr/>
              </p:nvPicPr>
              <p:blipFill>
                <a:blip r:embed="rId25"/>
                <a:stretch>
                  <a:fillRect/>
                </a:stretch>
              </p:blipFill>
              <p:spPr>
                <a:xfrm>
                  <a:off x="5190853" y="4950912"/>
                  <a:ext cx="1404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A4DF080E-4F01-487D-8E43-A1A754A248C6}"/>
                    </a:ext>
                  </a:extLst>
                </p14:cNvPr>
                <p14:cNvContentPartPr/>
                <p14:nvPr/>
              </p14:nvContentPartPr>
              <p14:xfrm>
                <a:off x="5358973" y="4896192"/>
                <a:ext cx="284400" cy="71280"/>
              </p14:xfrm>
            </p:contentPart>
          </mc:Choice>
          <mc:Fallback>
            <p:pic>
              <p:nvPicPr>
                <p:cNvPr id="15" name="Freihand 14">
                  <a:extLst>
                    <a:ext uri="{FF2B5EF4-FFF2-40B4-BE49-F238E27FC236}">
                      <a16:creationId xmlns:a16="http://schemas.microsoft.com/office/drawing/2014/main" id="{A4DF080E-4F01-487D-8E43-A1A754A248C6}"/>
                    </a:ext>
                  </a:extLst>
                </p:cNvPr>
                <p:cNvPicPr/>
                <p:nvPr/>
              </p:nvPicPr>
              <p:blipFill>
                <a:blip r:embed="rId27"/>
                <a:stretch>
                  <a:fillRect/>
                </a:stretch>
              </p:blipFill>
              <p:spPr>
                <a:xfrm>
                  <a:off x="5354653" y="4891872"/>
                  <a:ext cx="293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175319F2-93FE-4A23-98AA-300BF3CE56BC}"/>
                    </a:ext>
                  </a:extLst>
                </p14:cNvPr>
                <p14:cNvContentPartPr/>
                <p14:nvPr/>
              </p14:nvContentPartPr>
              <p14:xfrm>
                <a:off x="5650933" y="4909872"/>
                <a:ext cx="125280" cy="45000"/>
              </p14:xfrm>
            </p:contentPart>
          </mc:Choice>
          <mc:Fallback>
            <p:pic>
              <p:nvPicPr>
                <p:cNvPr id="16" name="Freihand 15">
                  <a:extLst>
                    <a:ext uri="{FF2B5EF4-FFF2-40B4-BE49-F238E27FC236}">
                      <a16:creationId xmlns:a16="http://schemas.microsoft.com/office/drawing/2014/main" id="{175319F2-93FE-4A23-98AA-300BF3CE56BC}"/>
                    </a:ext>
                  </a:extLst>
                </p:cNvPr>
                <p:cNvPicPr/>
                <p:nvPr/>
              </p:nvPicPr>
              <p:blipFill>
                <a:blip r:embed="rId29"/>
                <a:stretch>
                  <a:fillRect/>
                </a:stretch>
              </p:blipFill>
              <p:spPr>
                <a:xfrm>
                  <a:off x="5646613" y="4905552"/>
                  <a:ext cx="1339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2253F105-FF80-43BF-AB08-606982270132}"/>
                    </a:ext>
                  </a:extLst>
                </p14:cNvPr>
                <p14:cNvContentPartPr/>
                <p14:nvPr/>
              </p14:nvContentPartPr>
              <p14:xfrm>
                <a:off x="5780893" y="4845072"/>
                <a:ext cx="252720" cy="228600"/>
              </p14:xfrm>
            </p:contentPart>
          </mc:Choice>
          <mc:Fallback>
            <p:pic>
              <p:nvPicPr>
                <p:cNvPr id="17" name="Freihand 16">
                  <a:extLst>
                    <a:ext uri="{FF2B5EF4-FFF2-40B4-BE49-F238E27FC236}">
                      <a16:creationId xmlns:a16="http://schemas.microsoft.com/office/drawing/2014/main" id="{2253F105-FF80-43BF-AB08-606982270132}"/>
                    </a:ext>
                  </a:extLst>
                </p:cNvPr>
                <p:cNvPicPr/>
                <p:nvPr/>
              </p:nvPicPr>
              <p:blipFill>
                <a:blip r:embed="rId31"/>
                <a:stretch>
                  <a:fillRect/>
                </a:stretch>
              </p:blipFill>
              <p:spPr>
                <a:xfrm>
                  <a:off x="5776573" y="4840752"/>
                  <a:ext cx="2613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955DA9FD-BCED-4152-A3F7-C352381C626C}"/>
                    </a:ext>
                  </a:extLst>
                </p14:cNvPr>
                <p14:cNvContentPartPr/>
                <p14:nvPr/>
              </p14:nvContentPartPr>
              <p14:xfrm>
                <a:off x="6045133" y="4878552"/>
                <a:ext cx="74880" cy="72720"/>
              </p14:xfrm>
            </p:contentPart>
          </mc:Choice>
          <mc:Fallback>
            <p:pic>
              <p:nvPicPr>
                <p:cNvPr id="18" name="Freihand 17">
                  <a:extLst>
                    <a:ext uri="{FF2B5EF4-FFF2-40B4-BE49-F238E27FC236}">
                      <a16:creationId xmlns:a16="http://schemas.microsoft.com/office/drawing/2014/main" id="{955DA9FD-BCED-4152-A3F7-C352381C626C}"/>
                    </a:ext>
                  </a:extLst>
                </p:cNvPr>
                <p:cNvPicPr/>
                <p:nvPr/>
              </p:nvPicPr>
              <p:blipFill>
                <a:blip r:embed="rId33"/>
                <a:stretch>
                  <a:fillRect/>
                </a:stretch>
              </p:blipFill>
              <p:spPr>
                <a:xfrm>
                  <a:off x="6040813" y="4874232"/>
                  <a:ext cx="83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1860DA94-A8B4-4692-8D35-1CC6A3DC90D3}"/>
                    </a:ext>
                  </a:extLst>
                </p14:cNvPr>
                <p14:cNvContentPartPr/>
                <p14:nvPr/>
              </p14:nvContentPartPr>
              <p14:xfrm>
                <a:off x="6184453" y="4813032"/>
                <a:ext cx="88920" cy="134640"/>
              </p14:xfrm>
            </p:contentPart>
          </mc:Choice>
          <mc:Fallback>
            <p:pic>
              <p:nvPicPr>
                <p:cNvPr id="19" name="Freihand 18">
                  <a:extLst>
                    <a:ext uri="{FF2B5EF4-FFF2-40B4-BE49-F238E27FC236}">
                      <a16:creationId xmlns:a16="http://schemas.microsoft.com/office/drawing/2014/main" id="{1860DA94-A8B4-4692-8D35-1CC6A3DC90D3}"/>
                    </a:ext>
                  </a:extLst>
                </p:cNvPr>
                <p:cNvPicPr/>
                <p:nvPr/>
              </p:nvPicPr>
              <p:blipFill>
                <a:blip r:embed="rId35"/>
                <a:stretch>
                  <a:fillRect/>
                </a:stretch>
              </p:blipFill>
              <p:spPr>
                <a:xfrm>
                  <a:off x="6180133" y="4808712"/>
                  <a:ext cx="975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73F9AB04-9DDF-4146-8AC7-592A4F744F80}"/>
                    </a:ext>
                  </a:extLst>
                </p14:cNvPr>
                <p14:cNvContentPartPr/>
                <p14:nvPr/>
              </p14:nvContentPartPr>
              <p14:xfrm>
                <a:off x="6298933" y="4896912"/>
                <a:ext cx="30240" cy="42120"/>
              </p14:xfrm>
            </p:contentPart>
          </mc:Choice>
          <mc:Fallback>
            <p:pic>
              <p:nvPicPr>
                <p:cNvPr id="20" name="Freihand 19">
                  <a:extLst>
                    <a:ext uri="{FF2B5EF4-FFF2-40B4-BE49-F238E27FC236}">
                      <a16:creationId xmlns:a16="http://schemas.microsoft.com/office/drawing/2014/main" id="{73F9AB04-9DDF-4146-8AC7-592A4F744F80}"/>
                    </a:ext>
                  </a:extLst>
                </p:cNvPr>
                <p:cNvPicPr/>
                <p:nvPr/>
              </p:nvPicPr>
              <p:blipFill>
                <a:blip r:embed="rId37"/>
                <a:stretch>
                  <a:fillRect/>
                </a:stretch>
              </p:blipFill>
              <p:spPr>
                <a:xfrm>
                  <a:off x="6294613" y="4892592"/>
                  <a:ext cx="388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C11106C6-20FA-4640-BB1C-005CC6E247B3}"/>
                    </a:ext>
                  </a:extLst>
                </p14:cNvPr>
                <p14:cNvContentPartPr/>
                <p14:nvPr/>
              </p14:nvContentPartPr>
              <p14:xfrm>
                <a:off x="6353653" y="4814112"/>
                <a:ext cx="44280" cy="115920"/>
              </p14:xfrm>
            </p:contentPart>
          </mc:Choice>
          <mc:Fallback>
            <p:pic>
              <p:nvPicPr>
                <p:cNvPr id="21" name="Freihand 20">
                  <a:extLst>
                    <a:ext uri="{FF2B5EF4-FFF2-40B4-BE49-F238E27FC236}">
                      <a16:creationId xmlns:a16="http://schemas.microsoft.com/office/drawing/2014/main" id="{C11106C6-20FA-4640-BB1C-005CC6E247B3}"/>
                    </a:ext>
                  </a:extLst>
                </p:cNvPr>
                <p:cNvPicPr/>
                <p:nvPr/>
              </p:nvPicPr>
              <p:blipFill>
                <a:blip r:embed="rId39"/>
                <a:stretch>
                  <a:fillRect/>
                </a:stretch>
              </p:blipFill>
              <p:spPr>
                <a:xfrm>
                  <a:off x="6349333" y="4809792"/>
                  <a:ext cx="52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Freihand 21">
                  <a:extLst>
                    <a:ext uri="{FF2B5EF4-FFF2-40B4-BE49-F238E27FC236}">
                      <a16:creationId xmlns:a16="http://schemas.microsoft.com/office/drawing/2014/main" id="{35B4D30C-7836-4D95-B2FB-A7E3FEEB99A1}"/>
                    </a:ext>
                  </a:extLst>
                </p14:cNvPr>
                <p14:cNvContentPartPr/>
                <p14:nvPr/>
              </p14:nvContentPartPr>
              <p14:xfrm>
                <a:off x="6423493" y="4805472"/>
                <a:ext cx="400680" cy="256320"/>
              </p14:xfrm>
            </p:contentPart>
          </mc:Choice>
          <mc:Fallback>
            <p:pic>
              <p:nvPicPr>
                <p:cNvPr id="22" name="Freihand 21">
                  <a:extLst>
                    <a:ext uri="{FF2B5EF4-FFF2-40B4-BE49-F238E27FC236}">
                      <a16:creationId xmlns:a16="http://schemas.microsoft.com/office/drawing/2014/main" id="{35B4D30C-7836-4D95-B2FB-A7E3FEEB99A1}"/>
                    </a:ext>
                  </a:extLst>
                </p:cNvPr>
                <p:cNvPicPr/>
                <p:nvPr/>
              </p:nvPicPr>
              <p:blipFill>
                <a:blip r:embed="rId41"/>
                <a:stretch>
                  <a:fillRect/>
                </a:stretch>
              </p:blipFill>
              <p:spPr>
                <a:xfrm>
                  <a:off x="6419173" y="4801152"/>
                  <a:ext cx="4093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024A655C-B6BE-46F5-BF5E-BC021C219B9E}"/>
                    </a:ext>
                  </a:extLst>
                </p14:cNvPr>
                <p14:cNvContentPartPr/>
                <p14:nvPr/>
              </p14:nvContentPartPr>
              <p14:xfrm>
                <a:off x="4967293" y="4583352"/>
                <a:ext cx="1905840" cy="757440"/>
              </p14:xfrm>
            </p:contentPart>
          </mc:Choice>
          <mc:Fallback>
            <p:pic>
              <p:nvPicPr>
                <p:cNvPr id="23" name="Freihand 22">
                  <a:extLst>
                    <a:ext uri="{FF2B5EF4-FFF2-40B4-BE49-F238E27FC236}">
                      <a16:creationId xmlns:a16="http://schemas.microsoft.com/office/drawing/2014/main" id="{024A655C-B6BE-46F5-BF5E-BC021C219B9E}"/>
                    </a:ext>
                  </a:extLst>
                </p:cNvPr>
                <p:cNvPicPr/>
                <p:nvPr/>
              </p:nvPicPr>
              <p:blipFill>
                <a:blip r:embed="rId43"/>
                <a:stretch>
                  <a:fillRect/>
                </a:stretch>
              </p:blipFill>
              <p:spPr>
                <a:xfrm>
                  <a:off x="4962973" y="4579032"/>
                  <a:ext cx="1914480" cy="766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22221FC7-1A04-4EE5-A845-E77DF6E7BFDA}"/>
                    </a:ext>
                  </a:extLst>
                </p14:cNvPr>
                <p14:cNvContentPartPr/>
                <p14:nvPr/>
              </p14:nvContentPartPr>
              <p14:xfrm>
                <a:off x="4357813" y="4081512"/>
                <a:ext cx="3980160" cy="826200"/>
              </p14:xfrm>
            </p:contentPart>
          </mc:Choice>
          <mc:Fallback>
            <p:pic>
              <p:nvPicPr>
                <p:cNvPr id="25" name="Freihand 24">
                  <a:extLst>
                    <a:ext uri="{FF2B5EF4-FFF2-40B4-BE49-F238E27FC236}">
                      <a16:creationId xmlns:a16="http://schemas.microsoft.com/office/drawing/2014/main" id="{22221FC7-1A04-4EE5-A845-E77DF6E7BFDA}"/>
                    </a:ext>
                  </a:extLst>
                </p:cNvPr>
                <p:cNvPicPr/>
                <p:nvPr/>
              </p:nvPicPr>
              <p:blipFill>
                <a:blip r:embed="rId45"/>
                <a:stretch>
                  <a:fillRect/>
                </a:stretch>
              </p:blipFill>
              <p:spPr>
                <a:xfrm>
                  <a:off x="4353493" y="4077192"/>
                  <a:ext cx="3988800" cy="834840"/>
                </a:xfrm>
                <a:prstGeom prst="rect">
                  <a:avLst/>
                </a:prstGeom>
              </p:spPr>
            </p:pic>
          </mc:Fallback>
        </mc:AlternateContent>
      </p:grpSp>
    </p:spTree>
    <p:extLst>
      <p:ext uri="{BB962C8B-B14F-4D97-AF65-F5344CB8AC3E}">
        <p14:creationId xmlns:p14="http://schemas.microsoft.com/office/powerpoint/2010/main" val="362578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6407A63-EB4B-4B2B-842F-B0AAB4D0AAA5}"/>
              </a:ext>
            </a:extLst>
          </p:cNvPr>
          <p:cNvSpPr txBox="1"/>
          <p:nvPr/>
        </p:nvSpPr>
        <p:spPr>
          <a:xfrm>
            <a:off x="1784789" y="41477"/>
            <a:ext cx="6671155" cy="1121126"/>
          </a:xfrm>
          <a:prstGeom prst="rect">
            <a:avLst/>
          </a:prstGeom>
          <a:noFill/>
          <a:ln>
            <a:noFill/>
          </a:ln>
        </p:spPr>
        <p:txBody>
          <a:bodyPr vert="horz" wrap="none" lIns="81646" tIns="40823" rIns="81646" bIns="40823" anchorCtr="0" compatLnSpc="0">
            <a:spAutoFit/>
          </a:bodyPr>
          <a:lstStyle/>
          <a:p>
            <a:pPr hangingPunct="0"/>
            <a:r>
              <a:rPr lang="de-DE" sz="3266" dirty="0" err="1">
                <a:latin typeface="Times New Roman" pitchFamily="18"/>
                <a:ea typeface="Droid Sans Fallback" pitchFamily="2"/>
                <a:cs typeface="Lohit Hindi" pitchFamily="2"/>
              </a:rPr>
              <a:t>Keynes´sche</a:t>
            </a:r>
            <a:r>
              <a:rPr lang="de-DE" sz="3266" dirty="0">
                <a:latin typeface="Times New Roman" pitchFamily="18"/>
                <a:ea typeface="Droid Sans Fallback" pitchFamily="2"/>
                <a:cs typeface="Lohit Hindi" pitchFamily="2"/>
              </a:rPr>
              <a:t> Theorie der starrer Löhne</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138021" y="1162603"/>
            <a:ext cx="8428009" cy="4756336"/>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400" dirty="0"/>
              <a:t>Unternehmen wird das Ziel der Gewinnmaximierung unterstellt.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wichtiger Inputfaktor für die Produktion ist Arbeit und damit die Lohnsumme ein wesentlicher Bestandteil 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Sind die Löhne kurzfristig konstant steigt bei höheren </a:t>
            </a:r>
            <a:r>
              <a:rPr lang="de-DE" sz="2400" dirty="0" err="1"/>
              <a:t>Outputpreisen</a:t>
            </a:r>
            <a:r>
              <a:rPr lang="de-DE" sz="2400" dirty="0"/>
              <a:t> der Profit pro </a:t>
            </a:r>
            <a:r>
              <a:rPr lang="de-DE" sz="2400" dirty="0" err="1"/>
              <a:t>Outputeinheit</a:t>
            </a:r>
            <a:r>
              <a:rPr lang="de-DE" sz="2400" dirty="0"/>
              <a:t> (Grenzertrag)</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Unternehmen hat damit bei steigenden Preisen einen Anreiz seine Produktion auszuweiten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Daraus resultiert ein höheres gesamtwirtschaftliches Angebot bei gestiegenen Preisen</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4" name="Rechteck 3">
            <a:extLst>
              <a:ext uri="{FF2B5EF4-FFF2-40B4-BE49-F238E27FC236}">
                <a16:creationId xmlns:a16="http://schemas.microsoft.com/office/drawing/2014/main" id="{BA8A11D9-3181-4967-87F1-E867836246E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102CAC4-BE04-4F0E-83BB-61869073EA80}"/>
                  </a:ext>
                </a:extLst>
              </p14:cNvPr>
              <p14:cNvContentPartPr/>
              <p14:nvPr/>
            </p14:nvContentPartPr>
            <p14:xfrm>
              <a:off x="3439453" y="1560432"/>
              <a:ext cx="5022720" cy="108000"/>
            </p14:xfrm>
          </p:contentPart>
        </mc:Choice>
        <mc:Fallback>
          <p:pic>
            <p:nvPicPr>
              <p:cNvPr id="2" name="Freihand 1">
                <a:extLst>
                  <a:ext uri="{FF2B5EF4-FFF2-40B4-BE49-F238E27FC236}">
                    <a16:creationId xmlns:a16="http://schemas.microsoft.com/office/drawing/2014/main" id="{2102CAC4-BE04-4F0E-83BB-61869073EA80}"/>
                  </a:ext>
                </a:extLst>
              </p:cNvPr>
              <p:cNvPicPr/>
              <p:nvPr/>
            </p:nvPicPr>
            <p:blipFill>
              <a:blip r:embed="rId4"/>
              <a:stretch>
                <a:fillRect/>
              </a:stretch>
            </p:blipFill>
            <p:spPr>
              <a:xfrm>
                <a:off x="3435133" y="1556112"/>
                <a:ext cx="5031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C0687F4D-4864-4F31-80FD-F4D79B3E239E}"/>
                  </a:ext>
                </a:extLst>
              </p14:cNvPr>
              <p14:cNvContentPartPr/>
              <p14:nvPr/>
            </p14:nvContentPartPr>
            <p14:xfrm>
              <a:off x="975973" y="2294112"/>
              <a:ext cx="6138360" cy="80280"/>
            </p14:xfrm>
          </p:contentPart>
        </mc:Choice>
        <mc:Fallback>
          <p:pic>
            <p:nvPicPr>
              <p:cNvPr id="6" name="Freihand 5">
                <a:extLst>
                  <a:ext uri="{FF2B5EF4-FFF2-40B4-BE49-F238E27FC236}">
                    <a16:creationId xmlns:a16="http://schemas.microsoft.com/office/drawing/2014/main" id="{C0687F4D-4864-4F31-80FD-F4D79B3E239E}"/>
                  </a:ext>
                </a:extLst>
              </p:cNvPr>
              <p:cNvPicPr/>
              <p:nvPr/>
            </p:nvPicPr>
            <p:blipFill>
              <a:blip r:embed="rId6"/>
              <a:stretch>
                <a:fillRect/>
              </a:stretch>
            </p:blipFill>
            <p:spPr>
              <a:xfrm>
                <a:off x="971653" y="2289792"/>
                <a:ext cx="6147000" cy="88920"/>
              </a:xfrm>
              <a:prstGeom prst="rect">
                <a:avLst/>
              </a:prstGeom>
            </p:spPr>
          </p:pic>
        </mc:Fallback>
      </mc:AlternateContent>
      <p:grpSp>
        <p:nvGrpSpPr>
          <p:cNvPr id="23" name="Gruppieren 22">
            <a:extLst>
              <a:ext uri="{FF2B5EF4-FFF2-40B4-BE49-F238E27FC236}">
                <a16:creationId xmlns:a16="http://schemas.microsoft.com/office/drawing/2014/main" id="{592065E8-6C9E-4308-9A1B-07EEF9F24C81}"/>
              </a:ext>
            </a:extLst>
          </p:cNvPr>
          <p:cNvGrpSpPr/>
          <p:nvPr/>
        </p:nvGrpSpPr>
        <p:grpSpPr>
          <a:xfrm>
            <a:off x="469813" y="676632"/>
            <a:ext cx="11189520" cy="5607000"/>
            <a:chOff x="469813" y="676632"/>
            <a:chExt cx="11189520" cy="560700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32F77D9F-E562-4739-A788-D2420801629E}"/>
                    </a:ext>
                  </a:extLst>
                </p14:cNvPr>
                <p14:cNvContentPartPr/>
                <p14:nvPr/>
              </p14:nvContentPartPr>
              <p14:xfrm>
                <a:off x="8847013" y="2117352"/>
                <a:ext cx="38520" cy="132480"/>
              </p14:xfrm>
            </p:contentPart>
          </mc:Choice>
          <mc:Fallback>
            <p:pic>
              <p:nvPicPr>
                <p:cNvPr id="7" name="Freihand 6">
                  <a:extLst>
                    <a:ext uri="{FF2B5EF4-FFF2-40B4-BE49-F238E27FC236}">
                      <a16:creationId xmlns:a16="http://schemas.microsoft.com/office/drawing/2014/main" id="{32F77D9F-E562-4739-A788-D2420801629E}"/>
                    </a:ext>
                  </a:extLst>
                </p:cNvPr>
                <p:cNvPicPr/>
                <p:nvPr/>
              </p:nvPicPr>
              <p:blipFill>
                <a:blip r:embed="rId8"/>
                <a:stretch>
                  <a:fillRect/>
                </a:stretch>
              </p:blipFill>
              <p:spPr>
                <a:xfrm>
                  <a:off x="8842693" y="2113032"/>
                  <a:ext cx="47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97E5FCAB-E91E-4BF9-8CEC-451FAF778CD8}"/>
                    </a:ext>
                  </a:extLst>
                </p14:cNvPr>
                <p14:cNvContentPartPr/>
                <p14:nvPr/>
              </p14:nvContentPartPr>
              <p14:xfrm>
                <a:off x="8931613" y="2085672"/>
                <a:ext cx="32760" cy="155160"/>
              </p14:xfrm>
            </p:contentPart>
          </mc:Choice>
          <mc:Fallback>
            <p:pic>
              <p:nvPicPr>
                <p:cNvPr id="8" name="Freihand 7">
                  <a:extLst>
                    <a:ext uri="{FF2B5EF4-FFF2-40B4-BE49-F238E27FC236}">
                      <a16:creationId xmlns:a16="http://schemas.microsoft.com/office/drawing/2014/main" id="{97E5FCAB-E91E-4BF9-8CEC-451FAF778CD8}"/>
                    </a:ext>
                  </a:extLst>
                </p:cNvPr>
                <p:cNvPicPr/>
                <p:nvPr/>
              </p:nvPicPr>
              <p:blipFill>
                <a:blip r:embed="rId10"/>
                <a:stretch>
                  <a:fillRect/>
                </a:stretch>
              </p:blipFill>
              <p:spPr>
                <a:xfrm>
                  <a:off x="8927293" y="2081352"/>
                  <a:ext cx="41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E4F734B-D63E-4B7B-BBC2-0F348E1269DE}"/>
                    </a:ext>
                  </a:extLst>
                </p14:cNvPr>
                <p14:cNvContentPartPr/>
                <p14:nvPr/>
              </p14:nvContentPartPr>
              <p14:xfrm>
                <a:off x="8748733" y="2011872"/>
                <a:ext cx="267840" cy="21240"/>
              </p14:xfrm>
            </p:contentPart>
          </mc:Choice>
          <mc:Fallback>
            <p:pic>
              <p:nvPicPr>
                <p:cNvPr id="9" name="Freihand 8">
                  <a:extLst>
                    <a:ext uri="{FF2B5EF4-FFF2-40B4-BE49-F238E27FC236}">
                      <a16:creationId xmlns:a16="http://schemas.microsoft.com/office/drawing/2014/main" id="{DE4F734B-D63E-4B7B-BBC2-0F348E1269DE}"/>
                    </a:ext>
                  </a:extLst>
                </p:cNvPr>
                <p:cNvPicPr/>
                <p:nvPr/>
              </p:nvPicPr>
              <p:blipFill>
                <a:blip r:embed="rId12"/>
                <a:stretch>
                  <a:fillRect/>
                </a:stretch>
              </p:blipFill>
              <p:spPr>
                <a:xfrm>
                  <a:off x="8744413" y="2007552"/>
                  <a:ext cx="276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DA5FAE85-A2E7-4BB2-816C-617A18503FD5}"/>
                    </a:ext>
                  </a:extLst>
                </p14:cNvPr>
                <p14:cNvContentPartPr/>
                <p14:nvPr/>
              </p14:nvContentPartPr>
              <p14:xfrm>
                <a:off x="9108373" y="2116272"/>
                <a:ext cx="109800" cy="17640"/>
              </p14:xfrm>
            </p:contentPart>
          </mc:Choice>
          <mc:Fallback>
            <p:pic>
              <p:nvPicPr>
                <p:cNvPr id="11" name="Freihand 10">
                  <a:extLst>
                    <a:ext uri="{FF2B5EF4-FFF2-40B4-BE49-F238E27FC236}">
                      <a16:creationId xmlns:a16="http://schemas.microsoft.com/office/drawing/2014/main" id="{DA5FAE85-A2E7-4BB2-816C-617A18503FD5}"/>
                    </a:ext>
                  </a:extLst>
                </p:cNvPr>
                <p:cNvPicPr/>
                <p:nvPr/>
              </p:nvPicPr>
              <p:blipFill>
                <a:blip r:embed="rId14"/>
                <a:stretch>
                  <a:fillRect/>
                </a:stretch>
              </p:blipFill>
              <p:spPr>
                <a:xfrm>
                  <a:off x="9104053" y="2111952"/>
                  <a:ext cx="1184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8D2B794E-C0CA-4F36-B3DD-24ED9DD5170D}"/>
                    </a:ext>
                  </a:extLst>
                </p14:cNvPr>
                <p14:cNvContentPartPr/>
                <p14:nvPr/>
              </p14:nvContentPartPr>
              <p14:xfrm>
                <a:off x="9129613" y="2156232"/>
                <a:ext cx="97560" cy="12960"/>
              </p14:xfrm>
            </p:contentPart>
          </mc:Choice>
          <mc:Fallback>
            <p:pic>
              <p:nvPicPr>
                <p:cNvPr id="12" name="Freihand 11">
                  <a:extLst>
                    <a:ext uri="{FF2B5EF4-FFF2-40B4-BE49-F238E27FC236}">
                      <a16:creationId xmlns:a16="http://schemas.microsoft.com/office/drawing/2014/main" id="{8D2B794E-C0CA-4F36-B3DD-24ED9DD5170D}"/>
                    </a:ext>
                  </a:extLst>
                </p:cNvPr>
                <p:cNvPicPr/>
                <p:nvPr/>
              </p:nvPicPr>
              <p:blipFill>
                <a:blip r:embed="rId16"/>
                <a:stretch>
                  <a:fillRect/>
                </a:stretch>
              </p:blipFill>
              <p:spPr>
                <a:xfrm>
                  <a:off x="9125293" y="2151912"/>
                  <a:ext cx="106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E598A8EA-36EB-49E2-BF48-F2B30644482E}"/>
                    </a:ext>
                  </a:extLst>
                </p14:cNvPr>
                <p14:cNvContentPartPr/>
                <p14:nvPr/>
              </p14:nvContentPartPr>
              <p14:xfrm>
                <a:off x="9361093" y="2066232"/>
                <a:ext cx="121680" cy="207360"/>
              </p14:xfrm>
            </p:contentPart>
          </mc:Choice>
          <mc:Fallback>
            <p:pic>
              <p:nvPicPr>
                <p:cNvPr id="14" name="Freihand 13">
                  <a:extLst>
                    <a:ext uri="{FF2B5EF4-FFF2-40B4-BE49-F238E27FC236}">
                      <a16:creationId xmlns:a16="http://schemas.microsoft.com/office/drawing/2014/main" id="{E598A8EA-36EB-49E2-BF48-F2B30644482E}"/>
                    </a:ext>
                  </a:extLst>
                </p:cNvPr>
                <p:cNvPicPr/>
                <p:nvPr/>
              </p:nvPicPr>
              <p:blipFill>
                <a:blip r:embed="rId18"/>
                <a:stretch>
                  <a:fillRect/>
                </a:stretch>
              </p:blipFill>
              <p:spPr>
                <a:xfrm>
                  <a:off x="9356773" y="2061912"/>
                  <a:ext cx="130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D899269C-183C-4712-AEBC-743024499A24}"/>
                    </a:ext>
                  </a:extLst>
                </p14:cNvPr>
                <p14:cNvContentPartPr/>
                <p14:nvPr/>
              </p14:nvContentPartPr>
              <p14:xfrm>
                <a:off x="9573133" y="2061192"/>
                <a:ext cx="83880" cy="68400"/>
              </p14:xfrm>
            </p:contentPart>
          </mc:Choice>
          <mc:Fallback>
            <p:pic>
              <p:nvPicPr>
                <p:cNvPr id="16" name="Freihand 15">
                  <a:extLst>
                    <a:ext uri="{FF2B5EF4-FFF2-40B4-BE49-F238E27FC236}">
                      <a16:creationId xmlns:a16="http://schemas.microsoft.com/office/drawing/2014/main" id="{D899269C-183C-4712-AEBC-743024499A24}"/>
                    </a:ext>
                  </a:extLst>
                </p:cNvPr>
                <p:cNvPicPr/>
                <p:nvPr/>
              </p:nvPicPr>
              <p:blipFill>
                <a:blip r:embed="rId20"/>
                <a:stretch>
                  <a:fillRect/>
                </a:stretch>
              </p:blipFill>
              <p:spPr>
                <a:xfrm>
                  <a:off x="9568813" y="2056872"/>
                  <a:ext cx="925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9D443FF5-6DDF-4A24-9CDD-19695C685E64}"/>
                    </a:ext>
                  </a:extLst>
                </p14:cNvPr>
                <p14:cNvContentPartPr/>
                <p14:nvPr/>
              </p14:nvContentPartPr>
              <p14:xfrm>
                <a:off x="9621013" y="2061912"/>
                <a:ext cx="54360" cy="174960"/>
              </p14:xfrm>
            </p:contentPart>
          </mc:Choice>
          <mc:Fallback>
            <p:pic>
              <p:nvPicPr>
                <p:cNvPr id="17" name="Freihand 16">
                  <a:extLst>
                    <a:ext uri="{FF2B5EF4-FFF2-40B4-BE49-F238E27FC236}">
                      <a16:creationId xmlns:a16="http://schemas.microsoft.com/office/drawing/2014/main" id="{9D443FF5-6DDF-4A24-9CDD-19695C685E64}"/>
                    </a:ext>
                  </a:extLst>
                </p:cNvPr>
                <p:cNvPicPr/>
                <p:nvPr/>
              </p:nvPicPr>
              <p:blipFill>
                <a:blip r:embed="rId22"/>
                <a:stretch>
                  <a:fillRect/>
                </a:stretch>
              </p:blipFill>
              <p:spPr>
                <a:xfrm>
                  <a:off x="9616693" y="2057592"/>
                  <a:ext cx="63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A56CBB0A-0438-49DB-8CE8-22A3C253B94E}"/>
                    </a:ext>
                  </a:extLst>
                </p14:cNvPr>
                <p14:cNvContentPartPr/>
                <p14:nvPr/>
              </p14:nvContentPartPr>
              <p14:xfrm>
                <a:off x="9730093" y="1957152"/>
                <a:ext cx="74160" cy="222480"/>
              </p14:xfrm>
            </p:contentPart>
          </mc:Choice>
          <mc:Fallback>
            <p:pic>
              <p:nvPicPr>
                <p:cNvPr id="18" name="Freihand 17">
                  <a:extLst>
                    <a:ext uri="{FF2B5EF4-FFF2-40B4-BE49-F238E27FC236}">
                      <a16:creationId xmlns:a16="http://schemas.microsoft.com/office/drawing/2014/main" id="{A56CBB0A-0438-49DB-8CE8-22A3C253B94E}"/>
                    </a:ext>
                  </a:extLst>
                </p:cNvPr>
                <p:cNvPicPr/>
                <p:nvPr/>
              </p:nvPicPr>
              <p:blipFill>
                <a:blip r:embed="rId24"/>
                <a:stretch>
                  <a:fillRect/>
                </a:stretch>
              </p:blipFill>
              <p:spPr>
                <a:xfrm>
                  <a:off x="9725773" y="1952832"/>
                  <a:ext cx="828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A7361B84-2579-4968-9EA3-AD915D71E3FF}"/>
                    </a:ext>
                  </a:extLst>
                </p14:cNvPr>
                <p14:cNvContentPartPr/>
                <p14:nvPr/>
              </p14:nvContentPartPr>
              <p14:xfrm>
                <a:off x="9869773" y="1989192"/>
                <a:ext cx="110160" cy="104400"/>
              </p14:xfrm>
            </p:contentPart>
          </mc:Choice>
          <mc:Fallback>
            <p:pic>
              <p:nvPicPr>
                <p:cNvPr id="20" name="Freihand 19">
                  <a:extLst>
                    <a:ext uri="{FF2B5EF4-FFF2-40B4-BE49-F238E27FC236}">
                      <a16:creationId xmlns:a16="http://schemas.microsoft.com/office/drawing/2014/main" id="{A7361B84-2579-4968-9EA3-AD915D71E3FF}"/>
                    </a:ext>
                  </a:extLst>
                </p:cNvPr>
                <p:cNvPicPr/>
                <p:nvPr/>
              </p:nvPicPr>
              <p:blipFill>
                <a:blip r:embed="rId26"/>
                <a:stretch>
                  <a:fillRect/>
                </a:stretch>
              </p:blipFill>
              <p:spPr>
                <a:xfrm>
                  <a:off x="9865453" y="1984872"/>
                  <a:ext cx="118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5CF14AD8-E5BD-4316-BB9D-5F84DA7F53D5}"/>
                    </a:ext>
                  </a:extLst>
                </p14:cNvPr>
                <p14:cNvContentPartPr/>
                <p14:nvPr/>
              </p14:nvContentPartPr>
              <p14:xfrm>
                <a:off x="469813" y="676632"/>
                <a:ext cx="11189520" cy="5607000"/>
              </p14:xfrm>
            </p:contentPart>
          </mc:Choice>
          <mc:Fallback>
            <p:pic>
              <p:nvPicPr>
                <p:cNvPr id="22" name="Freihand 21">
                  <a:extLst>
                    <a:ext uri="{FF2B5EF4-FFF2-40B4-BE49-F238E27FC236}">
                      <a16:creationId xmlns:a16="http://schemas.microsoft.com/office/drawing/2014/main" id="{5CF14AD8-E5BD-4316-BB9D-5F84DA7F53D5}"/>
                    </a:ext>
                  </a:extLst>
                </p:cNvPr>
                <p:cNvPicPr/>
                <p:nvPr/>
              </p:nvPicPr>
              <p:blipFill>
                <a:blip r:embed="rId28"/>
                <a:stretch>
                  <a:fillRect/>
                </a:stretch>
              </p:blipFill>
              <p:spPr>
                <a:xfrm>
                  <a:off x="465493" y="672312"/>
                  <a:ext cx="11198160" cy="5615640"/>
                </a:xfrm>
                <a:prstGeom prst="rect">
                  <a:avLst/>
                </a:prstGeom>
              </p:spPr>
            </p:pic>
          </mc:Fallback>
        </mc:AlternateContent>
      </p:grpSp>
    </p:spTree>
    <p:extLst>
      <p:ext uri="{BB962C8B-B14F-4D97-AF65-F5344CB8AC3E}">
        <p14:creationId xmlns:p14="http://schemas.microsoft.com/office/powerpoint/2010/main" val="21610211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2173</Words>
  <Application>Microsoft Office PowerPoint</Application>
  <PresentationFormat>Breitbild</PresentationFormat>
  <Paragraphs>380</Paragraphs>
  <Slides>41</Slides>
  <Notes>33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41</vt:i4>
      </vt:variant>
    </vt:vector>
  </HeadingPairs>
  <TitlesOfParts>
    <vt:vector size="50" baseType="lpstr">
      <vt:lpstr>Arial</vt:lpstr>
      <vt:lpstr>Calibri</vt:lpstr>
      <vt:lpstr>Calibri Light</vt:lpstr>
      <vt:lpstr>Cambria Math</vt:lpstr>
      <vt:lpstr>Helvetica Neue</vt:lpstr>
      <vt:lpstr>Sparkasse Rg</vt:lpstr>
      <vt:lpstr>Times New Roman</vt:lpstr>
      <vt:lpstr>Wingdings</vt:lpstr>
      <vt:lpstr>Office</vt:lpstr>
      <vt:lpstr>PowerPoint-Präsentation</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358</cp:revision>
  <cp:lastPrinted>2022-03-02T20:18:27Z</cp:lastPrinted>
  <dcterms:created xsi:type="dcterms:W3CDTF">2022-03-01T20:52:11Z</dcterms:created>
  <dcterms:modified xsi:type="dcterms:W3CDTF">2024-12-03T10:47:09Z</dcterms:modified>
</cp:coreProperties>
</file>